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xml" ContentType="application/vnd.openxmlformats-officedocument.presentationml.notesSlide+xml"/>
  <Override PartName="/ppt/tags/tag14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147481857" r:id="rId3"/>
    <p:sldId id="460" r:id="rId4"/>
    <p:sldId id="458" r:id="rId5"/>
    <p:sldId id="1529" r:id="rId6"/>
    <p:sldId id="2147471526" r:id="rId7"/>
    <p:sldId id="468" r:id="rId8"/>
    <p:sldId id="2147476916" r:id="rId9"/>
    <p:sldId id="2147481859" r:id="rId10"/>
    <p:sldId id="2147481845" r:id="rId11"/>
    <p:sldId id="2147481852" r:id="rId12"/>
    <p:sldId id="2147481835" r:id="rId13"/>
    <p:sldId id="256" r:id="rId14"/>
    <p:sldId id="263" r:id="rId15"/>
    <p:sldId id="2147481854" r:id="rId16"/>
    <p:sldId id="2147481855" r:id="rId17"/>
    <p:sldId id="339" r:id="rId18"/>
    <p:sldId id="341" r:id="rId19"/>
    <p:sldId id="2147476910"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5642"/>
  </p:normalViewPr>
  <p:slideViewPr>
    <p:cSldViewPr snapToGrid="0" showGuides="1">
      <p:cViewPr varScale="1">
        <p:scale>
          <a:sx n="62" d="100"/>
          <a:sy n="62" d="100"/>
        </p:scale>
        <p:origin x="82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9.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7A951-0AA5-4F4F-8BEF-1D5661050950}" type="doc">
      <dgm:prSet loTypeId="urn:microsoft.com/office/officeart/2005/8/layout/arrow2" loCatId="process" qsTypeId="urn:microsoft.com/office/officeart/2005/8/quickstyle/3d1" qsCatId="3D" csTypeId="urn:microsoft.com/office/officeart/2005/8/colors/accent1_2" csCatId="accent1" phldr="1"/>
      <dgm:spPr/>
      <dgm:t>
        <a:bodyPr/>
        <a:lstStyle/>
        <a:p>
          <a:endParaRPr lang="en-US"/>
        </a:p>
      </dgm:t>
    </dgm:pt>
    <dgm:pt modelId="{41F6FB66-86B1-4F71-AB4E-83F8563F1168}">
      <dgm:prSet phldrT="[Text]" custT="1"/>
      <dgm:spPr/>
      <dgm:t>
        <a:bodyPr/>
        <a:lstStyle/>
        <a:p>
          <a:r>
            <a:rPr lang="en-US" sz="1400" b="1" i="1">
              <a:latin typeface="Abadi MT Condensed Light" panose="020B0306030101010103" pitchFamily="34" charset="77"/>
              <a:cs typeface="Arial" pitchFamily="34" charset="0"/>
            </a:rPr>
            <a:t>Creating an Enabling Regulatory Environment---AMRH</a:t>
          </a:r>
          <a:endParaRPr lang="en-US" sz="1400" b="1" i="1" dirty="0">
            <a:latin typeface="Abadi MT Condensed Light" panose="020B0306030101010103" pitchFamily="34" charset="77"/>
            <a:cs typeface="Arial" pitchFamily="34" charset="0"/>
          </a:endParaRPr>
        </a:p>
      </dgm:t>
    </dgm:pt>
    <dgm:pt modelId="{3EB649F9-C2DA-4F4C-B3D0-25742DC4B8DE}" type="parTrans" cxnId="{D2E5E335-36C0-4685-904D-8B614E2F8A0A}">
      <dgm:prSet/>
      <dgm:spPr/>
      <dgm:t>
        <a:bodyPr/>
        <a:lstStyle/>
        <a:p>
          <a:endParaRPr lang="en-US"/>
        </a:p>
      </dgm:t>
    </dgm:pt>
    <dgm:pt modelId="{4B6C46FF-9FD7-4B36-B04E-FE0C465B07E5}" type="sibTrans" cxnId="{D2E5E335-36C0-4685-904D-8B614E2F8A0A}">
      <dgm:prSet/>
      <dgm:spPr/>
      <dgm:t>
        <a:bodyPr/>
        <a:lstStyle/>
        <a:p>
          <a:endParaRPr lang="en-US"/>
        </a:p>
      </dgm:t>
    </dgm:pt>
    <dgm:pt modelId="{4C1DB3F0-C6D4-4006-B300-5D0552940BE7}">
      <dgm:prSet phldrT="[Text]" custT="1"/>
      <dgm:spPr/>
      <dgm:t>
        <a:bodyPr/>
        <a:lstStyle/>
        <a:p>
          <a:r>
            <a:rPr lang="en-US" sz="1400" dirty="0">
              <a:latin typeface="Abadi MT Condensed Light" panose="020B0306030101010103" pitchFamily="34" charset="77"/>
              <a:cs typeface="Arial" pitchFamily="34" charset="0"/>
            </a:rPr>
            <a:t>Pharmaceutical sector development (Optimizing the African Market for new medical products and technologies)</a:t>
          </a:r>
        </a:p>
      </dgm:t>
    </dgm:pt>
    <dgm:pt modelId="{FF55F673-EFC8-40CE-A252-CA182CFF6E3F}" type="parTrans" cxnId="{DD47144B-2FD7-4C94-BE9E-D69487A74D6E}">
      <dgm:prSet/>
      <dgm:spPr/>
      <dgm:t>
        <a:bodyPr/>
        <a:lstStyle/>
        <a:p>
          <a:endParaRPr lang="en-US"/>
        </a:p>
      </dgm:t>
    </dgm:pt>
    <dgm:pt modelId="{6D03BF24-06A3-4D45-8D0C-167EFB113003}" type="sibTrans" cxnId="{DD47144B-2FD7-4C94-BE9E-D69487A74D6E}">
      <dgm:prSet/>
      <dgm:spPr/>
      <dgm:t>
        <a:bodyPr/>
        <a:lstStyle/>
        <a:p>
          <a:endParaRPr lang="en-US"/>
        </a:p>
      </dgm:t>
    </dgm:pt>
    <dgm:pt modelId="{0499E536-1CCC-454E-A83E-44060DEFC8DA}">
      <dgm:prSet phldrT="[Text]" custT="1"/>
      <dgm:spPr/>
      <dgm:t>
        <a:bodyPr/>
        <a:lstStyle/>
        <a:p>
          <a:r>
            <a:rPr lang="en-US" sz="1200" b="1" dirty="0">
              <a:latin typeface="Abadi MT Condensed Light" panose="020B0306030101010103" pitchFamily="34" charset="77"/>
              <a:cs typeface="Arial" pitchFamily="34" charset="0"/>
            </a:rPr>
            <a:t>2005: </a:t>
          </a:r>
          <a:r>
            <a:rPr lang="en-US" sz="1200" b="0" dirty="0">
              <a:latin typeface="Abadi MT Condensed Light" panose="020B0306030101010103" pitchFamily="34" charset="77"/>
              <a:cs typeface="Arial" pitchFamily="34" charset="0"/>
            </a:rPr>
            <a:t>AU Decision on development of PMPA within NEPAD</a:t>
          </a:r>
        </a:p>
        <a:p>
          <a:r>
            <a:rPr lang="en-US" sz="1200" b="1" dirty="0">
              <a:latin typeface="Abadi MT Condensed Light" panose="020B0306030101010103" pitchFamily="34" charset="77"/>
              <a:cs typeface="Arial" pitchFamily="34" charset="0"/>
            </a:rPr>
            <a:t>2007:</a:t>
          </a:r>
          <a:r>
            <a:rPr lang="en-US" sz="1200" b="0" dirty="0">
              <a:latin typeface="Abadi MT Condensed Light" panose="020B0306030101010103" pitchFamily="34" charset="77"/>
              <a:cs typeface="Arial" pitchFamily="34" charset="0"/>
            </a:rPr>
            <a:t> AU Ministers Decision on PMPA</a:t>
          </a:r>
        </a:p>
        <a:p>
          <a:r>
            <a:rPr lang="en-US" sz="1200" b="1" dirty="0">
              <a:latin typeface="Abadi MT Condensed Light" panose="020B0306030101010103" pitchFamily="34" charset="77"/>
              <a:cs typeface="Arial" pitchFamily="34" charset="0"/>
            </a:rPr>
            <a:t>2012:</a:t>
          </a:r>
          <a:r>
            <a:rPr lang="en-US" sz="1200" dirty="0">
              <a:latin typeface="Abadi MT Condensed Light" panose="020B0306030101010103" pitchFamily="34" charset="77"/>
              <a:cs typeface="Arial" pitchFamily="34" charset="0"/>
            </a:rPr>
            <a:t> </a:t>
          </a:r>
          <a:r>
            <a:rPr lang="en-US" sz="1200" b="0" dirty="0">
              <a:latin typeface="Abadi MT Condensed Light" panose="020B0306030101010103" pitchFamily="34" charset="77"/>
              <a:cs typeface="Arial" pitchFamily="34" charset="0"/>
            </a:rPr>
            <a:t>PMPA Business Plan &amp;</a:t>
          </a:r>
          <a:endParaRPr lang="en-US" sz="1200" dirty="0">
            <a:latin typeface="Abadi MT Condensed Light" panose="020B0306030101010103" pitchFamily="34" charset="77"/>
            <a:cs typeface="Arial" pitchFamily="34" charset="0"/>
          </a:endParaRPr>
        </a:p>
        <a:p>
          <a:r>
            <a:rPr lang="en-US" sz="1200" dirty="0">
              <a:latin typeface="Abadi MT Condensed Light" panose="020B0306030101010103" pitchFamily="34" charset="77"/>
              <a:cs typeface="Arial" pitchFamily="34" charset="0"/>
            </a:rPr>
            <a:t>AU-Roadmap on Shared Responsibility &amp; Global Solidarity for ATM response in Africa</a:t>
          </a:r>
        </a:p>
        <a:p>
          <a:r>
            <a:rPr lang="en-US" sz="1200" b="1" dirty="0">
              <a:latin typeface="Abadi MT Condensed Light" panose="020B0306030101010103" pitchFamily="34" charset="77"/>
              <a:cs typeface="Arial" pitchFamily="34" charset="0"/>
            </a:rPr>
            <a:t>2015:</a:t>
          </a:r>
          <a:r>
            <a:rPr lang="en-US" sz="1200" b="0" dirty="0">
              <a:latin typeface="Abadi MT Condensed Light" panose="020B0306030101010103" pitchFamily="34" charset="77"/>
              <a:cs typeface="Arial" pitchFamily="34" charset="0"/>
            </a:rPr>
            <a:t> AU Executive Council Decision on AMRH as foundation for African Medicines Agency (AMA)</a:t>
          </a:r>
        </a:p>
      </dgm:t>
    </dgm:pt>
    <dgm:pt modelId="{5CA83994-D008-4169-B5DF-D0DB24199668}" type="parTrans" cxnId="{70B0302D-3E66-4711-A7FC-EE3F9381E112}">
      <dgm:prSet/>
      <dgm:spPr/>
      <dgm:t>
        <a:bodyPr/>
        <a:lstStyle/>
        <a:p>
          <a:endParaRPr lang="en-ZA"/>
        </a:p>
      </dgm:t>
    </dgm:pt>
    <dgm:pt modelId="{92CFC729-A2BB-42A0-9A09-93BD159321BD}" type="sibTrans" cxnId="{70B0302D-3E66-4711-A7FC-EE3F9381E112}">
      <dgm:prSet/>
      <dgm:spPr/>
      <dgm:t>
        <a:bodyPr/>
        <a:lstStyle/>
        <a:p>
          <a:endParaRPr lang="en-ZA"/>
        </a:p>
      </dgm:t>
    </dgm:pt>
    <dgm:pt modelId="{990885AA-8C76-46A1-AFD9-FA05A302E5EC}">
      <dgm:prSet phldrT="[Text]" custT="1"/>
      <dgm:spPr/>
      <dgm:t>
        <a:bodyPr/>
        <a:lstStyle/>
        <a:p>
          <a:r>
            <a:rPr lang="en-US" sz="1400" b="1" dirty="0">
              <a:latin typeface="Abadi MT Condensed Light" panose="020B0306030101010103" pitchFamily="34" charset="77"/>
              <a:cs typeface="Arial" pitchFamily="34" charset="0"/>
            </a:rPr>
            <a:t>Increased access to medical products and technologies</a:t>
          </a:r>
          <a:r>
            <a:rPr lang="en-US" sz="1400" b="0" dirty="0">
              <a:latin typeface="Abadi MT Condensed Light" panose="020B0306030101010103" pitchFamily="34" charset="77"/>
              <a:cs typeface="Arial" pitchFamily="34" charset="0"/>
            </a:rPr>
            <a:t> </a:t>
          </a:r>
        </a:p>
      </dgm:t>
    </dgm:pt>
    <dgm:pt modelId="{F30F083D-663C-457B-813D-E6C7C9B422C7}" type="parTrans" cxnId="{D630443C-D1B4-4C2F-B0F9-481932B1C03A}">
      <dgm:prSet/>
      <dgm:spPr/>
      <dgm:t>
        <a:bodyPr/>
        <a:lstStyle/>
        <a:p>
          <a:endParaRPr lang="en-ZA"/>
        </a:p>
      </dgm:t>
    </dgm:pt>
    <dgm:pt modelId="{CFFAC17E-71FB-4F7B-BFD0-DA2A32C10734}" type="sibTrans" cxnId="{D630443C-D1B4-4C2F-B0F9-481932B1C03A}">
      <dgm:prSet/>
      <dgm:spPr/>
      <dgm:t>
        <a:bodyPr/>
        <a:lstStyle/>
        <a:p>
          <a:endParaRPr lang="en-ZA"/>
        </a:p>
      </dgm:t>
    </dgm:pt>
    <dgm:pt modelId="{2C909598-7008-446E-88DB-871CFD507220}" type="pres">
      <dgm:prSet presAssocID="{2467A951-0AA5-4F4F-8BEF-1D5661050950}" presName="arrowDiagram" presStyleCnt="0">
        <dgm:presLayoutVars>
          <dgm:chMax val="5"/>
          <dgm:dir/>
          <dgm:resizeHandles val="exact"/>
        </dgm:presLayoutVars>
      </dgm:prSet>
      <dgm:spPr/>
    </dgm:pt>
    <dgm:pt modelId="{8F97AA26-B9FC-4C90-AE9C-5076DD3D0693}" type="pres">
      <dgm:prSet presAssocID="{2467A951-0AA5-4F4F-8BEF-1D5661050950}" presName="arrow" presStyleLbl="bgShp" presStyleIdx="0" presStyleCnt="1" custScaleX="124207" custLinFactNeighborX="-4375" custLinFactNeighborY="1282"/>
      <dgm:spPr/>
    </dgm:pt>
    <dgm:pt modelId="{73608A95-DC18-45A6-ADD8-2E6A330A8A90}" type="pres">
      <dgm:prSet presAssocID="{2467A951-0AA5-4F4F-8BEF-1D5661050950}" presName="arrowDiagram4" presStyleCnt="0"/>
      <dgm:spPr/>
    </dgm:pt>
    <dgm:pt modelId="{9554A3AE-BA19-49D2-AAC6-B920D6D138A0}" type="pres">
      <dgm:prSet presAssocID="{0499E536-1CCC-454E-A83E-44060DEFC8DA}" presName="bullet4a" presStyleLbl="node1" presStyleIdx="0" presStyleCnt="4" custLinFactNeighborX="-76594" custLinFactNeighborY="35145"/>
      <dgm:spPr/>
    </dgm:pt>
    <dgm:pt modelId="{83AF55F8-8104-4B42-91D9-C4FB746D8902}" type="pres">
      <dgm:prSet presAssocID="{0499E536-1CCC-454E-A83E-44060DEFC8DA}" presName="textBox4a" presStyleLbl="revTx" presStyleIdx="0" presStyleCnt="4" custScaleX="371080" custScaleY="77591" custLinFactNeighborX="99598" custLinFactNeighborY="3799">
        <dgm:presLayoutVars>
          <dgm:bulletEnabled val="1"/>
        </dgm:presLayoutVars>
      </dgm:prSet>
      <dgm:spPr/>
    </dgm:pt>
    <dgm:pt modelId="{B4960E37-3108-4B8A-B624-32CCA58135C8}" type="pres">
      <dgm:prSet presAssocID="{41F6FB66-86B1-4F71-AB4E-83F8563F1168}" presName="bullet4b" presStyleLbl="node1" presStyleIdx="1" presStyleCnt="4" custLinFactX="-59665" custLinFactNeighborX="-100000" custLinFactNeighborY="14499"/>
      <dgm:spPr/>
    </dgm:pt>
    <dgm:pt modelId="{22D01D8C-80C7-444B-A27F-417D43DC9BAA}" type="pres">
      <dgm:prSet presAssocID="{41F6FB66-86B1-4F71-AB4E-83F8563F1168}" presName="textBox4b" presStyleLbl="revTx" presStyleIdx="1" presStyleCnt="4" custScaleX="153448" custScaleY="33376" custLinFactNeighborX="-9470" custLinFactNeighborY="-26498">
        <dgm:presLayoutVars>
          <dgm:bulletEnabled val="1"/>
        </dgm:presLayoutVars>
      </dgm:prSet>
      <dgm:spPr/>
    </dgm:pt>
    <dgm:pt modelId="{F16E0EE9-2886-4003-9B08-C88B374D677A}" type="pres">
      <dgm:prSet presAssocID="{4C1DB3F0-C6D4-4006-B300-5D0552940BE7}" presName="bullet4c" presStyleLbl="node1" presStyleIdx="2" presStyleCnt="4" custLinFactNeighborX="-15424" custLinFactNeighborY="-15251"/>
      <dgm:spPr/>
    </dgm:pt>
    <dgm:pt modelId="{52C7D370-65F0-4EB1-8E13-81EB670934B9}" type="pres">
      <dgm:prSet presAssocID="{4C1DB3F0-C6D4-4006-B300-5D0552940BE7}" presName="textBox4c" presStyleLbl="revTx" presStyleIdx="2" presStyleCnt="4" custScaleX="174177" custScaleY="29941" custLinFactNeighborX="30368" custLinFactNeighborY="-30774">
        <dgm:presLayoutVars>
          <dgm:bulletEnabled val="1"/>
        </dgm:presLayoutVars>
      </dgm:prSet>
      <dgm:spPr/>
    </dgm:pt>
    <dgm:pt modelId="{42B9182F-7508-42B1-AADA-DC17083ED7EF}" type="pres">
      <dgm:prSet presAssocID="{990885AA-8C76-46A1-AFD9-FA05A302E5EC}" presName="bullet4d" presStyleLbl="node1" presStyleIdx="3" presStyleCnt="4" custLinFactNeighborX="47805" custLinFactNeighborY="-5976"/>
      <dgm:spPr/>
    </dgm:pt>
    <dgm:pt modelId="{8F4E065C-56F8-4B2C-AC02-D8B24F6B2BC7}" type="pres">
      <dgm:prSet presAssocID="{990885AA-8C76-46A1-AFD9-FA05A302E5EC}" presName="textBox4d" presStyleLbl="revTx" presStyleIdx="3" presStyleCnt="4" custScaleX="100008" custScaleY="31195" custLinFactNeighborX="19193" custLinFactNeighborY="-52740">
        <dgm:presLayoutVars>
          <dgm:bulletEnabled val="1"/>
        </dgm:presLayoutVars>
      </dgm:prSet>
      <dgm:spPr/>
    </dgm:pt>
  </dgm:ptLst>
  <dgm:cxnLst>
    <dgm:cxn modelId="{D59F5907-EF94-460D-B123-F8703311B4BC}" type="presOf" srcId="{990885AA-8C76-46A1-AFD9-FA05A302E5EC}" destId="{8F4E065C-56F8-4B2C-AC02-D8B24F6B2BC7}" srcOrd="0" destOrd="0" presId="urn:microsoft.com/office/officeart/2005/8/layout/arrow2"/>
    <dgm:cxn modelId="{70B0302D-3E66-4711-A7FC-EE3F9381E112}" srcId="{2467A951-0AA5-4F4F-8BEF-1D5661050950}" destId="{0499E536-1CCC-454E-A83E-44060DEFC8DA}" srcOrd="0" destOrd="0" parTransId="{5CA83994-D008-4169-B5DF-D0DB24199668}" sibTransId="{92CFC729-A2BB-42A0-9A09-93BD159321BD}"/>
    <dgm:cxn modelId="{9392B433-2C8A-46D6-AB98-B6CCDCDDE4A3}" type="presOf" srcId="{4C1DB3F0-C6D4-4006-B300-5D0552940BE7}" destId="{52C7D370-65F0-4EB1-8E13-81EB670934B9}" srcOrd="0" destOrd="0" presId="urn:microsoft.com/office/officeart/2005/8/layout/arrow2"/>
    <dgm:cxn modelId="{D2E5E335-36C0-4685-904D-8B614E2F8A0A}" srcId="{2467A951-0AA5-4F4F-8BEF-1D5661050950}" destId="{41F6FB66-86B1-4F71-AB4E-83F8563F1168}" srcOrd="1" destOrd="0" parTransId="{3EB649F9-C2DA-4F4C-B3D0-25742DC4B8DE}" sibTransId="{4B6C46FF-9FD7-4B36-B04E-FE0C465B07E5}"/>
    <dgm:cxn modelId="{D630443C-D1B4-4C2F-B0F9-481932B1C03A}" srcId="{2467A951-0AA5-4F4F-8BEF-1D5661050950}" destId="{990885AA-8C76-46A1-AFD9-FA05A302E5EC}" srcOrd="3" destOrd="0" parTransId="{F30F083D-663C-457B-813D-E6C7C9B422C7}" sibTransId="{CFFAC17E-71FB-4F7B-BFD0-DA2A32C10734}"/>
    <dgm:cxn modelId="{DD47144B-2FD7-4C94-BE9E-D69487A74D6E}" srcId="{2467A951-0AA5-4F4F-8BEF-1D5661050950}" destId="{4C1DB3F0-C6D4-4006-B300-5D0552940BE7}" srcOrd="2" destOrd="0" parTransId="{FF55F673-EFC8-40CE-A252-CA182CFF6E3F}" sibTransId="{6D03BF24-06A3-4D45-8D0C-167EFB113003}"/>
    <dgm:cxn modelId="{C5CA5777-5393-4876-96A0-F19825CD7E49}" type="presOf" srcId="{0499E536-1CCC-454E-A83E-44060DEFC8DA}" destId="{83AF55F8-8104-4B42-91D9-C4FB746D8902}" srcOrd="0" destOrd="0" presId="urn:microsoft.com/office/officeart/2005/8/layout/arrow2"/>
    <dgm:cxn modelId="{B5F97682-BA2D-4986-8277-FCB87F6311C6}" type="presOf" srcId="{41F6FB66-86B1-4F71-AB4E-83F8563F1168}" destId="{22D01D8C-80C7-444B-A27F-417D43DC9BAA}" srcOrd="0" destOrd="0" presId="urn:microsoft.com/office/officeart/2005/8/layout/arrow2"/>
    <dgm:cxn modelId="{93BD488F-B4E9-476C-B8F6-777C82A68105}" type="presOf" srcId="{2467A951-0AA5-4F4F-8BEF-1D5661050950}" destId="{2C909598-7008-446E-88DB-871CFD507220}" srcOrd="0" destOrd="0" presId="urn:microsoft.com/office/officeart/2005/8/layout/arrow2"/>
    <dgm:cxn modelId="{9735C40B-F7A8-47A0-8025-95395096D4B0}" type="presParOf" srcId="{2C909598-7008-446E-88DB-871CFD507220}" destId="{8F97AA26-B9FC-4C90-AE9C-5076DD3D0693}" srcOrd="0" destOrd="0" presId="urn:microsoft.com/office/officeart/2005/8/layout/arrow2"/>
    <dgm:cxn modelId="{4014911F-C9C6-4B4D-824A-F403A996805E}" type="presParOf" srcId="{2C909598-7008-446E-88DB-871CFD507220}" destId="{73608A95-DC18-45A6-ADD8-2E6A330A8A90}" srcOrd="1" destOrd="0" presId="urn:microsoft.com/office/officeart/2005/8/layout/arrow2"/>
    <dgm:cxn modelId="{19C397CD-E7EE-4F46-8866-65CEC62D1217}" type="presParOf" srcId="{73608A95-DC18-45A6-ADD8-2E6A330A8A90}" destId="{9554A3AE-BA19-49D2-AAC6-B920D6D138A0}" srcOrd="0" destOrd="0" presId="urn:microsoft.com/office/officeart/2005/8/layout/arrow2"/>
    <dgm:cxn modelId="{C4B8C6E8-8DF8-4A1F-AEEB-08FEB2941468}" type="presParOf" srcId="{73608A95-DC18-45A6-ADD8-2E6A330A8A90}" destId="{83AF55F8-8104-4B42-91D9-C4FB746D8902}" srcOrd="1" destOrd="0" presId="urn:microsoft.com/office/officeart/2005/8/layout/arrow2"/>
    <dgm:cxn modelId="{6FB8EC98-295A-4D63-9FAA-49287F3A893A}" type="presParOf" srcId="{73608A95-DC18-45A6-ADD8-2E6A330A8A90}" destId="{B4960E37-3108-4B8A-B624-32CCA58135C8}" srcOrd="2" destOrd="0" presId="urn:microsoft.com/office/officeart/2005/8/layout/arrow2"/>
    <dgm:cxn modelId="{D71B0E00-4A8E-4A5E-B596-BF60BE107081}" type="presParOf" srcId="{73608A95-DC18-45A6-ADD8-2E6A330A8A90}" destId="{22D01D8C-80C7-444B-A27F-417D43DC9BAA}" srcOrd="3" destOrd="0" presId="urn:microsoft.com/office/officeart/2005/8/layout/arrow2"/>
    <dgm:cxn modelId="{E0B956BD-2D60-46C1-A2D0-8BDDB853B6A7}" type="presParOf" srcId="{73608A95-DC18-45A6-ADD8-2E6A330A8A90}" destId="{F16E0EE9-2886-4003-9B08-C88B374D677A}" srcOrd="4" destOrd="0" presId="urn:microsoft.com/office/officeart/2005/8/layout/arrow2"/>
    <dgm:cxn modelId="{C674683E-F29E-4A0A-B760-0A4B29E9F283}" type="presParOf" srcId="{73608A95-DC18-45A6-ADD8-2E6A330A8A90}" destId="{52C7D370-65F0-4EB1-8E13-81EB670934B9}" srcOrd="5" destOrd="0" presId="urn:microsoft.com/office/officeart/2005/8/layout/arrow2"/>
    <dgm:cxn modelId="{2C3F5839-6127-47C4-BD8D-A34B26BA7E80}" type="presParOf" srcId="{73608A95-DC18-45A6-ADD8-2E6A330A8A90}" destId="{42B9182F-7508-42B1-AADA-DC17083ED7EF}" srcOrd="6" destOrd="0" presId="urn:microsoft.com/office/officeart/2005/8/layout/arrow2"/>
    <dgm:cxn modelId="{A81D67B5-6FF1-4D53-B755-69EED735F630}" type="presParOf" srcId="{73608A95-DC18-45A6-ADD8-2E6A330A8A90}" destId="{8F4E065C-56F8-4B2C-AC02-D8B24F6B2BC7}"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3890F2-0A96-7345-A84B-B2634BB92F0D}" type="doc">
      <dgm:prSet loTypeId="urn:microsoft.com/office/officeart/2005/8/layout/hProcess10" loCatId="list" qsTypeId="urn:microsoft.com/office/officeart/2005/8/quickstyle/3d1" qsCatId="3D" csTypeId="urn:microsoft.com/office/officeart/2005/8/colors/accent1_2" csCatId="accent1" phldr="1"/>
      <dgm:spPr/>
      <dgm:t>
        <a:bodyPr/>
        <a:lstStyle/>
        <a:p>
          <a:endParaRPr lang="en-GB"/>
        </a:p>
      </dgm:t>
    </dgm:pt>
    <dgm:pt modelId="{E178D3FF-8C97-EA4E-B619-CEA6484CDBB8}">
      <dgm:prSet/>
      <dgm:spPr/>
      <dgm:t>
        <a:bodyPr/>
        <a:lstStyle/>
        <a:p>
          <a:r>
            <a:rPr lang="en-US">
              <a:latin typeface="Abadi MT Condensed Light" panose="020B0306030101010103" pitchFamily="34" charset="77"/>
            </a:rPr>
            <a:t>African Medicines Regulators Conference (AMRC)</a:t>
          </a:r>
          <a:endParaRPr lang="en-TZ">
            <a:latin typeface="Abadi MT Condensed Light" panose="020B0306030101010103" pitchFamily="34" charset="77"/>
          </a:endParaRPr>
        </a:p>
      </dgm:t>
    </dgm:pt>
    <dgm:pt modelId="{1C448798-D66A-5446-97C2-6C414690804F}" type="parTrans" cxnId="{059EADB5-923A-6849-A80C-1266F23515D7}">
      <dgm:prSet/>
      <dgm:spPr/>
      <dgm:t>
        <a:bodyPr/>
        <a:lstStyle/>
        <a:p>
          <a:endParaRPr lang="en-GB"/>
        </a:p>
      </dgm:t>
    </dgm:pt>
    <dgm:pt modelId="{9F3C2F30-FE7D-5F45-8B37-E665F52CD617}" type="sibTrans" cxnId="{059EADB5-923A-6849-A80C-1266F23515D7}">
      <dgm:prSet/>
      <dgm:spPr/>
      <dgm:t>
        <a:bodyPr/>
        <a:lstStyle/>
        <a:p>
          <a:endParaRPr lang="en-GB"/>
        </a:p>
      </dgm:t>
    </dgm:pt>
    <dgm:pt modelId="{3CD7442A-A13D-A54D-8971-09C12DD7997C}">
      <dgm:prSet/>
      <dgm:spPr/>
      <dgm:t>
        <a:bodyPr/>
        <a:lstStyle/>
        <a:p>
          <a:r>
            <a:rPr lang="en-US" dirty="0">
              <a:latin typeface="Abadi MT Condensed Light" panose="020B0306030101010103" pitchFamily="34" charset="77"/>
            </a:rPr>
            <a:t>Adoption of requirements and Guidelines by EMP-TC and its substructures –</a:t>
          </a:r>
          <a:r>
            <a:rPr lang="en-US" dirty="0">
              <a:solidFill>
                <a:schemeClr val="accent6">
                  <a:lumMod val="60000"/>
                  <a:lumOff val="40000"/>
                </a:schemeClr>
              </a:solidFill>
              <a:latin typeface="Abadi MT Condensed Light" panose="020B0306030101010103" pitchFamily="34" charset="77"/>
            </a:rPr>
            <a:t> 55 AU countries platform</a:t>
          </a:r>
          <a:endParaRPr lang="en-TZ" dirty="0">
            <a:solidFill>
              <a:schemeClr val="accent6">
                <a:lumMod val="60000"/>
                <a:lumOff val="40000"/>
              </a:schemeClr>
            </a:solidFill>
            <a:latin typeface="Abadi MT Condensed Light" panose="020B0306030101010103" pitchFamily="34" charset="77"/>
          </a:endParaRPr>
        </a:p>
      </dgm:t>
    </dgm:pt>
    <dgm:pt modelId="{A62A7093-9196-9D4F-83E4-109A3D3A5A32}" type="parTrans" cxnId="{CA5C16FB-D4C1-8F45-95B9-0A692E83072C}">
      <dgm:prSet/>
      <dgm:spPr/>
      <dgm:t>
        <a:bodyPr/>
        <a:lstStyle/>
        <a:p>
          <a:endParaRPr lang="en-GB"/>
        </a:p>
      </dgm:t>
    </dgm:pt>
    <dgm:pt modelId="{AE023C45-A7A6-A345-A9C0-E968AD955654}" type="sibTrans" cxnId="{CA5C16FB-D4C1-8F45-95B9-0A692E83072C}">
      <dgm:prSet/>
      <dgm:spPr/>
      <dgm:t>
        <a:bodyPr/>
        <a:lstStyle/>
        <a:p>
          <a:endParaRPr lang="en-GB"/>
        </a:p>
      </dgm:t>
    </dgm:pt>
    <dgm:pt modelId="{F096D9AA-73CC-A346-BD0E-4833CA9DD6D6}">
      <dgm:prSet/>
      <dgm:spPr/>
      <dgm:t>
        <a:bodyPr/>
        <a:lstStyle/>
        <a:p>
          <a:r>
            <a:rPr lang="en-US">
              <a:latin typeface="Abadi MT Condensed Light" panose="020B0306030101010103" pitchFamily="34" charset="77"/>
            </a:rPr>
            <a:t>Forum of the Heads of MA and Registration</a:t>
          </a:r>
          <a:endParaRPr lang="en-TZ">
            <a:latin typeface="Abadi MT Condensed Light" panose="020B0306030101010103" pitchFamily="34" charset="77"/>
          </a:endParaRPr>
        </a:p>
      </dgm:t>
    </dgm:pt>
    <dgm:pt modelId="{016DBF3C-2045-8346-8846-D161DCC910AD}" type="parTrans" cxnId="{14B9F14A-3C9D-CD43-9AA0-F72A5706178C}">
      <dgm:prSet/>
      <dgm:spPr/>
      <dgm:t>
        <a:bodyPr/>
        <a:lstStyle/>
        <a:p>
          <a:endParaRPr lang="en-GB"/>
        </a:p>
      </dgm:t>
    </dgm:pt>
    <dgm:pt modelId="{5F51A385-D6DA-3645-A111-92BC4E6B3374}" type="sibTrans" cxnId="{14B9F14A-3C9D-CD43-9AA0-F72A5706178C}">
      <dgm:prSet/>
      <dgm:spPr/>
      <dgm:t>
        <a:bodyPr/>
        <a:lstStyle/>
        <a:p>
          <a:endParaRPr lang="en-GB"/>
        </a:p>
      </dgm:t>
    </dgm:pt>
    <dgm:pt modelId="{F6ED382F-9553-B341-8F96-BEAA8027D1D9}">
      <dgm:prSet/>
      <dgm:spPr/>
      <dgm:t>
        <a:bodyPr/>
        <a:lstStyle/>
        <a:p>
          <a:r>
            <a:rPr lang="en-US" dirty="0">
              <a:latin typeface="Abadi MT Condensed Light" panose="020B0306030101010103" pitchFamily="34" charset="77"/>
            </a:rPr>
            <a:t>For facilitating translation of continental scientific decisions and recommendations to national registration or MA – </a:t>
          </a:r>
          <a:r>
            <a:rPr lang="en-US" dirty="0">
              <a:solidFill>
                <a:schemeClr val="accent6">
                  <a:lumMod val="60000"/>
                  <a:lumOff val="40000"/>
                </a:schemeClr>
              </a:solidFill>
              <a:latin typeface="Abadi MT Condensed Light" panose="020B0306030101010103" pitchFamily="34" charset="77"/>
            </a:rPr>
            <a:t>55 countries</a:t>
          </a:r>
          <a:endParaRPr lang="en-TZ" dirty="0">
            <a:solidFill>
              <a:schemeClr val="accent6">
                <a:lumMod val="60000"/>
                <a:lumOff val="40000"/>
              </a:schemeClr>
            </a:solidFill>
            <a:latin typeface="Abadi MT Condensed Light" panose="020B0306030101010103" pitchFamily="34" charset="77"/>
          </a:endParaRPr>
        </a:p>
      </dgm:t>
    </dgm:pt>
    <dgm:pt modelId="{520DB772-C517-DE41-B1ED-AC92E61E2C39}" type="parTrans" cxnId="{4FEDADB4-B01C-9F49-99B7-88F265FF6A34}">
      <dgm:prSet/>
      <dgm:spPr/>
      <dgm:t>
        <a:bodyPr/>
        <a:lstStyle/>
        <a:p>
          <a:endParaRPr lang="en-GB"/>
        </a:p>
      </dgm:t>
    </dgm:pt>
    <dgm:pt modelId="{CA0DEF85-203C-5D45-A185-6109A2EE600A}" type="sibTrans" cxnId="{4FEDADB4-B01C-9F49-99B7-88F265FF6A34}">
      <dgm:prSet/>
      <dgm:spPr/>
      <dgm:t>
        <a:bodyPr/>
        <a:lstStyle/>
        <a:p>
          <a:endParaRPr lang="en-GB"/>
        </a:p>
      </dgm:t>
    </dgm:pt>
    <dgm:pt modelId="{78E570B1-7BF8-F645-B6EE-2D968E9C53F2}" type="pres">
      <dgm:prSet presAssocID="{313890F2-0A96-7345-A84B-B2634BB92F0D}" presName="Name0" presStyleCnt="0">
        <dgm:presLayoutVars>
          <dgm:dir/>
          <dgm:resizeHandles val="exact"/>
        </dgm:presLayoutVars>
      </dgm:prSet>
      <dgm:spPr/>
    </dgm:pt>
    <dgm:pt modelId="{B336DC06-D03A-254A-AAEB-22B750131256}" type="pres">
      <dgm:prSet presAssocID="{E178D3FF-8C97-EA4E-B619-CEA6484CDBB8}" presName="composite" presStyleCnt="0"/>
      <dgm:spPr/>
    </dgm:pt>
    <dgm:pt modelId="{B7729146-9A21-2D45-836F-E6BA7CAB92F9}" type="pres">
      <dgm:prSet presAssocID="{E178D3FF-8C97-EA4E-B619-CEA6484CDBB8}" presName="imagSh" presStyleLbl="bgImgPlace1" presStyleIdx="0" presStyleCnt="2"/>
      <dgm:spPr/>
    </dgm:pt>
    <dgm:pt modelId="{2A3D9965-C984-D54B-A423-24A24A85DCC0}" type="pres">
      <dgm:prSet presAssocID="{E178D3FF-8C97-EA4E-B619-CEA6484CDBB8}" presName="txNode" presStyleLbl="node1" presStyleIdx="0" presStyleCnt="2">
        <dgm:presLayoutVars>
          <dgm:bulletEnabled val="1"/>
        </dgm:presLayoutVars>
      </dgm:prSet>
      <dgm:spPr/>
    </dgm:pt>
    <dgm:pt modelId="{0750E466-B2DA-934F-AB5F-A23560DFD2FB}" type="pres">
      <dgm:prSet presAssocID="{9F3C2F30-FE7D-5F45-8B37-E665F52CD617}" presName="sibTrans" presStyleLbl="sibTrans2D1" presStyleIdx="0" presStyleCnt="1"/>
      <dgm:spPr/>
    </dgm:pt>
    <dgm:pt modelId="{8739D077-E9C9-A140-AE49-3D86DACCE298}" type="pres">
      <dgm:prSet presAssocID="{9F3C2F30-FE7D-5F45-8B37-E665F52CD617}" presName="connTx" presStyleLbl="sibTrans2D1" presStyleIdx="0" presStyleCnt="1"/>
      <dgm:spPr/>
    </dgm:pt>
    <dgm:pt modelId="{144F90F3-C739-DB45-98A4-8755B41682A0}" type="pres">
      <dgm:prSet presAssocID="{F096D9AA-73CC-A346-BD0E-4833CA9DD6D6}" presName="composite" presStyleCnt="0"/>
      <dgm:spPr/>
    </dgm:pt>
    <dgm:pt modelId="{2D6C9D54-53D0-FA43-9AF3-13A33BD3F82B}" type="pres">
      <dgm:prSet presAssocID="{F096D9AA-73CC-A346-BD0E-4833CA9DD6D6}" presName="imagSh" presStyleLbl="bgImgPlace1" presStyleIdx="1" presStyleCnt="2"/>
      <dgm:spPr/>
    </dgm:pt>
    <dgm:pt modelId="{912E7C1A-CAEC-B742-86CB-C692562F0EEC}" type="pres">
      <dgm:prSet presAssocID="{F096D9AA-73CC-A346-BD0E-4833CA9DD6D6}" presName="txNode" presStyleLbl="node1" presStyleIdx="1" presStyleCnt="2">
        <dgm:presLayoutVars>
          <dgm:bulletEnabled val="1"/>
        </dgm:presLayoutVars>
      </dgm:prSet>
      <dgm:spPr/>
    </dgm:pt>
  </dgm:ptLst>
  <dgm:cxnLst>
    <dgm:cxn modelId="{8906B401-38AF-024F-B2F8-71CF833FF308}" type="presOf" srcId="{F6ED382F-9553-B341-8F96-BEAA8027D1D9}" destId="{912E7C1A-CAEC-B742-86CB-C692562F0EEC}" srcOrd="0" destOrd="1" presId="urn:microsoft.com/office/officeart/2005/8/layout/hProcess10"/>
    <dgm:cxn modelId="{F3E69404-6354-B74F-9122-4AE8BD01C6F8}" type="presOf" srcId="{3CD7442A-A13D-A54D-8971-09C12DD7997C}" destId="{2A3D9965-C984-D54B-A423-24A24A85DCC0}" srcOrd="0" destOrd="1" presId="urn:microsoft.com/office/officeart/2005/8/layout/hProcess10"/>
    <dgm:cxn modelId="{4EC5780A-246C-2B4C-9D3F-8B092B039057}" type="presOf" srcId="{E178D3FF-8C97-EA4E-B619-CEA6484CDBB8}" destId="{2A3D9965-C984-D54B-A423-24A24A85DCC0}" srcOrd="0" destOrd="0" presId="urn:microsoft.com/office/officeart/2005/8/layout/hProcess10"/>
    <dgm:cxn modelId="{F98F5A30-05BB-DA43-B2F1-51C98BC730EF}" type="presOf" srcId="{F096D9AA-73CC-A346-BD0E-4833CA9DD6D6}" destId="{912E7C1A-CAEC-B742-86CB-C692562F0EEC}" srcOrd="0" destOrd="0" presId="urn:microsoft.com/office/officeart/2005/8/layout/hProcess10"/>
    <dgm:cxn modelId="{A043BD45-2723-3D4D-A8A4-84D6D07576B4}" type="presOf" srcId="{9F3C2F30-FE7D-5F45-8B37-E665F52CD617}" destId="{0750E466-B2DA-934F-AB5F-A23560DFD2FB}" srcOrd="0" destOrd="0" presId="urn:microsoft.com/office/officeart/2005/8/layout/hProcess10"/>
    <dgm:cxn modelId="{14B9F14A-3C9D-CD43-9AA0-F72A5706178C}" srcId="{313890F2-0A96-7345-A84B-B2634BB92F0D}" destId="{F096D9AA-73CC-A346-BD0E-4833CA9DD6D6}" srcOrd="1" destOrd="0" parTransId="{016DBF3C-2045-8346-8846-D161DCC910AD}" sibTransId="{5F51A385-D6DA-3645-A111-92BC4E6B3374}"/>
    <dgm:cxn modelId="{4FEDADB4-B01C-9F49-99B7-88F265FF6A34}" srcId="{F096D9AA-73CC-A346-BD0E-4833CA9DD6D6}" destId="{F6ED382F-9553-B341-8F96-BEAA8027D1D9}" srcOrd="0" destOrd="0" parTransId="{520DB772-C517-DE41-B1ED-AC92E61E2C39}" sibTransId="{CA0DEF85-203C-5D45-A185-6109A2EE600A}"/>
    <dgm:cxn modelId="{059EADB5-923A-6849-A80C-1266F23515D7}" srcId="{313890F2-0A96-7345-A84B-B2634BB92F0D}" destId="{E178D3FF-8C97-EA4E-B619-CEA6484CDBB8}" srcOrd="0" destOrd="0" parTransId="{1C448798-D66A-5446-97C2-6C414690804F}" sibTransId="{9F3C2F30-FE7D-5F45-8B37-E665F52CD617}"/>
    <dgm:cxn modelId="{1F5C31D3-1D2F-4D44-9837-97675E0D6553}" type="presOf" srcId="{313890F2-0A96-7345-A84B-B2634BB92F0D}" destId="{78E570B1-7BF8-F645-B6EE-2D968E9C53F2}" srcOrd="0" destOrd="0" presId="urn:microsoft.com/office/officeart/2005/8/layout/hProcess10"/>
    <dgm:cxn modelId="{A95C2FDE-09E6-FA4E-95C8-3A99BB241BB3}" type="presOf" srcId="{9F3C2F30-FE7D-5F45-8B37-E665F52CD617}" destId="{8739D077-E9C9-A140-AE49-3D86DACCE298}" srcOrd="1" destOrd="0" presId="urn:microsoft.com/office/officeart/2005/8/layout/hProcess10"/>
    <dgm:cxn modelId="{CA5C16FB-D4C1-8F45-95B9-0A692E83072C}" srcId="{E178D3FF-8C97-EA4E-B619-CEA6484CDBB8}" destId="{3CD7442A-A13D-A54D-8971-09C12DD7997C}" srcOrd="0" destOrd="0" parTransId="{A62A7093-9196-9D4F-83E4-109A3D3A5A32}" sibTransId="{AE023C45-A7A6-A345-A9C0-E968AD955654}"/>
    <dgm:cxn modelId="{40BAD68C-BD7E-0748-ABF0-29E299500D56}" type="presParOf" srcId="{78E570B1-7BF8-F645-B6EE-2D968E9C53F2}" destId="{B336DC06-D03A-254A-AAEB-22B750131256}" srcOrd="0" destOrd="0" presId="urn:microsoft.com/office/officeart/2005/8/layout/hProcess10"/>
    <dgm:cxn modelId="{E24E0BC5-D4B8-EE40-8903-55239749E948}" type="presParOf" srcId="{B336DC06-D03A-254A-AAEB-22B750131256}" destId="{B7729146-9A21-2D45-836F-E6BA7CAB92F9}" srcOrd="0" destOrd="0" presId="urn:microsoft.com/office/officeart/2005/8/layout/hProcess10"/>
    <dgm:cxn modelId="{A6EF924E-A379-A647-A167-AE2FADF16B75}" type="presParOf" srcId="{B336DC06-D03A-254A-AAEB-22B750131256}" destId="{2A3D9965-C984-D54B-A423-24A24A85DCC0}" srcOrd="1" destOrd="0" presId="urn:microsoft.com/office/officeart/2005/8/layout/hProcess10"/>
    <dgm:cxn modelId="{4C020E92-CF7E-3B4E-B3E5-0DA67C09B7D1}" type="presParOf" srcId="{78E570B1-7BF8-F645-B6EE-2D968E9C53F2}" destId="{0750E466-B2DA-934F-AB5F-A23560DFD2FB}" srcOrd="1" destOrd="0" presId="urn:microsoft.com/office/officeart/2005/8/layout/hProcess10"/>
    <dgm:cxn modelId="{4BBED214-62DB-A34A-B0E4-8D856A31352A}" type="presParOf" srcId="{0750E466-B2DA-934F-AB5F-A23560DFD2FB}" destId="{8739D077-E9C9-A140-AE49-3D86DACCE298}" srcOrd="0" destOrd="0" presId="urn:microsoft.com/office/officeart/2005/8/layout/hProcess10"/>
    <dgm:cxn modelId="{4F6D7097-3556-4645-B733-72B658EC366C}" type="presParOf" srcId="{78E570B1-7BF8-F645-B6EE-2D968E9C53F2}" destId="{144F90F3-C739-DB45-98A4-8755B41682A0}" srcOrd="2" destOrd="0" presId="urn:microsoft.com/office/officeart/2005/8/layout/hProcess10"/>
    <dgm:cxn modelId="{E879C19D-94B0-F649-B383-B9C75CABE775}" type="presParOf" srcId="{144F90F3-C739-DB45-98A4-8755B41682A0}" destId="{2D6C9D54-53D0-FA43-9AF3-13A33BD3F82B}" srcOrd="0" destOrd="0" presId="urn:microsoft.com/office/officeart/2005/8/layout/hProcess10"/>
    <dgm:cxn modelId="{16AF5FBF-4388-0341-B214-4F47412A263A}" type="presParOf" srcId="{144F90F3-C739-DB45-98A4-8755B41682A0}" destId="{912E7C1A-CAEC-B742-86CB-C692562F0EEC}"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ACB6C0-B5C6-410B-9A16-61740662FC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9AB11CF-5135-4348-91A6-1F2C16E2403A}">
      <dgm:prSet/>
      <dgm:spPr/>
      <dgm:t>
        <a:bodyPr/>
        <a:lstStyle/>
        <a:p>
          <a:r>
            <a:rPr lang="en-US" b="0" i="0" baseline="0">
              <a:latin typeface="Abadi MT Condensed Light" panose="020B0306030101010103" pitchFamily="34" charset="77"/>
            </a:rPr>
            <a:t>AMA Treaty came into force on 5</a:t>
          </a:r>
          <a:r>
            <a:rPr lang="en-US" b="0" i="0" baseline="30000">
              <a:latin typeface="Abadi MT Condensed Light" panose="020B0306030101010103" pitchFamily="34" charset="77"/>
            </a:rPr>
            <a:t>th</a:t>
          </a:r>
          <a:r>
            <a:rPr lang="en-US" b="0" i="0" baseline="0">
              <a:latin typeface="Abadi MT Condensed Light" panose="020B0306030101010103" pitchFamily="34" charset="77"/>
            </a:rPr>
            <a:t> November 2021</a:t>
          </a:r>
          <a:endParaRPr lang="en-US">
            <a:latin typeface="Abadi MT Condensed Light" panose="020B0306030101010103" pitchFamily="34" charset="77"/>
          </a:endParaRPr>
        </a:p>
      </dgm:t>
    </dgm:pt>
    <dgm:pt modelId="{CDB7848A-7B48-4D0C-99BD-68576B794F2E}" type="parTrans" cxnId="{0DBED4BA-9866-4EBE-ACE2-DDCA6A377918}">
      <dgm:prSet/>
      <dgm:spPr/>
      <dgm:t>
        <a:bodyPr/>
        <a:lstStyle/>
        <a:p>
          <a:endParaRPr lang="en-US"/>
        </a:p>
      </dgm:t>
    </dgm:pt>
    <dgm:pt modelId="{3B8EACE4-3AB6-4C75-8EE0-D993D2C97D8C}" type="sibTrans" cxnId="{0DBED4BA-9866-4EBE-ACE2-DDCA6A377918}">
      <dgm:prSet/>
      <dgm:spPr/>
      <dgm:t>
        <a:bodyPr/>
        <a:lstStyle/>
        <a:p>
          <a:endParaRPr lang="en-US"/>
        </a:p>
      </dgm:t>
    </dgm:pt>
    <dgm:pt modelId="{0233E657-3A55-4E60-A585-6777E784ACF2}">
      <dgm:prSet/>
      <dgm:spPr/>
      <dgm:t>
        <a:bodyPr/>
        <a:lstStyle/>
        <a:p>
          <a:r>
            <a:rPr lang="en-US" b="0" i="0" baseline="0">
              <a:latin typeface="Abadi MT Condensed Light" panose="020B0306030101010103" pitchFamily="34" charset="77"/>
            </a:rPr>
            <a:t>28 ratifications – Tanzania and Zambia recently deposited</a:t>
          </a:r>
          <a:endParaRPr lang="en-US">
            <a:latin typeface="Abadi MT Condensed Light" panose="020B0306030101010103" pitchFamily="34" charset="77"/>
          </a:endParaRPr>
        </a:p>
      </dgm:t>
    </dgm:pt>
    <dgm:pt modelId="{986AFF48-F1F4-4798-BBB8-185CED141A13}" type="parTrans" cxnId="{505BA229-34B8-467E-8DAA-8C0D18E86A27}">
      <dgm:prSet/>
      <dgm:spPr/>
      <dgm:t>
        <a:bodyPr/>
        <a:lstStyle/>
        <a:p>
          <a:endParaRPr lang="en-US"/>
        </a:p>
      </dgm:t>
    </dgm:pt>
    <dgm:pt modelId="{E365380B-2020-4EB6-8657-0C7598F3A4D5}" type="sibTrans" cxnId="{505BA229-34B8-467E-8DAA-8C0D18E86A27}">
      <dgm:prSet/>
      <dgm:spPr/>
      <dgm:t>
        <a:bodyPr/>
        <a:lstStyle/>
        <a:p>
          <a:endParaRPr lang="en-US"/>
        </a:p>
      </dgm:t>
    </dgm:pt>
    <dgm:pt modelId="{22B98828-DE3F-4DC3-A436-6208228060ED}">
      <dgm:prSet/>
      <dgm:spPr/>
      <dgm:t>
        <a:bodyPr/>
        <a:lstStyle/>
        <a:p>
          <a:r>
            <a:rPr lang="en-US" b="0" i="0" baseline="0">
              <a:latin typeface="Abadi MT Condensed Light" panose="020B0306030101010103" pitchFamily="34" charset="77"/>
            </a:rPr>
            <a:t>Several meetings of the Conference of States Parties (CoSP) convened so far</a:t>
          </a:r>
          <a:endParaRPr lang="en-US">
            <a:latin typeface="Abadi MT Condensed Light" panose="020B0306030101010103" pitchFamily="34" charset="77"/>
          </a:endParaRPr>
        </a:p>
      </dgm:t>
    </dgm:pt>
    <dgm:pt modelId="{0F697CA7-BDCA-4310-B182-87DB18C9C5C5}" type="parTrans" cxnId="{595AD55F-F2CB-4389-8999-B7C5C908D723}">
      <dgm:prSet/>
      <dgm:spPr/>
      <dgm:t>
        <a:bodyPr/>
        <a:lstStyle/>
        <a:p>
          <a:endParaRPr lang="en-US"/>
        </a:p>
      </dgm:t>
    </dgm:pt>
    <dgm:pt modelId="{D4C6DE4B-14A5-47CF-8938-79132BFD512C}" type="sibTrans" cxnId="{595AD55F-F2CB-4389-8999-B7C5C908D723}">
      <dgm:prSet/>
      <dgm:spPr/>
      <dgm:t>
        <a:bodyPr/>
        <a:lstStyle/>
        <a:p>
          <a:endParaRPr lang="en-US"/>
        </a:p>
      </dgm:t>
    </dgm:pt>
    <dgm:pt modelId="{4E3DFB3C-1248-471B-9CB8-4DD9D32A82B1}">
      <dgm:prSet/>
      <dgm:spPr/>
      <dgm:t>
        <a:bodyPr/>
        <a:lstStyle/>
        <a:p>
          <a:r>
            <a:rPr lang="en-US" b="0" i="0" baseline="0">
              <a:latin typeface="Abadi MT Condensed Light" panose="020B0306030101010103" pitchFamily="34" charset="77"/>
            </a:rPr>
            <a:t>CoSP adopted its Rules of Procedure. </a:t>
          </a:r>
          <a:endParaRPr lang="en-US">
            <a:latin typeface="Abadi MT Condensed Light" panose="020B0306030101010103" pitchFamily="34" charset="77"/>
          </a:endParaRPr>
        </a:p>
      </dgm:t>
    </dgm:pt>
    <dgm:pt modelId="{003AA149-E4C5-4437-97E2-1172827DD904}" type="parTrans" cxnId="{A709C31D-057E-4563-AAFD-CDB6BF54F0F8}">
      <dgm:prSet/>
      <dgm:spPr/>
      <dgm:t>
        <a:bodyPr/>
        <a:lstStyle/>
        <a:p>
          <a:endParaRPr lang="en-US"/>
        </a:p>
      </dgm:t>
    </dgm:pt>
    <dgm:pt modelId="{EE005DDC-508B-4DDE-9768-84C540C74EFD}" type="sibTrans" cxnId="{A709C31D-057E-4563-AAFD-CDB6BF54F0F8}">
      <dgm:prSet/>
      <dgm:spPr/>
      <dgm:t>
        <a:bodyPr/>
        <a:lstStyle/>
        <a:p>
          <a:endParaRPr lang="en-US"/>
        </a:p>
      </dgm:t>
    </dgm:pt>
    <dgm:pt modelId="{02D17E74-23F7-44F2-BC03-64270622EECE}">
      <dgm:prSet/>
      <dgm:spPr/>
      <dgm:t>
        <a:bodyPr/>
        <a:lstStyle/>
        <a:p>
          <a:r>
            <a:rPr lang="en-US" b="0" i="0" baseline="0">
              <a:latin typeface="Abadi MT Condensed Light" panose="020B0306030101010103" pitchFamily="34" charset="77"/>
            </a:rPr>
            <a:t>Ghana elected as Chair of Bureau </a:t>
          </a:r>
          <a:endParaRPr lang="en-US">
            <a:latin typeface="Abadi MT Condensed Light" panose="020B0306030101010103" pitchFamily="34" charset="77"/>
          </a:endParaRPr>
        </a:p>
      </dgm:t>
    </dgm:pt>
    <dgm:pt modelId="{A5B9C8D1-9663-4BAC-827A-E4D17CC6D7C9}" type="parTrans" cxnId="{3E5C4EFF-8759-440A-9AD2-C1BBA7162ED1}">
      <dgm:prSet/>
      <dgm:spPr/>
      <dgm:t>
        <a:bodyPr/>
        <a:lstStyle/>
        <a:p>
          <a:endParaRPr lang="en-US"/>
        </a:p>
      </dgm:t>
    </dgm:pt>
    <dgm:pt modelId="{C59BC310-8FF7-49C6-82BF-B11E5ADCDEA9}" type="sibTrans" cxnId="{3E5C4EFF-8759-440A-9AD2-C1BBA7162ED1}">
      <dgm:prSet/>
      <dgm:spPr/>
      <dgm:t>
        <a:bodyPr/>
        <a:lstStyle/>
        <a:p>
          <a:endParaRPr lang="en-US"/>
        </a:p>
      </dgm:t>
    </dgm:pt>
    <dgm:pt modelId="{A8FFF614-851A-4CBF-895F-02847F93492B}">
      <dgm:prSet/>
      <dgm:spPr/>
      <dgm:t>
        <a:bodyPr/>
        <a:lstStyle/>
        <a:p>
          <a:r>
            <a:rPr lang="en-US" b="0" i="0" baseline="0">
              <a:latin typeface="Abadi MT Condensed Light" panose="020B0306030101010103" pitchFamily="34" charset="77"/>
            </a:rPr>
            <a:t>Rwanda confirmed as the host country for the AMA and Agreement Signed</a:t>
          </a:r>
          <a:endParaRPr lang="en-US">
            <a:latin typeface="Abadi MT Condensed Light" panose="020B0306030101010103" pitchFamily="34" charset="77"/>
          </a:endParaRPr>
        </a:p>
      </dgm:t>
    </dgm:pt>
    <dgm:pt modelId="{78C07BDF-1C1C-42C1-A39F-D97D8CF991A3}" type="parTrans" cxnId="{D3CD0B29-6520-4AC5-A324-4C1D91E923AC}">
      <dgm:prSet/>
      <dgm:spPr/>
      <dgm:t>
        <a:bodyPr/>
        <a:lstStyle/>
        <a:p>
          <a:endParaRPr lang="en-US"/>
        </a:p>
      </dgm:t>
    </dgm:pt>
    <dgm:pt modelId="{9E940271-001C-4C2F-963D-7CB89542BB6C}" type="sibTrans" cxnId="{D3CD0B29-6520-4AC5-A324-4C1D91E923AC}">
      <dgm:prSet/>
      <dgm:spPr/>
      <dgm:t>
        <a:bodyPr/>
        <a:lstStyle/>
        <a:p>
          <a:endParaRPr lang="en-US"/>
        </a:p>
      </dgm:t>
    </dgm:pt>
    <dgm:pt modelId="{2DC723AF-E14E-4063-8DBE-297EB82EAF09}">
      <dgm:prSet/>
      <dgm:spPr/>
      <dgm:t>
        <a:bodyPr/>
        <a:lstStyle/>
        <a:p>
          <a:r>
            <a:rPr lang="en-US" b="0" i="0" baseline="0">
              <a:latin typeface="Abadi MT Condensed Light" panose="020B0306030101010103" pitchFamily="34" charset="77"/>
            </a:rPr>
            <a:t>Nomination of AMA Board concluded 22</a:t>
          </a:r>
          <a:r>
            <a:rPr lang="en-US" b="0" i="0" baseline="30000">
              <a:latin typeface="Abadi MT Condensed Light" panose="020B0306030101010103" pitchFamily="34" charset="77"/>
            </a:rPr>
            <a:t>nd</a:t>
          </a:r>
          <a:r>
            <a:rPr lang="en-US" b="0" i="0" baseline="0">
              <a:latin typeface="Abadi MT Condensed Light" panose="020B0306030101010103" pitchFamily="34" charset="77"/>
            </a:rPr>
            <a:t> April 2024 </a:t>
          </a:r>
          <a:endParaRPr lang="en-US">
            <a:latin typeface="Abadi MT Condensed Light" panose="020B0306030101010103" pitchFamily="34" charset="77"/>
          </a:endParaRPr>
        </a:p>
      </dgm:t>
    </dgm:pt>
    <dgm:pt modelId="{404E64B7-E09B-4ADF-BEDA-F4E00CF5FE95}" type="parTrans" cxnId="{41042920-9108-44B0-8D3C-754BB57A8C1C}">
      <dgm:prSet/>
      <dgm:spPr/>
      <dgm:t>
        <a:bodyPr/>
        <a:lstStyle/>
        <a:p>
          <a:endParaRPr lang="en-US"/>
        </a:p>
      </dgm:t>
    </dgm:pt>
    <dgm:pt modelId="{454412D6-40C9-4245-8039-D2C0C50A8523}" type="sibTrans" cxnId="{41042920-9108-44B0-8D3C-754BB57A8C1C}">
      <dgm:prSet/>
      <dgm:spPr/>
      <dgm:t>
        <a:bodyPr/>
        <a:lstStyle/>
        <a:p>
          <a:endParaRPr lang="en-US"/>
        </a:p>
      </dgm:t>
    </dgm:pt>
    <dgm:pt modelId="{75B37380-54A5-455F-AA18-82B02C59C22D}">
      <dgm:prSet/>
      <dgm:spPr/>
      <dgm:t>
        <a:bodyPr/>
        <a:lstStyle/>
        <a:p>
          <a:r>
            <a:rPr lang="en-US" b="0" i="0" baseline="0">
              <a:latin typeface="Abadi MT Condensed Light" panose="020B0306030101010103" pitchFamily="34" charset="77"/>
            </a:rPr>
            <a:t>Benin Chair</a:t>
          </a:r>
          <a:endParaRPr lang="en-US">
            <a:latin typeface="Abadi MT Condensed Light" panose="020B0306030101010103" pitchFamily="34" charset="77"/>
          </a:endParaRPr>
        </a:p>
      </dgm:t>
    </dgm:pt>
    <dgm:pt modelId="{2EF9BB8E-2ED4-4E2D-BCD3-3620D0B515CC}" type="parTrans" cxnId="{9D02E453-7961-436E-9D70-5213699A9C31}">
      <dgm:prSet/>
      <dgm:spPr/>
      <dgm:t>
        <a:bodyPr/>
        <a:lstStyle/>
        <a:p>
          <a:endParaRPr lang="en-US"/>
        </a:p>
      </dgm:t>
    </dgm:pt>
    <dgm:pt modelId="{74CAC701-5DFD-4CF3-915D-25CE08D483F7}" type="sibTrans" cxnId="{9D02E453-7961-436E-9D70-5213699A9C31}">
      <dgm:prSet/>
      <dgm:spPr/>
      <dgm:t>
        <a:bodyPr/>
        <a:lstStyle/>
        <a:p>
          <a:endParaRPr lang="en-US"/>
        </a:p>
      </dgm:t>
    </dgm:pt>
    <dgm:pt modelId="{C05FE2F0-E545-48EA-9377-B16E7362E288}">
      <dgm:prSet/>
      <dgm:spPr/>
      <dgm:t>
        <a:bodyPr/>
        <a:lstStyle/>
        <a:p>
          <a:r>
            <a:rPr lang="en-US" b="0" i="0" baseline="0">
              <a:latin typeface="Abadi MT Condensed Light" panose="020B0306030101010103" pitchFamily="34" charset="77"/>
            </a:rPr>
            <a:t>Chad Vice Chair</a:t>
          </a:r>
          <a:endParaRPr lang="en-US">
            <a:latin typeface="Abadi MT Condensed Light" panose="020B0306030101010103" pitchFamily="34" charset="77"/>
          </a:endParaRPr>
        </a:p>
      </dgm:t>
    </dgm:pt>
    <dgm:pt modelId="{3A6510E6-4B50-4688-99CF-ADE7CBC0C12D}" type="parTrans" cxnId="{45D14F9F-C67F-41AD-B681-4911CD835D39}">
      <dgm:prSet/>
      <dgm:spPr/>
      <dgm:t>
        <a:bodyPr/>
        <a:lstStyle/>
        <a:p>
          <a:endParaRPr lang="en-US"/>
        </a:p>
      </dgm:t>
    </dgm:pt>
    <dgm:pt modelId="{92832BB6-553A-4E26-B705-71E964EA48FB}" type="sibTrans" cxnId="{45D14F9F-C67F-41AD-B681-4911CD835D39}">
      <dgm:prSet/>
      <dgm:spPr/>
      <dgm:t>
        <a:bodyPr/>
        <a:lstStyle/>
        <a:p>
          <a:endParaRPr lang="en-US"/>
        </a:p>
      </dgm:t>
    </dgm:pt>
    <dgm:pt modelId="{F0D823E2-DA71-443C-A7A1-00269ABB2C53}">
      <dgm:prSet/>
      <dgm:spPr/>
      <dgm:t>
        <a:bodyPr/>
        <a:lstStyle/>
        <a:p>
          <a:r>
            <a:rPr lang="en-US" b="0" i="0" baseline="0">
              <a:latin typeface="Abadi MT Condensed Light" panose="020B0306030101010103" pitchFamily="34" charset="77"/>
            </a:rPr>
            <a:t>Board to be responsible for the process of selecting DG </a:t>
          </a:r>
          <a:endParaRPr lang="en-US">
            <a:latin typeface="Abadi MT Condensed Light" panose="020B0306030101010103" pitchFamily="34" charset="77"/>
          </a:endParaRPr>
        </a:p>
      </dgm:t>
    </dgm:pt>
    <dgm:pt modelId="{FA2E38E9-2D6C-4516-A087-540A73B10088}" type="parTrans" cxnId="{60459E30-4273-496B-A32C-007E0803EB72}">
      <dgm:prSet/>
      <dgm:spPr/>
      <dgm:t>
        <a:bodyPr/>
        <a:lstStyle/>
        <a:p>
          <a:endParaRPr lang="en-US"/>
        </a:p>
      </dgm:t>
    </dgm:pt>
    <dgm:pt modelId="{B9683725-9B0A-42D3-BABB-EA2F6399F9E5}" type="sibTrans" cxnId="{60459E30-4273-496B-A32C-007E0803EB72}">
      <dgm:prSet/>
      <dgm:spPr/>
      <dgm:t>
        <a:bodyPr/>
        <a:lstStyle/>
        <a:p>
          <a:endParaRPr lang="en-US"/>
        </a:p>
      </dgm:t>
    </dgm:pt>
    <dgm:pt modelId="{B0B1BB1B-D3E8-4710-B83C-D14DBF950AE3}">
      <dgm:prSet/>
      <dgm:spPr/>
      <dgm:t>
        <a:bodyPr/>
        <a:lstStyle/>
        <a:p>
          <a:r>
            <a:rPr lang="en-US" b="0" i="0" baseline="0">
              <a:latin typeface="Abadi MT Condensed Light" panose="020B0306030101010103" pitchFamily="34" charset="77"/>
            </a:rPr>
            <a:t>Terms of Reference of the DG approved – AUC will advertise in the coming weeks</a:t>
          </a:r>
          <a:endParaRPr lang="en-US">
            <a:latin typeface="Abadi MT Condensed Light" panose="020B0306030101010103" pitchFamily="34" charset="77"/>
          </a:endParaRPr>
        </a:p>
      </dgm:t>
    </dgm:pt>
    <dgm:pt modelId="{53733B55-CBC3-48D5-9F16-9BD1E8323280}" type="parTrans" cxnId="{03D2B8F0-B3EE-4484-9677-4FC4CF518851}">
      <dgm:prSet/>
      <dgm:spPr/>
      <dgm:t>
        <a:bodyPr/>
        <a:lstStyle/>
        <a:p>
          <a:endParaRPr lang="en-US"/>
        </a:p>
      </dgm:t>
    </dgm:pt>
    <dgm:pt modelId="{E3D7938A-AB5F-47F9-AD5D-B90E1ED23801}" type="sibTrans" cxnId="{03D2B8F0-B3EE-4484-9677-4FC4CF518851}">
      <dgm:prSet/>
      <dgm:spPr/>
      <dgm:t>
        <a:bodyPr/>
        <a:lstStyle/>
        <a:p>
          <a:endParaRPr lang="en-US"/>
        </a:p>
      </dgm:t>
    </dgm:pt>
    <dgm:pt modelId="{72908181-D701-422F-B32E-658D6550E147}">
      <dgm:prSet/>
      <dgm:spPr/>
      <dgm:t>
        <a:bodyPr/>
        <a:lstStyle/>
        <a:p>
          <a:r>
            <a:rPr lang="en-US" b="0" i="0" baseline="0">
              <a:latin typeface="Abadi MT Condensed Light" panose="020B0306030101010103" pitchFamily="34" charset="77"/>
            </a:rPr>
            <a:t>AUC supports admin operationalization with technical support led by AUDA-NEPAD</a:t>
          </a:r>
          <a:endParaRPr lang="en-US">
            <a:latin typeface="Abadi MT Condensed Light" panose="020B0306030101010103" pitchFamily="34" charset="77"/>
          </a:endParaRPr>
        </a:p>
      </dgm:t>
    </dgm:pt>
    <dgm:pt modelId="{D1995817-DEC4-4B87-9865-9009605EA6C8}" type="parTrans" cxnId="{F3B4B614-4AD5-4409-A223-77556A0033E9}">
      <dgm:prSet/>
      <dgm:spPr/>
      <dgm:t>
        <a:bodyPr/>
        <a:lstStyle/>
        <a:p>
          <a:endParaRPr lang="en-US"/>
        </a:p>
      </dgm:t>
    </dgm:pt>
    <dgm:pt modelId="{C92312BF-E2C2-4A39-9AD1-9BDF77FAFB4C}" type="sibTrans" cxnId="{F3B4B614-4AD5-4409-A223-77556A0033E9}">
      <dgm:prSet/>
      <dgm:spPr/>
      <dgm:t>
        <a:bodyPr/>
        <a:lstStyle/>
        <a:p>
          <a:endParaRPr lang="en-US"/>
        </a:p>
      </dgm:t>
    </dgm:pt>
    <dgm:pt modelId="{D5479E2E-3E40-A44D-9021-0F02E4588285}" type="pres">
      <dgm:prSet presAssocID="{E7ACB6C0-B5C6-410B-9A16-61740662FCD5}" presName="linear" presStyleCnt="0">
        <dgm:presLayoutVars>
          <dgm:animLvl val="lvl"/>
          <dgm:resizeHandles val="exact"/>
        </dgm:presLayoutVars>
      </dgm:prSet>
      <dgm:spPr/>
    </dgm:pt>
    <dgm:pt modelId="{9A485812-6FCB-8648-8916-A2FE1FBF6C41}" type="pres">
      <dgm:prSet presAssocID="{D9AB11CF-5135-4348-91A6-1F2C16E2403A}" presName="parentText" presStyleLbl="node1" presStyleIdx="0" presStyleCnt="8">
        <dgm:presLayoutVars>
          <dgm:chMax val="0"/>
          <dgm:bulletEnabled val="1"/>
        </dgm:presLayoutVars>
      </dgm:prSet>
      <dgm:spPr/>
    </dgm:pt>
    <dgm:pt modelId="{782D6E23-01C1-B74B-A465-C6C45808E56D}" type="pres">
      <dgm:prSet presAssocID="{3B8EACE4-3AB6-4C75-8EE0-D993D2C97D8C}" presName="spacer" presStyleCnt="0"/>
      <dgm:spPr/>
    </dgm:pt>
    <dgm:pt modelId="{7433B9B7-294E-2A4E-A408-C1A3F2C26812}" type="pres">
      <dgm:prSet presAssocID="{0233E657-3A55-4E60-A585-6777E784ACF2}" presName="parentText" presStyleLbl="node1" presStyleIdx="1" presStyleCnt="8">
        <dgm:presLayoutVars>
          <dgm:chMax val="0"/>
          <dgm:bulletEnabled val="1"/>
        </dgm:presLayoutVars>
      </dgm:prSet>
      <dgm:spPr/>
    </dgm:pt>
    <dgm:pt modelId="{91EF0A2A-595B-744A-AE7F-2605BC28EC51}" type="pres">
      <dgm:prSet presAssocID="{E365380B-2020-4EB6-8657-0C7598F3A4D5}" presName="spacer" presStyleCnt="0"/>
      <dgm:spPr/>
    </dgm:pt>
    <dgm:pt modelId="{0E8A2979-D668-7344-9C2C-1208D652D756}" type="pres">
      <dgm:prSet presAssocID="{22B98828-DE3F-4DC3-A436-6208228060ED}" presName="parentText" presStyleLbl="node1" presStyleIdx="2" presStyleCnt="8">
        <dgm:presLayoutVars>
          <dgm:chMax val="0"/>
          <dgm:bulletEnabled val="1"/>
        </dgm:presLayoutVars>
      </dgm:prSet>
      <dgm:spPr/>
    </dgm:pt>
    <dgm:pt modelId="{1A18F2EF-6DFB-6F43-B941-523ED896DE51}" type="pres">
      <dgm:prSet presAssocID="{D4C6DE4B-14A5-47CF-8938-79132BFD512C}" presName="spacer" presStyleCnt="0"/>
      <dgm:spPr/>
    </dgm:pt>
    <dgm:pt modelId="{3FE63507-F9F5-A143-A04A-819948E4DFA6}" type="pres">
      <dgm:prSet presAssocID="{4E3DFB3C-1248-471B-9CB8-4DD9D32A82B1}" presName="parentText" presStyleLbl="node1" presStyleIdx="3" presStyleCnt="8">
        <dgm:presLayoutVars>
          <dgm:chMax val="0"/>
          <dgm:bulletEnabled val="1"/>
        </dgm:presLayoutVars>
      </dgm:prSet>
      <dgm:spPr/>
    </dgm:pt>
    <dgm:pt modelId="{2DB4B76C-4E22-6545-BC87-BEF3B2AC4169}" type="pres">
      <dgm:prSet presAssocID="{EE005DDC-508B-4DDE-9768-84C540C74EFD}" presName="spacer" presStyleCnt="0"/>
      <dgm:spPr/>
    </dgm:pt>
    <dgm:pt modelId="{57844955-9D94-A043-AAF6-152AC1D586AC}" type="pres">
      <dgm:prSet presAssocID="{02D17E74-23F7-44F2-BC03-64270622EECE}" presName="parentText" presStyleLbl="node1" presStyleIdx="4" presStyleCnt="8">
        <dgm:presLayoutVars>
          <dgm:chMax val="0"/>
          <dgm:bulletEnabled val="1"/>
        </dgm:presLayoutVars>
      </dgm:prSet>
      <dgm:spPr/>
    </dgm:pt>
    <dgm:pt modelId="{9AC9F6F4-3794-DA42-A5C4-29E4ECA64A15}" type="pres">
      <dgm:prSet presAssocID="{C59BC310-8FF7-49C6-82BF-B11E5ADCDEA9}" presName="spacer" presStyleCnt="0"/>
      <dgm:spPr/>
    </dgm:pt>
    <dgm:pt modelId="{CE97A937-FBB7-6042-A098-F4AFB0985FF6}" type="pres">
      <dgm:prSet presAssocID="{A8FFF614-851A-4CBF-895F-02847F93492B}" presName="parentText" presStyleLbl="node1" presStyleIdx="5" presStyleCnt="8">
        <dgm:presLayoutVars>
          <dgm:chMax val="0"/>
          <dgm:bulletEnabled val="1"/>
        </dgm:presLayoutVars>
      </dgm:prSet>
      <dgm:spPr/>
    </dgm:pt>
    <dgm:pt modelId="{BC2DA5FB-F3CF-B64D-9422-60E14AE8B663}" type="pres">
      <dgm:prSet presAssocID="{9E940271-001C-4C2F-963D-7CB89542BB6C}" presName="spacer" presStyleCnt="0"/>
      <dgm:spPr/>
    </dgm:pt>
    <dgm:pt modelId="{4D916422-4029-FC4F-88DB-F1D1426AC51E}" type="pres">
      <dgm:prSet presAssocID="{2DC723AF-E14E-4063-8DBE-297EB82EAF09}" presName="parentText" presStyleLbl="node1" presStyleIdx="6" presStyleCnt="8">
        <dgm:presLayoutVars>
          <dgm:chMax val="0"/>
          <dgm:bulletEnabled val="1"/>
        </dgm:presLayoutVars>
      </dgm:prSet>
      <dgm:spPr/>
    </dgm:pt>
    <dgm:pt modelId="{CE0B7E6E-E6FD-F045-9894-7F314D9E1770}" type="pres">
      <dgm:prSet presAssocID="{2DC723AF-E14E-4063-8DBE-297EB82EAF09}" presName="childText" presStyleLbl="revTx" presStyleIdx="0" presStyleCnt="1">
        <dgm:presLayoutVars>
          <dgm:bulletEnabled val="1"/>
        </dgm:presLayoutVars>
      </dgm:prSet>
      <dgm:spPr/>
    </dgm:pt>
    <dgm:pt modelId="{A7934B3A-FD52-0746-A2CE-B241AACB50AF}" type="pres">
      <dgm:prSet presAssocID="{72908181-D701-422F-B32E-658D6550E147}" presName="parentText" presStyleLbl="node1" presStyleIdx="7" presStyleCnt="8">
        <dgm:presLayoutVars>
          <dgm:chMax val="0"/>
          <dgm:bulletEnabled val="1"/>
        </dgm:presLayoutVars>
      </dgm:prSet>
      <dgm:spPr/>
    </dgm:pt>
  </dgm:ptLst>
  <dgm:cxnLst>
    <dgm:cxn modelId="{445C0B01-195E-B443-8C9B-28855B8A61B9}" type="presOf" srcId="{2DC723AF-E14E-4063-8DBE-297EB82EAF09}" destId="{4D916422-4029-FC4F-88DB-F1D1426AC51E}" srcOrd="0" destOrd="0" presId="urn:microsoft.com/office/officeart/2005/8/layout/vList2"/>
    <dgm:cxn modelId="{A55D660E-EADA-C04A-B412-25BFFE92F9F6}" type="presOf" srcId="{72908181-D701-422F-B32E-658D6550E147}" destId="{A7934B3A-FD52-0746-A2CE-B241AACB50AF}" srcOrd="0" destOrd="0" presId="urn:microsoft.com/office/officeart/2005/8/layout/vList2"/>
    <dgm:cxn modelId="{F3B4B614-4AD5-4409-A223-77556A0033E9}" srcId="{E7ACB6C0-B5C6-410B-9A16-61740662FCD5}" destId="{72908181-D701-422F-B32E-658D6550E147}" srcOrd="7" destOrd="0" parTransId="{D1995817-DEC4-4B87-9865-9009605EA6C8}" sibTransId="{C92312BF-E2C2-4A39-9AD1-9BDF77FAFB4C}"/>
    <dgm:cxn modelId="{A709C31D-057E-4563-AAFD-CDB6BF54F0F8}" srcId="{E7ACB6C0-B5C6-410B-9A16-61740662FCD5}" destId="{4E3DFB3C-1248-471B-9CB8-4DD9D32A82B1}" srcOrd="3" destOrd="0" parTransId="{003AA149-E4C5-4437-97E2-1172827DD904}" sibTransId="{EE005DDC-508B-4DDE-9768-84C540C74EFD}"/>
    <dgm:cxn modelId="{41042920-9108-44B0-8D3C-754BB57A8C1C}" srcId="{E7ACB6C0-B5C6-410B-9A16-61740662FCD5}" destId="{2DC723AF-E14E-4063-8DBE-297EB82EAF09}" srcOrd="6" destOrd="0" parTransId="{404E64B7-E09B-4ADF-BEDA-F4E00CF5FE95}" sibTransId="{454412D6-40C9-4245-8039-D2C0C50A8523}"/>
    <dgm:cxn modelId="{D3CD0B29-6520-4AC5-A324-4C1D91E923AC}" srcId="{E7ACB6C0-B5C6-410B-9A16-61740662FCD5}" destId="{A8FFF614-851A-4CBF-895F-02847F93492B}" srcOrd="5" destOrd="0" parTransId="{78C07BDF-1C1C-42C1-A39F-D97D8CF991A3}" sibTransId="{9E940271-001C-4C2F-963D-7CB89542BB6C}"/>
    <dgm:cxn modelId="{505BA229-34B8-467E-8DAA-8C0D18E86A27}" srcId="{E7ACB6C0-B5C6-410B-9A16-61740662FCD5}" destId="{0233E657-3A55-4E60-A585-6777E784ACF2}" srcOrd="1" destOrd="0" parTransId="{986AFF48-F1F4-4798-BBB8-185CED141A13}" sibTransId="{E365380B-2020-4EB6-8657-0C7598F3A4D5}"/>
    <dgm:cxn modelId="{60459E30-4273-496B-A32C-007E0803EB72}" srcId="{2DC723AF-E14E-4063-8DBE-297EB82EAF09}" destId="{F0D823E2-DA71-443C-A7A1-00269ABB2C53}" srcOrd="2" destOrd="0" parTransId="{FA2E38E9-2D6C-4516-A087-540A73B10088}" sibTransId="{B9683725-9B0A-42D3-BABB-EA2F6399F9E5}"/>
    <dgm:cxn modelId="{2F31A232-E342-FA42-9674-1062B5FCFD44}" type="presOf" srcId="{02D17E74-23F7-44F2-BC03-64270622EECE}" destId="{57844955-9D94-A043-AAF6-152AC1D586AC}" srcOrd="0" destOrd="0" presId="urn:microsoft.com/office/officeart/2005/8/layout/vList2"/>
    <dgm:cxn modelId="{0A57F55B-0DC8-414C-800B-9C0385FAD54D}" type="presOf" srcId="{F0D823E2-DA71-443C-A7A1-00269ABB2C53}" destId="{CE0B7E6E-E6FD-F045-9894-7F314D9E1770}" srcOrd="0" destOrd="2" presId="urn:microsoft.com/office/officeart/2005/8/layout/vList2"/>
    <dgm:cxn modelId="{595AD55F-F2CB-4389-8999-B7C5C908D723}" srcId="{E7ACB6C0-B5C6-410B-9A16-61740662FCD5}" destId="{22B98828-DE3F-4DC3-A436-6208228060ED}" srcOrd="2" destOrd="0" parTransId="{0F697CA7-BDCA-4310-B182-87DB18C9C5C5}" sibTransId="{D4C6DE4B-14A5-47CF-8938-79132BFD512C}"/>
    <dgm:cxn modelId="{D863414A-7F07-3B41-A9D2-5FC413243BA3}" type="presOf" srcId="{E7ACB6C0-B5C6-410B-9A16-61740662FCD5}" destId="{D5479E2E-3E40-A44D-9021-0F02E4588285}" srcOrd="0" destOrd="0" presId="urn:microsoft.com/office/officeart/2005/8/layout/vList2"/>
    <dgm:cxn modelId="{B8D8C453-5327-AD45-B276-45DC289C5CE4}" type="presOf" srcId="{22B98828-DE3F-4DC3-A436-6208228060ED}" destId="{0E8A2979-D668-7344-9C2C-1208D652D756}" srcOrd="0" destOrd="0" presId="urn:microsoft.com/office/officeart/2005/8/layout/vList2"/>
    <dgm:cxn modelId="{9D02E453-7961-436E-9D70-5213699A9C31}" srcId="{2DC723AF-E14E-4063-8DBE-297EB82EAF09}" destId="{75B37380-54A5-455F-AA18-82B02C59C22D}" srcOrd="0" destOrd="0" parTransId="{2EF9BB8E-2ED4-4E2D-BCD3-3620D0B515CC}" sibTransId="{74CAC701-5DFD-4CF3-915D-25CE08D483F7}"/>
    <dgm:cxn modelId="{D945E876-D113-BD42-929F-4FEDF188D95F}" type="presOf" srcId="{4E3DFB3C-1248-471B-9CB8-4DD9D32A82B1}" destId="{3FE63507-F9F5-A143-A04A-819948E4DFA6}" srcOrd="0" destOrd="0" presId="urn:microsoft.com/office/officeart/2005/8/layout/vList2"/>
    <dgm:cxn modelId="{EF85588E-3D84-6E4F-AED1-A46DCA525DC9}" type="presOf" srcId="{0233E657-3A55-4E60-A585-6777E784ACF2}" destId="{7433B9B7-294E-2A4E-A408-C1A3F2C26812}" srcOrd="0" destOrd="0" presId="urn:microsoft.com/office/officeart/2005/8/layout/vList2"/>
    <dgm:cxn modelId="{45D14F9F-C67F-41AD-B681-4911CD835D39}" srcId="{2DC723AF-E14E-4063-8DBE-297EB82EAF09}" destId="{C05FE2F0-E545-48EA-9377-B16E7362E288}" srcOrd="1" destOrd="0" parTransId="{3A6510E6-4B50-4688-99CF-ADE7CBC0C12D}" sibTransId="{92832BB6-553A-4E26-B705-71E964EA48FB}"/>
    <dgm:cxn modelId="{37B51EA3-B4F2-A148-AC9E-A790C1F2C949}" type="presOf" srcId="{B0B1BB1B-D3E8-4710-B83C-D14DBF950AE3}" destId="{CE0B7E6E-E6FD-F045-9894-7F314D9E1770}" srcOrd="0" destOrd="3" presId="urn:microsoft.com/office/officeart/2005/8/layout/vList2"/>
    <dgm:cxn modelId="{0DBED4BA-9866-4EBE-ACE2-DDCA6A377918}" srcId="{E7ACB6C0-B5C6-410B-9A16-61740662FCD5}" destId="{D9AB11CF-5135-4348-91A6-1F2C16E2403A}" srcOrd="0" destOrd="0" parTransId="{CDB7848A-7B48-4D0C-99BD-68576B794F2E}" sibTransId="{3B8EACE4-3AB6-4C75-8EE0-D993D2C97D8C}"/>
    <dgm:cxn modelId="{409AC3CE-0360-5B43-8EBF-A0287241E1DE}" type="presOf" srcId="{D9AB11CF-5135-4348-91A6-1F2C16E2403A}" destId="{9A485812-6FCB-8648-8916-A2FE1FBF6C41}" srcOrd="0" destOrd="0" presId="urn:microsoft.com/office/officeart/2005/8/layout/vList2"/>
    <dgm:cxn modelId="{5F2CB8DA-D760-CE44-8544-C2186988BC90}" type="presOf" srcId="{C05FE2F0-E545-48EA-9377-B16E7362E288}" destId="{CE0B7E6E-E6FD-F045-9894-7F314D9E1770}" srcOrd="0" destOrd="1" presId="urn:microsoft.com/office/officeart/2005/8/layout/vList2"/>
    <dgm:cxn modelId="{B36C1DEB-B59F-2F48-B451-0736C3775670}" type="presOf" srcId="{A8FFF614-851A-4CBF-895F-02847F93492B}" destId="{CE97A937-FBB7-6042-A098-F4AFB0985FF6}" srcOrd="0" destOrd="0" presId="urn:microsoft.com/office/officeart/2005/8/layout/vList2"/>
    <dgm:cxn modelId="{03D2B8F0-B3EE-4484-9677-4FC4CF518851}" srcId="{2DC723AF-E14E-4063-8DBE-297EB82EAF09}" destId="{B0B1BB1B-D3E8-4710-B83C-D14DBF950AE3}" srcOrd="3" destOrd="0" parTransId="{53733B55-CBC3-48D5-9F16-9BD1E8323280}" sibTransId="{E3D7938A-AB5F-47F9-AD5D-B90E1ED23801}"/>
    <dgm:cxn modelId="{1B0D35FE-315B-3348-BE1C-A60A32B77EB7}" type="presOf" srcId="{75B37380-54A5-455F-AA18-82B02C59C22D}" destId="{CE0B7E6E-E6FD-F045-9894-7F314D9E1770}" srcOrd="0" destOrd="0" presId="urn:microsoft.com/office/officeart/2005/8/layout/vList2"/>
    <dgm:cxn modelId="{3E5C4EFF-8759-440A-9AD2-C1BBA7162ED1}" srcId="{E7ACB6C0-B5C6-410B-9A16-61740662FCD5}" destId="{02D17E74-23F7-44F2-BC03-64270622EECE}" srcOrd="4" destOrd="0" parTransId="{A5B9C8D1-9663-4BAC-827A-E4D17CC6D7C9}" sibTransId="{C59BC310-8FF7-49C6-82BF-B11E5ADCDEA9}"/>
    <dgm:cxn modelId="{A09F3F98-17AA-3D4F-9A44-79252139109E}" type="presParOf" srcId="{D5479E2E-3E40-A44D-9021-0F02E4588285}" destId="{9A485812-6FCB-8648-8916-A2FE1FBF6C41}" srcOrd="0" destOrd="0" presId="urn:microsoft.com/office/officeart/2005/8/layout/vList2"/>
    <dgm:cxn modelId="{15EA9975-E4B1-CF4A-91F0-1DBF82E5BAAB}" type="presParOf" srcId="{D5479E2E-3E40-A44D-9021-0F02E4588285}" destId="{782D6E23-01C1-B74B-A465-C6C45808E56D}" srcOrd="1" destOrd="0" presId="urn:microsoft.com/office/officeart/2005/8/layout/vList2"/>
    <dgm:cxn modelId="{94E9EDB6-8F37-3A47-AD36-1ACEF4CCE845}" type="presParOf" srcId="{D5479E2E-3E40-A44D-9021-0F02E4588285}" destId="{7433B9B7-294E-2A4E-A408-C1A3F2C26812}" srcOrd="2" destOrd="0" presId="urn:microsoft.com/office/officeart/2005/8/layout/vList2"/>
    <dgm:cxn modelId="{61B10110-20D1-744D-B030-2F7A704F3735}" type="presParOf" srcId="{D5479E2E-3E40-A44D-9021-0F02E4588285}" destId="{91EF0A2A-595B-744A-AE7F-2605BC28EC51}" srcOrd="3" destOrd="0" presId="urn:microsoft.com/office/officeart/2005/8/layout/vList2"/>
    <dgm:cxn modelId="{CAC56D0A-FDC1-7B47-ADD0-026BAEB49584}" type="presParOf" srcId="{D5479E2E-3E40-A44D-9021-0F02E4588285}" destId="{0E8A2979-D668-7344-9C2C-1208D652D756}" srcOrd="4" destOrd="0" presId="urn:microsoft.com/office/officeart/2005/8/layout/vList2"/>
    <dgm:cxn modelId="{8F854A8A-6056-0C4C-9E84-1837EBE34466}" type="presParOf" srcId="{D5479E2E-3E40-A44D-9021-0F02E4588285}" destId="{1A18F2EF-6DFB-6F43-B941-523ED896DE51}" srcOrd="5" destOrd="0" presId="urn:microsoft.com/office/officeart/2005/8/layout/vList2"/>
    <dgm:cxn modelId="{6849A5F9-D8EE-0E41-A796-FD368514687C}" type="presParOf" srcId="{D5479E2E-3E40-A44D-9021-0F02E4588285}" destId="{3FE63507-F9F5-A143-A04A-819948E4DFA6}" srcOrd="6" destOrd="0" presId="urn:microsoft.com/office/officeart/2005/8/layout/vList2"/>
    <dgm:cxn modelId="{9264B842-5CA2-174C-AEFE-48764312385E}" type="presParOf" srcId="{D5479E2E-3E40-A44D-9021-0F02E4588285}" destId="{2DB4B76C-4E22-6545-BC87-BEF3B2AC4169}" srcOrd="7" destOrd="0" presId="urn:microsoft.com/office/officeart/2005/8/layout/vList2"/>
    <dgm:cxn modelId="{85399184-81C5-294F-A020-26A3A295D821}" type="presParOf" srcId="{D5479E2E-3E40-A44D-9021-0F02E4588285}" destId="{57844955-9D94-A043-AAF6-152AC1D586AC}" srcOrd="8" destOrd="0" presId="urn:microsoft.com/office/officeart/2005/8/layout/vList2"/>
    <dgm:cxn modelId="{9C192CC5-EA1C-9845-B362-9BE7CD075946}" type="presParOf" srcId="{D5479E2E-3E40-A44D-9021-0F02E4588285}" destId="{9AC9F6F4-3794-DA42-A5C4-29E4ECA64A15}" srcOrd="9" destOrd="0" presId="urn:microsoft.com/office/officeart/2005/8/layout/vList2"/>
    <dgm:cxn modelId="{29E552EB-9A62-754B-A455-3D3E6F254B43}" type="presParOf" srcId="{D5479E2E-3E40-A44D-9021-0F02E4588285}" destId="{CE97A937-FBB7-6042-A098-F4AFB0985FF6}" srcOrd="10" destOrd="0" presId="urn:microsoft.com/office/officeart/2005/8/layout/vList2"/>
    <dgm:cxn modelId="{A4871A0B-156D-AD40-B36F-F2C851F633B9}" type="presParOf" srcId="{D5479E2E-3E40-A44D-9021-0F02E4588285}" destId="{BC2DA5FB-F3CF-B64D-9422-60E14AE8B663}" srcOrd="11" destOrd="0" presId="urn:microsoft.com/office/officeart/2005/8/layout/vList2"/>
    <dgm:cxn modelId="{476B8D34-519D-4640-92AC-EC43355372A8}" type="presParOf" srcId="{D5479E2E-3E40-A44D-9021-0F02E4588285}" destId="{4D916422-4029-FC4F-88DB-F1D1426AC51E}" srcOrd="12" destOrd="0" presId="urn:microsoft.com/office/officeart/2005/8/layout/vList2"/>
    <dgm:cxn modelId="{4BDAFF62-BB18-D543-B3BC-3DC01B2C51B1}" type="presParOf" srcId="{D5479E2E-3E40-A44D-9021-0F02E4588285}" destId="{CE0B7E6E-E6FD-F045-9894-7F314D9E1770}" srcOrd="13" destOrd="0" presId="urn:microsoft.com/office/officeart/2005/8/layout/vList2"/>
    <dgm:cxn modelId="{C918EA20-ABB2-304B-BCFF-3F835D9FAAEB}" type="presParOf" srcId="{D5479E2E-3E40-A44D-9021-0F02E4588285}" destId="{A7934B3A-FD52-0746-A2CE-B241AACB50A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B651D6-4DA9-854C-A58A-FAD0760F6DE7}" type="doc">
      <dgm:prSet loTypeId="urn:microsoft.com/office/officeart/2009/3/layout/HorizontalOrganizationChart" loCatId="" qsTypeId="urn:microsoft.com/office/officeart/2005/8/quickstyle/simple3" qsCatId="simple" csTypeId="urn:microsoft.com/office/officeart/2005/8/colors/colorful2" csCatId="colorful" phldr="1"/>
      <dgm:spPr/>
      <dgm:t>
        <a:bodyPr/>
        <a:lstStyle/>
        <a:p>
          <a:endParaRPr lang="en-US"/>
        </a:p>
      </dgm:t>
    </dgm:pt>
    <dgm:pt modelId="{3D5EADC8-5BFC-B344-8FD5-8EECA864B761}">
      <dgm:prSet phldrT="[Text]" custT="1"/>
      <dgm:spPr/>
      <dgm:t>
        <a:bodyPr/>
        <a:lstStyle/>
        <a:p>
          <a:r>
            <a:rPr lang="en-US" sz="3200" b="1" dirty="0">
              <a:latin typeface="Abadi MT Condensed Light" panose="020B0306030101010103" pitchFamily="34" charset="77"/>
            </a:rPr>
            <a:t>Streamlined Regulatory Approach</a:t>
          </a:r>
        </a:p>
      </dgm:t>
    </dgm:pt>
    <dgm:pt modelId="{1896A06D-EAAC-7C4A-A9AC-40B4771A4C7B}" type="parTrans" cxnId="{40FDF4EF-DFDF-994F-8BB0-06DA372BF102}">
      <dgm:prSet/>
      <dgm:spPr/>
      <dgm:t>
        <a:bodyPr/>
        <a:lstStyle/>
        <a:p>
          <a:endParaRPr lang="en-US"/>
        </a:p>
      </dgm:t>
    </dgm:pt>
    <dgm:pt modelId="{9B060FFF-5B86-1B45-9ADE-E743A5C4D4B0}" type="sibTrans" cxnId="{40FDF4EF-DFDF-994F-8BB0-06DA372BF102}">
      <dgm:prSet/>
      <dgm:spPr/>
      <dgm:t>
        <a:bodyPr/>
        <a:lstStyle/>
        <a:p>
          <a:endParaRPr lang="en-US"/>
        </a:p>
      </dgm:t>
    </dgm:pt>
    <dgm:pt modelId="{67B45863-F1DA-5847-9B85-769BB48209EA}">
      <dgm:prSet phldrT="[Text]" custT="1"/>
      <dgm:spPr/>
      <dgm:t>
        <a:bodyPr/>
        <a:lstStyle/>
        <a:p>
          <a:r>
            <a:rPr lang="en-US" sz="1600" b="1" dirty="0">
              <a:latin typeface="Abadi MT Condensed Light" panose="020B0306030101010103" pitchFamily="34" charset="77"/>
            </a:rPr>
            <a:t>One Submission ,</a:t>
          </a:r>
          <a:br>
            <a:rPr lang="en-US" sz="1600" b="1" dirty="0">
              <a:latin typeface="Abadi MT Condensed Light" panose="020B0306030101010103" pitchFamily="34" charset="77"/>
            </a:rPr>
          </a:br>
          <a:r>
            <a:rPr lang="en-US" sz="1600" b="1" dirty="0">
              <a:latin typeface="Abadi MT Condensed Light" panose="020B0306030101010103" pitchFamily="34" charset="77"/>
            </a:rPr>
            <a:t>One Scientific Review &amp;</a:t>
          </a:r>
          <a:br>
            <a:rPr lang="en-US" sz="1600" b="1" dirty="0">
              <a:latin typeface="Abadi MT Condensed Light" panose="020B0306030101010103" pitchFamily="34" charset="77"/>
            </a:rPr>
          </a:br>
          <a:r>
            <a:rPr lang="en-US" sz="1600" b="1" dirty="0">
              <a:latin typeface="Abadi MT Condensed Light" panose="020B0306030101010103" pitchFamily="34" charset="77"/>
            </a:rPr>
            <a:t>One Recommendation  applicable to all Partner States</a:t>
          </a:r>
        </a:p>
      </dgm:t>
    </dgm:pt>
    <dgm:pt modelId="{AC74AD8F-C221-4B43-A381-C3CE36299E6A}" type="parTrans" cxnId="{6F639C27-D9E5-4B4C-A8CC-5C9412FBCED1}">
      <dgm:prSet/>
      <dgm:spPr/>
      <dgm:t>
        <a:bodyPr/>
        <a:lstStyle/>
        <a:p>
          <a:endParaRPr lang="en-US"/>
        </a:p>
      </dgm:t>
    </dgm:pt>
    <dgm:pt modelId="{464A81E3-06A7-AA4F-8749-DD03E083D90F}" type="sibTrans" cxnId="{6F639C27-D9E5-4B4C-A8CC-5C9412FBCED1}">
      <dgm:prSet/>
      <dgm:spPr/>
      <dgm:t>
        <a:bodyPr/>
        <a:lstStyle/>
        <a:p>
          <a:endParaRPr lang="en-US"/>
        </a:p>
      </dgm:t>
    </dgm:pt>
    <dgm:pt modelId="{0B561D96-493E-9244-8703-5A388110C472}">
      <dgm:prSet phldrT="[Text]" custT="1"/>
      <dgm:spPr/>
      <dgm:t>
        <a:bodyPr/>
        <a:lstStyle/>
        <a:p>
          <a:pPr marL="0" lvl="0" indent="0" algn="ctr" defTabSz="1422400">
            <a:lnSpc>
              <a:spcPct val="90000"/>
            </a:lnSpc>
            <a:spcBef>
              <a:spcPct val="0"/>
            </a:spcBef>
            <a:spcAft>
              <a:spcPct val="35000"/>
            </a:spcAft>
            <a:buNone/>
          </a:pPr>
          <a:r>
            <a:rPr lang="en-US" sz="2400" b="1" kern="1200" dirty="0">
              <a:latin typeface="Abadi MT Condensed Light" panose="020B0306030101010103" pitchFamily="34" charset="77"/>
              <a:ea typeface="+mn-ea"/>
              <a:cs typeface="+mn-cs"/>
            </a:rPr>
            <a:t>Efficiency</a:t>
          </a:r>
        </a:p>
      </dgm:t>
    </dgm:pt>
    <dgm:pt modelId="{F1D050EB-DBCE-9D43-88E9-2246F4F42033}" type="parTrans" cxnId="{0C408F9D-E748-664B-95B3-FB6C9CFCABA0}">
      <dgm:prSet/>
      <dgm:spPr/>
      <dgm:t>
        <a:bodyPr/>
        <a:lstStyle/>
        <a:p>
          <a:endParaRPr lang="en-US"/>
        </a:p>
      </dgm:t>
    </dgm:pt>
    <dgm:pt modelId="{C80347EA-14B2-E94B-9885-52DF3B39202A}" type="sibTrans" cxnId="{0C408F9D-E748-664B-95B3-FB6C9CFCABA0}">
      <dgm:prSet/>
      <dgm:spPr/>
      <dgm:t>
        <a:bodyPr/>
        <a:lstStyle/>
        <a:p>
          <a:endParaRPr lang="en-US"/>
        </a:p>
      </dgm:t>
    </dgm:pt>
    <dgm:pt modelId="{D83FE7B7-4454-044A-A1BE-5F36F03318AD}">
      <dgm:prSet phldrT="[Text]" custT="1"/>
      <dgm:spPr/>
      <dgm:t>
        <a:bodyPr/>
        <a:lstStyle/>
        <a:p>
          <a:r>
            <a:rPr lang="en-US" sz="1600" b="1" dirty="0">
              <a:latin typeface="Abadi MT Condensed Light" panose="020B0306030101010103" pitchFamily="34" charset="77"/>
            </a:rPr>
            <a:t>Less Cost to Pharmaceutical Industry and Regulatory Authorities</a:t>
          </a:r>
          <a:r>
            <a:rPr lang="en-US" sz="2700" dirty="0">
              <a:latin typeface="Abadi MT Condensed Light" panose="020B0306030101010103" pitchFamily="34" charset="77"/>
            </a:rPr>
            <a:t>	</a:t>
          </a:r>
        </a:p>
      </dgm:t>
    </dgm:pt>
    <dgm:pt modelId="{67980E10-5B31-F348-96ED-5B80F5DE5C27}" type="parTrans" cxnId="{0A689E39-BE4F-0A41-B0BF-16FB12BE8BC6}">
      <dgm:prSet/>
      <dgm:spPr/>
      <dgm:t>
        <a:bodyPr/>
        <a:lstStyle/>
        <a:p>
          <a:endParaRPr lang="en-US"/>
        </a:p>
      </dgm:t>
    </dgm:pt>
    <dgm:pt modelId="{094EB86B-9C03-7548-B158-EB9627D2C8DA}" type="sibTrans" cxnId="{0A689E39-BE4F-0A41-B0BF-16FB12BE8BC6}">
      <dgm:prSet/>
      <dgm:spPr/>
      <dgm:t>
        <a:bodyPr/>
        <a:lstStyle/>
        <a:p>
          <a:endParaRPr lang="en-US"/>
        </a:p>
      </dgm:t>
    </dgm:pt>
    <dgm:pt modelId="{EDDA9C34-A26C-4543-A241-8EC24385C5E5}">
      <dgm:prSet custT="1"/>
      <dgm:spPr/>
      <dgm:t>
        <a:bodyPr/>
        <a:lstStyle/>
        <a:p>
          <a:r>
            <a:rPr lang="en-US" sz="2400" b="1" kern="1200" dirty="0">
              <a:latin typeface="Abadi MT Condensed Light" panose="020B0306030101010103" pitchFamily="34" charset="77"/>
              <a:ea typeface="+mn-ea"/>
              <a:cs typeface="+mn-cs"/>
            </a:rPr>
            <a:t>Reduce Time and Duplication Efforts</a:t>
          </a:r>
        </a:p>
      </dgm:t>
    </dgm:pt>
    <dgm:pt modelId="{774FD096-1CB4-D947-8D3F-B7D5559AB61E}" type="parTrans" cxnId="{ED4287BF-010E-5049-BB3A-913AE881D2C8}">
      <dgm:prSet/>
      <dgm:spPr/>
      <dgm:t>
        <a:bodyPr/>
        <a:lstStyle/>
        <a:p>
          <a:endParaRPr lang="en-US"/>
        </a:p>
      </dgm:t>
    </dgm:pt>
    <dgm:pt modelId="{ED3161AC-7904-7A4B-9072-BD77BDCD172E}" type="sibTrans" cxnId="{ED4287BF-010E-5049-BB3A-913AE881D2C8}">
      <dgm:prSet/>
      <dgm:spPr/>
      <dgm:t>
        <a:bodyPr/>
        <a:lstStyle/>
        <a:p>
          <a:endParaRPr lang="en-US"/>
        </a:p>
      </dgm:t>
    </dgm:pt>
    <dgm:pt modelId="{35ABC163-D863-6848-B9F7-8D3C592B3775}">
      <dgm:prSet custT="1"/>
      <dgm:spPr/>
      <dgm:t>
        <a:bodyPr/>
        <a:lstStyle/>
        <a:p>
          <a:pPr marL="0" lvl="0" indent="0" algn="ctr" defTabSz="1422400">
            <a:lnSpc>
              <a:spcPct val="90000"/>
            </a:lnSpc>
            <a:spcBef>
              <a:spcPct val="0"/>
            </a:spcBef>
            <a:spcAft>
              <a:spcPct val="35000"/>
            </a:spcAft>
            <a:buNone/>
          </a:pPr>
          <a:r>
            <a:rPr lang="en-US" sz="2400" b="1" kern="1200" dirty="0">
              <a:latin typeface="Abadi MT Condensed Light" panose="020B0306030101010103" pitchFamily="34" charset="77"/>
              <a:ea typeface="+mn-ea"/>
              <a:cs typeface="+mn-cs"/>
            </a:rPr>
            <a:t>High Level of Expertise and Competency of Assessors and Inspectors</a:t>
          </a:r>
        </a:p>
      </dgm:t>
    </dgm:pt>
    <dgm:pt modelId="{2B0A78E5-02E1-E943-8E0B-EE074965EB12}" type="parTrans" cxnId="{6ED62F46-B686-6E48-8B5E-0F35391FDE90}">
      <dgm:prSet/>
      <dgm:spPr/>
      <dgm:t>
        <a:bodyPr/>
        <a:lstStyle/>
        <a:p>
          <a:endParaRPr lang="en-US"/>
        </a:p>
      </dgm:t>
    </dgm:pt>
    <dgm:pt modelId="{EE58FD7E-5966-2049-812F-0077DCDAF26B}" type="sibTrans" cxnId="{6ED62F46-B686-6E48-8B5E-0F35391FDE90}">
      <dgm:prSet/>
      <dgm:spPr/>
      <dgm:t>
        <a:bodyPr/>
        <a:lstStyle/>
        <a:p>
          <a:endParaRPr lang="en-US"/>
        </a:p>
      </dgm:t>
    </dgm:pt>
    <dgm:pt modelId="{43F1505A-DCCF-5B47-A43A-5C3012CC4C7E}" type="pres">
      <dgm:prSet presAssocID="{2DB651D6-4DA9-854C-A58A-FAD0760F6DE7}" presName="hierChild1" presStyleCnt="0">
        <dgm:presLayoutVars>
          <dgm:orgChart val="1"/>
          <dgm:chPref val="1"/>
          <dgm:dir/>
          <dgm:animOne val="branch"/>
          <dgm:animLvl val="lvl"/>
          <dgm:resizeHandles/>
        </dgm:presLayoutVars>
      </dgm:prSet>
      <dgm:spPr/>
    </dgm:pt>
    <dgm:pt modelId="{C8D4F917-549D-C744-B5FF-CBF550E555F9}" type="pres">
      <dgm:prSet presAssocID="{3D5EADC8-5BFC-B344-8FD5-8EECA864B761}" presName="hierRoot1" presStyleCnt="0">
        <dgm:presLayoutVars>
          <dgm:hierBranch val="init"/>
        </dgm:presLayoutVars>
      </dgm:prSet>
      <dgm:spPr/>
    </dgm:pt>
    <dgm:pt modelId="{785B5C78-A75D-AD4C-A919-DC64DBADAACE}" type="pres">
      <dgm:prSet presAssocID="{3D5EADC8-5BFC-B344-8FD5-8EECA864B761}" presName="rootComposite1" presStyleCnt="0"/>
      <dgm:spPr/>
    </dgm:pt>
    <dgm:pt modelId="{B362EBF4-EC2C-4944-8731-057721FA6A53}" type="pres">
      <dgm:prSet presAssocID="{3D5EADC8-5BFC-B344-8FD5-8EECA864B761}" presName="rootText1" presStyleLbl="node0" presStyleIdx="0" presStyleCnt="1" custScaleX="106201" custScaleY="149268">
        <dgm:presLayoutVars>
          <dgm:chPref val="3"/>
        </dgm:presLayoutVars>
      </dgm:prSet>
      <dgm:spPr/>
    </dgm:pt>
    <dgm:pt modelId="{FBD9CB0B-B7FC-9245-883D-90B035B43A6C}" type="pres">
      <dgm:prSet presAssocID="{3D5EADC8-5BFC-B344-8FD5-8EECA864B761}" presName="rootConnector1" presStyleLbl="node1" presStyleIdx="0" presStyleCnt="0"/>
      <dgm:spPr/>
    </dgm:pt>
    <dgm:pt modelId="{7F37443D-778E-1742-ADEA-7882C94F11B7}" type="pres">
      <dgm:prSet presAssocID="{3D5EADC8-5BFC-B344-8FD5-8EECA864B761}" presName="hierChild2" presStyleCnt="0"/>
      <dgm:spPr/>
    </dgm:pt>
    <dgm:pt modelId="{93FEB774-6BBE-7A49-A6E5-BD6EB36C5C83}" type="pres">
      <dgm:prSet presAssocID="{AC74AD8F-C221-4B43-A381-C3CE36299E6A}" presName="Name64" presStyleLbl="parChTrans1D2" presStyleIdx="0" presStyleCnt="2"/>
      <dgm:spPr/>
    </dgm:pt>
    <dgm:pt modelId="{0ABA8785-B169-A74B-B894-8DC4180C980A}" type="pres">
      <dgm:prSet presAssocID="{67B45863-F1DA-5847-9B85-769BB48209EA}" presName="hierRoot2" presStyleCnt="0">
        <dgm:presLayoutVars>
          <dgm:hierBranch val="init"/>
        </dgm:presLayoutVars>
      </dgm:prSet>
      <dgm:spPr/>
    </dgm:pt>
    <dgm:pt modelId="{F6990457-3294-0E44-A29B-8E0875A0A855}" type="pres">
      <dgm:prSet presAssocID="{67B45863-F1DA-5847-9B85-769BB48209EA}" presName="rootComposite" presStyleCnt="0"/>
      <dgm:spPr/>
    </dgm:pt>
    <dgm:pt modelId="{51C53F6A-77B1-CF4C-8238-3E3F5CC1DE03}" type="pres">
      <dgm:prSet presAssocID="{67B45863-F1DA-5847-9B85-769BB48209EA}" presName="rootText" presStyleLbl="node2" presStyleIdx="0" presStyleCnt="2">
        <dgm:presLayoutVars>
          <dgm:chPref val="3"/>
        </dgm:presLayoutVars>
      </dgm:prSet>
      <dgm:spPr/>
    </dgm:pt>
    <dgm:pt modelId="{03077C46-9BD7-924C-9833-6BDF1BD3FC8F}" type="pres">
      <dgm:prSet presAssocID="{67B45863-F1DA-5847-9B85-769BB48209EA}" presName="rootConnector" presStyleLbl="node2" presStyleIdx="0" presStyleCnt="2"/>
      <dgm:spPr/>
    </dgm:pt>
    <dgm:pt modelId="{6D868EB4-AF28-F446-A9AB-A38A6DB75149}" type="pres">
      <dgm:prSet presAssocID="{67B45863-F1DA-5847-9B85-769BB48209EA}" presName="hierChild4" presStyleCnt="0"/>
      <dgm:spPr/>
    </dgm:pt>
    <dgm:pt modelId="{7B510D62-AD1E-EE48-B013-BA89A4BC3C82}" type="pres">
      <dgm:prSet presAssocID="{F1D050EB-DBCE-9D43-88E9-2246F4F42033}" presName="Name64" presStyleLbl="parChTrans1D3" presStyleIdx="0" presStyleCnt="3"/>
      <dgm:spPr/>
    </dgm:pt>
    <dgm:pt modelId="{7E6DB29A-1695-B248-B63A-6CF24C56F264}" type="pres">
      <dgm:prSet presAssocID="{0B561D96-493E-9244-8703-5A388110C472}" presName="hierRoot2" presStyleCnt="0">
        <dgm:presLayoutVars>
          <dgm:hierBranch val="init"/>
        </dgm:presLayoutVars>
      </dgm:prSet>
      <dgm:spPr/>
    </dgm:pt>
    <dgm:pt modelId="{E3B8BB1B-6C0D-CB44-AB13-1B01AFF68EB1}" type="pres">
      <dgm:prSet presAssocID="{0B561D96-493E-9244-8703-5A388110C472}" presName="rootComposite" presStyleCnt="0"/>
      <dgm:spPr/>
    </dgm:pt>
    <dgm:pt modelId="{3947ADBB-145D-D545-8AD0-6F61026E53C5}" type="pres">
      <dgm:prSet presAssocID="{0B561D96-493E-9244-8703-5A388110C472}" presName="rootText" presStyleLbl="node3" presStyleIdx="0" presStyleCnt="3">
        <dgm:presLayoutVars>
          <dgm:chPref val="3"/>
        </dgm:presLayoutVars>
      </dgm:prSet>
      <dgm:spPr/>
    </dgm:pt>
    <dgm:pt modelId="{DEC54C9B-4544-A34B-A8C3-6BC0E62DBAC9}" type="pres">
      <dgm:prSet presAssocID="{0B561D96-493E-9244-8703-5A388110C472}" presName="rootConnector" presStyleLbl="node3" presStyleIdx="0" presStyleCnt="3"/>
      <dgm:spPr/>
    </dgm:pt>
    <dgm:pt modelId="{E9F62A32-BAB4-2C46-8C99-A36C86A2C2B0}" type="pres">
      <dgm:prSet presAssocID="{0B561D96-493E-9244-8703-5A388110C472}" presName="hierChild4" presStyleCnt="0"/>
      <dgm:spPr/>
    </dgm:pt>
    <dgm:pt modelId="{76A79FA4-C693-6B41-8131-3FB2B9911306}" type="pres">
      <dgm:prSet presAssocID="{0B561D96-493E-9244-8703-5A388110C472}" presName="hierChild5" presStyleCnt="0"/>
      <dgm:spPr/>
    </dgm:pt>
    <dgm:pt modelId="{87444F84-4F5E-A54B-AAE3-6238629540FE}" type="pres">
      <dgm:prSet presAssocID="{67B45863-F1DA-5847-9B85-769BB48209EA}" presName="hierChild5" presStyleCnt="0"/>
      <dgm:spPr/>
    </dgm:pt>
    <dgm:pt modelId="{EC87270A-0DC1-F442-A60C-85A5BE7C0F23}" type="pres">
      <dgm:prSet presAssocID="{67980E10-5B31-F348-96ED-5B80F5DE5C27}" presName="Name64" presStyleLbl="parChTrans1D2" presStyleIdx="1" presStyleCnt="2"/>
      <dgm:spPr/>
    </dgm:pt>
    <dgm:pt modelId="{540C765A-1AD2-5146-8C37-791DA20B5A2F}" type="pres">
      <dgm:prSet presAssocID="{D83FE7B7-4454-044A-A1BE-5F36F03318AD}" presName="hierRoot2" presStyleCnt="0">
        <dgm:presLayoutVars>
          <dgm:hierBranch val="init"/>
        </dgm:presLayoutVars>
      </dgm:prSet>
      <dgm:spPr/>
    </dgm:pt>
    <dgm:pt modelId="{2A5EE119-AD95-4641-83B9-F73262134F47}" type="pres">
      <dgm:prSet presAssocID="{D83FE7B7-4454-044A-A1BE-5F36F03318AD}" presName="rootComposite" presStyleCnt="0"/>
      <dgm:spPr/>
    </dgm:pt>
    <dgm:pt modelId="{527A609F-01EE-214C-87C2-4727FBEDF809}" type="pres">
      <dgm:prSet presAssocID="{D83FE7B7-4454-044A-A1BE-5F36F03318AD}" presName="rootText" presStyleLbl="node2" presStyleIdx="1" presStyleCnt="2">
        <dgm:presLayoutVars>
          <dgm:chPref val="3"/>
        </dgm:presLayoutVars>
      </dgm:prSet>
      <dgm:spPr/>
    </dgm:pt>
    <dgm:pt modelId="{A339288C-EF2A-F24D-85F4-68E2ABA4A260}" type="pres">
      <dgm:prSet presAssocID="{D83FE7B7-4454-044A-A1BE-5F36F03318AD}" presName="rootConnector" presStyleLbl="node2" presStyleIdx="1" presStyleCnt="2"/>
      <dgm:spPr/>
    </dgm:pt>
    <dgm:pt modelId="{72DC4C65-FBB0-7341-BD0E-FF70D85E11DA}" type="pres">
      <dgm:prSet presAssocID="{D83FE7B7-4454-044A-A1BE-5F36F03318AD}" presName="hierChild4" presStyleCnt="0"/>
      <dgm:spPr/>
    </dgm:pt>
    <dgm:pt modelId="{E07BB207-123B-034F-B4AF-45133E4F17D3}" type="pres">
      <dgm:prSet presAssocID="{774FD096-1CB4-D947-8D3F-B7D5559AB61E}" presName="Name64" presStyleLbl="parChTrans1D3" presStyleIdx="1" presStyleCnt="3"/>
      <dgm:spPr/>
    </dgm:pt>
    <dgm:pt modelId="{37A730B0-8B8A-5248-B6BA-73B2D015E00D}" type="pres">
      <dgm:prSet presAssocID="{EDDA9C34-A26C-4543-A241-8EC24385C5E5}" presName="hierRoot2" presStyleCnt="0">
        <dgm:presLayoutVars>
          <dgm:hierBranch val="init"/>
        </dgm:presLayoutVars>
      </dgm:prSet>
      <dgm:spPr/>
    </dgm:pt>
    <dgm:pt modelId="{BF00ED79-BE5C-114D-BC90-1F0CABF962BD}" type="pres">
      <dgm:prSet presAssocID="{EDDA9C34-A26C-4543-A241-8EC24385C5E5}" presName="rootComposite" presStyleCnt="0"/>
      <dgm:spPr/>
    </dgm:pt>
    <dgm:pt modelId="{AFFF5758-415F-0F47-99CD-EA74CAA47673}" type="pres">
      <dgm:prSet presAssocID="{EDDA9C34-A26C-4543-A241-8EC24385C5E5}" presName="rootText" presStyleLbl="node3" presStyleIdx="1" presStyleCnt="3">
        <dgm:presLayoutVars>
          <dgm:chPref val="3"/>
        </dgm:presLayoutVars>
      </dgm:prSet>
      <dgm:spPr/>
    </dgm:pt>
    <dgm:pt modelId="{7104FE14-9520-024D-B848-4F46FFEF7190}" type="pres">
      <dgm:prSet presAssocID="{EDDA9C34-A26C-4543-A241-8EC24385C5E5}" presName="rootConnector" presStyleLbl="node3" presStyleIdx="1" presStyleCnt="3"/>
      <dgm:spPr/>
    </dgm:pt>
    <dgm:pt modelId="{9099194C-380A-BA4F-B8BF-06B3045DD909}" type="pres">
      <dgm:prSet presAssocID="{EDDA9C34-A26C-4543-A241-8EC24385C5E5}" presName="hierChild4" presStyleCnt="0"/>
      <dgm:spPr/>
    </dgm:pt>
    <dgm:pt modelId="{B2EBBF8B-B899-D141-A76F-DB826180CF81}" type="pres">
      <dgm:prSet presAssocID="{EDDA9C34-A26C-4543-A241-8EC24385C5E5}" presName="hierChild5" presStyleCnt="0"/>
      <dgm:spPr/>
    </dgm:pt>
    <dgm:pt modelId="{92528596-A4C6-1F44-A83D-27BD723FB525}" type="pres">
      <dgm:prSet presAssocID="{2B0A78E5-02E1-E943-8E0B-EE074965EB12}" presName="Name64" presStyleLbl="parChTrans1D3" presStyleIdx="2" presStyleCnt="3"/>
      <dgm:spPr/>
    </dgm:pt>
    <dgm:pt modelId="{B286B9DC-BED2-BC4B-A813-2BEBA402C30F}" type="pres">
      <dgm:prSet presAssocID="{35ABC163-D863-6848-B9F7-8D3C592B3775}" presName="hierRoot2" presStyleCnt="0">
        <dgm:presLayoutVars>
          <dgm:hierBranch val="init"/>
        </dgm:presLayoutVars>
      </dgm:prSet>
      <dgm:spPr/>
    </dgm:pt>
    <dgm:pt modelId="{591D9606-34FF-C042-A891-4307E65D4DFE}" type="pres">
      <dgm:prSet presAssocID="{35ABC163-D863-6848-B9F7-8D3C592B3775}" presName="rootComposite" presStyleCnt="0"/>
      <dgm:spPr/>
    </dgm:pt>
    <dgm:pt modelId="{22C482CF-E58E-084C-9E63-4BFD8BB38AA6}" type="pres">
      <dgm:prSet presAssocID="{35ABC163-D863-6848-B9F7-8D3C592B3775}" presName="rootText" presStyleLbl="node3" presStyleIdx="2" presStyleCnt="3" custScaleX="101665" custScaleY="143471">
        <dgm:presLayoutVars>
          <dgm:chPref val="3"/>
        </dgm:presLayoutVars>
      </dgm:prSet>
      <dgm:spPr/>
    </dgm:pt>
    <dgm:pt modelId="{07B9B8FB-A019-D544-9334-9C9DACBCAF10}" type="pres">
      <dgm:prSet presAssocID="{35ABC163-D863-6848-B9F7-8D3C592B3775}" presName="rootConnector" presStyleLbl="node3" presStyleIdx="2" presStyleCnt="3"/>
      <dgm:spPr/>
    </dgm:pt>
    <dgm:pt modelId="{4F990361-264E-0347-8BF7-0F9AF1371F2F}" type="pres">
      <dgm:prSet presAssocID="{35ABC163-D863-6848-B9F7-8D3C592B3775}" presName="hierChild4" presStyleCnt="0"/>
      <dgm:spPr/>
    </dgm:pt>
    <dgm:pt modelId="{098504AA-DB72-FF4B-B84F-58037CE5F45C}" type="pres">
      <dgm:prSet presAssocID="{35ABC163-D863-6848-B9F7-8D3C592B3775}" presName="hierChild5" presStyleCnt="0"/>
      <dgm:spPr/>
    </dgm:pt>
    <dgm:pt modelId="{2D147961-8545-9B46-BF3C-245823BBB876}" type="pres">
      <dgm:prSet presAssocID="{D83FE7B7-4454-044A-A1BE-5F36F03318AD}" presName="hierChild5" presStyleCnt="0"/>
      <dgm:spPr/>
    </dgm:pt>
    <dgm:pt modelId="{CAFDBA56-2ED7-5442-9D53-FEC26F146EA2}" type="pres">
      <dgm:prSet presAssocID="{3D5EADC8-5BFC-B344-8FD5-8EECA864B761}" presName="hierChild3" presStyleCnt="0"/>
      <dgm:spPr/>
    </dgm:pt>
  </dgm:ptLst>
  <dgm:cxnLst>
    <dgm:cxn modelId="{FD258809-2980-C347-A310-EF92DCC63D73}" type="presOf" srcId="{35ABC163-D863-6848-B9F7-8D3C592B3775}" destId="{22C482CF-E58E-084C-9E63-4BFD8BB38AA6}" srcOrd="0" destOrd="0" presId="urn:microsoft.com/office/officeart/2009/3/layout/HorizontalOrganizationChart"/>
    <dgm:cxn modelId="{5CFBCC14-5B64-0D45-BEAE-0FE6ECA5BA55}" type="presOf" srcId="{35ABC163-D863-6848-B9F7-8D3C592B3775}" destId="{07B9B8FB-A019-D544-9334-9C9DACBCAF10}" srcOrd="1" destOrd="0" presId="urn:microsoft.com/office/officeart/2009/3/layout/HorizontalOrganizationChart"/>
    <dgm:cxn modelId="{0A93291A-33AB-924E-9889-4585B036E0EE}" type="presOf" srcId="{AC74AD8F-C221-4B43-A381-C3CE36299E6A}" destId="{93FEB774-6BBE-7A49-A6E5-BD6EB36C5C83}" srcOrd="0" destOrd="0" presId="urn:microsoft.com/office/officeart/2009/3/layout/HorizontalOrganizationChart"/>
    <dgm:cxn modelId="{452A6B1C-44EE-4341-9C70-3C93EC0BFDF4}" type="presOf" srcId="{67980E10-5B31-F348-96ED-5B80F5DE5C27}" destId="{EC87270A-0DC1-F442-A60C-85A5BE7C0F23}" srcOrd="0" destOrd="0" presId="urn:microsoft.com/office/officeart/2009/3/layout/HorizontalOrganizationChart"/>
    <dgm:cxn modelId="{E9AC9826-64D1-9040-9DA5-E4B74219CD98}" type="presOf" srcId="{3D5EADC8-5BFC-B344-8FD5-8EECA864B761}" destId="{FBD9CB0B-B7FC-9245-883D-90B035B43A6C}" srcOrd="1" destOrd="0" presId="urn:microsoft.com/office/officeart/2009/3/layout/HorizontalOrganizationChart"/>
    <dgm:cxn modelId="{6F639C27-D9E5-4B4C-A8CC-5C9412FBCED1}" srcId="{3D5EADC8-5BFC-B344-8FD5-8EECA864B761}" destId="{67B45863-F1DA-5847-9B85-769BB48209EA}" srcOrd="0" destOrd="0" parTransId="{AC74AD8F-C221-4B43-A381-C3CE36299E6A}" sibTransId="{464A81E3-06A7-AA4F-8749-DD03E083D90F}"/>
    <dgm:cxn modelId="{4914DB2D-C5E1-7945-AA5B-1AA6E21B955F}" type="presOf" srcId="{D83FE7B7-4454-044A-A1BE-5F36F03318AD}" destId="{527A609F-01EE-214C-87C2-4727FBEDF809}" srcOrd="0" destOrd="0" presId="urn:microsoft.com/office/officeart/2009/3/layout/HorizontalOrganizationChart"/>
    <dgm:cxn modelId="{0A689E39-BE4F-0A41-B0BF-16FB12BE8BC6}" srcId="{3D5EADC8-5BFC-B344-8FD5-8EECA864B761}" destId="{D83FE7B7-4454-044A-A1BE-5F36F03318AD}" srcOrd="1" destOrd="0" parTransId="{67980E10-5B31-F348-96ED-5B80F5DE5C27}" sibTransId="{094EB86B-9C03-7548-B158-EB9627D2C8DA}"/>
    <dgm:cxn modelId="{6ED62F46-B686-6E48-8B5E-0F35391FDE90}" srcId="{D83FE7B7-4454-044A-A1BE-5F36F03318AD}" destId="{35ABC163-D863-6848-B9F7-8D3C592B3775}" srcOrd="1" destOrd="0" parTransId="{2B0A78E5-02E1-E943-8E0B-EE074965EB12}" sibTransId="{EE58FD7E-5966-2049-812F-0077DCDAF26B}"/>
    <dgm:cxn modelId="{E4953266-5149-554B-9BDD-55AE04FBB536}" type="presOf" srcId="{D83FE7B7-4454-044A-A1BE-5F36F03318AD}" destId="{A339288C-EF2A-F24D-85F4-68E2ABA4A260}" srcOrd="1" destOrd="0" presId="urn:microsoft.com/office/officeart/2009/3/layout/HorizontalOrganizationChart"/>
    <dgm:cxn modelId="{D6C7327D-BB10-EF48-AF29-2D792110C510}" type="presOf" srcId="{EDDA9C34-A26C-4543-A241-8EC24385C5E5}" destId="{7104FE14-9520-024D-B848-4F46FFEF7190}" srcOrd="1" destOrd="0" presId="urn:microsoft.com/office/officeart/2009/3/layout/HorizontalOrganizationChart"/>
    <dgm:cxn modelId="{F5BAA282-635F-8847-BD63-5A1119426297}" type="presOf" srcId="{774FD096-1CB4-D947-8D3F-B7D5559AB61E}" destId="{E07BB207-123B-034F-B4AF-45133E4F17D3}" srcOrd="0" destOrd="0" presId="urn:microsoft.com/office/officeart/2009/3/layout/HorizontalOrganizationChart"/>
    <dgm:cxn modelId="{0ADE218C-81CF-E147-B87A-66C4D3556EDF}" type="presOf" srcId="{2B0A78E5-02E1-E943-8E0B-EE074965EB12}" destId="{92528596-A4C6-1F44-A83D-27BD723FB525}" srcOrd="0" destOrd="0" presId="urn:microsoft.com/office/officeart/2009/3/layout/HorizontalOrganizationChart"/>
    <dgm:cxn modelId="{0C408F9D-E748-664B-95B3-FB6C9CFCABA0}" srcId="{67B45863-F1DA-5847-9B85-769BB48209EA}" destId="{0B561D96-493E-9244-8703-5A388110C472}" srcOrd="0" destOrd="0" parTransId="{F1D050EB-DBCE-9D43-88E9-2246F4F42033}" sibTransId="{C80347EA-14B2-E94B-9885-52DF3B39202A}"/>
    <dgm:cxn modelId="{122267AC-0E22-434F-9A57-B4DF716F3AA1}" type="presOf" srcId="{3D5EADC8-5BFC-B344-8FD5-8EECA864B761}" destId="{B362EBF4-EC2C-4944-8731-057721FA6A53}" srcOrd="0" destOrd="0" presId="urn:microsoft.com/office/officeart/2009/3/layout/HorizontalOrganizationChart"/>
    <dgm:cxn modelId="{1035F5AF-FFAC-FF4A-98CB-A404C62BFD4A}" type="presOf" srcId="{0B561D96-493E-9244-8703-5A388110C472}" destId="{3947ADBB-145D-D545-8AD0-6F61026E53C5}" srcOrd="0" destOrd="0" presId="urn:microsoft.com/office/officeart/2009/3/layout/HorizontalOrganizationChart"/>
    <dgm:cxn modelId="{ED4287BF-010E-5049-BB3A-913AE881D2C8}" srcId="{D83FE7B7-4454-044A-A1BE-5F36F03318AD}" destId="{EDDA9C34-A26C-4543-A241-8EC24385C5E5}" srcOrd="0" destOrd="0" parTransId="{774FD096-1CB4-D947-8D3F-B7D5559AB61E}" sibTransId="{ED3161AC-7904-7A4B-9072-BD77BDCD172E}"/>
    <dgm:cxn modelId="{ADB49CCE-E18C-B14B-97A7-446644F89F58}" type="presOf" srcId="{2DB651D6-4DA9-854C-A58A-FAD0760F6DE7}" destId="{43F1505A-DCCF-5B47-A43A-5C3012CC4C7E}" srcOrd="0" destOrd="0" presId="urn:microsoft.com/office/officeart/2009/3/layout/HorizontalOrganizationChart"/>
    <dgm:cxn modelId="{88981BE4-A800-E547-BABE-DF57BE5AB2A0}" type="presOf" srcId="{67B45863-F1DA-5847-9B85-769BB48209EA}" destId="{51C53F6A-77B1-CF4C-8238-3E3F5CC1DE03}" srcOrd="0" destOrd="0" presId="urn:microsoft.com/office/officeart/2009/3/layout/HorizontalOrganizationChart"/>
    <dgm:cxn modelId="{327D08EA-D2FB-ED42-BB87-BE546084707A}" type="presOf" srcId="{F1D050EB-DBCE-9D43-88E9-2246F4F42033}" destId="{7B510D62-AD1E-EE48-B013-BA89A4BC3C82}" srcOrd="0" destOrd="0" presId="urn:microsoft.com/office/officeart/2009/3/layout/HorizontalOrganizationChart"/>
    <dgm:cxn modelId="{40FDF4EF-DFDF-994F-8BB0-06DA372BF102}" srcId="{2DB651D6-4DA9-854C-A58A-FAD0760F6DE7}" destId="{3D5EADC8-5BFC-B344-8FD5-8EECA864B761}" srcOrd="0" destOrd="0" parTransId="{1896A06D-EAAC-7C4A-A9AC-40B4771A4C7B}" sibTransId="{9B060FFF-5B86-1B45-9ADE-E743A5C4D4B0}"/>
    <dgm:cxn modelId="{EF4A47F2-8420-BF43-88E5-2EF1BE03CEE2}" type="presOf" srcId="{67B45863-F1DA-5847-9B85-769BB48209EA}" destId="{03077C46-9BD7-924C-9833-6BDF1BD3FC8F}" srcOrd="1" destOrd="0" presId="urn:microsoft.com/office/officeart/2009/3/layout/HorizontalOrganizationChart"/>
    <dgm:cxn modelId="{D2F69FF6-2E81-4F44-ABCD-883609A8BD57}" type="presOf" srcId="{0B561D96-493E-9244-8703-5A388110C472}" destId="{DEC54C9B-4544-A34B-A8C3-6BC0E62DBAC9}" srcOrd="1" destOrd="0" presId="urn:microsoft.com/office/officeart/2009/3/layout/HorizontalOrganizationChart"/>
    <dgm:cxn modelId="{3BC308F7-D6DB-2A42-8AD3-260B74BB824C}" type="presOf" srcId="{EDDA9C34-A26C-4543-A241-8EC24385C5E5}" destId="{AFFF5758-415F-0F47-99CD-EA74CAA47673}" srcOrd="0" destOrd="0" presId="urn:microsoft.com/office/officeart/2009/3/layout/HorizontalOrganizationChart"/>
    <dgm:cxn modelId="{5DEB6FDE-2654-2646-9F8B-BC686CA1CA06}" type="presParOf" srcId="{43F1505A-DCCF-5B47-A43A-5C3012CC4C7E}" destId="{C8D4F917-549D-C744-B5FF-CBF550E555F9}" srcOrd="0" destOrd="0" presId="urn:microsoft.com/office/officeart/2009/3/layout/HorizontalOrganizationChart"/>
    <dgm:cxn modelId="{6E1D82A2-88F9-2343-888A-6356EFA40C3C}" type="presParOf" srcId="{C8D4F917-549D-C744-B5FF-CBF550E555F9}" destId="{785B5C78-A75D-AD4C-A919-DC64DBADAACE}" srcOrd="0" destOrd="0" presId="urn:microsoft.com/office/officeart/2009/3/layout/HorizontalOrganizationChart"/>
    <dgm:cxn modelId="{D0ABB7E8-883C-084C-B417-7BFD695E6723}" type="presParOf" srcId="{785B5C78-A75D-AD4C-A919-DC64DBADAACE}" destId="{B362EBF4-EC2C-4944-8731-057721FA6A53}" srcOrd="0" destOrd="0" presId="urn:microsoft.com/office/officeart/2009/3/layout/HorizontalOrganizationChart"/>
    <dgm:cxn modelId="{3B900A69-3E4D-D74D-8A5D-20A78219346E}" type="presParOf" srcId="{785B5C78-A75D-AD4C-A919-DC64DBADAACE}" destId="{FBD9CB0B-B7FC-9245-883D-90B035B43A6C}" srcOrd="1" destOrd="0" presId="urn:microsoft.com/office/officeart/2009/3/layout/HorizontalOrganizationChart"/>
    <dgm:cxn modelId="{D3C1DDAC-6BD0-8740-B5F8-F8C0E77C6E00}" type="presParOf" srcId="{C8D4F917-549D-C744-B5FF-CBF550E555F9}" destId="{7F37443D-778E-1742-ADEA-7882C94F11B7}" srcOrd="1" destOrd="0" presId="urn:microsoft.com/office/officeart/2009/3/layout/HorizontalOrganizationChart"/>
    <dgm:cxn modelId="{C14CA11C-2BCA-B741-AEBF-8687208FE5DF}" type="presParOf" srcId="{7F37443D-778E-1742-ADEA-7882C94F11B7}" destId="{93FEB774-6BBE-7A49-A6E5-BD6EB36C5C83}" srcOrd="0" destOrd="0" presId="urn:microsoft.com/office/officeart/2009/3/layout/HorizontalOrganizationChart"/>
    <dgm:cxn modelId="{AC535BB6-4ACC-F949-8F89-24248C5FBDB7}" type="presParOf" srcId="{7F37443D-778E-1742-ADEA-7882C94F11B7}" destId="{0ABA8785-B169-A74B-B894-8DC4180C980A}" srcOrd="1" destOrd="0" presId="urn:microsoft.com/office/officeart/2009/3/layout/HorizontalOrganizationChart"/>
    <dgm:cxn modelId="{BEF089D9-6926-F34D-A038-0A912E31849B}" type="presParOf" srcId="{0ABA8785-B169-A74B-B894-8DC4180C980A}" destId="{F6990457-3294-0E44-A29B-8E0875A0A855}" srcOrd="0" destOrd="0" presId="urn:microsoft.com/office/officeart/2009/3/layout/HorizontalOrganizationChart"/>
    <dgm:cxn modelId="{C4D8AA71-F235-9446-8BF5-36DEE7768B6F}" type="presParOf" srcId="{F6990457-3294-0E44-A29B-8E0875A0A855}" destId="{51C53F6A-77B1-CF4C-8238-3E3F5CC1DE03}" srcOrd="0" destOrd="0" presId="urn:microsoft.com/office/officeart/2009/3/layout/HorizontalOrganizationChart"/>
    <dgm:cxn modelId="{0E4E488F-B01B-7145-B866-37C6D7C1D256}" type="presParOf" srcId="{F6990457-3294-0E44-A29B-8E0875A0A855}" destId="{03077C46-9BD7-924C-9833-6BDF1BD3FC8F}" srcOrd="1" destOrd="0" presId="urn:microsoft.com/office/officeart/2009/3/layout/HorizontalOrganizationChart"/>
    <dgm:cxn modelId="{1E024649-379B-184F-8732-9001095F47CF}" type="presParOf" srcId="{0ABA8785-B169-A74B-B894-8DC4180C980A}" destId="{6D868EB4-AF28-F446-A9AB-A38A6DB75149}" srcOrd="1" destOrd="0" presId="urn:microsoft.com/office/officeart/2009/3/layout/HorizontalOrganizationChart"/>
    <dgm:cxn modelId="{F2E9835D-B5B6-3442-BB16-E18E5BDD954F}" type="presParOf" srcId="{6D868EB4-AF28-F446-A9AB-A38A6DB75149}" destId="{7B510D62-AD1E-EE48-B013-BA89A4BC3C82}" srcOrd="0" destOrd="0" presId="urn:microsoft.com/office/officeart/2009/3/layout/HorizontalOrganizationChart"/>
    <dgm:cxn modelId="{0F5C2045-473A-6A48-A102-353BB6309DF3}" type="presParOf" srcId="{6D868EB4-AF28-F446-A9AB-A38A6DB75149}" destId="{7E6DB29A-1695-B248-B63A-6CF24C56F264}" srcOrd="1" destOrd="0" presId="urn:microsoft.com/office/officeart/2009/3/layout/HorizontalOrganizationChart"/>
    <dgm:cxn modelId="{EB5149F5-744C-7C4A-8532-149D69E3BB9B}" type="presParOf" srcId="{7E6DB29A-1695-B248-B63A-6CF24C56F264}" destId="{E3B8BB1B-6C0D-CB44-AB13-1B01AFF68EB1}" srcOrd="0" destOrd="0" presId="urn:microsoft.com/office/officeart/2009/3/layout/HorizontalOrganizationChart"/>
    <dgm:cxn modelId="{0C49DB9D-3A3D-7E49-9E03-DEF5842084B1}" type="presParOf" srcId="{E3B8BB1B-6C0D-CB44-AB13-1B01AFF68EB1}" destId="{3947ADBB-145D-D545-8AD0-6F61026E53C5}" srcOrd="0" destOrd="0" presId="urn:microsoft.com/office/officeart/2009/3/layout/HorizontalOrganizationChart"/>
    <dgm:cxn modelId="{B20EB60F-9C11-3C4B-AA36-761F50FE1647}" type="presParOf" srcId="{E3B8BB1B-6C0D-CB44-AB13-1B01AFF68EB1}" destId="{DEC54C9B-4544-A34B-A8C3-6BC0E62DBAC9}" srcOrd="1" destOrd="0" presId="urn:microsoft.com/office/officeart/2009/3/layout/HorizontalOrganizationChart"/>
    <dgm:cxn modelId="{A6ADE1FD-0C00-7B4D-9B32-6E341E7EE1AC}" type="presParOf" srcId="{7E6DB29A-1695-B248-B63A-6CF24C56F264}" destId="{E9F62A32-BAB4-2C46-8C99-A36C86A2C2B0}" srcOrd="1" destOrd="0" presId="urn:microsoft.com/office/officeart/2009/3/layout/HorizontalOrganizationChart"/>
    <dgm:cxn modelId="{7BAA76DC-63B0-D84C-8F76-1B1CCC9F9A97}" type="presParOf" srcId="{7E6DB29A-1695-B248-B63A-6CF24C56F264}" destId="{76A79FA4-C693-6B41-8131-3FB2B9911306}" srcOrd="2" destOrd="0" presId="urn:microsoft.com/office/officeart/2009/3/layout/HorizontalOrganizationChart"/>
    <dgm:cxn modelId="{6A970702-CD07-8D44-B7A5-0AD1E7131DFD}" type="presParOf" srcId="{0ABA8785-B169-A74B-B894-8DC4180C980A}" destId="{87444F84-4F5E-A54B-AAE3-6238629540FE}" srcOrd="2" destOrd="0" presId="urn:microsoft.com/office/officeart/2009/3/layout/HorizontalOrganizationChart"/>
    <dgm:cxn modelId="{ADD2ACB2-6869-6244-A530-20504D5E98BC}" type="presParOf" srcId="{7F37443D-778E-1742-ADEA-7882C94F11B7}" destId="{EC87270A-0DC1-F442-A60C-85A5BE7C0F23}" srcOrd="2" destOrd="0" presId="urn:microsoft.com/office/officeart/2009/3/layout/HorizontalOrganizationChart"/>
    <dgm:cxn modelId="{7919A5F7-22A7-BE48-AD08-0DADF7771ACC}" type="presParOf" srcId="{7F37443D-778E-1742-ADEA-7882C94F11B7}" destId="{540C765A-1AD2-5146-8C37-791DA20B5A2F}" srcOrd="3" destOrd="0" presId="urn:microsoft.com/office/officeart/2009/3/layout/HorizontalOrganizationChart"/>
    <dgm:cxn modelId="{79AFB882-A8DB-5442-BCC9-AE2F19369D51}" type="presParOf" srcId="{540C765A-1AD2-5146-8C37-791DA20B5A2F}" destId="{2A5EE119-AD95-4641-83B9-F73262134F47}" srcOrd="0" destOrd="0" presId="urn:microsoft.com/office/officeart/2009/3/layout/HorizontalOrganizationChart"/>
    <dgm:cxn modelId="{12E2B52C-DFA9-DA43-8115-690F24227CA8}" type="presParOf" srcId="{2A5EE119-AD95-4641-83B9-F73262134F47}" destId="{527A609F-01EE-214C-87C2-4727FBEDF809}" srcOrd="0" destOrd="0" presId="urn:microsoft.com/office/officeart/2009/3/layout/HorizontalOrganizationChart"/>
    <dgm:cxn modelId="{810A6172-97F5-8649-BF82-DCD0F3B7A303}" type="presParOf" srcId="{2A5EE119-AD95-4641-83B9-F73262134F47}" destId="{A339288C-EF2A-F24D-85F4-68E2ABA4A260}" srcOrd="1" destOrd="0" presId="urn:microsoft.com/office/officeart/2009/3/layout/HorizontalOrganizationChart"/>
    <dgm:cxn modelId="{16642D4B-663F-5647-9923-35BEAA240A05}" type="presParOf" srcId="{540C765A-1AD2-5146-8C37-791DA20B5A2F}" destId="{72DC4C65-FBB0-7341-BD0E-FF70D85E11DA}" srcOrd="1" destOrd="0" presId="urn:microsoft.com/office/officeart/2009/3/layout/HorizontalOrganizationChart"/>
    <dgm:cxn modelId="{A536BC6D-FD32-5049-B915-24452284FDB2}" type="presParOf" srcId="{72DC4C65-FBB0-7341-BD0E-FF70D85E11DA}" destId="{E07BB207-123B-034F-B4AF-45133E4F17D3}" srcOrd="0" destOrd="0" presId="urn:microsoft.com/office/officeart/2009/3/layout/HorizontalOrganizationChart"/>
    <dgm:cxn modelId="{AB5B60E0-CF20-ED46-ADD2-AC670349F66A}" type="presParOf" srcId="{72DC4C65-FBB0-7341-BD0E-FF70D85E11DA}" destId="{37A730B0-8B8A-5248-B6BA-73B2D015E00D}" srcOrd="1" destOrd="0" presId="urn:microsoft.com/office/officeart/2009/3/layout/HorizontalOrganizationChart"/>
    <dgm:cxn modelId="{16DCC225-6523-2A4A-A04E-BA0180087ECD}" type="presParOf" srcId="{37A730B0-8B8A-5248-B6BA-73B2D015E00D}" destId="{BF00ED79-BE5C-114D-BC90-1F0CABF962BD}" srcOrd="0" destOrd="0" presId="urn:microsoft.com/office/officeart/2009/3/layout/HorizontalOrganizationChart"/>
    <dgm:cxn modelId="{53264F78-A1DE-CD42-8D11-0D9BF51024C3}" type="presParOf" srcId="{BF00ED79-BE5C-114D-BC90-1F0CABF962BD}" destId="{AFFF5758-415F-0F47-99CD-EA74CAA47673}" srcOrd="0" destOrd="0" presId="urn:microsoft.com/office/officeart/2009/3/layout/HorizontalOrganizationChart"/>
    <dgm:cxn modelId="{97E328A4-197D-0C43-853D-18653E27443B}" type="presParOf" srcId="{BF00ED79-BE5C-114D-BC90-1F0CABF962BD}" destId="{7104FE14-9520-024D-B848-4F46FFEF7190}" srcOrd="1" destOrd="0" presId="urn:microsoft.com/office/officeart/2009/3/layout/HorizontalOrganizationChart"/>
    <dgm:cxn modelId="{E342FE74-0A49-8D42-9F30-05C6716CC6E4}" type="presParOf" srcId="{37A730B0-8B8A-5248-B6BA-73B2D015E00D}" destId="{9099194C-380A-BA4F-B8BF-06B3045DD909}" srcOrd="1" destOrd="0" presId="urn:microsoft.com/office/officeart/2009/3/layout/HorizontalOrganizationChart"/>
    <dgm:cxn modelId="{E2AFE1C1-D89B-F54F-B750-60F9D53F79CB}" type="presParOf" srcId="{37A730B0-8B8A-5248-B6BA-73B2D015E00D}" destId="{B2EBBF8B-B899-D141-A76F-DB826180CF81}" srcOrd="2" destOrd="0" presId="urn:microsoft.com/office/officeart/2009/3/layout/HorizontalOrganizationChart"/>
    <dgm:cxn modelId="{1E88EDBF-828D-154D-80F1-ED73130AA8F4}" type="presParOf" srcId="{72DC4C65-FBB0-7341-BD0E-FF70D85E11DA}" destId="{92528596-A4C6-1F44-A83D-27BD723FB525}" srcOrd="2" destOrd="0" presId="urn:microsoft.com/office/officeart/2009/3/layout/HorizontalOrganizationChart"/>
    <dgm:cxn modelId="{308CCA0F-5D3B-414A-B241-D2C6E4AF2D5E}" type="presParOf" srcId="{72DC4C65-FBB0-7341-BD0E-FF70D85E11DA}" destId="{B286B9DC-BED2-BC4B-A813-2BEBA402C30F}" srcOrd="3" destOrd="0" presId="urn:microsoft.com/office/officeart/2009/3/layout/HorizontalOrganizationChart"/>
    <dgm:cxn modelId="{C6EA0D1B-1029-9F4E-A091-40AC03E48505}" type="presParOf" srcId="{B286B9DC-BED2-BC4B-A813-2BEBA402C30F}" destId="{591D9606-34FF-C042-A891-4307E65D4DFE}" srcOrd="0" destOrd="0" presId="urn:microsoft.com/office/officeart/2009/3/layout/HorizontalOrganizationChart"/>
    <dgm:cxn modelId="{42B1D97D-1A08-7442-9307-D9044CC0484C}" type="presParOf" srcId="{591D9606-34FF-C042-A891-4307E65D4DFE}" destId="{22C482CF-E58E-084C-9E63-4BFD8BB38AA6}" srcOrd="0" destOrd="0" presId="urn:microsoft.com/office/officeart/2009/3/layout/HorizontalOrganizationChart"/>
    <dgm:cxn modelId="{6AD0175C-18B5-DE45-8C88-F2CE42B33AB6}" type="presParOf" srcId="{591D9606-34FF-C042-A891-4307E65D4DFE}" destId="{07B9B8FB-A019-D544-9334-9C9DACBCAF10}" srcOrd="1" destOrd="0" presId="urn:microsoft.com/office/officeart/2009/3/layout/HorizontalOrganizationChart"/>
    <dgm:cxn modelId="{7ECC07F1-82E1-C042-87C2-374A8F5E15AC}" type="presParOf" srcId="{B286B9DC-BED2-BC4B-A813-2BEBA402C30F}" destId="{4F990361-264E-0347-8BF7-0F9AF1371F2F}" srcOrd="1" destOrd="0" presId="urn:microsoft.com/office/officeart/2009/3/layout/HorizontalOrganizationChart"/>
    <dgm:cxn modelId="{3E2B9CA3-EE6C-5344-84B0-D788E0C80DA3}" type="presParOf" srcId="{B286B9DC-BED2-BC4B-A813-2BEBA402C30F}" destId="{098504AA-DB72-FF4B-B84F-58037CE5F45C}" srcOrd="2" destOrd="0" presId="urn:microsoft.com/office/officeart/2009/3/layout/HorizontalOrganizationChart"/>
    <dgm:cxn modelId="{7D8CE826-84B7-A044-BD14-62F514726C6B}" type="presParOf" srcId="{540C765A-1AD2-5146-8C37-791DA20B5A2F}" destId="{2D147961-8545-9B46-BF3C-245823BBB876}" srcOrd="2" destOrd="0" presId="urn:microsoft.com/office/officeart/2009/3/layout/HorizontalOrganizationChart"/>
    <dgm:cxn modelId="{5CF8CAA7-F0B3-E74C-8CF9-C4C9CF2F5D84}" type="presParOf" srcId="{C8D4F917-549D-C744-B5FF-CBF550E555F9}" destId="{CAFDBA56-2ED7-5442-9D53-FEC26F146EA2}"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2534AE-F1E3-4329-AF5E-AE9AB89B5575}"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80A605BD-C955-4F32-9E06-AF9C986BBFD2}">
      <dgm:prSet custT="1"/>
      <dgm:spPr/>
      <dgm:t>
        <a:bodyPr/>
        <a:lstStyle/>
        <a:p>
          <a:r>
            <a:rPr lang="en-US" sz="2400" b="1">
              <a:latin typeface="Abadi MT Condensed Light" panose="020B0306030101010103" pitchFamily="34" charset="77"/>
            </a:rPr>
            <a:t>Standards, guidelines and processes harmonized at the regional level </a:t>
          </a:r>
          <a:endParaRPr lang="en-US" sz="2400">
            <a:latin typeface="Abadi MT Condensed Light" panose="020B0306030101010103" pitchFamily="34" charset="77"/>
          </a:endParaRPr>
        </a:p>
      </dgm:t>
    </dgm:pt>
    <dgm:pt modelId="{BD235D8B-01DE-477B-B50D-0881A0BD2CBD}" type="parTrans" cxnId="{6FC00377-E14D-439B-9675-0EC9D415CDBC}">
      <dgm:prSet/>
      <dgm:spPr/>
      <dgm:t>
        <a:bodyPr/>
        <a:lstStyle/>
        <a:p>
          <a:endParaRPr lang="en-US" sz="2400"/>
        </a:p>
      </dgm:t>
    </dgm:pt>
    <dgm:pt modelId="{478E9607-37D1-4A6A-8A30-5C39469B1DF5}" type="sibTrans" cxnId="{6FC00377-E14D-439B-9675-0EC9D415CDBC}">
      <dgm:prSet/>
      <dgm:spPr/>
      <dgm:t>
        <a:bodyPr/>
        <a:lstStyle/>
        <a:p>
          <a:endParaRPr lang="en-US" sz="2400"/>
        </a:p>
      </dgm:t>
    </dgm:pt>
    <dgm:pt modelId="{6C76F93A-7F47-492B-91F2-7C0AFA0C9D01}">
      <dgm:prSet custT="1"/>
      <dgm:spPr/>
      <dgm:t>
        <a:bodyPr/>
        <a:lstStyle/>
        <a:p>
          <a:r>
            <a:rPr lang="en-US" sz="2400" b="1">
              <a:latin typeface="Abadi MT Condensed Light" panose="020B0306030101010103" pitchFamily="34" charset="77"/>
            </a:rPr>
            <a:t>Countries within various RECs have domesticated and implemented harmonized guidelines </a:t>
          </a:r>
          <a:endParaRPr lang="en-US" sz="2400">
            <a:latin typeface="Abadi MT Condensed Light" panose="020B0306030101010103" pitchFamily="34" charset="77"/>
          </a:endParaRPr>
        </a:p>
      </dgm:t>
    </dgm:pt>
    <dgm:pt modelId="{55106F47-28C2-4AD4-BB5F-C6EF40435B22}" type="parTrans" cxnId="{C6DAB3C0-128A-4DA5-9099-53932E97C0DE}">
      <dgm:prSet/>
      <dgm:spPr/>
      <dgm:t>
        <a:bodyPr/>
        <a:lstStyle/>
        <a:p>
          <a:endParaRPr lang="en-US" sz="2400"/>
        </a:p>
      </dgm:t>
    </dgm:pt>
    <dgm:pt modelId="{53531EB4-2E6B-4FCD-A82B-ED5CC6A26560}" type="sibTrans" cxnId="{C6DAB3C0-128A-4DA5-9099-53932E97C0DE}">
      <dgm:prSet/>
      <dgm:spPr/>
      <dgm:t>
        <a:bodyPr/>
        <a:lstStyle/>
        <a:p>
          <a:endParaRPr lang="en-US" sz="2400"/>
        </a:p>
      </dgm:t>
    </dgm:pt>
    <dgm:pt modelId="{3DA95858-F8E3-409C-9CF5-A9563486BBA8}">
      <dgm:prSet custT="1"/>
      <dgm:spPr/>
      <dgm:t>
        <a:bodyPr/>
        <a:lstStyle/>
        <a:p>
          <a:r>
            <a:rPr lang="en-US" sz="2400" b="1" dirty="0">
              <a:latin typeface="Abadi MT Condensed Light" panose="020B0306030101010103" pitchFamily="34" charset="77"/>
            </a:rPr>
            <a:t>All the 5 implementing RECs initiated joint assessments and inspections leading to reduced timelines for approval of products </a:t>
          </a:r>
          <a:endParaRPr lang="en-US" sz="2400" dirty="0">
            <a:latin typeface="Abadi MT Condensed Light" panose="020B0306030101010103" pitchFamily="34" charset="77"/>
          </a:endParaRPr>
        </a:p>
      </dgm:t>
    </dgm:pt>
    <dgm:pt modelId="{0EFD683D-04C2-4A97-8A6C-8BB99CC9EAFA}" type="parTrans" cxnId="{14E24EF6-F895-4973-9F3C-12E48FF46459}">
      <dgm:prSet/>
      <dgm:spPr/>
      <dgm:t>
        <a:bodyPr/>
        <a:lstStyle/>
        <a:p>
          <a:endParaRPr lang="en-US" sz="2400"/>
        </a:p>
      </dgm:t>
    </dgm:pt>
    <dgm:pt modelId="{2685371A-D743-47B6-B5F2-159212ADE85B}" type="sibTrans" cxnId="{14E24EF6-F895-4973-9F3C-12E48FF46459}">
      <dgm:prSet/>
      <dgm:spPr/>
      <dgm:t>
        <a:bodyPr/>
        <a:lstStyle/>
        <a:p>
          <a:endParaRPr lang="en-US" sz="2400"/>
        </a:p>
      </dgm:t>
    </dgm:pt>
    <dgm:pt modelId="{6D0A6049-D016-4643-9947-715339E6078D}">
      <dgm:prSet custT="1"/>
      <dgm:spPr/>
      <dgm:t>
        <a:bodyPr/>
        <a:lstStyle/>
        <a:p>
          <a:r>
            <a:rPr lang="en-US" sz="2400" b="1">
              <a:latin typeface="Abadi MT Condensed Light" panose="020B0306030101010103" pitchFamily="34" charset="77"/>
            </a:rPr>
            <a:t>RECs supported countries within their regions to build capacity towards attaining higher levels of maturity </a:t>
          </a:r>
          <a:endParaRPr lang="en-US" sz="2400">
            <a:latin typeface="Abadi MT Condensed Light" panose="020B0306030101010103" pitchFamily="34" charset="77"/>
          </a:endParaRPr>
        </a:p>
      </dgm:t>
    </dgm:pt>
    <dgm:pt modelId="{0FCD4F31-7CA4-4B14-8500-E21BFE6B31BF}" type="parTrans" cxnId="{F5AFD2F9-0FC8-41FF-91D1-038802AE6EDC}">
      <dgm:prSet/>
      <dgm:spPr/>
      <dgm:t>
        <a:bodyPr/>
        <a:lstStyle/>
        <a:p>
          <a:endParaRPr lang="en-US" sz="2400"/>
        </a:p>
      </dgm:t>
    </dgm:pt>
    <dgm:pt modelId="{FAC7358A-00F9-4760-B1FB-A61CD96C7EC9}" type="sibTrans" cxnId="{F5AFD2F9-0FC8-41FF-91D1-038802AE6EDC}">
      <dgm:prSet/>
      <dgm:spPr/>
      <dgm:t>
        <a:bodyPr/>
        <a:lstStyle/>
        <a:p>
          <a:endParaRPr lang="en-US" sz="2400"/>
        </a:p>
      </dgm:t>
    </dgm:pt>
    <dgm:pt modelId="{68A317D4-64C4-45CA-B775-C49752DCF0D9}">
      <dgm:prSet custT="1"/>
      <dgm:spPr/>
      <dgm:t>
        <a:bodyPr/>
        <a:lstStyle/>
        <a:p>
          <a:r>
            <a:rPr lang="en-US" sz="2400" b="1" dirty="0">
              <a:latin typeface="Abadi MT Condensed Light" panose="020B0306030101010103" pitchFamily="34" charset="77"/>
            </a:rPr>
            <a:t>Advocacy through REC platforms for domestication of Model Law and ratification of the AMA Treaty </a:t>
          </a:r>
          <a:endParaRPr lang="en-US" sz="2400" dirty="0">
            <a:latin typeface="Abadi MT Condensed Light" panose="020B0306030101010103" pitchFamily="34" charset="77"/>
          </a:endParaRPr>
        </a:p>
      </dgm:t>
    </dgm:pt>
    <dgm:pt modelId="{80E6C44A-EC22-427A-9FCD-FDFB183DFE7D}" type="parTrans" cxnId="{BA5057A9-EFF2-4CAD-B8E7-3041C484E98C}">
      <dgm:prSet/>
      <dgm:spPr/>
      <dgm:t>
        <a:bodyPr/>
        <a:lstStyle/>
        <a:p>
          <a:endParaRPr lang="en-US" sz="2400"/>
        </a:p>
      </dgm:t>
    </dgm:pt>
    <dgm:pt modelId="{BAD5357F-7598-43E2-9065-520079AA7BA2}" type="sibTrans" cxnId="{BA5057A9-EFF2-4CAD-B8E7-3041C484E98C}">
      <dgm:prSet/>
      <dgm:spPr/>
      <dgm:t>
        <a:bodyPr/>
        <a:lstStyle/>
        <a:p>
          <a:endParaRPr lang="en-US" sz="2400"/>
        </a:p>
      </dgm:t>
    </dgm:pt>
    <dgm:pt modelId="{B6E8FCCD-390E-FF4A-8E70-F4EDFF806445}" type="pres">
      <dgm:prSet presAssocID="{C22534AE-F1E3-4329-AF5E-AE9AB89B5575}" presName="outerComposite" presStyleCnt="0">
        <dgm:presLayoutVars>
          <dgm:chMax val="5"/>
          <dgm:dir/>
          <dgm:resizeHandles val="exact"/>
        </dgm:presLayoutVars>
      </dgm:prSet>
      <dgm:spPr/>
    </dgm:pt>
    <dgm:pt modelId="{25C10539-A6A4-3F49-A6C9-FAB33D55390A}" type="pres">
      <dgm:prSet presAssocID="{C22534AE-F1E3-4329-AF5E-AE9AB89B5575}" presName="dummyMaxCanvas" presStyleCnt="0">
        <dgm:presLayoutVars/>
      </dgm:prSet>
      <dgm:spPr/>
    </dgm:pt>
    <dgm:pt modelId="{EDC124B2-8299-F247-B088-F0460B46A63E}" type="pres">
      <dgm:prSet presAssocID="{C22534AE-F1E3-4329-AF5E-AE9AB89B5575}" presName="FiveNodes_1" presStyleLbl="node1" presStyleIdx="0" presStyleCnt="5">
        <dgm:presLayoutVars>
          <dgm:bulletEnabled val="1"/>
        </dgm:presLayoutVars>
      </dgm:prSet>
      <dgm:spPr/>
    </dgm:pt>
    <dgm:pt modelId="{C971B170-B880-8043-9F67-E960E01A9DF5}" type="pres">
      <dgm:prSet presAssocID="{C22534AE-F1E3-4329-AF5E-AE9AB89B5575}" presName="FiveNodes_2" presStyleLbl="node1" presStyleIdx="1" presStyleCnt="5">
        <dgm:presLayoutVars>
          <dgm:bulletEnabled val="1"/>
        </dgm:presLayoutVars>
      </dgm:prSet>
      <dgm:spPr/>
    </dgm:pt>
    <dgm:pt modelId="{650A113A-59A5-0945-853B-7B19D3C3AF75}" type="pres">
      <dgm:prSet presAssocID="{C22534AE-F1E3-4329-AF5E-AE9AB89B5575}" presName="FiveNodes_3" presStyleLbl="node1" presStyleIdx="2" presStyleCnt="5">
        <dgm:presLayoutVars>
          <dgm:bulletEnabled val="1"/>
        </dgm:presLayoutVars>
      </dgm:prSet>
      <dgm:spPr/>
    </dgm:pt>
    <dgm:pt modelId="{B57D47F7-66EE-0B45-975C-C4DCBED71121}" type="pres">
      <dgm:prSet presAssocID="{C22534AE-F1E3-4329-AF5E-AE9AB89B5575}" presName="FiveNodes_4" presStyleLbl="node1" presStyleIdx="3" presStyleCnt="5">
        <dgm:presLayoutVars>
          <dgm:bulletEnabled val="1"/>
        </dgm:presLayoutVars>
      </dgm:prSet>
      <dgm:spPr/>
    </dgm:pt>
    <dgm:pt modelId="{7574A92B-74CA-4B42-A6BA-D4F5B3D6CCE5}" type="pres">
      <dgm:prSet presAssocID="{C22534AE-F1E3-4329-AF5E-AE9AB89B5575}" presName="FiveNodes_5" presStyleLbl="node1" presStyleIdx="4" presStyleCnt="5">
        <dgm:presLayoutVars>
          <dgm:bulletEnabled val="1"/>
        </dgm:presLayoutVars>
      </dgm:prSet>
      <dgm:spPr/>
    </dgm:pt>
    <dgm:pt modelId="{2345654E-BC2A-9042-9A51-5185D68C8EB1}" type="pres">
      <dgm:prSet presAssocID="{C22534AE-F1E3-4329-AF5E-AE9AB89B5575}" presName="FiveConn_1-2" presStyleLbl="fgAccFollowNode1" presStyleIdx="0" presStyleCnt="4">
        <dgm:presLayoutVars>
          <dgm:bulletEnabled val="1"/>
        </dgm:presLayoutVars>
      </dgm:prSet>
      <dgm:spPr/>
    </dgm:pt>
    <dgm:pt modelId="{7F4AEDF7-C0EE-A34A-ABA3-68249C29EA51}" type="pres">
      <dgm:prSet presAssocID="{C22534AE-F1E3-4329-AF5E-AE9AB89B5575}" presName="FiveConn_2-3" presStyleLbl="fgAccFollowNode1" presStyleIdx="1" presStyleCnt="4">
        <dgm:presLayoutVars>
          <dgm:bulletEnabled val="1"/>
        </dgm:presLayoutVars>
      </dgm:prSet>
      <dgm:spPr/>
    </dgm:pt>
    <dgm:pt modelId="{D37E7ACA-AB19-8B45-A134-099B5DBD3055}" type="pres">
      <dgm:prSet presAssocID="{C22534AE-F1E3-4329-AF5E-AE9AB89B5575}" presName="FiveConn_3-4" presStyleLbl="fgAccFollowNode1" presStyleIdx="2" presStyleCnt="4">
        <dgm:presLayoutVars>
          <dgm:bulletEnabled val="1"/>
        </dgm:presLayoutVars>
      </dgm:prSet>
      <dgm:spPr/>
    </dgm:pt>
    <dgm:pt modelId="{0F9BC23B-78A0-8E41-BDD1-EB06F1BB0978}" type="pres">
      <dgm:prSet presAssocID="{C22534AE-F1E3-4329-AF5E-AE9AB89B5575}" presName="FiveConn_4-5" presStyleLbl="fgAccFollowNode1" presStyleIdx="3" presStyleCnt="4">
        <dgm:presLayoutVars>
          <dgm:bulletEnabled val="1"/>
        </dgm:presLayoutVars>
      </dgm:prSet>
      <dgm:spPr/>
    </dgm:pt>
    <dgm:pt modelId="{7EF0B2F8-AB06-2E41-B990-FB30387EDDE2}" type="pres">
      <dgm:prSet presAssocID="{C22534AE-F1E3-4329-AF5E-AE9AB89B5575}" presName="FiveNodes_1_text" presStyleLbl="node1" presStyleIdx="4" presStyleCnt="5">
        <dgm:presLayoutVars>
          <dgm:bulletEnabled val="1"/>
        </dgm:presLayoutVars>
      </dgm:prSet>
      <dgm:spPr/>
    </dgm:pt>
    <dgm:pt modelId="{3A45EB25-2C7A-4A44-A9EC-FA3BE16AC071}" type="pres">
      <dgm:prSet presAssocID="{C22534AE-F1E3-4329-AF5E-AE9AB89B5575}" presName="FiveNodes_2_text" presStyleLbl="node1" presStyleIdx="4" presStyleCnt="5">
        <dgm:presLayoutVars>
          <dgm:bulletEnabled val="1"/>
        </dgm:presLayoutVars>
      </dgm:prSet>
      <dgm:spPr/>
    </dgm:pt>
    <dgm:pt modelId="{23034AAC-F424-D746-9CEC-2E3CCD3A50ED}" type="pres">
      <dgm:prSet presAssocID="{C22534AE-F1E3-4329-AF5E-AE9AB89B5575}" presName="FiveNodes_3_text" presStyleLbl="node1" presStyleIdx="4" presStyleCnt="5">
        <dgm:presLayoutVars>
          <dgm:bulletEnabled val="1"/>
        </dgm:presLayoutVars>
      </dgm:prSet>
      <dgm:spPr/>
    </dgm:pt>
    <dgm:pt modelId="{849C94F2-9816-7544-B850-2673B6D97682}" type="pres">
      <dgm:prSet presAssocID="{C22534AE-F1E3-4329-AF5E-AE9AB89B5575}" presName="FiveNodes_4_text" presStyleLbl="node1" presStyleIdx="4" presStyleCnt="5">
        <dgm:presLayoutVars>
          <dgm:bulletEnabled val="1"/>
        </dgm:presLayoutVars>
      </dgm:prSet>
      <dgm:spPr/>
    </dgm:pt>
    <dgm:pt modelId="{BA4D8249-834A-6A47-A896-9F947EC70E48}" type="pres">
      <dgm:prSet presAssocID="{C22534AE-F1E3-4329-AF5E-AE9AB89B5575}" presName="FiveNodes_5_text" presStyleLbl="node1" presStyleIdx="4" presStyleCnt="5">
        <dgm:presLayoutVars>
          <dgm:bulletEnabled val="1"/>
        </dgm:presLayoutVars>
      </dgm:prSet>
      <dgm:spPr/>
    </dgm:pt>
  </dgm:ptLst>
  <dgm:cxnLst>
    <dgm:cxn modelId="{AAA43D18-0DAA-DC4D-B093-5170B1E6088E}" type="presOf" srcId="{FAC7358A-00F9-4760-B1FB-A61CD96C7EC9}" destId="{0F9BC23B-78A0-8E41-BDD1-EB06F1BB0978}" srcOrd="0" destOrd="0" presId="urn:microsoft.com/office/officeart/2005/8/layout/vProcess5"/>
    <dgm:cxn modelId="{8165F941-4A61-CD46-9E7D-1B2A9965FE58}" type="presOf" srcId="{3DA95858-F8E3-409C-9CF5-A9563486BBA8}" destId="{650A113A-59A5-0945-853B-7B19D3C3AF75}" srcOrd="0" destOrd="0" presId="urn:microsoft.com/office/officeart/2005/8/layout/vProcess5"/>
    <dgm:cxn modelId="{5C2A1F64-927F-B84A-BEEA-FBD4FB85C0C7}" type="presOf" srcId="{2685371A-D743-47B6-B5F2-159212ADE85B}" destId="{D37E7ACA-AB19-8B45-A134-099B5DBD3055}" srcOrd="0" destOrd="0" presId="urn:microsoft.com/office/officeart/2005/8/layout/vProcess5"/>
    <dgm:cxn modelId="{FA286366-DBE9-A641-BBDA-F7CF56A5EE06}" type="presOf" srcId="{53531EB4-2E6B-4FCD-A82B-ED5CC6A26560}" destId="{7F4AEDF7-C0EE-A34A-ABA3-68249C29EA51}" srcOrd="0" destOrd="0" presId="urn:microsoft.com/office/officeart/2005/8/layout/vProcess5"/>
    <dgm:cxn modelId="{40DA6B6A-FEA4-164F-B8F7-8B29D89FF349}" type="presOf" srcId="{3DA95858-F8E3-409C-9CF5-A9563486BBA8}" destId="{23034AAC-F424-D746-9CEC-2E3CCD3A50ED}" srcOrd="1" destOrd="0" presId="urn:microsoft.com/office/officeart/2005/8/layout/vProcess5"/>
    <dgm:cxn modelId="{8F9F4054-68BC-E040-A4D4-829B94FCD24D}" type="presOf" srcId="{68A317D4-64C4-45CA-B775-C49752DCF0D9}" destId="{BA4D8249-834A-6A47-A896-9F947EC70E48}" srcOrd="1" destOrd="0" presId="urn:microsoft.com/office/officeart/2005/8/layout/vProcess5"/>
    <dgm:cxn modelId="{962EBD54-E445-8A41-91FA-78C12080F379}" type="presOf" srcId="{80A605BD-C955-4F32-9E06-AF9C986BBFD2}" destId="{EDC124B2-8299-F247-B088-F0460B46A63E}" srcOrd="0" destOrd="0" presId="urn:microsoft.com/office/officeart/2005/8/layout/vProcess5"/>
    <dgm:cxn modelId="{6FC00377-E14D-439B-9675-0EC9D415CDBC}" srcId="{C22534AE-F1E3-4329-AF5E-AE9AB89B5575}" destId="{80A605BD-C955-4F32-9E06-AF9C986BBFD2}" srcOrd="0" destOrd="0" parTransId="{BD235D8B-01DE-477B-B50D-0881A0BD2CBD}" sibTransId="{478E9607-37D1-4A6A-8A30-5C39469B1DF5}"/>
    <dgm:cxn modelId="{7EA8DD58-17C3-B04D-94A2-9C576969924E}" type="presOf" srcId="{478E9607-37D1-4A6A-8A30-5C39469B1DF5}" destId="{2345654E-BC2A-9042-9A51-5185D68C8EB1}" srcOrd="0" destOrd="0" presId="urn:microsoft.com/office/officeart/2005/8/layout/vProcess5"/>
    <dgm:cxn modelId="{4CCE838F-2EA5-5446-B0FF-4103C3D04BEB}" type="presOf" srcId="{6C76F93A-7F47-492B-91F2-7C0AFA0C9D01}" destId="{C971B170-B880-8043-9F67-E960E01A9DF5}" srcOrd="0" destOrd="0" presId="urn:microsoft.com/office/officeart/2005/8/layout/vProcess5"/>
    <dgm:cxn modelId="{8E2A4797-ADCA-914D-8EFA-A4C938903C4B}" type="presOf" srcId="{6C76F93A-7F47-492B-91F2-7C0AFA0C9D01}" destId="{3A45EB25-2C7A-4A44-A9EC-FA3BE16AC071}" srcOrd="1" destOrd="0" presId="urn:microsoft.com/office/officeart/2005/8/layout/vProcess5"/>
    <dgm:cxn modelId="{BA5057A9-EFF2-4CAD-B8E7-3041C484E98C}" srcId="{C22534AE-F1E3-4329-AF5E-AE9AB89B5575}" destId="{68A317D4-64C4-45CA-B775-C49752DCF0D9}" srcOrd="4" destOrd="0" parTransId="{80E6C44A-EC22-427A-9FCD-FDFB183DFE7D}" sibTransId="{BAD5357F-7598-43E2-9065-520079AA7BA2}"/>
    <dgm:cxn modelId="{2DD854B9-EA6C-8742-B402-0BEA8019358E}" type="presOf" srcId="{C22534AE-F1E3-4329-AF5E-AE9AB89B5575}" destId="{B6E8FCCD-390E-FF4A-8E70-F4EDFF806445}" srcOrd="0" destOrd="0" presId="urn:microsoft.com/office/officeart/2005/8/layout/vProcess5"/>
    <dgm:cxn modelId="{6B8DA8B9-D21E-9A4F-8497-E43FB3516765}" type="presOf" srcId="{6D0A6049-D016-4643-9947-715339E6078D}" destId="{849C94F2-9816-7544-B850-2673B6D97682}" srcOrd="1" destOrd="0" presId="urn:microsoft.com/office/officeart/2005/8/layout/vProcess5"/>
    <dgm:cxn modelId="{C6DAB3C0-128A-4DA5-9099-53932E97C0DE}" srcId="{C22534AE-F1E3-4329-AF5E-AE9AB89B5575}" destId="{6C76F93A-7F47-492B-91F2-7C0AFA0C9D01}" srcOrd="1" destOrd="0" parTransId="{55106F47-28C2-4AD4-BB5F-C6EF40435B22}" sibTransId="{53531EB4-2E6B-4FCD-A82B-ED5CC6A26560}"/>
    <dgm:cxn modelId="{F59B6CCC-43B7-F944-BB56-852D058F998D}" type="presOf" srcId="{6D0A6049-D016-4643-9947-715339E6078D}" destId="{B57D47F7-66EE-0B45-975C-C4DCBED71121}" srcOrd="0" destOrd="0" presId="urn:microsoft.com/office/officeart/2005/8/layout/vProcess5"/>
    <dgm:cxn modelId="{72BBA9D7-7B2A-6C4F-8B8C-9AF182F75580}" type="presOf" srcId="{80A605BD-C955-4F32-9E06-AF9C986BBFD2}" destId="{7EF0B2F8-AB06-2E41-B990-FB30387EDDE2}" srcOrd="1" destOrd="0" presId="urn:microsoft.com/office/officeart/2005/8/layout/vProcess5"/>
    <dgm:cxn modelId="{94227FED-2E37-DC4A-8EFD-061BBF708ED7}" type="presOf" srcId="{68A317D4-64C4-45CA-B775-C49752DCF0D9}" destId="{7574A92B-74CA-4B42-A6BA-D4F5B3D6CCE5}" srcOrd="0" destOrd="0" presId="urn:microsoft.com/office/officeart/2005/8/layout/vProcess5"/>
    <dgm:cxn modelId="{14E24EF6-F895-4973-9F3C-12E48FF46459}" srcId="{C22534AE-F1E3-4329-AF5E-AE9AB89B5575}" destId="{3DA95858-F8E3-409C-9CF5-A9563486BBA8}" srcOrd="2" destOrd="0" parTransId="{0EFD683D-04C2-4A97-8A6C-8BB99CC9EAFA}" sibTransId="{2685371A-D743-47B6-B5F2-159212ADE85B}"/>
    <dgm:cxn modelId="{F5AFD2F9-0FC8-41FF-91D1-038802AE6EDC}" srcId="{C22534AE-F1E3-4329-AF5E-AE9AB89B5575}" destId="{6D0A6049-D016-4643-9947-715339E6078D}" srcOrd="3" destOrd="0" parTransId="{0FCD4F31-7CA4-4B14-8500-E21BFE6B31BF}" sibTransId="{FAC7358A-00F9-4760-B1FB-A61CD96C7EC9}"/>
    <dgm:cxn modelId="{0DAC34B9-D356-CE42-877C-930E60DD29D9}" type="presParOf" srcId="{B6E8FCCD-390E-FF4A-8E70-F4EDFF806445}" destId="{25C10539-A6A4-3F49-A6C9-FAB33D55390A}" srcOrd="0" destOrd="0" presId="urn:microsoft.com/office/officeart/2005/8/layout/vProcess5"/>
    <dgm:cxn modelId="{8E944599-FB88-E149-8150-86505E9A4B19}" type="presParOf" srcId="{B6E8FCCD-390E-FF4A-8E70-F4EDFF806445}" destId="{EDC124B2-8299-F247-B088-F0460B46A63E}" srcOrd="1" destOrd="0" presId="urn:microsoft.com/office/officeart/2005/8/layout/vProcess5"/>
    <dgm:cxn modelId="{B8A895AA-4930-9144-A1A3-A7AB331E3F6F}" type="presParOf" srcId="{B6E8FCCD-390E-FF4A-8E70-F4EDFF806445}" destId="{C971B170-B880-8043-9F67-E960E01A9DF5}" srcOrd="2" destOrd="0" presId="urn:microsoft.com/office/officeart/2005/8/layout/vProcess5"/>
    <dgm:cxn modelId="{9E92F1B6-1BED-6C46-920B-C44BB7100244}" type="presParOf" srcId="{B6E8FCCD-390E-FF4A-8E70-F4EDFF806445}" destId="{650A113A-59A5-0945-853B-7B19D3C3AF75}" srcOrd="3" destOrd="0" presId="urn:microsoft.com/office/officeart/2005/8/layout/vProcess5"/>
    <dgm:cxn modelId="{68AEB6CF-A380-2645-89C2-0FC02210F871}" type="presParOf" srcId="{B6E8FCCD-390E-FF4A-8E70-F4EDFF806445}" destId="{B57D47F7-66EE-0B45-975C-C4DCBED71121}" srcOrd="4" destOrd="0" presId="urn:microsoft.com/office/officeart/2005/8/layout/vProcess5"/>
    <dgm:cxn modelId="{C8F98BB9-7582-6D41-8E3E-2969239959BC}" type="presParOf" srcId="{B6E8FCCD-390E-FF4A-8E70-F4EDFF806445}" destId="{7574A92B-74CA-4B42-A6BA-D4F5B3D6CCE5}" srcOrd="5" destOrd="0" presId="urn:microsoft.com/office/officeart/2005/8/layout/vProcess5"/>
    <dgm:cxn modelId="{B2D6D307-4A4C-2942-BD9F-74A20C357A61}" type="presParOf" srcId="{B6E8FCCD-390E-FF4A-8E70-F4EDFF806445}" destId="{2345654E-BC2A-9042-9A51-5185D68C8EB1}" srcOrd="6" destOrd="0" presId="urn:microsoft.com/office/officeart/2005/8/layout/vProcess5"/>
    <dgm:cxn modelId="{92F38678-B6E1-EA43-B00F-93E62E40D69E}" type="presParOf" srcId="{B6E8FCCD-390E-FF4A-8E70-F4EDFF806445}" destId="{7F4AEDF7-C0EE-A34A-ABA3-68249C29EA51}" srcOrd="7" destOrd="0" presId="urn:microsoft.com/office/officeart/2005/8/layout/vProcess5"/>
    <dgm:cxn modelId="{7A2E0416-81C7-3241-A294-C0384B17D5FE}" type="presParOf" srcId="{B6E8FCCD-390E-FF4A-8E70-F4EDFF806445}" destId="{D37E7ACA-AB19-8B45-A134-099B5DBD3055}" srcOrd="8" destOrd="0" presId="urn:microsoft.com/office/officeart/2005/8/layout/vProcess5"/>
    <dgm:cxn modelId="{2133CD20-EAD1-1243-A2DF-5F23818DAAA9}" type="presParOf" srcId="{B6E8FCCD-390E-FF4A-8E70-F4EDFF806445}" destId="{0F9BC23B-78A0-8E41-BDD1-EB06F1BB0978}" srcOrd="9" destOrd="0" presId="urn:microsoft.com/office/officeart/2005/8/layout/vProcess5"/>
    <dgm:cxn modelId="{D35ECDD5-3216-374A-BDAB-061A0A9817BC}" type="presParOf" srcId="{B6E8FCCD-390E-FF4A-8E70-F4EDFF806445}" destId="{7EF0B2F8-AB06-2E41-B990-FB30387EDDE2}" srcOrd="10" destOrd="0" presId="urn:microsoft.com/office/officeart/2005/8/layout/vProcess5"/>
    <dgm:cxn modelId="{71A03AEE-92F2-614F-81D4-B1F6CBD58EE1}" type="presParOf" srcId="{B6E8FCCD-390E-FF4A-8E70-F4EDFF806445}" destId="{3A45EB25-2C7A-4A44-A9EC-FA3BE16AC071}" srcOrd="11" destOrd="0" presId="urn:microsoft.com/office/officeart/2005/8/layout/vProcess5"/>
    <dgm:cxn modelId="{1C24F653-ECB2-EB46-AB09-886E1745A87A}" type="presParOf" srcId="{B6E8FCCD-390E-FF4A-8E70-F4EDFF806445}" destId="{23034AAC-F424-D746-9CEC-2E3CCD3A50ED}" srcOrd="12" destOrd="0" presId="urn:microsoft.com/office/officeart/2005/8/layout/vProcess5"/>
    <dgm:cxn modelId="{5C98329B-CD30-EB43-8473-454E6F813E7F}" type="presParOf" srcId="{B6E8FCCD-390E-FF4A-8E70-F4EDFF806445}" destId="{849C94F2-9816-7544-B850-2673B6D97682}" srcOrd="13" destOrd="0" presId="urn:microsoft.com/office/officeart/2005/8/layout/vProcess5"/>
    <dgm:cxn modelId="{1140F2B4-9A7A-FC41-BEAA-21C0FEBE758D}" type="presParOf" srcId="{B6E8FCCD-390E-FF4A-8E70-F4EDFF806445}" destId="{BA4D8249-834A-6A47-A896-9F947EC70E4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91BFB-10E8-49DA-85D3-3CD5CCEDD8C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CFED76-266F-4CE0-823F-20DA4E22709C}">
      <dgm:prSet custT="1"/>
      <dgm:spPr/>
      <dgm:t>
        <a:bodyPr/>
        <a:lstStyle/>
        <a:p>
          <a:pPr>
            <a:lnSpc>
              <a:spcPct val="100000"/>
            </a:lnSpc>
          </a:pPr>
          <a:r>
            <a:rPr lang="en-US" sz="2000">
              <a:latin typeface="Abadi MT Condensed Light" panose="020B0306030101010103" pitchFamily="34" charset="77"/>
            </a:rPr>
            <a:t>AMA to build on continental standards and processes that meet international standards and best practices </a:t>
          </a:r>
        </a:p>
      </dgm:t>
    </dgm:pt>
    <dgm:pt modelId="{4F9F207D-C29A-4A68-BC8F-A391CF8EC51C}" type="parTrans" cxnId="{A77DADE1-DDE1-4825-A8FF-F2D841D45D99}">
      <dgm:prSet/>
      <dgm:spPr/>
      <dgm:t>
        <a:bodyPr/>
        <a:lstStyle/>
        <a:p>
          <a:endParaRPr lang="en-US"/>
        </a:p>
      </dgm:t>
    </dgm:pt>
    <dgm:pt modelId="{2EC2768B-FF80-4FF4-9A74-B7C063966EED}" type="sibTrans" cxnId="{A77DADE1-DDE1-4825-A8FF-F2D841D45D99}">
      <dgm:prSet/>
      <dgm:spPr/>
      <dgm:t>
        <a:bodyPr/>
        <a:lstStyle/>
        <a:p>
          <a:pPr>
            <a:lnSpc>
              <a:spcPct val="100000"/>
            </a:lnSpc>
          </a:pPr>
          <a:endParaRPr lang="en-US"/>
        </a:p>
      </dgm:t>
    </dgm:pt>
    <dgm:pt modelId="{8FAA0AAD-2450-48BE-8AD8-B3CA15DD0D4D}">
      <dgm:prSet custT="1"/>
      <dgm:spPr/>
      <dgm:t>
        <a:bodyPr/>
        <a:lstStyle/>
        <a:p>
          <a:pPr>
            <a:lnSpc>
              <a:spcPct val="100000"/>
            </a:lnSpc>
          </a:pPr>
          <a:r>
            <a:rPr lang="en-ZA" sz="2000" dirty="0">
              <a:latin typeface="Abadi MT Condensed Light" panose="020B0306030101010103" pitchFamily="34" charset="77"/>
            </a:rPr>
            <a:t>Strengthened NRAs with systems to enable reliance on AMA scientific recommendations and decisions</a:t>
          </a:r>
          <a:endParaRPr lang="en-US" sz="2000" dirty="0">
            <a:latin typeface="Abadi MT Condensed Light" panose="020B0306030101010103" pitchFamily="34" charset="77"/>
          </a:endParaRPr>
        </a:p>
      </dgm:t>
    </dgm:pt>
    <dgm:pt modelId="{FB04F481-6ED9-4393-83E1-E7FF20EF2091}" type="parTrans" cxnId="{1A94C27A-6977-4F6B-B9E7-5E17ECD72A38}">
      <dgm:prSet/>
      <dgm:spPr/>
      <dgm:t>
        <a:bodyPr/>
        <a:lstStyle/>
        <a:p>
          <a:endParaRPr lang="en-US"/>
        </a:p>
      </dgm:t>
    </dgm:pt>
    <dgm:pt modelId="{486EF44C-981E-4DF4-B569-C10B471AF3FC}" type="sibTrans" cxnId="{1A94C27A-6977-4F6B-B9E7-5E17ECD72A38}">
      <dgm:prSet/>
      <dgm:spPr/>
      <dgm:t>
        <a:bodyPr/>
        <a:lstStyle/>
        <a:p>
          <a:pPr>
            <a:lnSpc>
              <a:spcPct val="100000"/>
            </a:lnSpc>
          </a:pPr>
          <a:endParaRPr lang="en-US"/>
        </a:p>
      </dgm:t>
    </dgm:pt>
    <dgm:pt modelId="{9E1742CB-F5C2-437F-A891-1BEAF3220CD8}">
      <dgm:prSet custT="1"/>
      <dgm:spPr/>
      <dgm:t>
        <a:bodyPr/>
        <a:lstStyle/>
        <a:p>
          <a:pPr>
            <a:lnSpc>
              <a:spcPct val="100000"/>
            </a:lnSpc>
          </a:pPr>
          <a:r>
            <a:rPr lang="en-ZA" sz="2000">
              <a:latin typeface="Abadi MT Condensed Light" panose="020B0306030101010103" pitchFamily="34" charset="77"/>
            </a:rPr>
            <a:t>Strengthened networking and trust among the regulators </a:t>
          </a:r>
          <a:endParaRPr lang="en-US" sz="2000">
            <a:latin typeface="Abadi MT Condensed Light" panose="020B0306030101010103" pitchFamily="34" charset="77"/>
          </a:endParaRPr>
        </a:p>
      </dgm:t>
    </dgm:pt>
    <dgm:pt modelId="{7B96B762-D8CF-4A65-9D02-2170C0462A18}" type="parTrans" cxnId="{95105F4D-C71B-4A07-ADD5-6FE9DF9BD5D7}">
      <dgm:prSet/>
      <dgm:spPr/>
      <dgm:t>
        <a:bodyPr/>
        <a:lstStyle/>
        <a:p>
          <a:endParaRPr lang="en-US"/>
        </a:p>
      </dgm:t>
    </dgm:pt>
    <dgm:pt modelId="{8625101D-5B7C-4F00-8BE9-C4B7208CC792}" type="sibTrans" cxnId="{95105F4D-C71B-4A07-ADD5-6FE9DF9BD5D7}">
      <dgm:prSet/>
      <dgm:spPr/>
      <dgm:t>
        <a:bodyPr/>
        <a:lstStyle/>
        <a:p>
          <a:pPr>
            <a:lnSpc>
              <a:spcPct val="100000"/>
            </a:lnSpc>
          </a:pPr>
          <a:endParaRPr lang="en-US"/>
        </a:p>
      </dgm:t>
    </dgm:pt>
    <dgm:pt modelId="{72469BC2-8044-4852-B8F3-81E873AFEFC0}">
      <dgm:prSet custT="1"/>
      <dgm:spPr/>
      <dgm:t>
        <a:bodyPr/>
        <a:lstStyle/>
        <a:p>
          <a:pPr>
            <a:lnSpc>
              <a:spcPct val="100000"/>
            </a:lnSpc>
          </a:pPr>
          <a:r>
            <a:rPr lang="en-ZA" sz="2000">
              <a:latin typeface="Abadi MT Condensed Light" panose="020B0306030101010103" pitchFamily="34" charset="77"/>
            </a:rPr>
            <a:t>AMA to depend of experts from NRAs to undertake its scientific work – human capacity  </a:t>
          </a:r>
          <a:endParaRPr lang="en-US" sz="2000">
            <a:latin typeface="Abadi MT Condensed Light" panose="020B0306030101010103" pitchFamily="34" charset="77"/>
          </a:endParaRPr>
        </a:p>
      </dgm:t>
    </dgm:pt>
    <dgm:pt modelId="{E8B4208D-3D27-439D-8B9D-690BA66C5110}" type="parTrans" cxnId="{93A990FE-0DAC-4FE2-B78C-4D29E8D6EF63}">
      <dgm:prSet/>
      <dgm:spPr/>
      <dgm:t>
        <a:bodyPr/>
        <a:lstStyle/>
        <a:p>
          <a:endParaRPr lang="en-US"/>
        </a:p>
      </dgm:t>
    </dgm:pt>
    <dgm:pt modelId="{B4277953-ADB2-4C89-84F6-1CCFD2A989A8}" type="sibTrans" cxnId="{93A990FE-0DAC-4FE2-B78C-4D29E8D6EF63}">
      <dgm:prSet/>
      <dgm:spPr/>
      <dgm:t>
        <a:bodyPr/>
        <a:lstStyle/>
        <a:p>
          <a:pPr>
            <a:lnSpc>
              <a:spcPct val="100000"/>
            </a:lnSpc>
          </a:pPr>
          <a:endParaRPr lang="en-US"/>
        </a:p>
      </dgm:t>
    </dgm:pt>
    <dgm:pt modelId="{E0293741-216B-4F8E-8A59-6A0558AA3766}">
      <dgm:prSet custT="1"/>
      <dgm:spPr/>
      <dgm:t>
        <a:bodyPr/>
        <a:lstStyle/>
        <a:p>
          <a:pPr>
            <a:lnSpc>
              <a:spcPct val="100000"/>
            </a:lnSpc>
          </a:pPr>
          <a:r>
            <a:rPr lang="en-ZA" sz="2000">
              <a:latin typeface="Abadi MT Condensed Light" panose="020B0306030101010103" pitchFamily="34" charset="77"/>
            </a:rPr>
            <a:t>RECs-MRH programmes anchors of AMA </a:t>
          </a:r>
          <a:endParaRPr lang="en-US" sz="2000">
            <a:latin typeface="Abadi MT Condensed Light" panose="020B0306030101010103" pitchFamily="34" charset="77"/>
          </a:endParaRPr>
        </a:p>
      </dgm:t>
    </dgm:pt>
    <dgm:pt modelId="{FDC869AD-74A6-4982-AF28-B62D8F63F8F8}" type="parTrans" cxnId="{5C147F91-02E9-43C2-BC25-43E3B7584CBC}">
      <dgm:prSet/>
      <dgm:spPr/>
      <dgm:t>
        <a:bodyPr/>
        <a:lstStyle/>
        <a:p>
          <a:endParaRPr lang="en-US"/>
        </a:p>
      </dgm:t>
    </dgm:pt>
    <dgm:pt modelId="{5947CCE7-9A0B-4BA4-A278-660DA95185CA}" type="sibTrans" cxnId="{5C147F91-02E9-43C2-BC25-43E3B7584CBC}">
      <dgm:prSet/>
      <dgm:spPr/>
      <dgm:t>
        <a:bodyPr/>
        <a:lstStyle/>
        <a:p>
          <a:pPr>
            <a:lnSpc>
              <a:spcPct val="100000"/>
            </a:lnSpc>
          </a:pPr>
          <a:endParaRPr lang="en-US"/>
        </a:p>
      </dgm:t>
    </dgm:pt>
    <dgm:pt modelId="{79C9131D-9B3A-4571-9A7A-FF52671EC0EA}">
      <dgm:prSet custT="1"/>
      <dgm:spPr/>
      <dgm:t>
        <a:bodyPr/>
        <a:lstStyle/>
        <a:p>
          <a:pPr>
            <a:lnSpc>
              <a:spcPct val="100000"/>
            </a:lnSpc>
          </a:pPr>
          <a:r>
            <a:rPr lang="en-ZA" sz="2000" dirty="0">
              <a:latin typeface="Abadi MT Condensed Light" panose="020B0306030101010103" pitchFamily="34" charset="77"/>
            </a:rPr>
            <a:t>Sustainable financing mechanisms </a:t>
          </a:r>
          <a:endParaRPr lang="en-US" sz="2000" dirty="0">
            <a:latin typeface="Abadi MT Condensed Light" panose="020B0306030101010103" pitchFamily="34" charset="77"/>
          </a:endParaRPr>
        </a:p>
      </dgm:t>
    </dgm:pt>
    <dgm:pt modelId="{3B74366E-18CA-4770-A037-EB68443BF4AF}" type="parTrans" cxnId="{5D949BE3-5144-42D1-908B-F37C69527C63}">
      <dgm:prSet/>
      <dgm:spPr/>
      <dgm:t>
        <a:bodyPr/>
        <a:lstStyle/>
        <a:p>
          <a:endParaRPr lang="en-US"/>
        </a:p>
      </dgm:t>
    </dgm:pt>
    <dgm:pt modelId="{22248EE0-CD20-45C8-B204-1C9E771E023B}" type="sibTrans" cxnId="{5D949BE3-5144-42D1-908B-F37C69527C63}">
      <dgm:prSet/>
      <dgm:spPr/>
      <dgm:t>
        <a:bodyPr/>
        <a:lstStyle/>
        <a:p>
          <a:endParaRPr lang="en-US"/>
        </a:p>
      </dgm:t>
    </dgm:pt>
    <dgm:pt modelId="{4BBBDD58-DE8C-4DCF-9F9D-639093F85E0A}" type="pres">
      <dgm:prSet presAssocID="{8F891BFB-10E8-49DA-85D3-3CD5CCEDD8C9}" presName="root" presStyleCnt="0">
        <dgm:presLayoutVars>
          <dgm:dir/>
          <dgm:resizeHandles val="exact"/>
        </dgm:presLayoutVars>
      </dgm:prSet>
      <dgm:spPr/>
    </dgm:pt>
    <dgm:pt modelId="{423165A1-8BB4-4825-9601-455A8E2C4127}" type="pres">
      <dgm:prSet presAssocID="{8F891BFB-10E8-49DA-85D3-3CD5CCEDD8C9}" presName="container" presStyleCnt="0">
        <dgm:presLayoutVars>
          <dgm:dir/>
          <dgm:resizeHandles val="exact"/>
        </dgm:presLayoutVars>
      </dgm:prSet>
      <dgm:spPr/>
    </dgm:pt>
    <dgm:pt modelId="{9D36AAA5-3F36-4B8A-8FC2-AF4392372562}" type="pres">
      <dgm:prSet presAssocID="{EACFED76-266F-4CE0-823F-20DA4E22709C}" presName="compNode" presStyleCnt="0"/>
      <dgm:spPr/>
    </dgm:pt>
    <dgm:pt modelId="{95200441-BB80-42A7-99AE-7615D20A6F6F}" type="pres">
      <dgm:prSet presAssocID="{EACFED76-266F-4CE0-823F-20DA4E22709C}" presName="iconBgRect" presStyleLbl="bgShp" presStyleIdx="0" presStyleCnt="6"/>
      <dgm:spPr/>
    </dgm:pt>
    <dgm:pt modelId="{62E881FD-89A2-48D4-AFFA-059274E5E4D1}" type="pres">
      <dgm:prSet presAssocID="{EACFED76-266F-4CE0-823F-20DA4E22709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60D2DD40-9B6D-43D4-AFA9-212F73F585C2}" type="pres">
      <dgm:prSet presAssocID="{EACFED76-266F-4CE0-823F-20DA4E22709C}" presName="spaceRect" presStyleCnt="0"/>
      <dgm:spPr/>
    </dgm:pt>
    <dgm:pt modelId="{4FD414B2-48C0-4A84-91D8-A1E99466E781}" type="pres">
      <dgm:prSet presAssocID="{EACFED76-266F-4CE0-823F-20DA4E22709C}" presName="textRect" presStyleLbl="revTx" presStyleIdx="0" presStyleCnt="6">
        <dgm:presLayoutVars>
          <dgm:chMax val="1"/>
          <dgm:chPref val="1"/>
        </dgm:presLayoutVars>
      </dgm:prSet>
      <dgm:spPr/>
    </dgm:pt>
    <dgm:pt modelId="{EC625188-C12A-4032-B3EA-36CFE36DE6EE}" type="pres">
      <dgm:prSet presAssocID="{2EC2768B-FF80-4FF4-9A74-B7C063966EED}" presName="sibTrans" presStyleLbl="sibTrans2D1" presStyleIdx="0" presStyleCnt="0"/>
      <dgm:spPr/>
    </dgm:pt>
    <dgm:pt modelId="{5819B0D3-1D99-4A3A-B63D-49C3C998F2E1}" type="pres">
      <dgm:prSet presAssocID="{8FAA0AAD-2450-48BE-8AD8-B3CA15DD0D4D}" presName="compNode" presStyleCnt="0"/>
      <dgm:spPr/>
    </dgm:pt>
    <dgm:pt modelId="{31DD9750-9291-45D6-8AB4-D0D1DD03D31C}" type="pres">
      <dgm:prSet presAssocID="{8FAA0AAD-2450-48BE-8AD8-B3CA15DD0D4D}" presName="iconBgRect" presStyleLbl="bgShp" presStyleIdx="1" presStyleCnt="6"/>
      <dgm:spPr/>
    </dgm:pt>
    <dgm:pt modelId="{8FB137FA-372A-424B-A327-50ACD1623912}" type="pres">
      <dgm:prSet presAssocID="{8FAA0AAD-2450-48BE-8AD8-B3CA15DD0D4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3FEEF9E-8501-4A4C-AECB-0324A7B03290}" type="pres">
      <dgm:prSet presAssocID="{8FAA0AAD-2450-48BE-8AD8-B3CA15DD0D4D}" presName="spaceRect" presStyleCnt="0"/>
      <dgm:spPr/>
    </dgm:pt>
    <dgm:pt modelId="{C57810BD-2CE5-4829-8EA3-E8A0F827D04D}" type="pres">
      <dgm:prSet presAssocID="{8FAA0AAD-2450-48BE-8AD8-B3CA15DD0D4D}" presName="textRect" presStyleLbl="revTx" presStyleIdx="1" presStyleCnt="6">
        <dgm:presLayoutVars>
          <dgm:chMax val="1"/>
          <dgm:chPref val="1"/>
        </dgm:presLayoutVars>
      </dgm:prSet>
      <dgm:spPr/>
    </dgm:pt>
    <dgm:pt modelId="{8F0A8859-459B-45B7-B32E-239328E9C118}" type="pres">
      <dgm:prSet presAssocID="{486EF44C-981E-4DF4-B569-C10B471AF3FC}" presName="sibTrans" presStyleLbl="sibTrans2D1" presStyleIdx="0" presStyleCnt="0"/>
      <dgm:spPr/>
    </dgm:pt>
    <dgm:pt modelId="{AE9BC669-736C-48A6-8F6E-60E976E41BE5}" type="pres">
      <dgm:prSet presAssocID="{9E1742CB-F5C2-437F-A891-1BEAF3220CD8}" presName="compNode" presStyleCnt="0"/>
      <dgm:spPr/>
    </dgm:pt>
    <dgm:pt modelId="{15001051-E78B-4EF8-95E5-305854DD38D8}" type="pres">
      <dgm:prSet presAssocID="{9E1742CB-F5C2-437F-A891-1BEAF3220CD8}" presName="iconBgRect" presStyleLbl="bgShp" presStyleIdx="2" presStyleCnt="6"/>
      <dgm:spPr/>
    </dgm:pt>
    <dgm:pt modelId="{4DFB29E8-7E7C-44BE-8ADE-C2539860445F}" type="pres">
      <dgm:prSet presAssocID="{9E1742CB-F5C2-437F-A891-1BEAF3220CD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E31CB8E7-18A7-45EA-95D2-0D036D76B025}" type="pres">
      <dgm:prSet presAssocID="{9E1742CB-F5C2-437F-A891-1BEAF3220CD8}" presName="spaceRect" presStyleCnt="0"/>
      <dgm:spPr/>
    </dgm:pt>
    <dgm:pt modelId="{33FD15C9-D01E-470C-BC16-4661FAE0CB41}" type="pres">
      <dgm:prSet presAssocID="{9E1742CB-F5C2-437F-A891-1BEAF3220CD8}" presName="textRect" presStyleLbl="revTx" presStyleIdx="2" presStyleCnt="6">
        <dgm:presLayoutVars>
          <dgm:chMax val="1"/>
          <dgm:chPref val="1"/>
        </dgm:presLayoutVars>
      </dgm:prSet>
      <dgm:spPr/>
    </dgm:pt>
    <dgm:pt modelId="{9EA56145-A250-4BA6-8484-6457C65E3211}" type="pres">
      <dgm:prSet presAssocID="{8625101D-5B7C-4F00-8BE9-C4B7208CC792}" presName="sibTrans" presStyleLbl="sibTrans2D1" presStyleIdx="0" presStyleCnt="0"/>
      <dgm:spPr/>
    </dgm:pt>
    <dgm:pt modelId="{79E986A0-167A-42C9-85BE-77639CB8639F}" type="pres">
      <dgm:prSet presAssocID="{72469BC2-8044-4852-B8F3-81E873AFEFC0}" presName="compNode" presStyleCnt="0"/>
      <dgm:spPr/>
    </dgm:pt>
    <dgm:pt modelId="{041F199A-1519-45DE-B772-926C20562A54}" type="pres">
      <dgm:prSet presAssocID="{72469BC2-8044-4852-B8F3-81E873AFEFC0}" presName="iconBgRect" presStyleLbl="bgShp" presStyleIdx="3" presStyleCnt="6"/>
      <dgm:spPr/>
    </dgm:pt>
    <dgm:pt modelId="{F9030C6B-D9FB-4DF8-8859-A179143E08FA}" type="pres">
      <dgm:prSet presAssocID="{72469BC2-8044-4852-B8F3-81E873AFEFC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tor"/>
        </a:ext>
      </dgm:extLst>
    </dgm:pt>
    <dgm:pt modelId="{3E3C9285-4EF3-4B3B-9013-A0DE606D79FA}" type="pres">
      <dgm:prSet presAssocID="{72469BC2-8044-4852-B8F3-81E873AFEFC0}" presName="spaceRect" presStyleCnt="0"/>
      <dgm:spPr/>
    </dgm:pt>
    <dgm:pt modelId="{B49988BD-B572-40F8-A783-1048458E6CD9}" type="pres">
      <dgm:prSet presAssocID="{72469BC2-8044-4852-B8F3-81E873AFEFC0}" presName="textRect" presStyleLbl="revTx" presStyleIdx="3" presStyleCnt="6">
        <dgm:presLayoutVars>
          <dgm:chMax val="1"/>
          <dgm:chPref val="1"/>
        </dgm:presLayoutVars>
      </dgm:prSet>
      <dgm:spPr/>
    </dgm:pt>
    <dgm:pt modelId="{FEA6E729-D7F3-4443-9F64-C2F1FA483880}" type="pres">
      <dgm:prSet presAssocID="{B4277953-ADB2-4C89-84F6-1CCFD2A989A8}" presName="sibTrans" presStyleLbl="sibTrans2D1" presStyleIdx="0" presStyleCnt="0"/>
      <dgm:spPr/>
    </dgm:pt>
    <dgm:pt modelId="{A5B55E16-7EBF-4D08-ACCF-49A873656A92}" type="pres">
      <dgm:prSet presAssocID="{E0293741-216B-4F8E-8A59-6A0558AA3766}" presName="compNode" presStyleCnt="0"/>
      <dgm:spPr/>
    </dgm:pt>
    <dgm:pt modelId="{5CAC637F-DD9C-4A5F-A885-33ECB357C742}" type="pres">
      <dgm:prSet presAssocID="{E0293741-216B-4F8E-8A59-6A0558AA3766}" presName="iconBgRect" presStyleLbl="bgShp" presStyleIdx="4" presStyleCnt="6"/>
      <dgm:spPr/>
    </dgm:pt>
    <dgm:pt modelId="{AC558420-2C37-4B23-8975-57F118A185C3}" type="pres">
      <dgm:prSet presAssocID="{E0293741-216B-4F8E-8A59-6A0558AA376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nchor"/>
        </a:ext>
      </dgm:extLst>
    </dgm:pt>
    <dgm:pt modelId="{A698EAB0-6AAF-4178-8912-C438C0C81C75}" type="pres">
      <dgm:prSet presAssocID="{E0293741-216B-4F8E-8A59-6A0558AA3766}" presName="spaceRect" presStyleCnt="0"/>
      <dgm:spPr/>
    </dgm:pt>
    <dgm:pt modelId="{84FAB177-07F5-4380-9ED9-9EF43FC8EAC6}" type="pres">
      <dgm:prSet presAssocID="{E0293741-216B-4F8E-8A59-6A0558AA3766}" presName="textRect" presStyleLbl="revTx" presStyleIdx="4" presStyleCnt="6">
        <dgm:presLayoutVars>
          <dgm:chMax val="1"/>
          <dgm:chPref val="1"/>
        </dgm:presLayoutVars>
      </dgm:prSet>
      <dgm:spPr/>
    </dgm:pt>
    <dgm:pt modelId="{5BBCD4EA-6D3A-4D52-8A8E-9EA51652906D}" type="pres">
      <dgm:prSet presAssocID="{5947CCE7-9A0B-4BA4-A278-660DA95185CA}" presName="sibTrans" presStyleLbl="sibTrans2D1" presStyleIdx="0" presStyleCnt="0"/>
      <dgm:spPr/>
    </dgm:pt>
    <dgm:pt modelId="{183B110F-FB4D-4935-B0B3-FA9B31B31BA9}" type="pres">
      <dgm:prSet presAssocID="{79C9131D-9B3A-4571-9A7A-FF52671EC0EA}" presName="compNode" presStyleCnt="0"/>
      <dgm:spPr/>
    </dgm:pt>
    <dgm:pt modelId="{DF0289CA-1071-4144-B71E-B6B51D1B4DAB}" type="pres">
      <dgm:prSet presAssocID="{79C9131D-9B3A-4571-9A7A-FF52671EC0EA}" presName="iconBgRect" presStyleLbl="bgShp" presStyleIdx="5" presStyleCnt="6"/>
      <dgm:spPr/>
    </dgm:pt>
    <dgm:pt modelId="{939F4772-30DA-4CDE-9AD5-13C43BFF6094}" type="pres">
      <dgm:prSet presAssocID="{79C9131D-9B3A-4571-9A7A-FF52671EC0E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oins"/>
        </a:ext>
      </dgm:extLst>
    </dgm:pt>
    <dgm:pt modelId="{C206A3B9-F592-4FD6-80BB-B3893BEF2276}" type="pres">
      <dgm:prSet presAssocID="{79C9131D-9B3A-4571-9A7A-FF52671EC0EA}" presName="spaceRect" presStyleCnt="0"/>
      <dgm:spPr/>
    </dgm:pt>
    <dgm:pt modelId="{FD897CC5-9933-4FED-AD1A-1849B05D077B}" type="pres">
      <dgm:prSet presAssocID="{79C9131D-9B3A-4571-9A7A-FF52671EC0EA}" presName="textRect" presStyleLbl="revTx" presStyleIdx="5" presStyleCnt="6">
        <dgm:presLayoutVars>
          <dgm:chMax val="1"/>
          <dgm:chPref val="1"/>
        </dgm:presLayoutVars>
      </dgm:prSet>
      <dgm:spPr/>
    </dgm:pt>
  </dgm:ptLst>
  <dgm:cxnLst>
    <dgm:cxn modelId="{49569509-7ABC-4B04-880D-9A0D9F057181}" type="presOf" srcId="{EACFED76-266F-4CE0-823F-20DA4E22709C}" destId="{4FD414B2-48C0-4A84-91D8-A1E99466E781}" srcOrd="0" destOrd="0" presId="urn:microsoft.com/office/officeart/2018/2/layout/IconCircleList"/>
    <dgm:cxn modelId="{8FC82529-4679-4529-BBAA-245A17133FB9}" type="presOf" srcId="{72469BC2-8044-4852-B8F3-81E873AFEFC0}" destId="{B49988BD-B572-40F8-A783-1048458E6CD9}" srcOrd="0" destOrd="0" presId="urn:microsoft.com/office/officeart/2018/2/layout/IconCircleList"/>
    <dgm:cxn modelId="{A00B272C-DCC0-4BA0-A63F-A12CFE70F53F}" type="presOf" srcId="{8625101D-5B7C-4F00-8BE9-C4B7208CC792}" destId="{9EA56145-A250-4BA6-8484-6457C65E3211}" srcOrd="0" destOrd="0" presId="urn:microsoft.com/office/officeart/2018/2/layout/IconCircleList"/>
    <dgm:cxn modelId="{E6C25368-3FF6-4398-BC9C-247F307D6016}" type="presOf" srcId="{E0293741-216B-4F8E-8A59-6A0558AA3766}" destId="{84FAB177-07F5-4380-9ED9-9EF43FC8EAC6}" srcOrd="0" destOrd="0" presId="urn:microsoft.com/office/officeart/2018/2/layout/IconCircleList"/>
    <dgm:cxn modelId="{95105F4D-C71B-4A07-ADD5-6FE9DF9BD5D7}" srcId="{8F891BFB-10E8-49DA-85D3-3CD5CCEDD8C9}" destId="{9E1742CB-F5C2-437F-A891-1BEAF3220CD8}" srcOrd="2" destOrd="0" parTransId="{7B96B762-D8CF-4A65-9D02-2170C0462A18}" sibTransId="{8625101D-5B7C-4F00-8BE9-C4B7208CC792}"/>
    <dgm:cxn modelId="{D5C8DF74-4D27-43C5-8144-0E22F32D908A}" type="presOf" srcId="{5947CCE7-9A0B-4BA4-A278-660DA95185CA}" destId="{5BBCD4EA-6D3A-4D52-8A8E-9EA51652906D}" srcOrd="0" destOrd="0" presId="urn:microsoft.com/office/officeart/2018/2/layout/IconCircleList"/>
    <dgm:cxn modelId="{CD6D9A7A-C22E-415C-8475-4F9BE5F065CD}" type="presOf" srcId="{486EF44C-981E-4DF4-B569-C10B471AF3FC}" destId="{8F0A8859-459B-45B7-B32E-239328E9C118}" srcOrd="0" destOrd="0" presId="urn:microsoft.com/office/officeart/2018/2/layout/IconCircleList"/>
    <dgm:cxn modelId="{1A94C27A-6977-4F6B-B9E7-5E17ECD72A38}" srcId="{8F891BFB-10E8-49DA-85D3-3CD5CCEDD8C9}" destId="{8FAA0AAD-2450-48BE-8AD8-B3CA15DD0D4D}" srcOrd="1" destOrd="0" parTransId="{FB04F481-6ED9-4393-83E1-E7FF20EF2091}" sibTransId="{486EF44C-981E-4DF4-B569-C10B471AF3FC}"/>
    <dgm:cxn modelId="{052AA57B-9EB0-41C6-B9CE-B728169063BD}" type="presOf" srcId="{8F891BFB-10E8-49DA-85D3-3CD5CCEDD8C9}" destId="{4BBBDD58-DE8C-4DCF-9F9D-639093F85E0A}" srcOrd="0" destOrd="0" presId="urn:microsoft.com/office/officeart/2018/2/layout/IconCircleList"/>
    <dgm:cxn modelId="{6EFFFC87-6829-41FA-A2E6-F3F839D99E3C}" type="presOf" srcId="{B4277953-ADB2-4C89-84F6-1CCFD2A989A8}" destId="{FEA6E729-D7F3-4443-9F64-C2F1FA483880}" srcOrd="0" destOrd="0" presId="urn:microsoft.com/office/officeart/2018/2/layout/IconCircleList"/>
    <dgm:cxn modelId="{062E758F-9F8F-4B82-B0D2-7E968772DA60}" type="presOf" srcId="{79C9131D-9B3A-4571-9A7A-FF52671EC0EA}" destId="{FD897CC5-9933-4FED-AD1A-1849B05D077B}" srcOrd="0" destOrd="0" presId="urn:microsoft.com/office/officeart/2018/2/layout/IconCircleList"/>
    <dgm:cxn modelId="{5C147F91-02E9-43C2-BC25-43E3B7584CBC}" srcId="{8F891BFB-10E8-49DA-85D3-3CD5CCEDD8C9}" destId="{E0293741-216B-4F8E-8A59-6A0558AA3766}" srcOrd="4" destOrd="0" parTransId="{FDC869AD-74A6-4982-AF28-B62D8F63F8F8}" sibTransId="{5947CCE7-9A0B-4BA4-A278-660DA95185CA}"/>
    <dgm:cxn modelId="{236FFBB0-5CEF-482C-878D-85879A1924E2}" type="presOf" srcId="{9E1742CB-F5C2-437F-A891-1BEAF3220CD8}" destId="{33FD15C9-D01E-470C-BC16-4661FAE0CB41}" srcOrd="0" destOrd="0" presId="urn:microsoft.com/office/officeart/2018/2/layout/IconCircleList"/>
    <dgm:cxn modelId="{F3BB96CB-ED58-489C-8ACA-7AF00DFE21D2}" type="presOf" srcId="{2EC2768B-FF80-4FF4-9A74-B7C063966EED}" destId="{EC625188-C12A-4032-B3EA-36CFE36DE6EE}" srcOrd="0" destOrd="0" presId="urn:microsoft.com/office/officeart/2018/2/layout/IconCircleList"/>
    <dgm:cxn modelId="{A77DADE1-DDE1-4825-A8FF-F2D841D45D99}" srcId="{8F891BFB-10E8-49DA-85D3-3CD5CCEDD8C9}" destId="{EACFED76-266F-4CE0-823F-20DA4E22709C}" srcOrd="0" destOrd="0" parTransId="{4F9F207D-C29A-4A68-BC8F-A391CF8EC51C}" sibTransId="{2EC2768B-FF80-4FF4-9A74-B7C063966EED}"/>
    <dgm:cxn modelId="{5D949BE3-5144-42D1-908B-F37C69527C63}" srcId="{8F891BFB-10E8-49DA-85D3-3CD5CCEDD8C9}" destId="{79C9131D-9B3A-4571-9A7A-FF52671EC0EA}" srcOrd="5" destOrd="0" parTransId="{3B74366E-18CA-4770-A037-EB68443BF4AF}" sibTransId="{22248EE0-CD20-45C8-B204-1C9E771E023B}"/>
    <dgm:cxn modelId="{529C27FC-1BAD-414D-B31F-CE54992727C9}" type="presOf" srcId="{8FAA0AAD-2450-48BE-8AD8-B3CA15DD0D4D}" destId="{C57810BD-2CE5-4829-8EA3-E8A0F827D04D}" srcOrd="0" destOrd="0" presId="urn:microsoft.com/office/officeart/2018/2/layout/IconCircleList"/>
    <dgm:cxn modelId="{93A990FE-0DAC-4FE2-B78C-4D29E8D6EF63}" srcId="{8F891BFB-10E8-49DA-85D3-3CD5CCEDD8C9}" destId="{72469BC2-8044-4852-B8F3-81E873AFEFC0}" srcOrd="3" destOrd="0" parTransId="{E8B4208D-3D27-439D-8B9D-690BA66C5110}" sibTransId="{B4277953-ADB2-4C89-84F6-1CCFD2A989A8}"/>
    <dgm:cxn modelId="{76BD33BA-6CFC-4CB6-B380-C839516663A4}" type="presParOf" srcId="{4BBBDD58-DE8C-4DCF-9F9D-639093F85E0A}" destId="{423165A1-8BB4-4825-9601-455A8E2C4127}" srcOrd="0" destOrd="0" presId="urn:microsoft.com/office/officeart/2018/2/layout/IconCircleList"/>
    <dgm:cxn modelId="{6141D44E-037F-41A0-982B-E286728051B7}" type="presParOf" srcId="{423165A1-8BB4-4825-9601-455A8E2C4127}" destId="{9D36AAA5-3F36-4B8A-8FC2-AF4392372562}" srcOrd="0" destOrd="0" presId="urn:microsoft.com/office/officeart/2018/2/layout/IconCircleList"/>
    <dgm:cxn modelId="{C6FC40E2-CADA-4EAA-8B08-983809212556}" type="presParOf" srcId="{9D36AAA5-3F36-4B8A-8FC2-AF4392372562}" destId="{95200441-BB80-42A7-99AE-7615D20A6F6F}" srcOrd="0" destOrd="0" presId="urn:microsoft.com/office/officeart/2018/2/layout/IconCircleList"/>
    <dgm:cxn modelId="{24A7F60D-9182-4077-8E76-5AACA96226D3}" type="presParOf" srcId="{9D36AAA5-3F36-4B8A-8FC2-AF4392372562}" destId="{62E881FD-89A2-48D4-AFFA-059274E5E4D1}" srcOrd="1" destOrd="0" presId="urn:microsoft.com/office/officeart/2018/2/layout/IconCircleList"/>
    <dgm:cxn modelId="{330FE034-E692-417D-B370-B2F657B2B720}" type="presParOf" srcId="{9D36AAA5-3F36-4B8A-8FC2-AF4392372562}" destId="{60D2DD40-9B6D-43D4-AFA9-212F73F585C2}" srcOrd="2" destOrd="0" presId="urn:microsoft.com/office/officeart/2018/2/layout/IconCircleList"/>
    <dgm:cxn modelId="{1C1E4680-134C-4039-8E07-A063A2216FA6}" type="presParOf" srcId="{9D36AAA5-3F36-4B8A-8FC2-AF4392372562}" destId="{4FD414B2-48C0-4A84-91D8-A1E99466E781}" srcOrd="3" destOrd="0" presId="urn:microsoft.com/office/officeart/2018/2/layout/IconCircleList"/>
    <dgm:cxn modelId="{AE379004-D33E-4B7B-81E8-004A7994A76A}" type="presParOf" srcId="{423165A1-8BB4-4825-9601-455A8E2C4127}" destId="{EC625188-C12A-4032-B3EA-36CFE36DE6EE}" srcOrd="1" destOrd="0" presId="urn:microsoft.com/office/officeart/2018/2/layout/IconCircleList"/>
    <dgm:cxn modelId="{D70D9E08-E47D-409E-BAAB-4E8E872081B1}" type="presParOf" srcId="{423165A1-8BB4-4825-9601-455A8E2C4127}" destId="{5819B0D3-1D99-4A3A-B63D-49C3C998F2E1}" srcOrd="2" destOrd="0" presId="urn:microsoft.com/office/officeart/2018/2/layout/IconCircleList"/>
    <dgm:cxn modelId="{7C585174-F95D-472F-AD9E-D109AA038EC9}" type="presParOf" srcId="{5819B0D3-1D99-4A3A-B63D-49C3C998F2E1}" destId="{31DD9750-9291-45D6-8AB4-D0D1DD03D31C}" srcOrd="0" destOrd="0" presId="urn:microsoft.com/office/officeart/2018/2/layout/IconCircleList"/>
    <dgm:cxn modelId="{8427DAB4-47FD-4900-B1B7-A7FD249035DF}" type="presParOf" srcId="{5819B0D3-1D99-4A3A-B63D-49C3C998F2E1}" destId="{8FB137FA-372A-424B-A327-50ACD1623912}" srcOrd="1" destOrd="0" presId="urn:microsoft.com/office/officeart/2018/2/layout/IconCircleList"/>
    <dgm:cxn modelId="{57A83D13-CA81-426B-A64B-BC31829DB9A6}" type="presParOf" srcId="{5819B0D3-1D99-4A3A-B63D-49C3C998F2E1}" destId="{23FEEF9E-8501-4A4C-AECB-0324A7B03290}" srcOrd="2" destOrd="0" presId="urn:microsoft.com/office/officeart/2018/2/layout/IconCircleList"/>
    <dgm:cxn modelId="{56F7FA48-00E2-4C20-9B5F-880C09061FCD}" type="presParOf" srcId="{5819B0D3-1D99-4A3A-B63D-49C3C998F2E1}" destId="{C57810BD-2CE5-4829-8EA3-E8A0F827D04D}" srcOrd="3" destOrd="0" presId="urn:microsoft.com/office/officeart/2018/2/layout/IconCircleList"/>
    <dgm:cxn modelId="{22E7DBF3-2DCD-41F1-9FBD-9F9FDCF9FD70}" type="presParOf" srcId="{423165A1-8BB4-4825-9601-455A8E2C4127}" destId="{8F0A8859-459B-45B7-B32E-239328E9C118}" srcOrd="3" destOrd="0" presId="urn:microsoft.com/office/officeart/2018/2/layout/IconCircleList"/>
    <dgm:cxn modelId="{5EF19ECB-8E03-4A75-97B0-02D07995E7A4}" type="presParOf" srcId="{423165A1-8BB4-4825-9601-455A8E2C4127}" destId="{AE9BC669-736C-48A6-8F6E-60E976E41BE5}" srcOrd="4" destOrd="0" presId="urn:microsoft.com/office/officeart/2018/2/layout/IconCircleList"/>
    <dgm:cxn modelId="{BD06C036-9D4F-48A3-9B99-E7EEBA9E27DA}" type="presParOf" srcId="{AE9BC669-736C-48A6-8F6E-60E976E41BE5}" destId="{15001051-E78B-4EF8-95E5-305854DD38D8}" srcOrd="0" destOrd="0" presId="urn:microsoft.com/office/officeart/2018/2/layout/IconCircleList"/>
    <dgm:cxn modelId="{91EFD4ED-DF8C-41CD-883D-171737ACD82E}" type="presParOf" srcId="{AE9BC669-736C-48A6-8F6E-60E976E41BE5}" destId="{4DFB29E8-7E7C-44BE-8ADE-C2539860445F}" srcOrd="1" destOrd="0" presId="urn:microsoft.com/office/officeart/2018/2/layout/IconCircleList"/>
    <dgm:cxn modelId="{8A2639D7-CDE4-4847-B0FA-2F2121EA1C36}" type="presParOf" srcId="{AE9BC669-736C-48A6-8F6E-60E976E41BE5}" destId="{E31CB8E7-18A7-45EA-95D2-0D036D76B025}" srcOrd="2" destOrd="0" presId="urn:microsoft.com/office/officeart/2018/2/layout/IconCircleList"/>
    <dgm:cxn modelId="{E81EBF7C-81B6-466D-9618-E2E8C05A2C47}" type="presParOf" srcId="{AE9BC669-736C-48A6-8F6E-60E976E41BE5}" destId="{33FD15C9-D01E-470C-BC16-4661FAE0CB41}" srcOrd="3" destOrd="0" presId="urn:microsoft.com/office/officeart/2018/2/layout/IconCircleList"/>
    <dgm:cxn modelId="{FA3E9267-82CE-43A9-97F0-6758BD6637F8}" type="presParOf" srcId="{423165A1-8BB4-4825-9601-455A8E2C4127}" destId="{9EA56145-A250-4BA6-8484-6457C65E3211}" srcOrd="5" destOrd="0" presId="urn:microsoft.com/office/officeart/2018/2/layout/IconCircleList"/>
    <dgm:cxn modelId="{E2A7993C-CB4F-4D8B-A1FA-8FC564E064BB}" type="presParOf" srcId="{423165A1-8BB4-4825-9601-455A8E2C4127}" destId="{79E986A0-167A-42C9-85BE-77639CB8639F}" srcOrd="6" destOrd="0" presId="urn:microsoft.com/office/officeart/2018/2/layout/IconCircleList"/>
    <dgm:cxn modelId="{31AF3EE1-4769-42AF-8FA0-7AD91819ED39}" type="presParOf" srcId="{79E986A0-167A-42C9-85BE-77639CB8639F}" destId="{041F199A-1519-45DE-B772-926C20562A54}" srcOrd="0" destOrd="0" presId="urn:microsoft.com/office/officeart/2018/2/layout/IconCircleList"/>
    <dgm:cxn modelId="{A8B94E70-9942-4EDB-ADED-A9A2A5B5CC10}" type="presParOf" srcId="{79E986A0-167A-42C9-85BE-77639CB8639F}" destId="{F9030C6B-D9FB-4DF8-8859-A179143E08FA}" srcOrd="1" destOrd="0" presId="urn:microsoft.com/office/officeart/2018/2/layout/IconCircleList"/>
    <dgm:cxn modelId="{562B0BC4-B1BD-46AD-AA51-20A4DC0E193E}" type="presParOf" srcId="{79E986A0-167A-42C9-85BE-77639CB8639F}" destId="{3E3C9285-4EF3-4B3B-9013-A0DE606D79FA}" srcOrd="2" destOrd="0" presId="urn:microsoft.com/office/officeart/2018/2/layout/IconCircleList"/>
    <dgm:cxn modelId="{7D0888AE-F857-481E-8A72-45BBFCD4E22F}" type="presParOf" srcId="{79E986A0-167A-42C9-85BE-77639CB8639F}" destId="{B49988BD-B572-40F8-A783-1048458E6CD9}" srcOrd="3" destOrd="0" presId="urn:microsoft.com/office/officeart/2018/2/layout/IconCircleList"/>
    <dgm:cxn modelId="{8CC3BB39-EE86-45D4-A88A-4FCDF091B57A}" type="presParOf" srcId="{423165A1-8BB4-4825-9601-455A8E2C4127}" destId="{FEA6E729-D7F3-4443-9F64-C2F1FA483880}" srcOrd="7" destOrd="0" presId="urn:microsoft.com/office/officeart/2018/2/layout/IconCircleList"/>
    <dgm:cxn modelId="{65752C25-6060-41D7-B019-BAD4B0A9C241}" type="presParOf" srcId="{423165A1-8BB4-4825-9601-455A8E2C4127}" destId="{A5B55E16-7EBF-4D08-ACCF-49A873656A92}" srcOrd="8" destOrd="0" presId="urn:microsoft.com/office/officeart/2018/2/layout/IconCircleList"/>
    <dgm:cxn modelId="{19C443CE-D2C0-481F-995F-DF287AA24BA3}" type="presParOf" srcId="{A5B55E16-7EBF-4D08-ACCF-49A873656A92}" destId="{5CAC637F-DD9C-4A5F-A885-33ECB357C742}" srcOrd="0" destOrd="0" presId="urn:microsoft.com/office/officeart/2018/2/layout/IconCircleList"/>
    <dgm:cxn modelId="{AA6CE7E4-80C1-4A7B-9BB4-99278AB0644A}" type="presParOf" srcId="{A5B55E16-7EBF-4D08-ACCF-49A873656A92}" destId="{AC558420-2C37-4B23-8975-57F118A185C3}" srcOrd="1" destOrd="0" presId="urn:microsoft.com/office/officeart/2018/2/layout/IconCircleList"/>
    <dgm:cxn modelId="{08CCF0CD-99BE-4316-AF55-214CA54FAF46}" type="presParOf" srcId="{A5B55E16-7EBF-4D08-ACCF-49A873656A92}" destId="{A698EAB0-6AAF-4178-8912-C438C0C81C75}" srcOrd="2" destOrd="0" presId="urn:microsoft.com/office/officeart/2018/2/layout/IconCircleList"/>
    <dgm:cxn modelId="{50BCD0AF-351C-47BC-918E-6CA661C279AC}" type="presParOf" srcId="{A5B55E16-7EBF-4D08-ACCF-49A873656A92}" destId="{84FAB177-07F5-4380-9ED9-9EF43FC8EAC6}" srcOrd="3" destOrd="0" presId="urn:microsoft.com/office/officeart/2018/2/layout/IconCircleList"/>
    <dgm:cxn modelId="{6E2938E8-6162-4857-BDED-4EC9AC3E4899}" type="presParOf" srcId="{423165A1-8BB4-4825-9601-455A8E2C4127}" destId="{5BBCD4EA-6D3A-4D52-8A8E-9EA51652906D}" srcOrd="9" destOrd="0" presId="urn:microsoft.com/office/officeart/2018/2/layout/IconCircleList"/>
    <dgm:cxn modelId="{73EDA04B-41D3-4090-8593-94ECD96EBBB7}" type="presParOf" srcId="{423165A1-8BB4-4825-9601-455A8E2C4127}" destId="{183B110F-FB4D-4935-B0B3-FA9B31B31BA9}" srcOrd="10" destOrd="0" presId="urn:microsoft.com/office/officeart/2018/2/layout/IconCircleList"/>
    <dgm:cxn modelId="{812D8EE6-2386-4110-9B10-33EEC3CBF709}" type="presParOf" srcId="{183B110F-FB4D-4935-B0B3-FA9B31B31BA9}" destId="{DF0289CA-1071-4144-B71E-B6B51D1B4DAB}" srcOrd="0" destOrd="0" presId="urn:microsoft.com/office/officeart/2018/2/layout/IconCircleList"/>
    <dgm:cxn modelId="{39D9E3B2-FABF-4DE8-A264-156405BB754A}" type="presParOf" srcId="{183B110F-FB4D-4935-B0B3-FA9B31B31BA9}" destId="{939F4772-30DA-4CDE-9AD5-13C43BFF6094}" srcOrd="1" destOrd="0" presId="urn:microsoft.com/office/officeart/2018/2/layout/IconCircleList"/>
    <dgm:cxn modelId="{2E9021FA-FBAF-47EC-921B-B6EBF1027B8B}" type="presParOf" srcId="{183B110F-FB4D-4935-B0B3-FA9B31B31BA9}" destId="{C206A3B9-F592-4FD6-80BB-B3893BEF2276}" srcOrd="2" destOrd="0" presId="urn:microsoft.com/office/officeart/2018/2/layout/IconCircleList"/>
    <dgm:cxn modelId="{732900D1-308C-42C9-AD8B-E33F88C28E42}" type="presParOf" srcId="{183B110F-FB4D-4935-B0B3-FA9B31B31BA9}" destId="{FD897CC5-9933-4FED-AD1A-1849B05D077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3E7BF6-2FA1-482E-ADC1-3BAF50F0AB06}"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EC204F5E-AD73-49AC-9937-264748CF1B3E}">
      <dgm:prSet custT="1"/>
      <dgm:spPr/>
      <dgm:t>
        <a:bodyPr/>
        <a:lstStyle/>
        <a:p>
          <a:r>
            <a:rPr lang="en-US" sz="1400" b="0" i="0" baseline="0">
              <a:latin typeface="Abadi MT Condensed Light" panose="020B0306030101010103" pitchFamily="34" charset="77"/>
            </a:rPr>
            <a:t>AMRH TCs fundamental in development of continental standards, guidelines, SOPs and processes </a:t>
          </a:r>
          <a:endParaRPr lang="en-US" sz="1400">
            <a:latin typeface="Abadi MT Condensed Light" panose="020B0306030101010103" pitchFamily="34" charset="77"/>
          </a:endParaRPr>
        </a:p>
      </dgm:t>
    </dgm:pt>
    <dgm:pt modelId="{3D5B352D-F295-45E6-A697-5AA1062359DC}" type="parTrans" cxnId="{BC9FFF75-3241-416A-8444-BD5958BCFF1B}">
      <dgm:prSet/>
      <dgm:spPr/>
      <dgm:t>
        <a:bodyPr/>
        <a:lstStyle/>
        <a:p>
          <a:endParaRPr lang="en-US"/>
        </a:p>
      </dgm:t>
    </dgm:pt>
    <dgm:pt modelId="{2C87D0EF-A502-47A8-B66A-B964032ACA5E}" type="sibTrans" cxnId="{BC9FFF75-3241-416A-8444-BD5958BCFF1B}">
      <dgm:prSet/>
      <dgm:spPr/>
      <dgm:t>
        <a:bodyPr/>
        <a:lstStyle/>
        <a:p>
          <a:endParaRPr lang="en-US"/>
        </a:p>
      </dgm:t>
    </dgm:pt>
    <dgm:pt modelId="{D589E64E-3DED-4559-B3EC-8D0BD4DFAFBA}">
      <dgm:prSet custT="1"/>
      <dgm:spPr/>
      <dgm:t>
        <a:bodyPr/>
        <a:lstStyle/>
        <a:p>
          <a:r>
            <a:rPr lang="en-US" sz="1400">
              <a:latin typeface="Abadi MT Condensed Light" panose="020B0306030101010103" pitchFamily="34" charset="77"/>
            </a:rPr>
            <a:t>AMRH SC &amp; AMRC approve all guidance documents </a:t>
          </a:r>
        </a:p>
      </dgm:t>
    </dgm:pt>
    <dgm:pt modelId="{77ECAD6A-3C05-48CD-BE2E-05DC01AFA822}" type="parTrans" cxnId="{E5F1C3CD-4E40-45A7-8A13-E7E248D0F1F0}">
      <dgm:prSet/>
      <dgm:spPr/>
      <dgm:t>
        <a:bodyPr/>
        <a:lstStyle/>
        <a:p>
          <a:endParaRPr lang="en-US"/>
        </a:p>
      </dgm:t>
    </dgm:pt>
    <dgm:pt modelId="{77C4D9D9-9D87-453B-B8A6-E77CAFF9744E}" type="sibTrans" cxnId="{E5F1C3CD-4E40-45A7-8A13-E7E248D0F1F0}">
      <dgm:prSet/>
      <dgm:spPr/>
      <dgm:t>
        <a:bodyPr/>
        <a:lstStyle/>
        <a:p>
          <a:endParaRPr lang="en-US"/>
        </a:p>
      </dgm:t>
    </dgm:pt>
    <dgm:pt modelId="{9693758E-ABDF-41BF-821A-7B914F769574}">
      <dgm:prSet custT="1"/>
      <dgm:spPr/>
      <dgm:t>
        <a:bodyPr/>
        <a:lstStyle/>
        <a:p>
          <a:r>
            <a:rPr lang="en-US" sz="1400">
              <a:latin typeface="Abadi MT Condensed Light" panose="020B0306030101010103" pitchFamily="34" charset="77"/>
            </a:rPr>
            <a:t>Pilot to mainly focus on products that fall within the </a:t>
          </a:r>
          <a:r>
            <a:rPr lang="en-US" sz="1400" b="1" i="1">
              <a:latin typeface="Abadi MT Condensed Light" panose="020B0306030101010103" pitchFamily="34" charset="77"/>
            </a:rPr>
            <a:t>Eligibility Criteria Of Priority Products For Continental Assessment</a:t>
          </a:r>
          <a:endParaRPr lang="en-US" sz="1400">
            <a:latin typeface="Abadi MT Condensed Light" panose="020B0306030101010103" pitchFamily="34" charset="77"/>
          </a:endParaRPr>
        </a:p>
      </dgm:t>
    </dgm:pt>
    <dgm:pt modelId="{F64C6E89-1726-4A83-A215-FFA05630336B}" type="parTrans" cxnId="{2734289D-2284-4470-B27F-6CAF4951FEC4}">
      <dgm:prSet/>
      <dgm:spPr/>
      <dgm:t>
        <a:bodyPr/>
        <a:lstStyle/>
        <a:p>
          <a:endParaRPr lang="en-US"/>
        </a:p>
      </dgm:t>
    </dgm:pt>
    <dgm:pt modelId="{D19A8CBC-80D7-4EC6-916C-52C6317E1E21}" type="sibTrans" cxnId="{2734289D-2284-4470-B27F-6CAF4951FEC4}">
      <dgm:prSet/>
      <dgm:spPr/>
      <dgm:t>
        <a:bodyPr/>
        <a:lstStyle/>
        <a:p>
          <a:endParaRPr lang="en-US"/>
        </a:p>
      </dgm:t>
    </dgm:pt>
    <dgm:pt modelId="{4714B27C-8616-4A02-ABAB-53C3D05024AE}">
      <dgm:prSet custT="1"/>
      <dgm:spPr/>
      <dgm:t>
        <a:bodyPr/>
        <a:lstStyle/>
        <a:p>
          <a:r>
            <a:rPr lang="en-TZ" sz="1400">
              <a:latin typeface="Abadi MT Condensed Light" panose="020B0306030101010103" pitchFamily="34" charset="77"/>
            </a:rPr>
            <a:t>Continental Evaluation Pilot launched in November 2023</a:t>
          </a:r>
          <a:endParaRPr lang="en-US" sz="1400">
            <a:latin typeface="Abadi MT Condensed Light" panose="020B0306030101010103" pitchFamily="34" charset="77"/>
          </a:endParaRPr>
        </a:p>
      </dgm:t>
    </dgm:pt>
    <dgm:pt modelId="{1A96C991-6669-409F-A4A0-D895DA1639A7}" type="parTrans" cxnId="{8DC40330-E75A-4532-81D6-77AE2D963A5D}">
      <dgm:prSet/>
      <dgm:spPr/>
      <dgm:t>
        <a:bodyPr/>
        <a:lstStyle/>
        <a:p>
          <a:endParaRPr lang="en-US"/>
        </a:p>
      </dgm:t>
    </dgm:pt>
    <dgm:pt modelId="{26F9472A-48A1-4E47-B0C7-BA620624DFC0}" type="sibTrans" cxnId="{8DC40330-E75A-4532-81D6-77AE2D963A5D}">
      <dgm:prSet/>
      <dgm:spPr/>
      <dgm:t>
        <a:bodyPr/>
        <a:lstStyle/>
        <a:p>
          <a:endParaRPr lang="en-US"/>
        </a:p>
      </dgm:t>
    </dgm:pt>
    <dgm:pt modelId="{F35CBC73-9185-4366-B4A2-1EFC2C00D669}">
      <dgm:prSet custT="1"/>
      <dgm:spPr/>
      <dgm:t>
        <a:bodyPr/>
        <a:lstStyle/>
        <a:p>
          <a:r>
            <a:rPr lang="en-US" sz="1400">
              <a:latin typeface="Abadi MT Condensed Light" panose="020B0306030101010103" pitchFamily="34" charset="77"/>
            </a:rPr>
            <a:t>46 EOIs received </a:t>
          </a:r>
        </a:p>
      </dgm:t>
    </dgm:pt>
    <dgm:pt modelId="{7BC5686C-EEA4-4DD4-9E13-640DA5F989E8}" type="parTrans" cxnId="{138EA0DD-A7C0-4D41-9446-FE030D221794}">
      <dgm:prSet/>
      <dgm:spPr/>
      <dgm:t>
        <a:bodyPr/>
        <a:lstStyle/>
        <a:p>
          <a:endParaRPr lang="en-US"/>
        </a:p>
      </dgm:t>
    </dgm:pt>
    <dgm:pt modelId="{E4F490E2-12F0-4CD0-940C-647F9806E354}" type="sibTrans" cxnId="{138EA0DD-A7C0-4D41-9446-FE030D221794}">
      <dgm:prSet/>
      <dgm:spPr/>
      <dgm:t>
        <a:bodyPr/>
        <a:lstStyle/>
        <a:p>
          <a:endParaRPr lang="en-US"/>
        </a:p>
      </dgm:t>
    </dgm:pt>
    <dgm:pt modelId="{8E5A6D0D-6CCC-4140-BFE0-633DD7E13D3A}">
      <dgm:prSet custT="1"/>
      <dgm:spPr/>
      <dgm:t>
        <a:bodyPr/>
        <a:lstStyle/>
        <a:p>
          <a:r>
            <a:rPr lang="en-TZ" sz="1400" dirty="0">
              <a:latin typeface="Abadi MT Condensed Light" panose="020B0306030101010103" pitchFamily="34" charset="77"/>
            </a:rPr>
            <a:t>SAHPRA process</a:t>
          </a:r>
          <a:r>
            <a:rPr lang="en-US" sz="1400" dirty="0" err="1">
              <a:latin typeface="Abadi MT Condensed Light" panose="020B0306030101010103" pitchFamily="34" charset="77"/>
            </a:rPr>
            <a:t>ing</a:t>
          </a:r>
          <a:r>
            <a:rPr lang="en-TZ" sz="1400" dirty="0">
              <a:latin typeface="Abadi MT Condensed Light" panose="020B0306030101010103" pitchFamily="34" charset="77"/>
            </a:rPr>
            <a:t> Applications during Pilot</a:t>
          </a:r>
          <a:endParaRPr lang="en-US" sz="1400" dirty="0">
            <a:latin typeface="Abadi MT Condensed Light" panose="020B0306030101010103" pitchFamily="34" charset="77"/>
          </a:endParaRPr>
        </a:p>
      </dgm:t>
    </dgm:pt>
    <dgm:pt modelId="{468AA051-8EB3-4396-A427-2E047825990E}" type="parTrans" cxnId="{692113FA-7E83-4086-8BE3-6E8CD645B3B4}">
      <dgm:prSet/>
      <dgm:spPr/>
      <dgm:t>
        <a:bodyPr/>
        <a:lstStyle/>
        <a:p>
          <a:endParaRPr lang="en-US"/>
        </a:p>
      </dgm:t>
    </dgm:pt>
    <dgm:pt modelId="{81D77E4B-9925-41E4-8BD6-C7AE5B54FC4E}" type="sibTrans" cxnId="{692113FA-7E83-4086-8BE3-6E8CD645B3B4}">
      <dgm:prSet/>
      <dgm:spPr/>
      <dgm:t>
        <a:bodyPr/>
        <a:lstStyle/>
        <a:p>
          <a:endParaRPr lang="en-US"/>
        </a:p>
      </dgm:t>
    </dgm:pt>
    <dgm:pt modelId="{58173161-A08E-4C1E-9CDD-AE6514B27739}">
      <dgm:prSet custT="1"/>
      <dgm:spPr/>
      <dgm:t>
        <a:bodyPr/>
        <a:lstStyle/>
        <a:p>
          <a:r>
            <a:rPr lang="en-TZ" sz="1400">
              <a:latin typeface="Abadi MT Condensed Light" panose="020B0306030101010103" pitchFamily="34" charset="77"/>
            </a:rPr>
            <a:t>Stakholders Engagements – On going</a:t>
          </a:r>
          <a:endParaRPr lang="en-US" sz="1400">
            <a:latin typeface="Abadi MT Condensed Light" panose="020B0306030101010103" pitchFamily="34" charset="77"/>
          </a:endParaRPr>
        </a:p>
      </dgm:t>
    </dgm:pt>
    <dgm:pt modelId="{FCDA1F11-8CAC-4DD9-9B94-0B2427F5C380}" type="parTrans" cxnId="{82C006C6-A229-42BF-8DB6-16DE5C519024}">
      <dgm:prSet/>
      <dgm:spPr/>
      <dgm:t>
        <a:bodyPr/>
        <a:lstStyle/>
        <a:p>
          <a:endParaRPr lang="en-US"/>
        </a:p>
      </dgm:t>
    </dgm:pt>
    <dgm:pt modelId="{8225B59B-C75B-4428-90EC-E1732F2E5CA7}" type="sibTrans" cxnId="{82C006C6-A229-42BF-8DB6-16DE5C519024}">
      <dgm:prSet/>
      <dgm:spPr/>
      <dgm:t>
        <a:bodyPr/>
        <a:lstStyle/>
        <a:p>
          <a:endParaRPr lang="en-US"/>
        </a:p>
      </dgm:t>
    </dgm:pt>
    <dgm:pt modelId="{E5659A1E-3DA4-438A-9C18-C33425C14C70}">
      <dgm:prSet custT="1"/>
      <dgm:spPr/>
      <dgm:t>
        <a:bodyPr/>
        <a:lstStyle/>
        <a:p>
          <a:r>
            <a:rPr lang="en-TZ" sz="1400" dirty="0">
              <a:latin typeface="Abadi MT Condensed Light" panose="020B0306030101010103" pitchFamily="34" charset="77"/>
            </a:rPr>
            <a:t>Establishment of Pool of Assessors</a:t>
          </a:r>
          <a:r>
            <a:rPr lang="en-US" sz="1400" dirty="0">
              <a:latin typeface="Abadi MT Condensed Light" panose="020B0306030101010103" pitchFamily="34" charset="77"/>
            </a:rPr>
            <a:t> and inspectors - Competency Assessment </a:t>
          </a:r>
        </a:p>
      </dgm:t>
    </dgm:pt>
    <dgm:pt modelId="{7CD9C27F-4FE8-442E-9A0A-57DEEC7E7B6B}" type="parTrans" cxnId="{12DE142B-FED6-4973-A4FF-6673610B991D}">
      <dgm:prSet/>
      <dgm:spPr/>
      <dgm:t>
        <a:bodyPr/>
        <a:lstStyle/>
        <a:p>
          <a:endParaRPr lang="en-US"/>
        </a:p>
      </dgm:t>
    </dgm:pt>
    <dgm:pt modelId="{251F3ECD-30D2-41A0-B807-767C36F5B5A2}" type="sibTrans" cxnId="{12DE142B-FED6-4973-A4FF-6673610B991D}">
      <dgm:prSet/>
      <dgm:spPr/>
      <dgm:t>
        <a:bodyPr/>
        <a:lstStyle/>
        <a:p>
          <a:endParaRPr lang="en-US"/>
        </a:p>
      </dgm:t>
    </dgm:pt>
    <dgm:pt modelId="{E5D461B8-4E23-467C-BF07-006B38136A1B}">
      <dgm:prSet custT="1"/>
      <dgm:spPr/>
      <dgm:t>
        <a:bodyPr/>
        <a:lstStyle/>
        <a:p>
          <a:r>
            <a:rPr lang="en-US" sz="1400" dirty="0">
              <a:latin typeface="Abadi MT Condensed Light" panose="020B0306030101010103" pitchFamily="34" charset="77"/>
            </a:rPr>
            <a:t>Technical partnerships –WHO, EMA, USFDA, </a:t>
          </a:r>
          <a:r>
            <a:rPr lang="en-US" sz="1400" dirty="0" err="1">
              <a:latin typeface="Abadi MT Condensed Light" panose="020B0306030101010103" pitchFamily="34" charset="77"/>
            </a:rPr>
            <a:t>BfArM</a:t>
          </a:r>
          <a:r>
            <a:rPr lang="en-US" sz="1400" dirty="0">
              <a:latin typeface="Abadi MT Condensed Light" panose="020B0306030101010103" pitchFamily="34" charset="77"/>
            </a:rPr>
            <a:t>, </a:t>
          </a:r>
          <a:r>
            <a:rPr lang="en-US" sz="1400" dirty="0" err="1">
              <a:latin typeface="Abadi MT Condensed Light" panose="020B0306030101010103" pitchFamily="34" charset="77"/>
            </a:rPr>
            <a:t>Swissmedic</a:t>
          </a:r>
          <a:endParaRPr lang="en-US" sz="1400" dirty="0">
            <a:latin typeface="Abadi MT Condensed Light" panose="020B0306030101010103" pitchFamily="34" charset="77"/>
          </a:endParaRPr>
        </a:p>
      </dgm:t>
    </dgm:pt>
    <dgm:pt modelId="{F4698300-9372-443F-9292-64AE3F8BBBFD}" type="parTrans" cxnId="{BA70F857-3BEB-4FEF-ACD8-B54D12A6A6BB}">
      <dgm:prSet/>
      <dgm:spPr/>
      <dgm:t>
        <a:bodyPr/>
        <a:lstStyle/>
        <a:p>
          <a:endParaRPr lang="en-US"/>
        </a:p>
      </dgm:t>
    </dgm:pt>
    <dgm:pt modelId="{2ED5A16D-AE28-4812-8EE7-DC4F9BBDB3FB}" type="sibTrans" cxnId="{BA70F857-3BEB-4FEF-ACD8-B54D12A6A6BB}">
      <dgm:prSet/>
      <dgm:spPr/>
      <dgm:t>
        <a:bodyPr/>
        <a:lstStyle/>
        <a:p>
          <a:endParaRPr lang="en-US"/>
        </a:p>
      </dgm:t>
    </dgm:pt>
    <dgm:pt modelId="{880F1E76-9F5E-EF49-A24F-D1EE2868B09A}" type="pres">
      <dgm:prSet presAssocID="{F43E7BF6-2FA1-482E-ADC1-3BAF50F0AB06}" presName="Name0" presStyleCnt="0">
        <dgm:presLayoutVars>
          <dgm:dir/>
          <dgm:resizeHandles val="exact"/>
        </dgm:presLayoutVars>
      </dgm:prSet>
      <dgm:spPr/>
    </dgm:pt>
    <dgm:pt modelId="{3FACB862-C2EE-4648-A03D-86A4DFC7FBFC}" type="pres">
      <dgm:prSet presAssocID="{EC204F5E-AD73-49AC-9937-264748CF1B3E}" presName="node" presStyleLbl="node1" presStyleIdx="0" presStyleCnt="6">
        <dgm:presLayoutVars>
          <dgm:bulletEnabled val="1"/>
        </dgm:presLayoutVars>
      </dgm:prSet>
      <dgm:spPr/>
    </dgm:pt>
    <dgm:pt modelId="{34193545-8343-D54B-9A31-53D5E7AFBD18}" type="pres">
      <dgm:prSet presAssocID="{2C87D0EF-A502-47A8-B66A-B964032ACA5E}" presName="sibTrans" presStyleLbl="sibTrans1D1" presStyleIdx="0" presStyleCnt="5"/>
      <dgm:spPr/>
    </dgm:pt>
    <dgm:pt modelId="{5C145E1A-B986-4642-B37A-3179293E11BA}" type="pres">
      <dgm:prSet presAssocID="{2C87D0EF-A502-47A8-B66A-B964032ACA5E}" presName="connectorText" presStyleLbl="sibTrans1D1" presStyleIdx="0" presStyleCnt="5"/>
      <dgm:spPr/>
    </dgm:pt>
    <dgm:pt modelId="{0007889D-63C6-EF47-8D92-7515C852EAE5}" type="pres">
      <dgm:prSet presAssocID="{D589E64E-3DED-4559-B3EC-8D0BD4DFAFBA}" presName="node" presStyleLbl="node1" presStyleIdx="1" presStyleCnt="6">
        <dgm:presLayoutVars>
          <dgm:bulletEnabled val="1"/>
        </dgm:presLayoutVars>
      </dgm:prSet>
      <dgm:spPr/>
    </dgm:pt>
    <dgm:pt modelId="{11C09C43-4AB6-F942-AA76-25E175807CA1}" type="pres">
      <dgm:prSet presAssocID="{77C4D9D9-9D87-453B-B8A6-E77CAFF9744E}" presName="sibTrans" presStyleLbl="sibTrans1D1" presStyleIdx="1" presStyleCnt="5"/>
      <dgm:spPr/>
    </dgm:pt>
    <dgm:pt modelId="{FB300DEA-FFD1-F342-855C-9FCCC92FA7CA}" type="pres">
      <dgm:prSet presAssocID="{77C4D9D9-9D87-453B-B8A6-E77CAFF9744E}" presName="connectorText" presStyleLbl="sibTrans1D1" presStyleIdx="1" presStyleCnt="5"/>
      <dgm:spPr/>
    </dgm:pt>
    <dgm:pt modelId="{EB7B5DCE-42C9-424B-8CD9-2BA13D2EE66E}" type="pres">
      <dgm:prSet presAssocID="{9693758E-ABDF-41BF-821A-7B914F769574}" presName="node" presStyleLbl="node1" presStyleIdx="2" presStyleCnt="6">
        <dgm:presLayoutVars>
          <dgm:bulletEnabled val="1"/>
        </dgm:presLayoutVars>
      </dgm:prSet>
      <dgm:spPr/>
    </dgm:pt>
    <dgm:pt modelId="{727C8233-B65E-3245-9097-EB13AB7476DF}" type="pres">
      <dgm:prSet presAssocID="{D19A8CBC-80D7-4EC6-916C-52C6317E1E21}" presName="sibTrans" presStyleLbl="sibTrans1D1" presStyleIdx="2" presStyleCnt="5"/>
      <dgm:spPr/>
    </dgm:pt>
    <dgm:pt modelId="{D068B015-C5FC-D84E-9B77-97F68A8DE34C}" type="pres">
      <dgm:prSet presAssocID="{D19A8CBC-80D7-4EC6-916C-52C6317E1E21}" presName="connectorText" presStyleLbl="sibTrans1D1" presStyleIdx="2" presStyleCnt="5"/>
      <dgm:spPr/>
    </dgm:pt>
    <dgm:pt modelId="{381B003E-3490-E448-ADF3-ABA3821A28DE}" type="pres">
      <dgm:prSet presAssocID="{4714B27C-8616-4A02-ABAB-53C3D05024AE}" presName="node" presStyleLbl="node1" presStyleIdx="3" presStyleCnt="6">
        <dgm:presLayoutVars>
          <dgm:bulletEnabled val="1"/>
        </dgm:presLayoutVars>
      </dgm:prSet>
      <dgm:spPr/>
    </dgm:pt>
    <dgm:pt modelId="{088F5BD8-1EDF-8E46-9655-48C4CA7CDC53}" type="pres">
      <dgm:prSet presAssocID="{26F9472A-48A1-4E47-B0C7-BA620624DFC0}" presName="sibTrans" presStyleLbl="sibTrans1D1" presStyleIdx="3" presStyleCnt="5"/>
      <dgm:spPr/>
    </dgm:pt>
    <dgm:pt modelId="{BF47BCEA-55CD-B249-8FF9-31142966341B}" type="pres">
      <dgm:prSet presAssocID="{26F9472A-48A1-4E47-B0C7-BA620624DFC0}" presName="connectorText" presStyleLbl="sibTrans1D1" presStyleIdx="3" presStyleCnt="5"/>
      <dgm:spPr/>
    </dgm:pt>
    <dgm:pt modelId="{8DE6F330-DE05-3045-AD38-71931A6652DD}" type="pres">
      <dgm:prSet presAssocID="{E5659A1E-3DA4-438A-9C18-C33425C14C70}" presName="node" presStyleLbl="node1" presStyleIdx="4" presStyleCnt="6">
        <dgm:presLayoutVars>
          <dgm:bulletEnabled val="1"/>
        </dgm:presLayoutVars>
      </dgm:prSet>
      <dgm:spPr/>
    </dgm:pt>
    <dgm:pt modelId="{E18C04A3-CE85-D948-A467-F416401C6905}" type="pres">
      <dgm:prSet presAssocID="{251F3ECD-30D2-41A0-B807-767C36F5B5A2}" presName="sibTrans" presStyleLbl="sibTrans1D1" presStyleIdx="4" presStyleCnt="5"/>
      <dgm:spPr/>
    </dgm:pt>
    <dgm:pt modelId="{970972C9-4808-094D-BA25-6CA4223D0959}" type="pres">
      <dgm:prSet presAssocID="{251F3ECD-30D2-41A0-B807-767C36F5B5A2}" presName="connectorText" presStyleLbl="sibTrans1D1" presStyleIdx="4" presStyleCnt="5"/>
      <dgm:spPr/>
    </dgm:pt>
    <dgm:pt modelId="{41D948F4-C14F-B746-9436-67933EF52076}" type="pres">
      <dgm:prSet presAssocID="{E5D461B8-4E23-467C-BF07-006B38136A1B}" presName="node" presStyleLbl="node1" presStyleIdx="5" presStyleCnt="6">
        <dgm:presLayoutVars>
          <dgm:bulletEnabled val="1"/>
        </dgm:presLayoutVars>
      </dgm:prSet>
      <dgm:spPr/>
    </dgm:pt>
  </dgm:ptLst>
  <dgm:cxnLst>
    <dgm:cxn modelId="{68A31B01-3FE8-7F41-92A6-C8061704412B}" type="presOf" srcId="{77C4D9D9-9D87-453B-B8A6-E77CAFF9744E}" destId="{11C09C43-4AB6-F942-AA76-25E175807CA1}" srcOrd="0" destOrd="0" presId="urn:microsoft.com/office/officeart/2016/7/layout/RepeatingBendingProcessNew"/>
    <dgm:cxn modelId="{64069412-D3F5-A843-B950-10B9CD690745}" type="presOf" srcId="{26F9472A-48A1-4E47-B0C7-BA620624DFC0}" destId="{BF47BCEA-55CD-B249-8FF9-31142966341B}" srcOrd="1" destOrd="0" presId="urn:microsoft.com/office/officeart/2016/7/layout/RepeatingBendingProcessNew"/>
    <dgm:cxn modelId="{12DE142B-FED6-4973-A4FF-6673610B991D}" srcId="{F43E7BF6-2FA1-482E-ADC1-3BAF50F0AB06}" destId="{E5659A1E-3DA4-438A-9C18-C33425C14C70}" srcOrd="4" destOrd="0" parTransId="{7CD9C27F-4FE8-442E-9A0A-57DEEC7E7B6B}" sibTransId="{251F3ECD-30D2-41A0-B807-767C36F5B5A2}"/>
    <dgm:cxn modelId="{8DC40330-E75A-4532-81D6-77AE2D963A5D}" srcId="{F43E7BF6-2FA1-482E-ADC1-3BAF50F0AB06}" destId="{4714B27C-8616-4A02-ABAB-53C3D05024AE}" srcOrd="3" destOrd="0" parTransId="{1A96C991-6669-409F-A4A0-D895DA1639A7}" sibTransId="{26F9472A-48A1-4E47-B0C7-BA620624DFC0}"/>
    <dgm:cxn modelId="{B871123C-1F93-4045-9EB6-604D542C3AF4}" type="presOf" srcId="{2C87D0EF-A502-47A8-B66A-B964032ACA5E}" destId="{34193545-8343-D54B-9A31-53D5E7AFBD18}" srcOrd="0" destOrd="0" presId="urn:microsoft.com/office/officeart/2016/7/layout/RepeatingBendingProcessNew"/>
    <dgm:cxn modelId="{919F0C5F-6A0D-D542-B89F-3F20C9C14A59}" type="presOf" srcId="{26F9472A-48A1-4E47-B0C7-BA620624DFC0}" destId="{088F5BD8-1EDF-8E46-9655-48C4CA7CDC53}" srcOrd="0" destOrd="0" presId="urn:microsoft.com/office/officeart/2016/7/layout/RepeatingBendingProcessNew"/>
    <dgm:cxn modelId="{607AA06C-5C39-7D44-B45F-885A459CB098}" type="presOf" srcId="{EC204F5E-AD73-49AC-9937-264748CF1B3E}" destId="{3FACB862-C2EE-4648-A03D-86A4DFC7FBFC}" srcOrd="0" destOrd="0" presId="urn:microsoft.com/office/officeart/2016/7/layout/RepeatingBendingProcessNew"/>
    <dgm:cxn modelId="{28992053-8AEC-814F-AC02-ADD95A58DF9F}" type="presOf" srcId="{251F3ECD-30D2-41A0-B807-767C36F5B5A2}" destId="{970972C9-4808-094D-BA25-6CA4223D0959}" srcOrd="1" destOrd="0" presId="urn:microsoft.com/office/officeart/2016/7/layout/RepeatingBendingProcessNew"/>
    <dgm:cxn modelId="{04A72874-359C-274B-B7E2-6C6155B7BEA4}" type="presOf" srcId="{E5659A1E-3DA4-438A-9C18-C33425C14C70}" destId="{8DE6F330-DE05-3045-AD38-71931A6652DD}" srcOrd="0" destOrd="0" presId="urn:microsoft.com/office/officeart/2016/7/layout/RepeatingBendingProcessNew"/>
    <dgm:cxn modelId="{BC9FFF75-3241-416A-8444-BD5958BCFF1B}" srcId="{F43E7BF6-2FA1-482E-ADC1-3BAF50F0AB06}" destId="{EC204F5E-AD73-49AC-9937-264748CF1B3E}" srcOrd="0" destOrd="0" parTransId="{3D5B352D-F295-45E6-A697-5AA1062359DC}" sibTransId="{2C87D0EF-A502-47A8-B66A-B964032ACA5E}"/>
    <dgm:cxn modelId="{BA70F857-3BEB-4FEF-ACD8-B54D12A6A6BB}" srcId="{F43E7BF6-2FA1-482E-ADC1-3BAF50F0AB06}" destId="{E5D461B8-4E23-467C-BF07-006B38136A1B}" srcOrd="5" destOrd="0" parTransId="{F4698300-9372-443F-9292-64AE3F8BBBFD}" sibTransId="{2ED5A16D-AE28-4812-8EE7-DC4F9BBDB3FB}"/>
    <dgm:cxn modelId="{ADF36C5A-64F0-684F-A99C-01BA413A50B4}" type="presOf" srcId="{D589E64E-3DED-4559-B3EC-8D0BD4DFAFBA}" destId="{0007889D-63C6-EF47-8D92-7515C852EAE5}" srcOrd="0" destOrd="0" presId="urn:microsoft.com/office/officeart/2016/7/layout/RepeatingBendingProcessNew"/>
    <dgm:cxn modelId="{C9309A80-C389-AE46-8CD6-E8133A574F75}" type="presOf" srcId="{2C87D0EF-A502-47A8-B66A-B964032ACA5E}" destId="{5C145E1A-B986-4642-B37A-3179293E11BA}" srcOrd="1" destOrd="0" presId="urn:microsoft.com/office/officeart/2016/7/layout/RepeatingBendingProcessNew"/>
    <dgm:cxn modelId="{2734289D-2284-4470-B27F-6CAF4951FEC4}" srcId="{F43E7BF6-2FA1-482E-ADC1-3BAF50F0AB06}" destId="{9693758E-ABDF-41BF-821A-7B914F769574}" srcOrd="2" destOrd="0" parTransId="{F64C6E89-1726-4A83-A215-FFA05630336B}" sibTransId="{D19A8CBC-80D7-4EC6-916C-52C6317E1E21}"/>
    <dgm:cxn modelId="{5012D1A5-40C8-8641-A039-D111CC7BEDBE}" type="presOf" srcId="{251F3ECD-30D2-41A0-B807-767C36F5B5A2}" destId="{E18C04A3-CE85-D948-A467-F416401C6905}" srcOrd="0" destOrd="0" presId="urn:microsoft.com/office/officeart/2016/7/layout/RepeatingBendingProcessNew"/>
    <dgm:cxn modelId="{ACB157B5-D194-4849-8ED3-19D396071D8A}" type="presOf" srcId="{4714B27C-8616-4A02-ABAB-53C3D05024AE}" destId="{381B003E-3490-E448-ADF3-ABA3821A28DE}" srcOrd="0" destOrd="0" presId="urn:microsoft.com/office/officeart/2016/7/layout/RepeatingBendingProcessNew"/>
    <dgm:cxn modelId="{AF4765BE-2640-9640-B8B8-F972A9E6C747}" type="presOf" srcId="{F35CBC73-9185-4366-B4A2-1EFC2C00D669}" destId="{381B003E-3490-E448-ADF3-ABA3821A28DE}" srcOrd="0" destOrd="1" presId="urn:microsoft.com/office/officeart/2016/7/layout/RepeatingBendingProcessNew"/>
    <dgm:cxn modelId="{FB895CC0-7641-7844-8037-62EFD2948C64}" type="presOf" srcId="{D19A8CBC-80D7-4EC6-916C-52C6317E1E21}" destId="{727C8233-B65E-3245-9097-EB13AB7476DF}" srcOrd="0" destOrd="0" presId="urn:microsoft.com/office/officeart/2016/7/layout/RepeatingBendingProcessNew"/>
    <dgm:cxn modelId="{3F76C8C2-0D2C-4A4A-ADBD-AA8E2E8792AD}" type="presOf" srcId="{D19A8CBC-80D7-4EC6-916C-52C6317E1E21}" destId="{D068B015-C5FC-D84E-9B77-97F68A8DE34C}" srcOrd="1" destOrd="0" presId="urn:microsoft.com/office/officeart/2016/7/layout/RepeatingBendingProcessNew"/>
    <dgm:cxn modelId="{3B4CEBC4-81E6-BA40-8D35-9591A1D0D538}" type="presOf" srcId="{77C4D9D9-9D87-453B-B8A6-E77CAFF9744E}" destId="{FB300DEA-FFD1-F342-855C-9FCCC92FA7CA}" srcOrd="1" destOrd="0" presId="urn:microsoft.com/office/officeart/2016/7/layout/RepeatingBendingProcessNew"/>
    <dgm:cxn modelId="{82C006C6-A229-42BF-8DB6-16DE5C519024}" srcId="{4714B27C-8616-4A02-ABAB-53C3D05024AE}" destId="{58173161-A08E-4C1E-9CDD-AE6514B27739}" srcOrd="2" destOrd="0" parTransId="{FCDA1F11-8CAC-4DD9-9B94-0B2427F5C380}" sibTransId="{8225B59B-C75B-4428-90EC-E1732F2E5CA7}"/>
    <dgm:cxn modelId="{F4C3DBC8-975C-054B-BF01-30F72134DE6C}" type="presOf" srcId="{E5D461B8-4E23-467C-BF07-006B38136A1B}" destId="{41D948F4-C14F-B746-9436-67933EF52076}" srcOrd="0" destOrd="0" presId="urn:microsoft.com/office/officeart/2016/7/layout/RepeatingBendingProcessNew"/>
    <dgm:cxn modelId="{E5F1C3CD-4E40-45A7-8A13-E7E248D0F1F0}" srcId="{F43E7BF6-2FA1-482E-ADC1-3BAF50F0AB06}" destId="{D589E64E-3DED-4559-B3EC-8D0BD4DFAFBA}" srcOrd="1" destOrd="0" parTransId="{77ECAD6A-3C05-48CD-BE2E-05DC01AFA822}" sibTransId="{77C4D9D9-9D87-453B-B8A6-E77CAFF9744E}"/>
    <dgm:cxn modelId="{138EA0DD-A7C0-4D41-9446-FE030D221794}" srcId="{4714B27C-8616-4A02-ABAB-53C3D05024AE}" destId="{F35CBC73-9185-4366-B4A2-1EFC2C00D669}" srcOrd="0" destOrd="0" parTransId="{7BC5686C-EEA4-4DD4-9E13-640DA5F989E8}" sibTransId="{E4F490E2-12F0-4CD0-940C-647F9806E354}"/>
    <dgm:cxn modelId="{101E1BE1-771E-7A42-858F-3ACA5E0DD18D}" type="presOf" srcId="{8E5A6D0D-6CCC-4140-BFE0-633DD7E13D3A}" destId="{381B003E-3490-E448-ADF3-ABA3821A28DE}" srcOrd="0" destOrd="2" presId="urn:microsoft.com/office/officeart/2016/7/layout/RepeatingBendingProcessNew"/>
    <dgm:cxn modelId="{1A52F3E4-3C85-B94F-8B62-948A056F8E74}" type="presOf" srcId="{F43E7BF6-2FA1-482E-ADC1-3BAF50F0AB06}" destId="{880F1E76-9F5E-EF49-A24F-D1EE2868B09A}" srcOrd="0" destOrd="0" presId="urn:microsoft.com/office/officeart/2016/7/layout/RepeatingBendingProcessNew"/>
    <dgm:cxn modelId="{70F048EA-981A-764F-9692-8D432378BE97}" type="presOf" srcId="{9693758E-ABDF-41BF-821A-7B914F769574}" destId="{EB7B5DCE-42C9-424B-8CD9-2BA13D2EE66E}" srcOrd="0" destOrd="0" presId="urn:microsoft.com/office/officeart/2016/7/layout/RepeatingBendingProcessNew"/>
    <dgm:cxn modelId="{A4D4B0F1-26DF-CA4D-9086-90F0CFEA69BF}" type="presOf" srcId="{58173161-A08E-4C1E-9CDD-AE6514B27739}" destId="{381B003E-3490-E448-ADF3-ABA3821A28DE}" srcOrd="0" destOrd="3" presId="urn:microsoft.com/office/officeart/2016/7/layout/RepeatingBendingProcessNew"/>
    <dgm:cxn modelId="{692113FA-7E83-4086-8BE3-6E8CD645B3B4}" srcId="{4714B27C-8616-4A02-ABAB-53C3D05024AE}" destId="{8E5A6D0D-6CCC-4140-BFE0-633DD7E13D3A}" srcOrd="1" destOrd="0" parTransId="{468AA051-8EB3-4396-A427-2E047825990E}" sibTransId="{81D77E4B-9925-41E4-8BD6-C7AE5B54FC4E}"/>
    <dgm:cxn modelId="{CC5951E2-FDC8-0B41-92B4-67CE7DBA7B7F}" type="presParOf" srcId="{880F1E76-9F5E-EF49-A24F-D1EE2868B09A}" destId="{3FACB862-C2EE-4648-A03D-86A4DFC7FBFC}" srcOrd="0" destOrd="0" presId="urn:microsoft.com/office/officeart/2016/7/layout/RepeatingBendingProcessNew"/>
    <dgm:cxn modelId="{AE3FB177-A0B4-194A-8B51-525885121B4B}" type="presParOf" srcId="{880F1E76-9F5E-EF49-A24F-D1EE2868B09A}" destId="{34193545-8343-D54B-9A31-53D5E7AFBD18}" srcOrd="1" destOrd="0" presId="urn:microsoft.com/office/officeart/2016/7/layout/RepeatingBendingProcessNew"/>
    <dgm:cxn modelId="{A90F903B-2790-A049-A2D7-B85200AF9381}" type="presParOf" srcId="{34193545-8343-D54B-9A31-53D5E7AFBD18}" destId="{5C145E1A-B986-4642-B37A-3179293E11BA}" srcOrd="0" destOrd="0" presId="urn:microsoft.com/office/officeart/2016/7/layout/RepeatingBendingProcessNew"/>
    <dgm:cxn modelId="{E27F9E16-0363-8A49-8285-ACA4BD321A0B}" type="presParOf" srcId="{880F1E76-9F5E-EF49-A24F-D1EE2868B09A}" destId="{0007889D-63C6-EF47-8D92-7515C852EAE5}" srcOrd="2" destOrd="0" presId="urn:microsoft.com/office/officeart/2016/7/layout/RepeatingBendingProcessNew"/>
    <dgm:cxn modelId="{7E027FC1-0BDA-8D43-A1A3-448A65E760C1}" type="presParOf" srcId="{880F1E76-9F5E-EF49-A24F-D1EE2868B09A}" destId="{11C09C43-4AB6-F942-AA76-25E175807CA1}" srcOrd="3" destOrd="0" presId="urn:microsoft.com/office/officeart/2016/7/layout/RepeatingBendingProcessNew"/>
    <dgm:cxn modelId="{177F72D1-B9C2-B04B-8BBB-B8226D8FDBD7}" type="presParOf" srcId="{11C09C43-4AB6-F942-AA76-25E175807CA1}" destId="{FB300DEA-FFD1-F342-855C-9FCCC92FA7CA}" srcOrd="0" destOrd="0" presId="urn:microsoft.com/office/officeart/2016/7/layout/RepeatingBendingProcessNew"/>
    <dgm:cxn modelId="{A644D145-38C9-694B-A3CE-7DF3B6514E35}" type="presParOf" srcId="{880F1E76-9F5E-EF49-A24F-D1EE2868B09A}" destId="{EB7B5DCE-42C9-424B-8CD9-2BA13D2EE66E}" srcOrd="4" destOrd="0" presId="urn:microsoft.com/office/officeart/2016/7/layout/RepeatingBendingProcessNew"/>
    <dgm:cxn modelId="{33828B36-6AC5-2A48-9007-61A28E07271A}" type="presParOf" srcId="{880F1E76-9F5E-EF49-A24F-D1EE2868B09A}" destId="{727C8233-B65E-3245-9097-EB13AB7476DF}" srcOrd="5" destOrd="0" presId="urn:microsoft.com/office/officeart/2016/7/layout/RepeatingBendingProcessNew"/>
    <dgm:cxn modelId="{65369911-B95E-6740-B59C-D1BFF800612F}" type="presParOf" srcId="{727C8233-B65E-3245-9097-EB13AB7476DF}" destId="{D068B015-C5FC-D84E-9B77-97F68A8DE34C}" srcOrd="0" destOrd="0" presId="urn:microsoft.com/office/officeart/2016/7/layout/RepeatingBendingProcessNew"/>
    <dgm:cxn modelId="{B5EFBC82-287A-1D45-BE14-9134B2E20447}" type="presParOf" srcId="{880F1E76-9F5E-EF49-A24F-D1EE2868B09A}" destId="{381B003E-3490-E448-ADF3-ABA3821A28DE}" srcOrd="6" destOrd="0" presId="urn:microsoft.com/office/officeart/2016/7/layout/RepeatingBendingProcessNew"/>
    <dgm:cxn modelId="{56307BEA-49FD-E544-B566-C45D71FFD4BA}" type="presParOf" srcId="{880F1E76-9F5E-EF49-A24F-D1EE2868B09A}" destId="{088F5BD8-1EDF-8E46-9655-48C4CA7CDC53}" srcOrd="7" destOrd="0" presId="urn:microsoft.com/office/officeart/2016/7/layout/RepeatingBendingProcessNew"/>
    <dgm:cxn modelId="{B33DE752-7129-3F47-B6D3-CFD4430BD610}" type="presParOf" srcId="{088F5BD8-1EDF-8E46-9655-48C4CA7CDC53}" destId="{BF47BCEA-55CD-B249-8FF9-31142966341B}" srcOrd="0" destOrd="0" presId="urn:microsoft.com/office/officeart/2016/7/layout/RepeatingBendingProcessNew"/>
    <dgm:cxn modelId="{5F4EA270-DDDB-BF47-B731-786843512166}" type="presParOf" srcId="{880F1E76-9F5E-EF49-A24F-D1EE2868B09A}" destId="{8DE6F330-DE05-3045-AD38-71931A6652DD}" srcOrd="8" destOrd="0" presId="urn:microsoft.com/office/officeart/2016/7/layout/RepeatingBendingProcessNew"/>
    <dgm:cxn modelId="{ABAD6DE4-2D36-CD4E-8A50-7D58EA45446F}" type="presParOf" srcId="{880F1E76-9F5E-EF49-A24F-D1EE2868B09A}" destId="{E18C04A3-CE85-D948-A467-F416401C6905}" srcOrd="9" destOrd="0" presId="urn:microsoft.com/office/officeart/2016/7/layout/RepeatingBendingProcessNew"/>
    <dgm:cxn modelId="{38A7C4F9-AC57-4F40-9991-326C798268F8}" type="presParOf" srcId="{E18C04A3-CE85-D948-A467-F416401C6905}" destId="{970972C9-4808-094D-BA25-6CA4223D0959}" srcOrd="0" destOrd="0" presId="urn:microsoft.com/office/officeart/2016/7/layout/RepeatingBendingProcessNew"/>
    <dgm:cxn modelId="{D2BF8991-3A31-334E-8B0A-557B67316558}" type="presParOf" srcId="{880F1E76-9F5E-EF49-A24F-D1EE2868B09A}" destId="{41D948F4-C14F-B746-9436-67933EF52076}"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6AAB59-E2AF-4DDF-8F54-178360D67636}" type="doc">
      <dgm:prSet loTypeId="urn:microsoft.com/office/officeart/2005/8/layout/process1" loCatId="process" qsTypeId="urn:microsoft.com/office/officeart/2005/8/quickstyle/simple1" qsCatId="simple" csTypeId="urn:microsoft.com/office/officeart/2005/8/colors/colorful2" csCatId="colorful"/>
      <dgm:spPr/>
      <dgm:t>
        <a:bodyPr/>
        <a:lstStyle/>
        <a:p>
          <a:endParaRPr lang="en-US"/>
        </a:p>
      </dgm:t>
    </dgm:pt>
    <dgm:pt modelId="{75132F3B-B81F-49AD-8638-2B2938FFEE0E}">
      <dgm:prSet/>
      <dgm:spPr/>
      <dgm:t>
        <a:bodyPr/>
        <a:lstStyle/>
        <a:p>
          <a:r>
            <a:rPr lang="en-US"/>
            <a:t>The EMP TC will undertake a comprehensive evaluation of the quality, safety, and efficacy of priority medicinal products, based on medicinal products dossiers submitted by the applicants and on an assessment of the GMP/GCP/GLP compliance through relevant continental technical committees under AMRH</a:t>
          </a:r>
        </a:p>
      </dgm:t>
    </dgm:pt>
    <dgm:pt modelId="{DD2E71D7-18AC-4446-ADA5-BD4B0B0B48B5}" type="parTrans" cxnId="{B0CCF79A-DFA2-4023-9D2F-F3BB1ECF9269}">
      <dgm:prSet/>
      <dgm:spPr/>
      <dgm:t>
        <a:bodyPr/>
        <a:lstStyle/>
        <a:p>
          <a:endParaRPr lang="en-US"/>
        </a:p>
      </dgm:t>
    </dgm:pt>
    <dgm:pt modelId="{61041E6E-891D-450C-A801-00AE6402EFD0}" type="sibTrans" cxnId="{B0CCF79A-DFA2-4023-9D2F-F3BB1ECF9269}">
      <dgm:prSet/>
      <dgm:spPr/>
      <dgm:t>
        <a:bodyPr/>
        <a:lstStyle/>
        <a:p>
          <a:endParaRPr lang="en-US"/>
        </a:p>
      </dgm:t>
    </dgm:pt>
    <dgm:pt modelId="{836365C0-7688-4C54-9FB6-5B64FCD6C14A}">
      <dgm:prSet/>
      <dgm:spPr/>
      <dgm:t>
        <a:bodyPr/>
        <a:lstStyle/>
        <a:p>
          <a:r>
            <a:rPr lang="en-US" dirty="0"/>
            <a:t>If evaluation demonstrates that a product and its corresponding manufacturing and clinical site(s) meet the continental standards acceptable by the Technical Committees (i.e., internationally acceptable standards), the medicinal product will be issued with an </a:t>
          </a:r>
          <a:r>
            <a:rPr lang="en-US" b="1" dirty="0"/>
            <a:t>INDEPENDENT SCIENTIFIC OPINION or RECOMMENDATION </a:t>
          </a:r>
          <a:r>
            <a:rPr lang="en-US" dirty="0"/>
            <a:t>which will then allow the product to be included in the continental list (listing) of medicinal products recommended by the EMP-TC (if positive)</a:t>
          </a:r>
        </a:p>
      </dgm:t>
    </dgm:pt>
    <dgm:pt modelId="{EF353B00-5D67-411B-B465-A0F5031303E4}" type="parTrans" cxnId="{1033CDB1-B5F4-4A57-BEC6-859D96F6BCDA}">
      <dgm:prSet/>
      <dgm:spPr/>
      <dgm:t>
        <a:bodyPr/>
        <a:lstStyle/>
        <a:p>
          <a:endParaRPr lang="en-US"/>
        </a:p>
      </dgm:t>
    </dgm:pt>
    <dgm:pt modelId="{FD50D330-1968-4015-AD3E-F6EDEEE3E385}" type="sibTrans" cxnId="{1033CDB1-B5F4-4A57-BEC6-859D96F6BCDA}">
      <dgm:prSet/>
      <dgm:spPr/>
      <dgm:t>
        <a:bodyPr/>
        <a:lstStyle/>
        <a:p>
          <a:endParaRPr lang="en-US"/>
        </a:p>
      </dgm:t>
    </dgm:pt>
    <dgm:pt modelId="{97621FEB-031E-4E80-9E85-65ABA928A6AF}">
      <dgm:prSet/>
      <dgm:spPr/>
      <dgm:t>
        <a:bodyPr/>
        <a:lstStyle/>
        <a:p>
          <a:r>
            <a:rPr lang="en-US" dirty="0"/>
            <a:t>The assessment as well as inspection reports will be shared with concerned National Regulatory Agencies (NRAs) in Africa to support and facilitate registration and marketing authorization of Africa’s priority medicinal products. </a:t>
          </a:r>
        </a:p>
      </dgm:t>
    </dgm:pt>
    <dgm:pt modelId="{FE5163F3-371D-4B3D-BF0D-05B0DBDC2F64}" type="parTrans" cxnId="{A3B29461-5AEB-46F1-A5C4-969A1873D381}">
      <dgm:prSet/>
      <dgm:spPr/>
      <dgm:t>
        <a:bodyPr/>
        <a:lstStyle/>
        <a:p>
          <a:endParaRPr lang="en-US"/>
        </a:p>
      </dgm:t>
    </dgm:pt>
    <dgm:pt modelId="{545CB71C-E0E4-492D-8199-2CE26497249B}" type="sibTrans" cxnId="{A3B29461-5AEB-46F1-A5C4-969A1873D381}">
      <dgm:prSet/>
      <dgm:spPr/>
      <dgm:t>
        <a:bodyPr/>
        <a:lstStyle/>
        <a:p>
          <a:endParaRPr lang="en-US"/>
        </a:p>
      </dgm:t>
    </dgm:pt>
    <dgm:pt modelId="{CAC54085-265D-3B4E-8BC6-3DAD6A472FFE}" type="pres">
      <dgm:prSet presAssocID="{B36AAB59-E2AF-4DDF-8F54-178360D67636}" presName="Name0" presStyleCnt="0">
        <dgm:presLayoutVars>
          <dgm:dir/>
          <dgm:resizeHandles val="exact"/>
        </dgm:presLayoutVars>
      </dgm:prSet>
      <dgm:spPr/>
    </dgm:pt>
    <dgm:pt modelId="{B3582F90-A733-8844-92AD-9B6CE7570DD7}" type="pres">
      <dgm:prSet presAssocID="{75132F3B-B81F-49AD-8638-2B2938FFEE0E}" presName="node" presStyleLbl="node1" presStyleIdx="0" presStyleCnt="3">
        <dgm:presLayoutVars>
          <dgm:bulletEnabled val="1"/>
        </dgm:presLayoutVars>
      </dgm:prSet>
      <dgm:spPr/>
    </dgm:pt>
    <dgm:pt modelId="{921D6003-FDFF-4A4D-8515-9D27E3BF2CDF}" type="pres">
      <dgm:prSet presAssocID="{61041E6E-891D-450C-A801-00AE6402EFD0}" presName="sibTrans" presStyleLbl="sibTrans2D1" presStyleIdx="0" presStyleCnt="2"/>
      <dgm:spPr/>
    </dgm:pt>
    <dgm:pt modelId="{DFF3AED4-4AFA-F34C-9229-1C5348093FEB}" type="pres">
      <dgm:prSet presAssocID="{61041E6E-891D-450C-A801-00AE6402EFD0}" presName="connectorText" presStyleLbl="sibTrans2D1" presStyleIdx="0" presStyleCnt="2"/>
      <dgm:spPr/>
    </dgm:pt>
    <dgm:pt modelId="{12B6F188-0DC5-9641-96E0-95548FDFD04D}" type="pres">
      <dgm:prSet presAssocID="{836365C0-7688-4C54-9FB6-5B64FCD6C14A}" presName="node" presStyleLbl="node1" presStyleIdx="1" presStyleCnt="3">
        <dgm:presLayoutVars>
          <dgm:bulletEnabled val="1"/>
        </dgm:presLayoutVars>
      </dgm:prSet>
      <dgm:spPr/>
    </dgm:pt>
    <dgm:pt modelId="{7BBFAA8D-8581-DD47-960E-3BD96B8885A7}" type="pres">
      <dgm:prSet presAssocID="{FD50D330-1968-4015-AD3E-F6EDEEE3E385}" presName="sibTrans" presStyleLbl="sibTrans2D1" presStyleIdx="1" presStyleCnt="2"/>
      <dgm:spPr/>
    </dgm:pt>
    <dgm:pt modelId="{E51E7E02-B4E1-C44A-A511-D99A3DF4DE59}" type="pres">
      <dgm:prSet presAssocID="{FD50D330-1968-4015-AD3E-F6EDEEE3E385}" presName="connectorText" presStyleLbl="sibTrans2D1" presStyleIdx="1" presStyleCnt="2"/>
      <dgm:spPr/>
    </dgm:pt>
    <dgm:pt modelId="{A6A36AC7-27CF-094C-8212-185795EF58C0}" type="pres">
      <dgm:prSet presAssocID="{97621FEB-031E-4E80-9E85-65ABA928A6AF}" presName="node" presStyleLbl="node1" presStyleIdx="2" presStyleCnt="3">
        <dgm:presLayoutVars>
          <dgm:bulletEnabled val="1"/>
        </dgm:presLayoutVars>
      </dgm:prSet>
      <dgm:spPr/>
    </dgm:pt>
  </dgm:ptLst>
  <dgm:cxnLst>
    <dgm:cxn modelId="{93E43916-36C5-4244-83F7-21B9C5C1471B}" type="presOf" srcId="{FD50D330-1968-4015-AD3E-F6EDEEE3E385}" destId="{E51E7E02-B4E1-C44A-A511-D99A3DF4DE59}" srcOrd="1" destOrd="0" presId="urn:microsoft.com/office/officeart/2005/8/layout/process1"/>
    <dgm:cxn modelId="{9F8BEE3F-20ED-A540-BB2A-52C91E8B7EF5}" type="presOf" srcId="{FD50D330-1968-4015-AD3E-F6EDEEE3E385}" destId="{7BBFAA8D-8581-DD47-960E-3BD96B8885A7}" srcOrd="0" destOrd="0" presId="urn:microsoft.com/office/officeart/2005/8/layout/process1"/>
    <dgm:cxn modelId="{A3B29461-5AEB-46F1-A5C4-969A1873D381}" srcId="{B36AAB59-E2AF-4DDF-8F54-178360D67636}" destId="{97621FEB-031E-4E80-9E85-65ABA928A6AF}" srcOrd="2" destOrd="0" parTransId="{FE5163F3-371D-4B3D-BF0D-05B0DBDC2F64}" sibTransId="{545CB71C-E0E4-492D-8199-2CE26497249B}"/>
    <dgm:cxn modelId="{E170FD42-3C7D-0F46-84EB-B0FCA59722DB}" type="presOf" srcId="{B36AAB59-E2AF-4DDF-8F54-178360D67636}" destId="{CAC54085-265D-3B4E-8BC6-3DAD6A472FFE}" srcOrd="0" destOrd="0" presId="urn:microsoft.com/office/officeart/2005/8/layout/process1"/>
    <dgm:cxn modelId="{3737AA65-C273-A344-8712-7D829FCCD28B}" type="presOf" srcId="{75132F3B-B81F-49AD-8638-2B2938FFEE0E}" destId="{B3582F90-A733-8844-92AD-9B6CE7570DD7}" srcOrd="0" destOrd="0" presId="urn:microsoft.com/office/officeart/2005/8/layout/process1"/>
    <dgm:cxn modelId="{53FA4149-D78A-314A-88BD-CE0DFFBEBC94}" type="presOf" srcId="{61041E6E-891D-450C-A801-00AE6402EFD0}" destId="{DFF3AED4-4AFA-F34C-9229-1C5348093FEB}" srcOrd="1" destOrd="0" presId="urn:microsoft.com/office/officeart/2005/8/layout/process1"/>
    <dgm:cxn modelId="{A90A2C53-F479-8D44-8FB8-80C966834341}" type="presOf" srcId="{836365C0-7688-4C54-9FB6-5B64FCD6C14A}" destId="{12B6F188-0DC5-9641-96E0-95548FDFD04D}" srcOrd="0" destOrd="0" presId="urn:microsoft.com/office/officeart/2005/8/layout/process1"/>
    <dgm:cxn modelId="{B0CCF79A-DFA2-4023-9D2F-F3BB1ECF9269}" srcId="{B36AAB59-E2AF-4DDF-8F54-178360D67636}" destId="{75132F3B-B81F-49AD-8638-2B2938FFEE0E}" srcOrd="0" destOrd="0" parTransId="{DD2E71D7-18AC-4446-ADA5-BD4B0B0B48B5}" sibTransId="{61041E6E-891D-450C-A801-00AE6402EFD0}"/>
    <dgm:cxn modelId="{1033CDB1-B5F4-4A57-BEC6-859D96F6BCDA}" srcId="{B36AAB59-E2AF-4DDF-8F54-178360D67636}" destId="{836365C0-7688-4C54-9FB6-5B64FCD6C14A}" srcOrd="1" destOrd="0" parTransId="{EF353B00-5D67-411B-B465-A0F5031303E4}" sibTransId="{FD50D330-1968-4015-AD3E-F6EDEEE3E385}"/>
    <dgm:cxn modelId="{4997F8C2-CCB7-AC40-B21E-889B438307F0}" type="presOf" srcId="{61041E6E-891D-450C-A801-00AE6402EFD0}" destId="{921D6003-FDFF-4A4D-8515-9D27E3BF2CDF}" srcOrd="0" destOrd="0" presId="urn:microsoft.com/office/officeart/2005/8/layout/process1"/>
    <dgm:cxn modelId="{7C765CF2-6C65-384B-8132-836BF2A79363}" type="presOf" srcId="{97621FEB-031E-4E80-9E85-65ABA928A6AF}" destId="{A6A36AC7-27CF-094C-8212-185795EF58C0}" srcOrd="0" destOrd="0" presId="urn:microsoft.com/office/officeart/2005/8/layout/process1"/>
    <dgm:cxn modelId="{9D56E968-79DE-654E-A6F0-6D0DCDFA5C16}" type="presParOf" srcId="{CAC54085-265D-3B4E-8BC6-3DAD6A472FFE}" destId="{B3582F90-A733-8844-92AD-9B6CE7570DD7}" srcOrd="0" destOrd="0" presId="urn:microsoft.com/office/officeart/2005/8/layout/process1"/>
    <dgm:cxn modelId="{92813391-5D4E-EC41-84F2-ECA3267DA813}" type="presParOf" srcId="{CAC54085-265D-3B4E-8BC6-3DAD6A472FFE}" destId="{921D6003-FDFF-4A4D-8515-9D27E3BF2CDF}" srcOrd="1" destOrd="0" presId="urn:microsoft.com/office/officeart/2005/8/layout/process1"/>
    <dgm:cxn modelId="{5A262E0B-F0CA-944C-8B2B-F13AE6928F25}" type="presParOf" srcId="{921D6003-FDFF-4A4D-8515-9D27E3BF2CDF}" destId="{DFF3AED4-4AFA-F34C-9229-1C5348093FEB}" srcOrd="0" destOrd="0" presId="urn:microsoft.com/office/officeart/2005/8/layout/process1"/>
    <dgm:cxn modelId="{5D4C5712-C3D8-7443-9993-B342AB964128}" type="presParOf" srcId="{CAC54085-265D-3B4E-8BC6-3DAD6A472FFE}" destId="{12B6F188-0DC5-9641-96E0-95548FDFD04D}" srcOrd="2" destOrd="0" presId="urn:microsoft.com/office/officeart/2005/8/layout/process1"/>
    <dgm:cxn modelId="{6FC28E68-F915-724D-8EC9-7551EF968547}" type="presParOf" srcId="{CAC54085-265D-3B4E-8BC6-3DAD6A472FFE}" destId="{7BBFAA8D-8581-DD47-960E-3BD96B8885A7}" srcOrd="3" destOrd="0" presId="urn:microsoft.com/office/officeart/2005/8/layout/process1"/>
    <dgm:cxn modelId="{9AED4166-47C0-A64B-9991-933477DC981C}" type="presParOf" srcId="{7BBFAA8D-8581-DD47-960E-3BD96B8885A7}" destId="{E51E7E02-B4E1-C44A-A511-D99A3DF4DE59}" srcOrd="0" destOrd="0" presId="urn:microsoft.com/office/officeart/2005/8/layout/process1"/>
    <dgm:cxn modelId="{140F5AB6-7889-F74E-AA05-EAE6A014A790}" type="presParOf" srcId="{CAC54085-265D-3B4E-8BC6-3DAD6A472FFE}" destId="{A6A36AC7-27CF-094C-8212-185795EF58C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891BFB-10E8-49DA-85D3-3CD5CCEDD8C9}"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EACFED76-266F-4CE0-823F-20DA4E22709C}">
      <dgm:prSet custT="1"/>
      <dgm:spPr/>
      <dgm:t>
        <a:bodyPr/>
        <a:lstStyle/>
        <a:p>
          <a:r>
            <a:rPr lang="en-ZA" sz="1600">
              <a:latin typeface="Abadi MT Condensed Light" panose="020B0306030101010103" pitchFamily="34" charset="77"/>
            </a:rPr>
            <a:t>Pressure test and validate the proposed continental process and procedures by the EMP TC and the GMP TC including work-sharing and reliance models</a:t>
          </a:r>
          <a:endParaRPr lang="en-US" sz="1600">
            <a:latin typeface="Abadi MT Condensed Light" panose="020B0306030101010103" pitchFamily="34" charset="77"/>
          </a:endParaRPr>
        </a:p>
      </dgm:t>
    </dgm:pt>
    <dgm:pt modelId="{4F9F207D-C29A-4A68-BC8F-A391CF8EC51C}" type="parTrans" cxnId="{A77DADE1-DDE1-4825-A8FF-F2D841D45D99}">
      <dgm:prSet/>
      <dgm:spPr/>
      <dgm:t>
        <a:bodyPr/>
        <a:lstStyle/>
        <a:p>
          <a:endParaRPr lang="en-US"/>
        </a:p>
      </dgm:t>
    </dgm:pt>
    <dgm:pt modelId="{2EC2768B-FF80-4FF4-9A74-B7C063966EED}" type="sibTrans" cxnId="{A77DADE1-DDE1-4825-A8FF-F2D841D45D99}">
      <dgm:prSet phldrT="1"/>
      <dgm:spPr/>
      <dgm:t>
        <a:bodyPr/>
        <a:lstStyle/>
        <a:p>
          <a:pPr>
            <a:lnSpc>
              <a:spcPct val="100000"/>
            </a:lnSpc>
          </a:pPr>
          <a:r>
            <a:rPr lang="en-US"/>
            <a:t>1</a:t>
          </a:r>
        </a:p>
        <a:p>
          <a:endParaRPr lang="en-US"/>
        </a:p>
        <a:p>
          <a:endParaRPr lang="en-US"/>
        </a:p>
      </dgm:t>
    </dgm:pt>
    <dgm:pt modelId="{62152416-2C49-2548-A7D7-7F0A16557E5B}">
      <dgm:prSet custT="1"/>
      <dgm:spPr/>
      <dgm:t>
        <a:bodyPr/>
        <a:lstStyle/>
        <a:p>
          <a:r>
            <a:rPr lang="en-ZA" sz="1600" dirty="0">
              <a:latin typeface="Abadi MT Condensed Light" panose="020B0306030101010103" pitchFamily="34" charset="77"/>
            </a:rPr>
            <a:t>Review and propose operational modalities for evaluation and approval of priority medicinal products through the AMA</a:t>
          </a:r>
          <a:endParaRPr lang="en-TZ" sz="1600" dirty="0">
            <a:latin typeface="Abadi MT Condensed Light" panose="020B0306030101010103" pitchFamily="34" charset="77"/>
          </a:endParaRPr>
        </a:p>
      </dgm:t>
    </dgm:pt>
    <dgm:pt modelId="{1347B6F4-5F34-0D4B-A2DA-F574AA560416}" type="parTrans" cxnId="{84A64C52-E634-D04F-A6B2-D421C2195C5F}">
      <dgm:prSet/>
      <dgm:spPr/>
      <dgm:t>
        <a:bodyPr/>
        <a:lstStyle/>
        <a:p>
          <a:endParaRPr lang="en-GB"/>
        </a:p>
      </dgm:t>
    </dgm:pt>
    <dgm:pt modelId="{A7C695A8-440F-374F-8E74-D7A0B608AA78}" type="sibTrans" cxnId="{84A64C52-E634-D04F-A6B2-D421C2195C5F}">
      <dgm:prSet phldrT="2"/>
      <dgm:spPr/>
      <dgm:t>
        <a:bodyPr/>
        <a:lstStyle/>
        <a:p>
          <a:pPr>
            <a:lnSpc>
              <a:spcPct val="100000"/>
            </a:lnSpc>
          </a:pPr>
          <a:r>
            <a:rPr lang="en-GB"/>
            <a:t>2</a:t>
          </a:r>
        </a:p>
        <a:p>
          <a:endParaRPr lang="en-GB"/>
        </a:p>
        <a:p>
          <a:endParaRPr lang="en-GB"/>
        </a:p>
      </dgm:t>
    </dgm:pt>
    <dgm:pt modelId="{4676B082-8070-8B4E-8704-16F889ECE160}">
      <dgm:prSet custT="1"/>
      <dgm:spPr/>
      <dgm:t>
        <a:bodyPr/>
        <a:lstStyle/>
        <a:p>
          <a:r>
            <a:rPr lang="en-ZA" sz="1600" dirty="0">
              <a:latin typeface="Abadi MT Condensed Light" panose="020B0306030101010103" pitchFamily="34" charset="77"/>
            </a:rPr>
            <a:t>Identify and propose best operational modalities of the continental GMP inspection activities</a:t>
          </a:r>
          <a:endParaRPr lang="en-TZ" sz="1600" dirty="0">
            <a:latin typeface="Abadi MT Condensed Light" panose="020B0306030101010103" pitchFamily="34" charset="77"/>
          </a:endParaRPr>
        </a:p>
      </dgm:t>
    </dgm:pt>
    <dgm:pt modelId="{9659C98D-41A0-074B-B5B3-C25ED48CF51B}" type="parTrans" cxnId="{8E5AD817-449C-174C-8B01-86063E6D7B78}">
      <dgm:prSet/>
      <dgm:spPr/>
      <dgm:t>
        <a:bodyPr/>
        <a:lstStyle/>
        <a:p>
          <a:endParaRPr lang="en-GB"/>
        </a:p>
      </dgm:t>
    </dgm:pt>
    <dgm:pt modelId="{3DDF6C9A-644D-2743-AA59-3A32EA5A21A8}" type="sibTrans" cxnId="{8E5AD817-449C-174C-8B01-86063E6D7B78}">
      <dgm:prSet phldrT="3"/>
      <dgm:spPr/>
      <dgm:t>
        <a:bodyPr/>
        <a:lstStyle/>
        <a:p>
          <a:pPr>
            <a:lnSpc>
              <a:spcPct val="100000"/>
            </a:lnSpc>
          </a:pPr>
          <a:r>
            <a:rPr lang="en-GB"/>
            <a:t>3</a:t>
          </a:r>
        </a:p>
        <a:p>
          <a:endParaRPr lang="en-GB"/>
        </a:p>
        <a:p>
          <a:endParaRPr lang="en-GB"/>
        </a:p>
      </dgm:t>
    </dgm:pt>
    <dgm:pt modelId="{90D24C0C-C295-7C44-8036-ECECF01F82CD}">
      <dgm:prSet custT="1"/>
      <dgm:spPr/>
      <dgm:t>
        <a:bodyPr/>
        <a:lstStyle/>
        <a:p>
          <a:r>
            <a:rPr lang="en-ZA" sz="1600" dirty="0">
              <a:latin typeface="Abadi MT Condensed Light" panose="020B0306030101010103" pitchFamily="34" charset="77"/>
            </a:rPr>
            <a:t>Review and propose best and practical working relationship between AMRH or AMA with the RECs and NRAs and other international organisations such as the WHO, EMA,PICS </a:t>
          </a:r>
          <a:r>
            <a:rPr lang="en-ZA" sz="1600" dirty="0" err="1">
              <a:latin typeface="Abadi MT Condensed Light" panose="020B0306030101010103" pitchFamily="34" charset="77"/>
            </a:rPr>
            <a:t>e.tc</a:t>
          </a:r>
          <a:r>
            <a:rPr lang="en-ZA" sz="1600" dirty="0">
              <a:latin typeface="Abadi MT Condensed Light" panose="020B0306030101010103" pitchFamily="34" charset="77"/>
            </a:rPr>
            <a:t>.</a:t>
          </a:r>
          <a:endParaRPr lang="en-TZ" sz="1600" dirty="0">
            <a:latin typeface="Abadi MT Condensed Light" panose="020B0306030101010103" pitchFamily="34" charset="77"/>
          </a:endParaRPr>
        </a:p>
      </dgm:t>
    </dgm:pt>
    <dgm:pt modelId="{10A3217E-EFC0-3149-B442-5D43FC48BF6E}" type="parTrans" cxnId="{ED8BF876-AEC7-774E-BBE4-A1131DFDE01E}">
      <dgm:prSet/>
      <dgm:spPr/>
      <dgm:t>
        <a:bodyPr/>
        <a:lstStyle/>
        <a:p>
          <a:endParaRPr lang="en-GB"/>
        </a:p>
      </dgm:t>
    </dgm:pt>
    <dgm:pt modelId="{3436B85A-3BA8-5349-9340-7CDB0196A022}" type="sibTrans" cxnId="{ED8BF876-AEC7-774E-BBE4-A1131DFDE01E}">
      <dgm:prSet phldrT="4"/>
      <dgm:spPr/>
      <dgm:t>
        <a:bodyPr/>
        <a:lstStyle/>
        <a:p>
          <a:pPr>
            <a:lnSpc>
              <a:spcPct val="100000"/>
            </a:lnSpc>
          </a:pPr>
          <a:r>
            <a:rPr lang="en-GB"/>
            <a:t>4</a:t>
          </a:r>
        </a:p>
        <a:p>
          <a:endParaRPr lang="en-GB"/>
        </a:p>
        <a:p>
          <a:endParaRPr lang="en-GB"/>
        </a:p>
      </dgm:t>
    </dgm:pt>
    <dgm:pt modelId="{EE2661A6-A9DB-FF46-A250-0FC01FA09070}">
      <dgm:prSet custT="1"/>
      <dgm:spPr/>
      <dgm:t>
        <a:bodyPr/>
        <a:lstStyle/>
        <a:p>
          <a:r>
            <a:rPr lang="en-ZA" sz="1600">
              <a:latin typeface="Abadi MT Condensed Light" panose="020B0306030101010103" pitchFamily="34" charset="77"/>
            </a:rPr>
            <a:t>Identify and address gaps in the proposed continental procedures and pathways</a:t>
          </a:r>
          <a:endParaRPr lang="en-TZ" sz="1600">
            <a:latin typeface="Abadi MT Condensed Light" panose="020B0306030101010103" pitchFamily="34" charset="77"/>
          </a:endParaRPr>
        </a:p>
      </dgm:t>
    </dgm:pt>
    <dgm:pt modelId="{D49E4745-D74F-944D-816B-AEDFD6BF9B2F}" type="parTrans" cxnId="{2502CA29-BC57-C94A-B640-71D7FCE657DF}">
      <dgm:prSet/>
      <dgm:spPr/>
      <dgm:t>
        <a:bodyPr/>
        <a:lstStyle/>
        <a:p>
          <a:endParaRPr lang="en-GB"/>
        </a:p>
      </dgm:t>
    </dgm:pt>
    <dgm:pt modelId="{A1FF7D26-A452-BD44-A1EA-761F9B87EF5A}" type="sibTrans" cxnId="{2502CA29-BC57-C94A-B640-71D7FCE657DF}">
      <dgm:prSet phldrT="5"/>
      <dgm:spPr/>
      <dgm:t>
        <a:bodyPr/>
        <a:lstStyle/>
        <a:p>
          <a:pPr>
            <a:lnSpc>
              <a:spcPct val="100000"/>
            </a:lnSpc>
          </a:pPr>
          <a:r>
            <a:rPr lang="en-GB"/>
            <a:t>5</a:t>
          </a:r>
        </a:p>
        <a:p>
          <a:endParaRPr lang="en-GB"/>
        </a:p>
        <a:p>
          <a:endParaRPr lang="en-GB"/>
        </a:p>
      </dgm:t>
    </dgm:pt>
    <dgm:pt modelId="{29FF9A58-72F5-E144-BF43-87960FC90159}">
      <dgm:prSet custT="1"/>
      <dgm:spPr/>
      <dgm:t>
        <a:bodyPr/>
        <a:lstStyle/>
        <a:p>
          <a:r>
            <a:rPr lang="en-ZA" sz="1600" dirty="0">
              <a:latin typeface="Abadi MT Condensed Light" panose="020B0306030101010103" pitchFamily="34" charset="77"/>
            </a:rPr>
            <a:t>Identify and propose any additional processes or procedures required as appropriate for the success of the continental pathways to strengthen the existing regulatory ecosystem on the continent.</a:t>
          </a:r>
          <a:endParaRPr lang="en-TZ" sz="1600" dirty="0">
            <a:latin typeface="Abadi MT Condensed Light" panose="020B0306030101010103" pitchFamily="34" charset="77"/>
          </a:endParaRPr>
        </a:p>
      </dgm:t>
    </dgm:pt>
    <dgm:pt modelId="{C67F03B3-B5EA-144B-B988-AAE0BC06547D}" type="parTrans" cxnId="{2084BDBC-7496-DA4A-A248-966A00FEF097}">
      <dgm:prSet/>
      <dgm:spPr/>
      <dgm:t>
        <a:bodyPr/>
        <a:lstStyle/>
        <a:p>
          <a:endParaRPr lang="en-GB"/>
        </a:p>
      </dgm:t>
    </dgm:pt>
    <dgm:pt modelId="{D3C5B606-8B23-9447-9188-9945AD3570E3}" type="sibTrans" cxnId="{2084BDBC-7496-DA4A-A248-966A00FEF097}">
      <dgm:prSet phldrT="6"/>
      <dgm:spPr/>
      <dgm:t>
        <a:bodyPr/>
        <a:lstStyle/>
        <a:p>
          <a:r>
            <a:rPr lang="en-GB"/>
            <a:t>6</a:t>
          </a:r>
        </a:p>
        <a:p>
          <a:endParaRPr lang="en-GB"/>
        </a:p>
        <a:p>
          <a:endParaRPr lang="en-GB"/>
        </a:p>
      </dgm:t>
    </dgm:pt>
    <dgm:pt modelId="{4F5C23F4-020B-6A42-BDE0-3CB096DCD93E}" type="pres">
      <dgm:prSet presAssocID="{8F891BFB-10E8-49DA-85D3-3CD5CCEDD8C9}" presName="linearFlow" presStyleCnt="0">
        <dgm:presLayoutVars>
          <dgm:dir/>
          <dgm:animLvl val="lvl"/>
          <dgm:resizeHandles val="exact"/>
        </dgm:presLayoutVars>
      </dgm:prSet>
      <dgm:spPr/>
    </dgm:pt>
    <dgm:pt modelId="{81142E62-D8C4-8B4A-A114-9AA675AE5957}" type="pres">
      <dgm:prSet presAssocID="{EACFED76-266F-4CE0-823F-20DA4E22709C}" presName="compositeNode" presStyleCnt="0"/>
      <dgm:spPr/>
    </dgm:pt>
    <dgm:pt modelId="{ABB21EB7-2DCF-B340-815D-1B6934239676}" type="pres">
      <dgm:prSet presAssocID="{EACFED76-266F-4CE0-823F-20DA4E22709C}" presName="parTx" presStyleLbl="node1" presStyleIdx="0" presStyleCnt="0">
        <dgm:presLayoutVars>
          <dgm:chMax val="0"/>
          <dgm:chPref val="0"/>
          <dgm:bulletEnabled val="1"/>
        </dgm:presLayoutVars>
      </dgm:prSet>
      <dgm:spPr/>
    </dgm:pt>
    <dgm:pt modelId="{6677DB08-A272-224F-9945-7217FF6C6349}" type="pres">
      <dgm:prSet presAssocID="{EACFED76-266F-4CE0-823F-20DA4E22709C}" presName="parSh" presStyleCnt="0"/>
      <dgm:spPr/>
    </dgm:pt>
    <dgm:pt modelId="{A00E6EC1-4B6E-A341-9D13-A52A60A84351}" type="pres">
      <dgm:prSet presAssocID="{EACFED76-266F-4CE0-823F-20DA4E22709C}" presName="lineNode" presStyleLbl="alignAccFollowNode1" presStyleIdx="0" presStyleCnt="18"/>
      <dgm:spPr/>
    </dgm:pt>
    <dgm:pt modelId="{417B5CCE-4672-244A-A46E-6D9B3E059BC5}" type="pres">
      <dgm:prSet presAssocID="{EACFED76-266F-4CE0-823F-20DA4E22709C}" presName="lineArrowNode" presStyleLbl="alignAccFollowNode1" presStyleIdx="1" presStyleCnt="18"/>
      <dgm:spPr/>
    </dgm:pt>
    <dgm:pt modelId="{A21FB6F1-B6AA-A84A-916A-FD7D01E900ED}" type="pres">
      <dgm:prSet presAssocID="{2EC2768B-FF80-4FF4-9A74-B7C063966EED}" presName="sibTransNodeCircle" presStyleLbl="alignNode1" presStyleIdx="0" presStyleCnt="6">
        <dgm:presLayoutVars>
          <dgm:chMax val="0"/>
          <dgm:bulletEnabled/>
        </dgm:presLayoutVars>
      </dgm:prSet>
      <dgm:spPr/>
    </dgm:pt>
    <dgm:pt modelId="{842D8073-921A-E347-9953-FCDBEF74CF86}" type="pres">
      <dgm:prSet presAssocID="{2EC2768B-FF80-4FF4-9A74-B7C063966EED}" presName="spacerBetweenCircleAndCallout" presStyleCnt="0">
        <dgm:presLayoutVars/>
      </dgm:prSet>
      <dgm:spPr/>
    </dgm:pt>
    <dgm:pt modelId="{20AFF201-FA05-1D4D-9B23-BAE355BEDE62}" type="pres">
      <dgm:prSet presAssocID="{EACFED76-266F-4CE0-823F-20DA4E22709C}" presName="nodeText" presStyleLbl="alignAccFollowNode1" presStyleIdx="2" presStyleCnt="18">
        <dgm:presLayoutVars>
          <dgm:bulletEnabled val="1"/>
        </dgm:presLayoutVars>
      </dgm:prSet>
      <dgm:spPr/>
    </dgm:pt>
    <dgm:pt modelId="{CDE60A7F-16A1-264C-953B-F27760057F89}" type="pres">
      <dgm:prSet presAssocID="{2EC2768B-FF80-4FF4-9A74-B7C063966EED}" presName="sibTransComposite" presStyleCnt="0"/>
      <dgm:spPr/>
    </dgm:pt>
    <dgm:pt modelId="{5106900A-DC38-D644-85B9-CEC6705AA751}" type="pres">
      <dgm:prSet presAssocID="{62152416-2C49-2548-A7D7-7F0A16557E5B}" presName="compositeNode" presStyleCnt="0"/>
      <dgm:spPr/>
    </dgm:pt>
    <dgm:pt modelId="{BDCC6BEA-747F-E147-8FAD-560F7FBF3560}" type="pres">
      <dgm:prSet presAssocID="{62152416-2C49-2548-A7D7-7F0A16557E5B}" presName="parTx" presStyleLbl="node1" presStyleIdx="0" presStyleCnt="0">
        <dgm:presLayoutVars>
          <dgm:chMax val="0"/>
          <dgm:chPref val="0"/>
          <dgm:bulletEnabled val="1"/>
        </dgm:presLayoutVars>
      </dgm:prSet>
      <dgm:spPr/>
    </dgm:pt>
    <dgm:pt modelId="{DE634E74-6245-AB45-9528-7DD04067E12E}" type="pres">
      <dgm:prSet presAssocID="{62152416-2C49-2548-A7D7-7F0A16557E5B}" presName="parSh" presStyleCnt="0"/>
      <dgm:spPr/>
    </dgm:pt>
    <dgm:pt modelId="{F7D19CC9-F576-654B-AB14-E02285368D1C}" type="pres">
      <dgm:prSet presAssocID="{62152416-2C49-2548-A7D7-7F0A16557E5B}" presName="lineNode" presStyleLbl="alignAccFollowNode1" presStyleIdx="3" presStyleCnt="18"/>
      <dgm:spPr/>
    </dgm:pt>
    <dgm:pt modelId="{B2AFF930-9B00-E34E-B3A7-9DEB323A7648}" type="pres">
      <dgm:prSet presAssocID="{62152416-2C49-2548-A7D7-7F0A16557E5B}" presName="lineArrowNode" presStyleLbl="alignAccFollowNode1" presStyleIdx="4" presStyleCnt="18"/>
      <dgm:spPr/>
    </dgm:pt>
    <dgm:pt modelId="{98863608-17E3-A645-A230-0550ADF6B8B1}" type="pres">
      <dgm:prSet presAssocID="{A7C695A8-440F-374F-8E74-D7A0B608AA78}" presName="sibTransNodeCircle" presStyleLbl="alignNode1" presStyleIdx="1" presStyleCnt="6">
        <dgm:presLayoutVars>
          <dgm:chMax val="0"/>
          <dgm:bulletEnabled/>
        </dgm:presLayoutVars>
      </dgm:prSet>
      <dgm:spPr/>
    </dgm:pt>
    <dgm:pt modelId="{088D88C6-C182-7142-95F7-7F62D7B7A625}" type="pres">
      <dgm:prSet presAssocID="{A7C695A8-440F-374F-8E74-D7A0B608AA78}" presName="spacerBetweenCircleAndCallout" presStyleCnt="0">
        <dgm:presLayoutVars/>
      </dgm:prSet>
      <dgm:spPr/>
    </dgm:pt>
    <dgm:pt modelId="{0BD6C7AC-2FB1-284C-BE0F-939309DA146A}" type="pres">
      <dgm:prSet presAssocID="{62152416-2C49-2548-A7D7-7F0A16557E5B}" presName="nodeText" presStyleLbl="alignAccFollowNode1" presStyleIdx="5" presStyleCnt="18">
        <dgm:presLayoutVars>
          <dgm:bulletEnabled val="1"/>
        </dgm:presLayoutVars>
      </dgm:prSet>
      <dgm:spPr/>
    </dgm:pt>
    <dgm:pt modelId="{AAC58120-0F2B-ED43-98B6-F604D1E5D3C6}" type="pres">
      <dgm:prSet presAssocID="{A7C695A8-440F-374F-8E74-D7A0B608AA78}" presName="sibTransComposite" presStyleCnt="0"/>
      <dgm:spPr/>
    </dgm:pt>
    <dgm:pt modelId="{11826791-CB95-6E4E-9486-B0299A6FDAEF}" type="pres">
      <dgm:prSet presAssocID="{4676B082-8070-8B4E-8704-16F889ECE160}" presName="compositeNode" presStyleCnt="0"/>
      <dgm:spPr/>
    </dgm:pt>
    <dgm:pt modelId="{8B0BD7B5-B97D-BD44-8183-6E89FEC17A4E}" type="pres">
      <dgm:prSet presAssocID="{4676B082-8070-8B4E-8704-16F889ECE160}" presName="parTx" presStyleLbl="node1" presStyleIdx="0" presStyleCnt="0">
        <dgm:presLayoutVars>
          <dgm:chMax val="0"/>
          <dgm:chPref val="0"/>
          <dgm:bulletEnabled val="1"/>
        </dgm:presLayoutVars>
      </dgm:prSet>
      <dgm:spPr/>
    </dgm:pt>
    <dgm:pt modelId="{E8052424-D845-854D-A0BE-A2E5F70DD566}" type="pres">
      <dgm:prSet presAssocID="{4676B082-8070-8B4E-8704-16F889ECE160}" presName="parSh" presStyleCnt="0"/>
      <dgm:spPr/>
    </dgm:pt>
    <dgm:pt modelId="{4AFEF1A8-D847-1D44-8FDC-A1FC63C4366B}" type="pres">
      <dgm:prSet presAssocID="{4676B082-8070-8B4E-8704-16F889ECE160}" presName="lineNode" presStyleLbl="alignAccFollowNode1" presStyleIdx="6" presStyleCnt="18"/>
      <dgm:spPr/>
    </dgm:pt>
    <dgm:pt modelId="{3748D9C0-92DA-0349-B883-AAB32E21DB7A}" type="pres">
      <dgm:prSet presAssocID="{4676B082-8070-8B4E-8704-16F889ECE160}" presName="lineArrowNode" presStyleLbl="alignAccFollowNode1" presStyleIdx="7" presStyleCnt="18"/>
      <dgm:spPr/>
    </dgm:pt>
    <dgm:pt modelId="{2B3313ED-9C1F-5041-AABD-93B710D6FE32}" type="pres">
      <dgm:prSet presAssocID="{3DDF6C9A-644D-2743-AA59-3A32EA5A21A8}" presName="sibTransNodeCircle" presStyleLbl="alignNode1" presStyleIdx="2" presStyleCnt="6">
        <dgm:presLayoutVars>
          <dgm:chMax val="0"/>
          <dgm:bulletEnabled/>
        </dgm:presLayoutVars>
      </dgm:prSet>
      <dgm:spPr/>
    </dgm:pt>
    <dgm:pt modelId="{8EEBA95A-EBFA-D046-B9DF-ADE1624BD2CE}" type="pres">
      <dgm:prSet presAssocID="{3DDF6C9A-644D-2743-AA59-3A32EA5A21A8}" presName="spacerBetweenCircleAndCallout" presStyleCnt="0">
        <dgm:presLayoutVars/>
      </dgm:prSet>
      <dgm:spPr/>
    </dgm:pt>
    <dgm:pt modelId="{0138CACF-BABF-814E-8732-75200DF98EEE}" type="pres">
      <dgm:prSet presAssocID="{4676B082-8070-8B4E-8704-16F889ECE160}" presName="nodeText" presStyleLbl="alignAccFollowNode1" presStyleIdx="8" presStyleCnt="18">
        <dgm:presLayoutVars>
          <dgm:bulletEnabled val="1"/>
        </dgm:presLayoutVars>
      </dgm:prSet>
      <dgm:spPr/>
    </dgm:pt>
    <dgm:pt modelId="{63A01424-7B45-6042-BBEB-B6A07D27ED9C}" type="pres">
      <dgm:prSet presAssocID="{3DDF6C9A-644D-2743-AA59-3A32EA5A21A8}" presName="sibTransComposite" presStyleCnt="0"/>
      <dgm:spPr/>
    </dgm:pt>
    <dgm:pt modelId="{A90BFD7E-10E3-FC4E-9E1F-45E297DEA75F}" type="pres">
      <dgm:prSet presAssocID="{90D24C0C-C295-7C44-8036-ECECF01F82CD}" presName="compositeNode" presStyleCnt="0"/>
      <dgm:spPr/>
    </dgm:pt>
    <dgm:pt modelId="{28B0EF67-44E6-1740-9CEA-7F885C16C798}" type="pres">
      <dgm:prSet presAssocID="{90D24C0C-C295-7C44-8036-ECECF01F82CD}" presName="parTx" presStyleLbl="node1" presStyleIdx="0" presStyleCnt="0">
        <dgm:presLayoutVars>
          <dgm:chMax val="0"/>
          <dgm:chPref val="0"/>
          <dgm:bulletEnabled val="1"/>
        </dgm:presLayoutVars>
      </dgm:prSet>
      <dgm:spPr/>
    </dgm:pt>
    <dgm:pt modelId="{B9D409A3-FF97-1E40-8BAA-C1603CED9049}" type="pres">
      <dgm:prSet presAssocID="{90D24C0C-C295-7C44-8036-ECECF01F82CD}" presName="parSh" presStyleCnt="0"/>
      <dgm:spPr/>
    </dgm:pt>
    <dgm:pt modelId="{13E9A309-14E9-844D-BBAC-43DE2EF516BE}" type="pres">
      <dgm:prSet presAssocID="{90D24C0C-C295-7C44-8036-ECECF01F82CD}" presName="lineNode" presStyleLbl="alignAccFollowNode1" presStyleIdx="9" presStyleCnt="18"/>
      <dgm:spPr/>
    </dgm:pt>
    <dgm:pt modelId="{32C39DAB-378A-F942-A29B-F613921BEE5E}" type="pres">
      <dgm:prSet presAssocID="{90D24C0C-C295-7C44-8036-ECECF01F82CD}" presName="lineArrowNode" presStyleLbl="alignAccFollowNode1" presStyleIdx="10" presStyleCnt="18"/>
      <dgm:spPr/>
    </dgm:pt>
    <dgm:pt modelId="{D60B4281-8297-D44F-9EBD-954D6F3EB7AC}" type="pres">
      <dgm:prSet presAssocID="{3436B85A-3BA8-5349-9340-7CDB0196A022}" presName="sibTransNodeCircle" presStyleLbl="alignNode1" presStyleIdx="3" presStyleCnt="6">
        <dgm:presLayoutVars>
          <dgm:chMax val="0"/>
          <dgm:bulletEnabled/>
        </dgm:presLayoutVars>
      </dgm:prSet>
      <dgm:spPr/>
    </dgm:pt>
    <dgm:pt modelId="{A76DC621-0E5C-2A4D-8AE8-9A8AFA0E6295}" type="pres">
      <dgm:prSet presAssocID="{3436B85A-3BA8-5349-9340-7CDB0196A022}" presName="spacerBetweenCircleAndCallout" presStyleCnt="0">
        <dgm:presLayoutVars/>
      </dgm:prSet>
      <dgm:spPr/>
    </dgm:pt>
    <dgm:pt modelId="{1B659A8B-D065-0840-922D-F6D6E4D74A5B}" type="pres">
      <dgm:prSet presAssocID="{90D24C0C-C295-7C44-8036-ECECF01F82CD}" presName="nodeText" presStyleLbl="alignAccFollowNode1" presStyleIdx="11" presStyleCnt="18" custScaleX="102511" custScaleY="100000">
        <dgm:presLayoutVars>
          <dgm:bulletEnabled val="1"/>
        </dgm:presLayoutVars>
      </dgm:prSet>
      <dgm:spPr/>
    </dgm:pt>
    <dgm:pt modelId="{8AE881AF-0775-2E44-9882-BFA9CDB1964E}" type="pres">
      <dgm:prSet presAssocID="{3436B85A-3BA8-5349-9340-7CDB0196A022}" presName="sibTransComposite" presStyleCnt="0"/>
      <dgm:spPr/>
    </dgm:pt>
    <dgm:pt modelId="{4CC76CD4-F024-4E49-BDFD-34CA8335841C}" type="pres">
      <dgm:prSet presAssocID="{EE2661A6-A9DB-FF46-A250-0FC01FA09070}" presName="compositeNode" presStyleCnt="0"/>
      <dgm:spPr/>
    </dgm:pt>
    <dgm:pt modelId="{D7C28F04-1C5B-1C45-9CD3-97B01AC739E6}" type="pres">
      <dgm:prSet presAssocID="{EE2661A6-A9DB-FF46-A250-0FC01FA09070}" presName="parTx" presStyleLbl="node1" presStyleIdx="0" presStyleCnt="0">
        <dgm:presLayoutVars>
          <dgm:chMax val="0"/>
          <dgm:chPref val="0"/>
          <dgm:bulletEnabled val="1"/>
        </dgm:presLayoutVars>
      </dgm:prSet>
      <dgm:spPr/>
    </dgm:pt>
    <dgm:pt modelId="{B7D0C0BE-BC2D-584E-BD43-20EE21BA79C1}" type="pres">
      <dgm:prSet presAssocID="{EE2661A6-A9DB-FF46-A250-0FC01FA09070}" presName="parSh" presStyleCnt="0"/>
      <dgm:spPr/>
    </dgm:pt>
    <dgm:pt modelId="{3DD2162E-453A-0742-BCD7-E92DC87AA80A}" type="pres">
      <dgm:prSet presAssocID="{EE2661A6-A9DB-FF46-A250-0FC01FA09070}" presName="lineNode" presStyleLbl="alignAccFollowNode1" presStyleIdx="12" presStyleCnt="18"/>
      <dgm:spPr/>
    </dgm:pt>
    <dgm:pt modelId="{E13EB724-D8F2-E948-9DD1-29EF45F0DAB6}" type="pres">
      <dgm:prSet presAssocID="{EE2661A6-A9DB-FF46-A250-0FC01FA09070}" presName="lineArrowNode" presStyleLbl="alignAccFollowNode1" presStyleIdx="13" presStyleCnt="18"/>
      <dgm:spPr/>
    </dgm:pt>
    <dgm:pt modelId="{70099372-F533-8F46-90A7-119F6ADDF16C}" type="pres">
      <dgm:prSet presAssocID="{A1FF7D26-A452-BD44-A1EA-761F9B87EF5A}" presName="sibTransNodeCircle" presStyleLbl="alignNode1" presStyleIdx="4" presStyleCnt="6">
        <dgm:presLayoutVars>
          <dgm:chMax val="0"/>
          <dgm:bulletEnabled/>
        </dgm:presLayoutVars>
      </dgm:prSet>
      <dgm:spPr/>
    </dgm:pt>
    <dgm:pt modelId="{E5946746-59B1-834A-A92D-44874D032249}" type="pres">
      <dgm:prSet presAssocID="{A1FF7D26-A452-BD44-A1EA-761F9B87EF5A}" presName="spacerBetweenCircleAndCallout" presStyleCnt="0">
        <dgm:presLayoutVars/>
      </dgm:prSet>
      <dgm:spPr/>
    </dgm:pt>
    <dgm:pt modelId="{FEBD8CCF-EBCD-D244-A016-362D1D3C12CF}" type="pres">
      <dgm:prSet presAssocID="{EE2661A6-A9DB-FF46-A250-0FC01FA09070}" presName="nodeText" presStyleLbl="alignAccFollowNode1" presStyleIdx="14" presStyleCnt="18">
        <dgm:presLayoutVars>
          <dgm:bulletEnabled val="1"/>
        </dgm:presLayoutVars>
      </dgm:prSet>
      <dgm:spPr/>
    </dgm:pt>
    <dgm:pt modelId="{BEA43774-ACE1-3546-B56B-ADCB385A0B67}" type="pres">
      <dgm:prSet presAssocID="{A1FF7D26-A452-BD44-A1EA-761F9B87EF5A}" presName="sibTransComposite" presStyleCnt="0"/>
      <dgm:spPr/>
    </dgm:pt>
    <dgm:pt modelId="{243620A2-D772-C643-AECE-AEDB920ADF47}" type="pres">
      <dgm:prSet presAssocID="{29FF9A58-72F5-E144-BF43-87960FC90159}" presName="compositeNode" presStyleCnt="0"/>
      <dgm:spPr/>
    </dgm:pt>
    <dgm:pt modelId="{7EDA58EC-88EB-1046-8DA0-E5C32AD17A17}" type="pres">
      <dgm:prSet presAssocID="{29FF9A58-72F5-E144-BF43-87960FC90159}" presName="parTx" presStyleLbl="node1" presStyleIdx="0" presStyleCnt="0">
        <dgm:presLayoutVars>
          <dgm:chMax val="0"/>
          <dgm:chPref val="0"/>
          <dgm:bulletEnabled val="1"/>
        </dgm:presLayoutVars>
      </dgm:prSet>
      <dgm:spPr/>
    </dgm:pt>
    <dgm:pt modelId="{A29F50B7-B032-3348-B316-ACE20FD680A7}" type="pres">
      <dgm:prSet presAssocID="{29FF9A58-72F5-E144-BF43-87960FC90159}" presName="parSh" presStyleCnt="0"/>
      <dgm:spPr/>
    </dgm:pt>
    <dgm:pt modelId="{325EF8E5-192A-104F-B6B0-4E6D78A4F3B4}" type="pres">
      <dgm:prSet presAssocID="{29FF9A58-72F5-E144-BF43-87960FC90159}" presName="lineNode" presStyleLbl="alignAccFollowNode1" presStyleIdx="15" presStyleCnt="18"/>
      <dgm:spPr/>
    </dgm:pt>
    <dgm:pt modelId="{026C3F33-7C24-AB4C-A3C6-A92129C76FB9}" type="pres">
      <dgm:prSet presAssocID="{29FF9A58-72F5-E144-BF43-87960FC90159}" presName="lineArrowNode" presStyleLbl="alignAccFollowNode1" presStyleIdx="16" presStyleCnt="18"/>
      <dgm:spPr/>
    </dgm:pt>
    <dgm:pt modelId="{7B480A71-375F-3846-B4AE-4FA5ADF8C926}" type="pres">
      <dgm:prSet presAssocID="{D3C5B606-8B23-9447-9188-9945AD3570E3}" presName="sibTransNodeCircle" presStyleLbl="alignNode1" presStyleIdx="5" presStyleCnt="6">
        <dgm:presLayoutVars>
          <dgm:chMax val="0"/>
          <dgm:bulletEnabled/>
        </dgm:presLayoutVars>
      </dgm:prSet>
      <dgm:spPr/>
    </dgm:pt>
    <dgm:pt modelId="{B3C58C16-BFA7-8D47-8FB4-537ABFA95544}" type="pres">
      <dgm:prSet presAssocID="{D3C5B606-8B23-9447-9188-9945AD3570E3}" presName="spacerBetweenCircleAndCallout" presStyleCnt="0">
        <dgm:presLayoutVars/>
      </dgm:prSet>
      <dgm:spPr/>
    </dgm:pt>
    <dgm:pt modelId="{7655AAB9-6296-A242-A88F-A3B266ED60D0}" type="pres">
      <dgm:prSet presAssocID="{29FF9A58-72F5-E144-BF43-87960FC90159}" presName="nodeText" presStyleLbl="alignAccFollowNode1" presStyleIdx="17" presStyleCnt="18" custScaleX="109596" custScaleY="101480">
        <dgm:presLayoutVars>
          <dgm:bulletEnabled val="1"/>
        </dgm:presLayoutVars>
      </dgm:prSet>
      <dgm:spPr/>
    </dgm:pt>
  </dgm:ptLst>
  <dgm:cxnLst>
    <dgm:cxn modelId="{8E5AD817-449C-174C-8B01-86063E6D7B78}" srcId="{8F891BFB-10E8-49DA-85D3-3CD5CCEDD8C9}" destId="{4676B082-8070-8B4E-8704-16F889ECE160}" srcOrd="2" destOrd="0" parTransId="{9659C98D-41A0-074B-B5B3-C25ED48CF51B}" sibTransId="{3DDF6C9A-644D-2743-AA59-3A32EA5A21A8}"/>
    <dgm:cxn modelId="{2502CA29-BC57-C94A-B640-71D7FCE657DF}" srcId="{8F891BFB-10E8-49DA-85D3-3CD5CCEDD8C9}" destId="{EE2661A6-A9DB-FF46-A250-0FC01FA09070}" srcOrd="4" destOrd="0" parTransId="{D49E4745-D74F-944D-816B-AEDFD6BF9B2F}" sibTransId="{A1FF7D26-A452-BD44-A1EA-761F9B87EF5A}"/>
    <dgm:cxn modelId="{9FD46063-0851-A442-82B0-713FD4FF1450}" type="presOf" srcId="{3DDF6C9A-644D-2743-AA59-3A32EA5A21A8}" destId="{2B3313ED-9C1F-5041-AABD-93B710D6FE32}" srcOrd="0" destOrd="0" presId="urn:microsoft.com/office/officeart/2016/7/layout/LinearArrowProcessNumbered"/>
    <dgm:cxn modelId="{6E136068-4F52-EF4F-BAF6-314F4379998D}" type="presOf" srcId="{90D24C0C-C295-7C44-8036-ECECF01F82CD}" destId="{1B659A8B-D065-0840-922D-F6D6E4D74A5B}" srcOrd="0" destOrd="0" presId="urn:microsoft.com/office/officeart/2016/7/layout/LinearArrowProcessNumbered"/>
    <dgm:cxn modelId="{59474F69-ACF5-6D44-83A8-3A80616E5489}" type="presOf" srcId="{4676B082-8070-8B4E-8704-16F889ECE160}" destId="{0138CACF-BABF-814E-8732-75200DF98EEE}" srcOrd="0" destOrd="0" presId="urn:microsoft.com/office/officeart/2016/7/layout/LinearArrowProcessNumbered"/>
    <dgm:cxn modelId="{74FB9951-8EA3-754B-BFCC-6CFE8D9D2484}" type="presOf" srcId="{3436B85A-3BA8-5349-9340-7CDB0196A022}" destId="{D60B4281-8297-D44F-9EBD-954D6F3EB7AC}" srcOrd="0" destOrd="0" presId="urn:microsoft.com/office/officeart/2016/7/layout/LinearArrowProcessNumbered"/>
    <dgm:cxn modelId="{84A64C52-E634-D04F-A6B2-D421C2195C5F}" srcId="{8F891BFB-10E8-49DA-85D3-3CD5CCEDD8C9}" destId="{62152416-2C49-2548-A7D7-7F0A16557E5B}" srcOrd="1" destOrd="0" parTransId="{1347B6F4-5F34-0D4B-A2DA-F574AA560416}" sibTransId="{A7C695A8-440F-374F-8E74-D7A0B608AA78}"/>
    <dgm:cxn modelId="{ED8BF876-AEC7-774E-BBE4-A1131DFDE01E}" srcId="{8F891BFB-10E8-49DA-85D3-3CD5CCEDD8C9}" destId="{90D24C0C-C295-7C44-8036-ECECF01F82CD}" srcOrd="3" destOrd="0" parTransId="{10A3217E-EFC0-3149-B442-5D43FC48BF6E}" sibTransId="{3436B85A-3BA8-5349-9340-7CDB0196A022}"/>
    <dgm:cxn modelId="{43919157-4F73-C942-94AD-90C7DB7BD6D2}" type="presOf" srcId="{D3C5B606-8B23-9447-9188-9945AD3570E3}" destId="{7B480A71-375F-3846-B4AE-4FA5ADF8C926}" srcOrd="0" destOrd="0" presId="urn:microsoft.com/office/officeart/2016/7/layout/LinearArrowProcessNumbered"/>
    <dgm:cxn modelId="{1E5C5491-DAAD-7445-8D16-3E5808A6674C}" type="presOf" srcId="{A1FF7D26-A452-BD44-A1EA-761F9B87EF5A}" destId="{70099372-F533-8F46-90A7-119F6ADDF16C}" srcOrd="0" destOrd="0" presId="urn:microsoft.com/office/officeart/2016/7/layout/LinearArrowProcessNumbered"/>
    <dgm:cxn modelId="{026AB196-1964-B24E-80D3-097D8A7AEB08}" type="presOf" srcId="{62152416-2C49-2548-A7D7-7F0A16557E5B}" destId="{0BD6C7AC-2FB1-284C-BE0F-939309DA146A}" srcOrd="0" destOrd="0" presId="urn:microsoft.com/office/officeart/2016/7/layout/LinearArrowProcessNumbered"/>
    <dgm:cxn modelId="{279C15AC-2A08-9B4B-AC80-CCA856389734}" type="presOf" srcId="{2EC2768B-FF80-4FF4-9A74-B7C063966EED}" destId="{A21FB6F1-B6AA-A84A-916A-FD7D01E900ED}" srcOrd="0" destOrd="0" presId="urn:microsoft.com/office/officeart/2016/7/layout/LinearArrowProcessNumbered"/>
    <dgm:cxn modelId="{EC2F15AE-742D-8849-86EC-ACBB6BFE474C}" type="presOf" srcId="{EACFED76-266F-4CE0-823F-20DA4E22709C}" destId="{20AFF201-FA05-1D4D-9B23-BAE355BEDE62}" srcOrd="0" destOrd="0" presId="urn:microsoft.com/office/officeart/2016/7/layout/LinearArrowProcessNumbered"/>
    <dgm:cxn modelId="{2084BDBC-7496-DA4A-A248-966A00FEF097}" srcId="{8F891BFB-10E8-49DA-85D3-3CD5CCEDD8C9}" destId="{29FF9A58-72F5-E144-BF43-87960FC90159}" srcOrd="5" destOrd="0" parTransId="{C67F03B3-B5EA-144B-B988-AAE0BC06547D}" sibTransId="{D3C5B606-8B23-9447-9188-9945AD3570E3}"/>
    <dgm:cxn modelId="{BEDCB7DB-98F0-5345-8C4B-77B0D99FFB36}" type="presOf" srcId="{EE2661A6-A9DB-FF46-A250-0FC01FA09070}" destId="{FEBD8CCF-EBCD-D244-A016-362D1D3C12CF}" srcOrd="0" destOrd="0" presId="urn:microsoft.com/office/officeart/2016/7/layout/LinearArrowProcessNumbered"/>
    <dgm:cxn modelId="{A77DADE1-DDE1-4825-A8FF-F2D841D45D99}" srcId="{8F891BFB-10E8-49DA-85D3-3CD5CCEDD8C9}" destId="{EACFED76-266F-4CE0-823F-20DA4E22709C}" srcOrd="0" destOrd="0" parTransId="{4F9F207D-C29A-4A68-BC8F-A391CF8EC51C}" sibTransId="{2EC2768B-FF80-4FF4-9A74-B7C063966EED}"/>
    <dgm:cxn modelId="{87E25CE6-4D5C-B345-A5D6-9711883E4326}" type="presOf" srcId="{29FF9A58-72F5-E144-BF43-87960FC90159}" destId="{7655AAB9-6296-A242-A88F-A3B266ED60D0}" srcOrd="0" destOrd="0" presId="urn:microsoft.com/office/officeart/2016/7/layout/LinearArrowProcessNumbered"/>
    <dgm:cxn modelId="{AD0D1AF0-1B7C-6747-8ED5-D79C3ECA218E}" type="presOf" srcId="{8F891BFB-10E8-49DA-85D3-3CD5CCEDD8C9}" destId="{4F5C23F4-020B-6A42-BDE0-3CB096DCD93E}" srcOrd="0" destOrd="0" presId="urn:microsoft.com/office/officeart/2016/7/layout/LinearArrowProcessNumbered"/>
    <dgm:cxn modelId="{A32AB1F2-1E20-ED40-A22D-CEEE606D47C2}" type="presOf" srcId="{A7C695A8-440F-374F-8E74-D7A0B608AA78}" destId="{98863608-17E3-A645-A230-0550ADF6B8B1}" srcOrd="0" destOrd="0" presId="urn:microsoft.com/office/officeart/2016/7/layout/LinearArrowProcessNumbered"/>
    <dgm:cxn modelId="{DA333255-6FE0-CE4C-93ED-DB29C0B5DE7B}" type="presParOf" srcId="{4F5C23F4-020B-6A42-BDE0-3CB096DCD93E}" destId="{81142E62-D8C4-8B4A-A114-9AA675AE5957}" srcOrd="0" destOrd="0" presId="urn:microsoft.com/office/officeart/2016/7/layout/LinearArrowProcessNumbered"/>
    <dgm:cxn modelId="{808C0758-2720-4246-89DB-876C0AF57B95}" type="presParOf" srcId="{81142E62-D8C4-8B4A-A114-9AA675AE5957}" destId="{ABB21EB7-2DCF-B340-815D-1B6934239676}" srcOrd="0" destOrd="0" presId="urn:microsoft.com/office/officeart/2016/7/layout/LinearArrowProcessNumbered"/>
    <dgm:cxn modelId="{2470C9FB-983A-6143-B7F0-37B9763DD0A5}" type="presParOf" srcId="{81142E62-D8C4-8B4A-A114-9AA675AE5957}" destId="{6677DB08-A272-224F-9945-7217FF6C6349}" srcOrd="1" destOrd="0" presId="urn:microsoft.com/office/officeart/2016/7/layout/LinearArrowProcessNumbered"/>
    <dgm:cxn modelId="{E45D765A-FA52-C341-8473-31012B17C03B}" type="presParOf" srcId="{6677DB08-A272-224F-9945-7217FF6C6349}" destId="{A00E6EC1-4B6E-A341-9D13-A52A60A84351}" srcOrd="0" destOrd="0" presId="urn:microsoft.com/office/officeart/2016/7/layout/LinearArrowProcessNumbered"/>
    <dgm:cxn modelId="{C646E089-E486-A740-AE97-ACCBDB6F1C8C}" type="presParOf" srcId="{6677DB08-A272-224F-9945-7217FF6C6349}" destId="{417B5CCE-4672-244A-A46E-6D9B3E059BC5}" srcOrd="1" destOrd="0" presId="urn:microsoft.com/office/officeart/2016/7/layout/LinearArrowProcessNumbered"/>
    <dgm:cxn modelId="{151C7CE8-AD83-F34C-8DE1-D639A0A3E7AE}" type="presParOf" srcId="{6677DB08-A272-224F-9945-7217FF6C6349}" destId="{A21FB6F1-B6AA-A84A-916A-FD7D01E900ED}" srcOrd="2" destOrd="0" presId="urn:microsoft.com/office/officeart/2016/7/layout/LinearArrowProcessNumbered"/>
    <dgm:cxn modelId="{2A5A3848-8CBA-6840-BE6D-DD8E4ECC4002}" type="presParOf" srcId="{6677DB08-A272-224F-9945-7217FF6C6349}" destId="{842D8073-921A-E347-9953-FCDBEF74CF86}" srcOrd="3" destOrd="0" presId="urn:microsoft.com/office/officeart/2016/7/layout/LinearArrowProcessNumbered"/>
    <dgm:cxn modelId="{8E7CA9AF-3DC3-C942-B4D7-8EB72FDF8F40}" type="presParOf" srcId="{81142E62-D8C4-8B4A-A114-9AA675AE5957}" destId="{20AFF201-FA05-1D4D-9B23-BAE355BEDE62}" srcOrd="2" destOrd="0" presId="urn:microsoft.com/office/officeart/2016/7/layout/LinearArrowProcessNumbered"/>
    <dgm:cxn modelId="{C81F9B77-ECA7-2543-A38E-F8A70B6E5401}" type="presParOf" srcId="{4F5C23F4-020B-6A42-BDE0-3CB096DCD93E}" destId="{CDE60A7F-16A1-264C-953B-F27760057F89}" srcOrd="1" destOrd="0" presId="urn:microsoft.com/office/officeart/2016/7/layout/LinearArrowProcessNumbered"/>
    <dgm:cxn modelId="{14088DC4-9906-134F-A654-AF9243B8642D}" type="presParOf" srcId="{4F5C23F4-020B-6A42-BDE0-3CB096DCD93E}" destId="{5106900A-DC38-D644-85B9-CEC6705AA751}" srcOrd="2" destOrd="0" presId="urn:microsoft.com/office/officeart/2016/7/layout/LinearArrowProcessNumbered"/>
    <dgm:cxn modelId="{0E61646F-780A-5240-8D19-A16BDADDBF68}" type="presParOf" srcId="{5106900A-DC38-D644-85B9-CEC6705AA751}" destId="{BDCC6BEA-747F-E147-8FAD-560F7FBF3560}" srcOrd="0" destOrd="0" presId="urn:microsoft.com/office/officeart/2016/7/layout/LinearArrowProcessNumbered"/>
    <dgm:cxn modelId="{51E63EAA-D098-EB41-BA11-5736BCEBCD74}" type="presParOf" srcId="{5106900A-DC38-D644-85B9-CEC6705AA751}" destId="{DE634E74-6245-AB45-9528-7DD04067E12E}" srcOrd="1" destOrd="0" presId="urn:microsoft.com/office/officeart/2016/7/layout/LinearArrowProcessNumbered"/>
    <dgm:cxn modelId="{1524547C-773D-F04F-8582-41324C003453}" type="presParOf" srcId="{DE634E74-6245-AB45-9528-7DD04067E12E}" destId="{F7D19CC9-F576-654B-AB14-E02285368D1C}" srcOrd="0" destOrd="0" presId="urn:microsoft.com/office/officeart/2016/7/layout/LinearArrowProcessNumbered"/>
    <dgm:cxn modelId="{98EE7B26-8BBB-0543-83FA-4C939C8BBA2F}" type="presParOf" srcId="{DE634E74-6245-AB45-9528-7DD04067E12E}" destId="{B2AFF930-9B00-E34E-B3A7-9DEB323A7648}" srcOrd="1" destOrd="0" presId="urn:microsoft.com/office/officeart/2016/7/layout/LinearArrowProcessNumbered"/>
    <dgm:cxn modelId="{F7AAA675-9E9F-D745-A82E-BE7BB6B7E8ED}" type="presParOf" srcId="{DE634E74-6245-AB45-9528-7DD04067E12E}" destId="{98863608-17E3-A645-A230-0550ADF6B8B1}" srcOrd="2" destOrd="0" presId="urn:microsoft.com/office/officeart/2016/7/layout/LinearArrowProcessNumbered"/>
    <dgm:cxn modelId="{CD7EBE71-61A8-0B4D-8404-720D8C44AB3E}" type="presParOf" srcId="{DE634E74-6245-AB45-9528-7DD04067E12E}" destId="{088D88C6-C182-7142-95F7-7F62D7B7A625}" srcOrd="3" destOrd="0" presId="urn:microsoft.com/office/officeart/2016/7/layout/LinearArrowProcessNumbered"/>
    <dgm:cxn modelId="{C4C44936-9DCF-654B-99FC-7007FB533307}" type="presParOf" srcId="{5106900A-DC38-D644-85B9-CEC6705AA751}" destId="{0BD6C7AC-2FB1-284C-BE0F-939309DA146A}" srcOrd="2" destOrd="0" presId="urn:microsoft.com/office/officeart/2016/7/layout/LinearArrowProcessNumbered"/>
    <dgm:cxn modelId="{ACDC7F09-39F7-494A-9E39-C3678EE05AAF}" type="presParOf" srcId="{4F5C23F4-020B-6A42-BDE0-3CB096DCD93E}" destId="{AAC58120-0F2B-ED43-98B6-F604D1E5D3C6}" srcOrd="3" destOrd="0" presId="urn:microsoft.com/office/officeart/2016/7/layout/LinearArrowProcessNumbered"/>
    <dgm:cxn modelId="{871D356B-3BEB-664C-87F5-211E69BB892A}" type="presParOf" srcId="{4F5C23F4-020B-6A42-BDE0-3CB096DCD93E}" destId="{11826791-CB95-6E4E-9486-B0299A6FDAEF}" srcOrd="4" destOrd="0" presId="urn:microsoft.com/office/officeart/2016/7/layout/LinearArrowProcessNumbered"/>
    <dgm:cxn modelId="{C5550509-49AC-A34A-836C-F99CCC5B9382}" type="presParOf" srcId="{11826791-CB95-6E4E-9486-B0299A6FDAEF}" destId="{8B0BD7B5-B97D-BD44-8183-6E89FEC17A4E}" srcOrd="0" destOrd="0" presId="urn:microsoft.com/office/officeart/2016/7/layout/LinearArrowProcessNumbered"/>
    <dgm:cxn modelId="{58D3F560-5AEE-E845-A291-CEA8EB7BD467}" type="presParOf" srcId="{11826791-CB95-6E4E-9486-B0299A6FDAEF}" destId="{E8052424-D845-854D-A0BE-A2E5F70DD566}" srcOrd="1" destOrd="0" presId="urn:microsoft.com/office/officeart/2016/7/layout/LinearArrowProcessNumbered"/>
    <dgm:cxn modelId="{7B944BF4-FC75-0444-A4D9-9D18D1222F1A}" type="presParOf" srcId="{E8052424-D845-854D-A0BE-A2E5F70DD566}" destId="{4AFEF1A8-D847-1D44-8FDC-A1FC63C4366B}" srcOrd="0" destOrd="0" presId="urn:microsoft.com/office/officeart/2016/7/layout/LinearArrowProcessNumbered"/>
    <dgm:cxn modelId="{EBAC8F50-A342-894D-90C3-9A824B8EECBF}" type="presParOf" srcId="{E8052424-D845-854D-A0BE-A2E5F70DD566}" destId="{3748D9C0-92DA-0349-B883-AAB32E21DB7A}" srcOrd="1" destOrd="0" presId="urn:microsoft.com/office/officeart/2016/7/layout/LinearArrowProcessNumbered"/>
    <dgm:cxn modelId="{93ED28B6-EED5-0342-A39A-A9658E8502AA}" type="presParOf" srcId="{E8052424-D845-854D-A0BE-A2E5F70DD566}" destId="{2B3313ED-9C1F-5041-AABD-93B710D6FE32}" srcOrd="2" destOrd="0" presId="urn:microsoft.com/office/officeart/2016/7/layout/LinearArrowProcessNumbered"/>
    <dgm:cxn modelId="{60218DAD-AFA8-1443-802D-06A57090CC2B}" type="presParOf" srcId="{E8052424-D845-854D-A0BE-A2E5F70DD566}" destId="{8EEBA95A-EBFA-D046-B9DF-ADE1624BD2CE}" srcOrd="3" destOrd="0" presId="urn:microsoft.com/office/officeart/2016/7/layout/LinearArrowProcessNumbered"/>
    <dgm:cxn modelId="{691DF01E-B52B-3548-A195-07BE1D43C544}" type="presParOf" srcId="{11826791-CB95-6E4E-9486-B0299A6FDAEF}" destId="{0138CACF-BABF-814E-8732-75200DF98EEE}" srcOrd="2" destOrd="0" presId="urn:microsoft.com/office/officeart/2016/7/layout/LinearArrowProcessNumbered"/>
    <dgm:cxn modelId="{E65F9E00-D2B9-6B4C-9CF9-50CE1E8061E0}" type="presParOf" srcId="{4F5C23F4-020B-6A42-BDE0-3CB096DCD93E}" destId="{63A01424-7B45-6042-BBEB-B6A07D27ED9C}" srcOrd="5" destOrd="0" presId="urn:microsoft.com/office/officeart/2016/7/layout/LinearArrowProcessNumbered"/>
    <dgm:cxn modelId="{2602940E-2828-BC48-AA93-3BC4F70D582D}" type="presParOf" srcId="{4F5C23F4-020B-6A42-BDE0-3CB096DCD93E}" destId="{A90BFD7E-10E3-FC4E-9E1F-45E297DEA75F}" srcOrd="6" destOrd="0" presId="urn:microsoft.com/office/officeart/2016/7/layout/LinearArrowProcessNumbered"/>
    <dgm:cxn modelId="{3CAC9385-2E1A-9543-BE22-BAE5828B6036}" type="presParOf" srcId="{A90BFD7E-10E3-FC4E-9E1F-45E297DEA75F}" destId="{28B0EF67-44E6-1740-9CEA-7F885C16C798}" srcOrd="0" destOrd="0" presId="urn:microsoft.com/office/officeart/2016/7/layout/LinearArrowProcessNumbered"/>
    <dgm:cxn modelId="{36C2AD4D-FEA2-3643-BD0C-F8B5B23D04DC}" type="presParOf" srcId="{A90BFD7E-10E3-FC4E-9E1F-45E297DEA75F}" destId="{B9D409A3-FF97-1E40-8BAA-C1603CED9049}" srcOrd="1" destOrd="0" presId="urn:microsoft.com/office/officeart/2016/7/layout/LinearArrowProcessNumbered"/>
    <dgm:cxn modelId="{16821BAF-C773-D849-A1CC-276A3F5F861A}" type="presParOf" srcId="{B9D409A3-FF97-1E40-8BAA-C1603CED9049}" destId="{13E9A309-14E9-844D-BBAC-43DE2EF516BE}" srcOrd="0" destOrd="0" presId="urn:microsoft.com/office/officeart/2016/7/layout/LinearArrowProcessNumbered"/>
    <dgm:cxn modelId="{EA056CA5-89BD-A749-8F3F-84806CD81852}" type="presParOf" srcId="{B9D409A3-FF97-1E40-8BAA-C1603CED9049}" destId="{32C39DAB-378A-F942-A29B-F613921BEE5E}" srcOrd="1" destOrd="0" presId="urn:microsoft.com/office/officeart/2016/7/layout/LinearArrowProcessNumbered"/>
    <dgm:cxn modelId="{DDA0B821-E2B5-264F-AAB7-F786797278BC}" type="presParOf" srcId="{B9D409A3-FF97-1E40-8BAA-C1603CED9049}" destId="{D60B4281-8297-D44F-9EBD-954D6F3EB7AC}" srcOrd="2" destOrd="0" presId="urn:microsoft.com/office/officeart/2016/7/layout/LinearArrowProcessNumbered"/>
    <dgm:cxn modelId="{87019BB7-74DD-AD4F-AF01-22F117D5F747}" type="presParOf" srcId="{B9D409A3-FF97-1E40-8BAA-C1603CED9049}" destId="{A76DC621-0E5C-2A4D-8AE8-9A8AFA0E6295}" srcOrd="3" destOrd="0" presId="urn:microsoft.com/office/officeart/2016/7/layout/LinearArrowProcessNumbered"/>
    <dgm:cxn modelId="{CBA62ADD-B1E8-A740-BB58-8F6F50B4A523}" type="presParOf" srcId="{A90BFD7E-10E3-FC4E-9E1F-45E297DEA75F}" destId="{1B659A8B-D065-0840-922D-F6D6E4D74A5B}" srcOrd="2" destOrd="0" presId="urn:microsoft.com/office/officeart/2016/7/layout/LinearArrowProcessNumbered"/>
    <dgm:cxn modelId="{B74D2A35-143C-2A49-A135-8C731E3E826B}" type="presParOf" srcId="{4F5C23F4-020B-6A42-BDE0-3CB096DCD93E}" destId="{8AE881AF-0775-2E44-9882-BFA9CDB1964E}" srcOrd="7" destOrd="0" presId="urn:microsoft.com/office/officeart/2016/7/layout/LinearArrowProcessNumbered"/>
    <dgm:cxn modelId="{E8A4F2F9-9B2D-1246-A38A-59D85BBC6205}" type="presParOf" srcId="{4F5C23F4-020B-6A42-BDE0-3CB096DCD93E}" destId="{4CC76CD4-F024-4E49-BDFD-34CA8335841C}" srcOrd="8" destOrd="0" presId="urn:microsoft.com/office/officeart/2016/7/layout/LinearArrowProcessNumbered"/>
    <dgm:cxn modelId="{53C25519-DBDD-0741-9FD5-CD15BEAA7AFB}" type="presParOf" srcId="{4CC76CD4-F024-4E49-BDFD-34CA8335841C}" destId="{D7C28F04-1C5B-1C45-9CD3-97B01AC739E6}" srcOrd="0" destOrd="0" presId="urn:microsoft.com/office/officeart/2016/7/layout/LinearArrowProcessNumbered"/>
    <dgm:cxn modelId="{12E0E6FE-F2D5-C046-9B9F-F6B3ABC87241}" type="presParOf" srcId="{4CC76CD4-F024-4E49-BDFD-34CA8335841C}" destId="{B7D0C0BE-BC2D-584E-BD43-20EE21BA79C1}" srcOrd="1" destOrd="0" presId="urn:microsoft.com/office/officeart/2016/7/layout/LinearArrowProcessNumbered"/>
    <dgm:cxn modelId="{9EA8ABE5-E6B0-4544-AECF-8E010081F0E2}" type="presParOf" srcId="{B7D0C0BE-BC2D-584E-BD43-20EE21BA79C1}" destId="{3DD2162E-453A-0742-BCD7-E92DC87AA80A}" srcOrd="0" destOrd="0" presId="urn:microsoft.com/office/officeart/2016/7/layout/LinearArrowProcessNumbered"/>
    <dgm:cxn modelId="{01955B48-5062-2049-AEA7-19328435FD21}" type="presParOf" srcId="{B7D0C0BE-BC2D-584E-BD43-20EE21BA79C1}" destId="{E13EB724-D8F2-E948-9DD1-29EF45F0DAB6}" srcOrd="1" destOrd="0" presId="urn:microsoft.com/office/officeart/2016/7/layout/LinearArrowProcessNumbered"/>
    <dgm:cxn modelId="{AAA50497-213A-3B48-951D-0B1CC6620B0D}" type="presParOf" srcId="{B7D0C0BE-BC2D-584E-BD43-20EE21BA79C1}" destId="{70099372-F533-8F46-90A7-119F6ADDF16C}" srcOrd="2" destOrd="0" presId="urn:microsoft.com/office/officeart/2016/7/layout/LinearArrowProcessNumbered"/>
    <dgm:cxn modelId="{668E638E-82E6-D148-B890-05D227DF987D}" type="presParOf" srcId="{B7D0C0BE-BC2D-584E-BD43-20EE21BA79C1}" destId="{E5946746-59B1-834A-A92D-44874D032249}" srcOrd="3" destOrd="0" presId="urn:microsoft.com/office/officeart/2016/7/layout/LinearArrowProcessNumbered"/>
    <dgm:cxn modelId="{E3504AF2-53D3-6745-B5C6-A1AB36055ADE}" type="presParOf" srcId="{4CC76CD4-F024-4E49-BDFD-34CA8335841C}" destId="{FEBD8CCF-EBCD-D244-A016-362D1D3C12CF}" srcOrd="2" destOrd="0" presId="urn:microsoft.com/office/officeart/2016/7/layout/LinearArrowProcessNumbered"/>
    <dgm:cxn modelId="{6769F419-F3B0-D847-A3CC-19DE525274B1}" type="presParOf" srcId="{4F5C23F4-020B-6A42-BDE0-3CB096DCD93E}" destId="{BEA43774-ACE1-3546-B56B-ADCB385A0B67}" srcOrd="9" destOrd="0" presId="urn:microsoft.com/office/officeart/2016/7/layout/LinearArrowProcessNumbered"/>
    <dgm:cxn modelId="{2CA7BAE4-44B7-3A42-A452-F0B27467556B}" type="presParOf" srcId="{4F5C23F4-020B-6A42-BDE0-3CB096DCD93E}" destId="{243620A2-D772-C643-AECE-AEDB920ADF47}" srcOrd="10" destOrd="0" presId="urn:microsoft.com/office/officeart/2016/7/layout/LinearArrowProcessNumbered"/>
    <dgm:cxn modelId="{D27F213F-736B-4A45-886C-57D06A52E19B}" type="presParOf" srcId="{243620A2-D772-C643-AECE-AEDB920ADF47}" destId="{7EDA58EC-88EB-1046-8DA0-E5C32AD17A17}" srcOrd="0" destOrd="0" presId="urn:microsoft.com/office/officeart/2016/7/layout/LinearArrowProcessNumbered"/>
    <dgm:cxn modelId="{10A96B85-E2C2-3F45-861B-E0BC2B0DC19B}" type="presParOf" srcId="{243620A2-D772-C643-AECE-AEDB920ADF47}" destId="{A29F50B7-B032-3348-B316-ACE20FD680A7}" srcOrd="1" destOrd="0" presId="urn:microsoft.com/office/officeart/2016/7/layout/LinearArrowProcessNumbered"/>
    <dgm:cxn modelId="{49EB6C51-915D-0F4D-B96F-F717F79AD0FB}" type="presParOf" srcId="{A29F50B7-B032-3348-B316-ACE20FD680A7}" destId="{325EF8E5-192A-104F-B6B0-4E6D78A4F3B4}" srcOrd="0" destOrd="0" presId="urn:microsoft.com/office/officeart/2016/7/layout/LinearArrowProcessNumbered"/>
    <dgm:cxn modelId="{59BCD9A5-2BFB-A548-9B73-E1E5646192A9}" type="presParOf" srcId="{A29F50B7-B032-3348-B316-ACE20FD680A7}" destId="{026C3F33-7C24-AB4C-A3C6-A92129C76FB9}" srcOrd="1" destOrd="0" presId="urn:microsoft.com/office/officeart/2016/7/layout/LinearArrowProcessNumbered"/>
    <dgm:cxn modelId="{1D286A10-1D44-454A-BD3C-0790B5313B0B}" type="presParOf" srcId="{A29F50B7-B032-3348-B316-ACE20FD680A7}" destId="{7B480A71-375F-3846-B4AE-4FA5ADF8C926}" srcOrd="2" destOrd="0" presId="urn:microsoft.com/office/officeart/2016/7/layout/LinearArrowProcessNumbered"/>
    <dgm:cxn modelId="{7CD32F5C-81C5-704E-824F-B1237E40856E}" type="presParOf" srcId="{A29F50B7-B032-3348-B316-ACE20FD680A7}" destId="{B3C58C16-BFA7-8D47-8FB4-537ABFA95544}" srcOrd="3" destOrd="0" presId="urn:microsoft.com/office/officeart/2016/7/layout/LinearArrowProcessNumbered"/>
    <dgm:cxn modelId="{ABACB86F-C8EB-394A-BBAE-36A2D952D24D}" type="presParOf" srcId="{243620A2-D772-C643-AECE-AEDB920ADF47}" destId="{7655AAB9-6296-A242-A88F-A3B266ED60D0}"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891BFB-10E8-49DA-85D3-3CD5CCEDD8C9}"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EACFED76-266F-4CE0-823F-20DA4E22709C}">
      <dgm:prSet custT="1"/>
      <dgm:spPr/>
      <dgm:t>
        <a:bodyPr/>
        <a:lstStyle/>
        <a:p>
          <a:pPr>
            <a:lnSpc>
              <a:spcPct val="100000"/>
            </a:lnSpc>
          </a:pPr>
          <a:r>
            <a:rPr lang="en-US" sz="1600">
              <a:latin typeface="Abadi MT Condensed Light" panose="020B0306030101010103" pitchFamily="34" charset="77"/>
            </a:rPr>
            <a:t>EMP TC and GMP TC continental processes validated</a:t>
          </a:r>
          <a:endParaRPr lang="en-US" sz="1600" dirty="0">
            <a:latin typeface="Abadi MT Condensed Light" panose="020B0306030101010103" pitchFamily="34" charset="77"/>
          </a:endParaRPr>
        </a:p>
      </dgm:t>
    </dgm:pt>
    <dgm:pt modelId="{4F9F207D-C29A-4A68-BC8F-A391CF8EC51C}" type="parTrans" cxnId="{A77DADE1-DDE1-4825-A8FF-F2D841D45D99}">
      <dgm:prSet/>
      <dgm:spPr/>
      <dgm:t>
        <a:bodyPr/>
        <a:lstStyle/>
        <a:p>
          <a:endParaRPr lang="en-US"/>
        </a:p>
      </dgm:t>
    </dgm:pt>
    <dgm:pt modelId="{2EC2768B-FF80-4FF4-9A74-B7C063966EED}" type="sibTrans" cxnId="{A77DADE1-DDE1-4825-A8FF-F2D841D45D99}">
      <dgm:prSet phldrT="1"/>
      <dgm:spPr/>
      <dgm:t>
        <a:bodyPr/>
        <a:lstStyle/>
        <a:p>
          <a:endParaRPr lang="en-US"/>
        </a:p>
      </dgm:t>
    </dgm:pt>
    <dgm:pt modelId="{8322BFC9-782D-5A48-85C0-9211962F536E}">
      <dgm:prSet custT="1"/>
      <dgm:spPr/>
      <dgm:t>
        <a:bodyPr/>
        <a:lstStyle/>
        <a:p>
          <a:pPr>
            <a:lnSpc>
              <a:spcPct val="100000"/>
            </a:lnSpc>
          </a:pPr>
          <a:r>
            <a:rPr lang="en-US" sz="1600">
              <a:latin typeface="Abadi MT Condensed Light" panose="020B0306030101010103" pitchFamily="34" charset="77"/>
            </a:rPr>
            <a:t>Best operational models at continental level for evaluation and inspections identified and adopted</a:t>
          </a:r>
          <a:endParaRPr lang="en-TZ" sz="1600" dirty="0">
            <a:latin typeface="Abadi MT Condensed Light" panose="020B0306030101010103" pitchFamily="34" charset="77"/>
          </a:endParaRPr>
        </a:p>
      </dgm:t>
    </dgm:pt>
    <dgm:pt modelId="{DA8DA3AF-4AB0-454A-A498-C76334A88E3E}" type="parTrans" cxnId="{CA09C4AF-A474-4448-93D7-286895486C25}">
      <dgm:prSet/>
      <dgm:spPr/>
      <dgm:t>
        <a:bodyPr/>
        <a:lstStyle/>
        <a:p>
          <a:endParaRPr lang="en-GB"/>
        </a:p>
      </dgm:t>
    </dgm:pt>
    <dgm:pt modelId="{4378317A-1BCA-A348-B62E-2F4BE9AB5C2A}" type="sibTrans" cxnId="{CA09C4AF-A474-4448-93D7-286895486C25}">
      <dgm:prSet/>
      <dgm:spPr/>
      <dgm:t>
        <a:bodyPr/>
        <a:lstStyle/>
        <a:p>
          <a:endParaRPr lang="en-GB"/>
        </a:p>
      </dgm:t>
    </dgm:pt>
    <dgm:pt modelId="{1795AF19-7A93-1C41-87F5-B8888500228F}">
      <dgm:prSet custT="1"/>
      <dgm:spPr/>
      <dgm:t>
        <a:bodyPr/>
        <a:lstStyle/>
        <a:p>
          <a:pPr>
            <a:lnSpc>
              <a:spcPct val="100000"/>
            </a:lnSpc>
          </a:pPr>
          <a:r>
            <a:rPr lang="en-US" sz="1600">
              <a:latin typeface="Abadi MT Condensed Light" panose="020B0306030101010103" pitchFamily="34" charset="77"/>
            </a:rPr>
            <a:t>Working relationship between AMRH/AMA, RECs and NRAs in collaboration with other international bodies identified and adopted</a:t>
          </a:r>
          <a:endParaRPr lang="en-TZ" sz="1600">
            <a:latin typeface="Abadi MT Condensed Light" panose="020B0306030101010103" pitchFamily="34" charset="77"/>
          </a:endParaRPr>
        </a:p>
      </dgm:t>
    </dgm:pt>
    <dgm:pt modelId="{F94FDE6E-0588-E541-B862-41181A3E07E3}" type="parTrans" cxnId="{A2ECCD5E-EC56-9946-A1A4-5B80A18B9BD2}">
      <dgm:prSet/>
      <dgm:spPr/>
      <dgm:t>
        <a:bodyPr/>
        <a:lstStyle/>
        <a:p>
          <a:endParaRPr lang="en-GB"/>
        </a:p>
      </dgm:t>
    </dgm:pt>
    <dgm:pt modelId="{08419308-CE63-CF45-8416-CA9F661C8B45}" type="sibTrans" cxnId="{A2ECCD5E-EC56-9946-A1A4-5B80A18B9BD2}">
      <dgm:prSet/>
      <dgm:spPr/>
      <dgm:t>
        <a:bodyPr/>
        <a:lstStyle/>
        <a:p>
          <a:endParaRPr lang="en-GB"/>
        </a:p>
      </dgm:t>
    </dgm:pt>
    <dgm:pt modelId="{6597C750-F880-6748-B972-88F3F4897938}">
      <dgm:prSet custT="1"/>
      <dgm:spPr/>
      <dgm:t>
        <a:bodyPr/>
        <a:lstStyle/>
        <a:p>
          <a:pPr>
            <a:lnSpc>
              <a:spcPct val="100000"/>
            </a:lnSpc>
          </a:pPr>
          <a:r>
            <a:rPr lang="en-US" sz="1600">
              <a:latin typeface="Abadi MT Condensed Light" panose="020B0306030101010103" pitchFamily="34" charset="77"/>
            </a:rPr>
            <a:t>Gaps on proposed continental processes identified and means for addressing them identified</a:t>
          </a:r>
          <a:endParaRPr lang="en-TZ" sz="1600">
            <a:latin typeface="Abadi MT Condensed Light" panose="020B0306030101010103" pitchFamily="34" charset="77"/>
          </a:endParaRPr>
        </a:p>
      </dgm:t>
    </dgm:pt>
    <dgm:pt modelId="{E2EFD836-1247-4C4C-A23D-4E98B7164716}" type="parTrans" cxnId="{C34460CB-2DD8-9A4A-B889-725ACFDE8051}">
      <dgm:prSet/>
      <dgm:spPr/>
      <dgm:t>
        <a:bodyPr/>
        <a:lstStyle/>
        <a:p>
          <a:endParaRPr lang="en-GB"/>
        </a:p>
      </dgm:t>
    </dgm:pt>
    <dgm:pt modelId="{3B3F1A19-A3E9-FD46-BD57-26DA33D6B92F}" type="sibTrans" cxnId="{C34460CB-2DD8-9A4A-B889-725ACFDE8051}">
      <dgm:prSet/>
      <dgm:spPr/>
      <dgm:t>
        <a:bodyPr/>
        <a:lstStyle/>
        <a:p>
          <a:endParaRPr lang="en-GB"/>
        </a:p>
      </dgm:t>
    </dgm:pt>
    <dgm:pt modelId="{CEB1576F-F38A-8F4E-8EA8-19CF57A85708}">
      <dgm:prSet custT="1"/>
      <dgm:spPr/>
      <dgm:t>
        <a:bodyPr/>
        <a:lstStyle/>
        <a:p>
          <a:pPr>
            <a:lnSpc>
              <a:spcPct val="100000"/>
            </a:lnSpc>
          </a:pPr>
          <a:r>
            <a:rPr lang="en-US" sz="1600">
              <a:latin typeface="Abadi MT Condensed Light" panose="020B0306030101010103" pitchFamily="34" charset="77"/>
            </a:rPr>
            <a:t>Additional documents (If any) to complement existing/identified developed or adopted as appropriate</a:t>
          </a:r>
          <a:endParaRPr lang="en-TZ" sz="1600" dirty="0">
            <a:latin typeface="Abadi MT Condensed Light" panose="020B0306030101010103" pitchFamily="34" charset="77"/>
          </a:endParaRPr>
        </a:p>
      </dgm:t>
    </dgm:pt>
    <dgm:pt modelId="{F5B2DB55-8FAA-4848-8820-7880B2131C9E}" type="parTrans" cxnId="{80755EB3-32AC-1A46-B75F-04DFB7AB2E4E}">
      <dgm:prSet/>
      <dgm:spPr/>
      <dgm:t>
        <a:bodyPr/>
        <a:lstStyle/>
        <a:p>
          <a:endParaRPr lang="en-GB"/>
        </a:p>
      </dgm:t>
    </dgm:pt>
    <dgm:pt modelId="{1BA28F18-0C33-E64F-B7E5-9BA08F23591D}" type="sibTrans" cxnId="{80755EB3-32AC-1A46-B75F-04DFB7AB2E4E}">
      <dgm:prSet/>
      <dgm:spPr/>
      <dgm:t>
        <a:bodyPr/>
        <a:lstStyle/>
        <a:p>
          <a:endParaRPr lang="en-GB"/>
        </a:p>
      </dgm:t>
    </dgm:pt>
    <dgm:pt modelId="{08274365-CFC4-FF4D-8432-BEEAAA949860}" type="pres">
      <dgm:prSet presAssocID="{8F891BFB-10E8-49DA-85D3-3CD5CCEDD8C9}" presName="outerComposite" presStyleCnt="0">
        <dgm:presLayoutVars>
          <dgm:chMax val="5"/>
          <dgm:dir/>
          <dgm:resizeHandles val="exact"/>
        </dgm:presLayoutVars>
      </dgm:prSet>
      <dgm:spPr/>
    </dgm:pt>
    <dgm:pt modelId="{1EEE8072-90E4-E140-A59C-61E3C1B0C977}" type="pres">
      <dgm:prSet presAssocID="{8F891BFB-10E8-49DA-85D3-3CD5CCEDD8C9}" presName="dummyMaxCanvas" presStyleCnt="0">
        <dgm:presLayoutVars/>
      </dgm:prSet>
      <dgm:spPr/>
    </dgm:pt>
    <dgm:pt modelId="{84536DCF-D152-B54D-85B8-342C0EC5256B}" type="pres">
      <dgm:prSet presAssocID="{8F891BFB-10E8-49DA-85D3-3CD5CCEDD8C9}" presName="FiveNodes_1" presStyleLbl="node1" presStyleIdx="0" presStyleCnt="5">
        <dgm:presLayoutVars>
          <dgm:bulletEnabled val="1"/>
        </dgm:presLayoutVars>
      </dgm:prSet>
      <dgm:spPr/>
    </dgm:pt>
    <dgm:pt modelId="{C57A15FE-CCF8-4349-A93B-38E69205135B}" type="pres">
      <dgm:prSet presAssocID="{8F891BFB-10E8-49DA-85D3-3CD5CCEDD8C9}" presName="FiveNodes_2" presStyleLbl="node1" presStyleIdx="1" presStyleCnt="5">
        <dgm:presLayoutVars>
          <dgm:bulletEnabled val="1"/>
        </dgm:presLayoutVars>
      </dgm:prSet>
      <dgm:spPr/>
    </dgm:pt>
    <dgm:pt modelId="{C18597C9-5B4D-0C49-B22F-5A580DDB2C61}" type="pres">
      <dgm:prSet presAssocID="{8F891BFB-10E8-49DA-85D3-3CD5CCEDD8C9}" presName="FiveNodes_3" presStyleLbl="node1" presStyleIdx="2" presStyleCnt="5">
        <dgm:presLayoutVars>
          <dgm:bulletEnabled val="1"/>
        </dgm:presLayoutVars>
      </dgm:prSet>
      <dgm:spPr/>
    </dgm:pt>
    <dgm:pt modelId="{CEA90494-9B36-E84C-901A-FE9E09AF499C}" type="pres">
      <dgm:prSet presAssocID="{8F891BFB-10E8-49DA-85D3-3CD5CCEDD8C9}" presName="FiveNodes_4" presStyleLbl="node1" presStyleIdx="3" presStyleCnt="5">
        <dgm:presLayoutVars>
          <dgm:bulletEnabled val="1"/>
        </dgm:presLayoutVars>
      </dgm:prSet>
      <dgm:spPr/>
    </dgm:pt>
    <dgm:pt modelId="{ACC20AFA-5D7E-2142-94A4-EB50852D3B59}" type="pres">
      <dgm:prSet presAssocID="{8F891BFB-10E8-49DA-85D3-3CD5CCEDD8C9}" presName="FiveNodes_5" presStyleLbl="node1" presStyleIdx="4" presStyleCnt="5">
        <dgm:presLayoutVars>
          <dgm:bulletEnabled val="1"/>
        </dgm:presLayoutVars>
      </dgm:prSet>
      <dgm:spPr/>
    </dgm:pt>
    <dgm:pt modelId="{CE3FD239-7E3C-3E46-92BE-755FBD505809}" type="pres">
      <dgm:prSet presAssocID="{8F891BFB-10E8-49DA-85D3-3CD5CCEDD8C9}" presName="FiveConn_1-2" presStyleLbl="fgAccFollowNode1" presStyleIdx="0" presStyleCnt="4">
        <dgm:presLayoutVars>
          <dgm:bulletEnabled val="1"/>
        </dgm:presLayoutVars>
      </dgm:prSet>
      <dgm:spPr/>
    </dgm:pt>
    <dgm:pt modelId="{084066D5-003D-354D-8032-A1F248DD413E}" type="pres">
      <dgm:prSet presAssocID="{8F891BFB-10E8-49DA-85D3-3CD5CCEDD8C9}" presName="FiveConn_2-3" presStyleLbl="fgAccFollowNode1" presStyleIdx="1" presStyleCnt="4">
        <dgm:presLayoutVars>
          <dgm:bulletEnabled val="1"/>
        </dgm:presLayoutVars>
      </dgm:prSet>
      <dgm:spPr/>
    </dgm:pt>
    <dgm:pt modelId="{B11AA4BD-E96D-EC4B-8739-06509842374A}" type="pres">
      <dgm:prSet presAssocID="{8F891BFB-10E8-49DA-85D3-3CD5CCEDD8C9}" presName="FiveConn_3-4" presStyleLbl="fgAccFollowNode1" presStyleIdx="2" presStyleCnt="4">
        <dgm:presLayoutVars>
          <dgm:bulletEnabled val="1"/>
        </dgm:presLayoutVars>
      </dgm:prSet>
      <dgm:spPr/>
    </dgm:pt>
    <dgm:pt modelId="{6B716A8D-0A89-1F4A-8149-E86F19339C47}" type="pres">
      <dgm:prSet presAssocID="{8F891BFB-10E8-49DA-85D3-3CD5CCEDD8C9}" presName="FiveConn_4-5" presStyleLbl="fgAccFollowNode1" presStyleIdx="3" presStyleCnt="4">
        <dgm:presLayoutVars>
          <dgm:bulletEnabled val="1"/>
        </dgm:presLayoutVars>
      </dgm:prSet>
      <dgm:spPr/>
    </dgm:pt>
    <dgm:pt modelId="{6C2ECCE9-CA52-C841-A2A3-0B8EFB3D0968}" type="pres">
      <dgm:prSet presAssocID="{8F891BFB-10E8-49DA-85D3-3CD5CCEDD8C9}" presName="FiveNodes_1_text" presStyleLbl="node1" presStyleIdx="4" presStyleCnt="5">
        <dgm:presLayoutVars>
          <dgm:bulletEnabled val="1"/>
        </dgm:presLayoutVars>
      </dgm:prSet>
      <dgm:spPr/>
    </dgm:pt>
    <dgm:pt modelId="{DD50F747-A118-C946-A6AA-93B817DAD52C}" type="pres">
      <dgm:prSet presAssocID="{8F891BFB-10E8-49DA-85D3-3CD5CCEDD8C9}" presName="FiveNodes_2_text" presStyleLbl="node1" presStyleIdx="4" presStyleCnt="5">
        <dgm:presLayoutVars>
          <dgm:bulletEnabled val="1"/>
        </dgm:presLayoutVars>
      </dgm:prSet>
      <dgm:spPr/>
    </dgm:pt>
    <dgm:pt modelId="{9E4795C2-B235-9146-A8B2-6BB1DA73975E}" type="pres">
      <dgm:prSet presAssocID="{8F891BFB-10E8-49DA-85D3-3CD5CCEDD8C9}" presName="FiveNodes_3_text" presStyleLbl="node1" presStyleIdx="4" presStyleCnt="5">
        <dgm:presLayoutVars>
          <dgm:bulletEnabled val="1"/>
        </dgm:presLayoutVars>
      </dgm:prSet>
      <dgm:spPr/>
    </dgm:pt>
    <dgm:pt modelId="{81BA5135-03B3-474D-A04B-7E18386467A6}" type="pres">
      <dgm:prSet presAssocID="{8F891BFB-10E8-49DA-85D3-3CD5CCEDD8C9}" presName="FiveNodes_4_text" presStyleLbl="node1" presStyleIdx="4" presStyleCnt="5">
        <dgm:presLayoutVars>
          <dgm:bulletEnabled val="1"/>
        </dgm:presLayoutVars>
      </dgm:prSet>
      <dgm:spPr/>
    </dgm:pt>
    <dgm:pt modelId="{50D62EC0-F16B-E049-8CCA-38C640C84B62}" type="pres">
      <dgm:prSet presAssocID="{8F891BFB-10E8-49DA-85D3-3CD5CCEDD8C9}" presName="FiveNodes_5_text" presStyleLbl="node1" presStyleIdx="4" presStyleCnt="5">
        <dgm:presLayoutVars>
          <dgm:bulletEnabled val="1"/>
        </dgm:presLayoutVars>
      </dgm:prSet>
      <dgm:spPr/>
    </dgm:pt>
  </dgm:ptLst>
  <dgm:cxnLst>
    <dgm:cxn modelId="{0F85D200-8AFD-0D4E-AFB7-428BCF8DCACF}" type="presOf" srcId="{4378317A-1BCA-A348-B62E-2F4BE9AB5C2A}" destId="{084066D5-003D-354D-8032-A1F248DD413E}" srcOrd="0" destOrd="0" presId="urn:microsoft.com/office/officeart/2005/8/layout/vProcess5"/>
    <dgm:cxn modelId="{B64BA020-78CD-4B43-9543-457291377EC7}" type="presOf" srcId="{6597C750-F880-6748-B972-88F3F4897938}" destId="{81BA5135-03B3-474D-A04B-7E18386467A6}" srcOrd="1" destOrd="0" presId="urn:microsoft.com/office/officeart/2005/8/layout/vProcess5"/>
    <dgm:cxn modelId="{6393742B-EA48-E044-BDE5-46CC43348289}" type="presOf" srcId="{EACFED76-266F-4CE0-823F-20DA4E22709C}" destId="{84536DCF-D152-B54D-85B8-342C0EC5256B}" srcOrd="0" destOrd="0" presId="urn:microsoft.com/office/officeart/2005/8/layout/vProcess5"/>
    <dgm:cxn modelId="{7C0F6732-073B-5546-9C04-122D168BDC58}" type="presOf" srcId="{1795AF19-7A93-1C41-87F5-B8888500228F}" destId="{9E4795C2-B235-9146-A8B2-6BB1DA73975E}" srcOrd="1" destOrd="0" presId="urn:microsoft.com/office/officeart/2005/8/layout/vProcess5"/>
    <dgm:cxn modelId="{83CC2835-3CF7-9243-A03B-B971FBC9992F}" type="presOf" srcId="{1795AF19-7A93-1C41-87F5-B8888500228F}" destId="{C18597C9-5B4D-0C49-B22F-5A580DDB2C61}" srcOrd="0" destOrd="0" presId="urn:microsoft.com/office/officeart/2005/8/layout/vProcess5"/>
    <dgm:cxn modelId="{11DBC036-7358-8E43-9732-34B9CFDD17F2}" type="presOf" srcId="{8322BFC9-782D-5A48-85C0-9211962F536E}" destId="{C57A15FE-CCF8-4349-A93B-38E69205135B}" srcOrd="0" destOrd="0" presId="urn:microsoft.com/office/officeart/2005/8/layout/vProcess5"/>
    <dgm:cxn modelId="{A2ECCD5E-EC56-9946-A1A4-5B80A18B9BD2}" srcId="{8F891BFB-10E8-49DA-85D3-3CD5CCEDD8C9}" destId="{1795AF19-7A93-1C41-87F5-B8888500228F}" srcOrd="2" destOrd="0" parTransId="{F94FDE6E-0588-E541-B862-41181A3E07E3}" sibTransId="{08419308-CE63-CF45-8416-CA9F661C8B45}"/>
    <dgm:cxn modelId="{C0AC8C49-DA54-DA4E-9CAE-AC728D3BAAC0}" type="presOf" srcId="{3B3F1A19-A3E9-FD46-BD57-26DA33D6B92F}" destId="{6B716A8D-0A89-1F4A-8149-E86F19339C47}" srcOrd="0" destOrd="0" presId="urn:microsoft.com/office/officeart/2005/8/layout/vProcess5"/>
    <dgm:cxn modelId="{92533451-ACD9-BC4C-A839-FD86081CED5C}" type="presOf" srcId="{08419308-CE63-CF45-8416-CA9F661C8B45}" destId="{B11AA4BD-E96D-EC4B-8739-06509842374A}" srcOrd="0" destOrd="0" presId="urn:microsoft.com/office/officeart/2005/8/layout/vProcess5"/>
    <dgm:cxn modelId="{CE9F3D5A-5EA0-334F-9586-F15FB0B4BB44}" type="presOf" srcId="{CEB1576F-F38A-8F4E-8EA8-19CF57A85708}" destId="{50D62EC0-F16B-E049-8CCA-38C640C84B62}" srcOrd="1" destOrd="0" presId="urn:microsoft.com/office/officeart/2005/8/layout/vProcess5"/>
    <dgm:cxn modelId="{8A0E027E-8FF1-B648-BC43-8D2CD7A40EBD}" type="presOf" srcId="{EACFED76-266F-4CE0-823F-20DA4E22709C}" destId="{6C2ECCE9-CA52-C841-A2A3-0B8EFB3D0968}" srcOrd="1" destOrd="0" presId="urn:microsoft.com/office/officeart/2005/8/layout/vProcess5"/>
    <dgm:cxn modelId="{E5899E85-AB3A-0F40-AC29-1038174F8609}" type="presOf" srcId="{8F891BFB-10E8-49DA-85D3-3CD5CCEDD8C9}" destId="{08274365-CFC4-FF4D-8432-BEEAAA949860}" srcOrd="0" destOrd="0" presId="urn:microsoft.com/office/officeart/2005/8/layout/vProcess5"/>
    <dgm:cxn modelId="{BA3E4386-749C-6F47-BC3A-ADBA2091E071}" type="presOf" srcId="{2EC2768B-FF80-4FF4-9A74-B7C063966EED}" destId="{CE3FD239-7E3C-3E46-92BE-755FBD505809}" srcOrd="0" destOrd="0" presId="urn:microsoft.com/office/officeart/2005/8/layout/vProcess5"/>
    <dgm:cxn modelId="{64B64992-9B83-0F44-8B93-769E7735989B}" type="presOf" srcId="{CEB1576F-F38A-8F4E-8EA8-19CF57A85708}" destId="{ACC20AFA-5D7E-2142-94A4-EB50852D3B59}" srcOrd="0" destOrd="0" presId="urn:microsoft.com/office/officeart/2005/8/layout/vProcess5"/>
    <dgm:cxn modelId="{0193EAA7-28B1-724C-8B52-8B18CFEB29F6}" type="presOf" srcId="{6597C750-F880-6748-B972-88F3F4897938}" destId="{CEA90494-9B36-E84C-901A-FE9E09AF499C}" srcOrd="0" destOrd="0" presId="urn:microsoft.com/office/officeart/2005/8/layout/vProcess5"/>
    <dgm:cxn modelId="{CA09C4AF-A474-4448-93D7-286895486C25}" srcId="{8F891BFB-10E8-49DA-85D3-3CD5CCEDD8C9}" destId="{8322BFC9-782D-5A48-85C0-9211962F536E}" srcOrd="1" destOrd="0" parTransId="{DA8DA3AF-4AB0-454A-A498-C76334A88E3E}" sibTransId="{4378317A-1BCA-A348-B62E-2F4BE9AB5C2A}"/>
    <dgm:cxn modelId="{80755EB3-32AC-1A46-B75F-04DFB7AB2E4E}" srcId="{8F891BFB-10E8-49DA-85D3-3CD5CCEDD8C9}" destId="{CEB1576F-F38A-8F4E-8EA8-19CF57A85708}" srcOrd="4" destOrd="0" parTransId="{F5B2DB55-8FAA-4848-8820-7880B2131C9E}" sibTransId="{1BA28F18-0C33-E64F-B7E5-9BA08F23591D}"/>
    <dgm:cxn modelId="{C34460CB-2DD8-9A4A-B889-725ACFDE8051}" srcId="{8F891BFB-10E8-49DA-85D3-3CD5CCEDD8C9}" destId="{6597C750-F880-6748-B972-88F3F4897938}" srcOrd="3" destOrd="0" parTransId="{E2EFD836-1247-4C4C-A23D-4E98B7164716}" sibTransId="{3B3F1A19-A3E9-FD46-BD57-26DA33D6B92F}"/>
    <dgm:cxn modelId="{F850BAD9-856D-2340-8721-7417149CFE8E}" type="presOf" srcId="{8322BFC9-782D-5A48-85C0-9211962F536E}" destId="{DD50F747-A118-C946-A6AA-93B817DAD52C}" srcOrd="1" destOrd="0" presId="urn:microsoft.com/office/officeart/2005/8/layout/vProcess5"/>
    <dgm:cxn modelId="{A77DADE1-DDE1-4825-A8FF-F2D841D45D99}" srcId="{8F891BFB-10E8-49DA-85D3-3CD5CCEDD8C9}" destId="{EACFED76-266F-4CE0-823F-20DA4E22709C}" srcOrd="0" destOrd="0" parTransId="{4F9F207D-C29A-4A68-BC8F-A391CF8EC51C}" sibTransId="{2EC2768B-FF80-4FF4-9A74-B7C063966EED}"/>
    <dgm:cxn modelId="{7C8E80BE-58F5-B544-B3A0-495A8E30C065}" type="presParOf" srcId="{08274365-CFC4-FF4D-8432-BEEAAA949860}" destId="{1EEE8072-90E4-E140-A59C-61E3C1B0C977}" srcOrd="0" destOrd="0" presId="urn:microsoft.com/office/officeart/2005/8/layout/vProcess5"/>
    <dgm:cxn modelId="{0056C777-D5F5-284D-A8A1-7A93EE01485A}" type="presParOf" srcId="{08274365-CFC4-FF4D-8432-BEEAAA949860}" destId="{84536DCF-D152-B54D-85B8-342C0EC5256B}" srcOrd="1" destOrd="0" presId="urn:microsoft.com/office/officeart/2005/8/layout/vProcess5"/>
    <dgm:cxn modelId="{ACF50EF4-7A0E-2043-A552-FDCF84D3E750}" type="presParOf" srcId="{08274365-CFC4-FF4D-8432-BEEAAA949860}" destId="{C57A15FE-CCF8-4349-A93B-38E69205135B}" srcOrd="2" destOrd="0" presId="urn:microsoft.com/office/officeart/2005/8/layout/vProcess5"/>
    <dgm:cxn modelId="{7C6B2727-829B-F241-BA47-EF052F121E13}" type="presParOf" srcId="{08274365-CFC4-FF4D-8432-BEEAAA949860}" destId="{C18597C9-5B4D-0C49-B22F-5A580DDB2C61}" srcOrd="3" destOrd="0" presId="urn:microsoft.com/office/officeart/2005/8/layout/vProcess5"/>
    <dgm:cxn modelId="{09CF5C83-AC8F-C147-90FF-585C3E4AD973}" type="presParOf" srcId="{08274365-CFC4-FF4D-8432-BEEAAA949860}" destId="{CEA90494-9B36-E84C-901A-FE9E09AF499C}" srcOrd="4" destOrd="0" presId="urn:microsoft.com/office/officeart/2005/8/layout/vProcess5"/>
    <dgm:cxn modelId="{D4D0C5BF-5E9A-AF42-8E70-ABD8B00F2610}" type="presParOf" srcId="{08274365-CFC4-FF4D-8432-BEEAAA949860}" destId="{ACC20AFA-5D7E-2142-94A4-EB50852D3B59}" srcOrd="5" destOrd="0" presId="urn:microsoft.com/office/officeart/2005/8/layout/vProcess5"/>
    <dgm:cxn modelId="{AC1DB162-7FC0-3048-BEC7-D3BD588FBA08}" type="presParOf" srcId="{08274365-CFC4-FF4D-8432-BEEAAA949860}" destId="{CE3FD239-7E3C-3E46-92BE-755FBD505809}" srcOrd="6" destOrd="0" presId="urn:microsoft.com/office/officeart/2005/8/layout/vProcess5"/>
    <dgm:cxn modelId="{7BA9D592-A5A3-354D-9DD7-802347ACAFF1}" type="presParOf" srcId="{08274365-CFC4-FF4D-8432-BEEAAA949860}" destId="{084066D5-003D-354D-8032-A1F248DD413E}" srcOrd="7" destOrd="0" presId="urn:microsoft.com/office/officeart/2005/8/layout/vProcess5"/>
    <dgm:cxn modelId="{FE18041A-F8D3-9D45-9707-7EEC752F9381}" type="presParOf" srcId="{08274365-CFC4-FF4D-8432-BEEAAA949860}" destId="{B11AA4BD-E96D-EC4B-8739-06509842374A}" srcOrd="8" destOrd="0" presId="urn:microsoft.com/office/officeart/2005/8/layout/vProcess5"/>
    <dgm:cxn modelId="{F5623843-F876-524E-9988-CBEA9FD18DC0}" type="presParOf" srcId="{08274365-CFC4-FF4D-8432-BEEAAA949860}" destId="{6B716A8D-0A89-1F4A-8149-E86F19339C47}" srcOrd="9" destOrd="0" presId="urn:microsoft.com/office/officeart/2005/8/layout/vProcess5"/>
    <dgm:cxn modelId="{B052840A-5E22-6D47-8D17-6EF3BC6BC3EA}" type="presParOf" srcId="{08274365-CFC4-FF4D-8432-BEEAAA949860}" destId="{6C2ECCE9-CA52-C841-A2A3-0B8EFB3D0968}" srcOrd="10" destOrd="0" presId="urn:microsoft.com/office/officeart/2005/8/layout/vProcess5"/>
    <dgm:cxn modelId="{D84A4CA0-D992-7E42-A924-23342B42A7D6}" type="presParOf" srcId="{08274365-CFC4-FF4D-8432-BEEAAA949860}" destId="{DD50F747-A118-C946-A6AA-93B817DAD52C}" srcOrd="11" destOrd="0" presId="urn:microsoft.com/office/officeart/2005/8/layout/vProcess5"/>
    <dgm:cxn modelId="{62E51A99-CAC0-9B46-9441-3171CB61E20C}" type="presParOf" srcId="{08274365-CFC4-FF4D-8432-BEEAAA949860}" destId="{9E4795C2-B235-9146-A8B2-6BB1DA73975E}" srcOrd="12" destOrd="0" presId="urn:microsoft.com/office/officeart/2005/8/layout/vProcess5"/>
    <dgm:cxn modelId="{43C53C00-FDD7-C349-9365-8C10B06BB4D1}" type="presParOf" srcId="{08274365-CFC4-FF4D-8432-BEEAAA949860}" destId="{81BA5135-03B3-474D-A04B-7E18386467A6}" srcOrd="13" destOrd="0" presId="urn:microsoft.com/office/officeart/2005/8/layout/vProcess5"/>
    <dgm:cxn modelId="{29783801-4FB8-3143-A8BC-D78C0BDAC415}" type="presParOf" srcId="{08274365-CFC4-FF4D-8432-BEEAAA949860}" destId="{50D62EC0-F16B-E049-8CCA-38C640C84B6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192211-05D1-B14F-AE8E-4FADEDF9618A}"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GB"/>
        </a:p>
      </dgm:t>
    </dgm:pt>
    <dgm:pt modelId="{0F217E64-3514-EC4B-8B4F-50D3C6575E1F}">
      <dgm:prSet custT="1"/>
      <dgm:spPr/>
      <dgm:t>
        <a:bodyPr/>
        <a:lstStyle/>
        <a:p>
          <a:r>
            <a:rPr lang="en-US" sz="1800" b="1" dirty="0">
              <a:latin typeface="Abadi MT Condensed Light" panose="020B0306030101010103" pitchFamily="34" charset="77"/>
            </a:rPr>
            <a:t>Call for Industry Applications </a:t>
          </a:r>
          <a:endParaRPr lang="en-TZ" sz="1800" dirty="0">
            <a:latin typeface="Abadi MT Condensed Light" panose="020B0306030101010103" pitchFamily="34" charset="77"/>
          </a:endParaRPr>
        </a:p>
      </dgm:t>
    </dgm:pt>
    <dgm:pt modelId="{1E7360BD-B685-0041-8901-9D7B8F2C3CF1}" type="parTrans" cxnId="{6EB70AD1-D7BF-CA44-BAF1-846248E27878}">
      <dgm:prSet/>
      <dgm:spPr/>
      <dgm:t>
        <a:bodyPr/>
        <a:lstStyle/>
        <a:p>
          <a:endParaRPr lang="en-GB"/>
        </a:p>
      </dgm:t>
    </dgm:pt>
    <dgm:pt modelId="{DDDF1F4F-D876-C949-97D3-C9EF300372FA}" type="sibTrans" cxnId="{6EB70AD1-D7BF-CA44-BAF1-846248E27878}">
      <dgm:prSet/>
      <dgm:spPr/>
      <dgm:t>
        <a:bodyPr/>
        <a:lstStyle/>
        <a:p>
          <a:endParaRPr lang="en-GB"/>
        </a:p>
      </dgm:t>
    </dgm:pt>
    <dgm:pt modelId="{17F75C0B-E3A0-454E-8C84-D5E9E84AF231}">
      <dgm:prSet custT="1"/>
      <dgm:spPr/>
      <dgm:t>
        <a:bodyPr/>
        <a:lstStyle/>
        <a:p>
          <a:r>
            <a:rPr lang="en-US" sz="1800" dirty="0">
              <a:latin typeface="Abadi MT Condensed Light" panose="020B0306030101010103" pitchFamily="34" charset="77"/>
            </a:rPr>
            <a:t>Window opened 1st Nov 2023 and closed 29th Feb 2024 </a:t>
          </a:r>
          <a:endParaRPr lang="en-TZ" sz="1800" dirty="0">
            <a:latin typeface="Abadi MT Condensed Light" panose="020B0306030101010103" pitchFamily="34" charset="77"/>
          </a:endParaRPr>
        </a:p>
      </dgm:t>
    </dgm:pt>
    <dgm:pt modelId="{26B61D04-9EC2-F346-9C9F-782960EBD092}" type="parTrans" cxnId="{9A6E0013-5EB3-564A-9277-3D431C5F6DF9}">
      <dgm:prSet/>
      <dgm:spPr/>
      <dgm:t>
        <a:bodyPr/>
        <a:lstStyle/>
        <a:p>
          <a:endParaRPr lang="en-GB"/>
        </a:p>
      </dgm:t>
    </dgm:pt>
    <dgm:pt modelId="{EC720126-7F8A-4048-B79F-6D149540D2E9}" type="sibTrans" cxnId="{9A6E0013-5EB3-564A-9277-3D431C5F6DF9}">
      <dgm:prSet/>
      <dgm:spPr/>
      <dgm:t>
        <a:bodyPr/>
        <a:lstStyle/>
        <a:p>
          <a:endParaRPr lang="en-GB"/>
        </a:p>
      </dgm:t>
    </dgm:pt>
    <dgm:pt modelId="{3E3DF146-3C28-C84D-BD98-72047BD95076}">
      <dgm:prSet custT="1"/>
      <dgm:spPr/>
      <dgm:t>
        <a:bodyPr/>
        <a:lstStyle/>
        <a:p>
          <a:r>
            <a:rPr lang="en-US" sz="1800" dirty="0">
              <a:latin typeface="Abadi MT Condensed Light" panose="020B0306030101010103" pitchFamily="34" charset="77"/>
            </a:rPr>
            <a:t>46 EOIs received from 11 Applicants (13  manufacturers)</a:t>
          </a:r>
          <a:endParaRPr lang="en-TZ" sz="1800" dirty="0">
            <a:latin typeface="Abadi MT Condensed Light" panose="020B0306030101010103" pitchFamily="34" charset="77"/>
          </a:endParaRPr>
        </a:p>
      </dgm:t>
    </dgm:pt>
    <dgm:pt modelId="{35A4C746-B5B1-CF44-B001-8555CA9DC20E}" type="parTrans" cxnId="{8882C7CA-AD9D-5346-ABD7-DF0701775D5B}">
      <dgm:prSet/>
      <dgm:spPr/>
      <dgm:t>
        <a:bodyPr/>
        <a:lstStyle/>
        <a:p>
          <a:endParaRPr lang="en-GB"/>
        </a:p>
      </dgm:t>
    </dgm:pt>
    <dgm:pt modelId="{1BB3AC8D-2338-9D47-8D0E-776AC1A843B1}" type="sibTrans" cxnId="{8882C7CA-AD9D-5346-ABD7-DF0701775D5B}">
      <dgm:prSet/>
      <dgm:spPr/>
      <dgm:t>
        <a:bodyPr/>
        <a:lstStyle/>
        <a:p>
          <a:endParaRPr lang="en-GB"/>
        </a:p>
      </dgm:t>
    </dgm:pt>
    <dgm:pt modelId="{53A04DFD-B31A-CC48-A1B5-25B40948C7F1}">
      <dgm:prSet custT="1"/>
      <dgm:spPr/>
      <dgm:t>
        <a:bodyPr/>
        <a:lstStyle/>
        <a:p>
          <a:r>
            <a:rPr lang="en-US" sz="1800">
              <a:latin typeface="Abadi MT Condensed Light" panose="020B0306030101010103" pitchFamily="34" charset="77"/>
            </a:rPr>
            <a:t>Extension of call 8</a:t>
          </a:r>
          <a:r>
            <a:rPr lang="en-US" sz="1800" baseline="30000">
              <a:latin typeface="Abadi MT Condensed Light" panose="020B0306030101010103" pitchFamily="34" charset="77"/>
            </a:rPr>
            <a:t>th</a:t>
          </a:r>
          <a:r>
            <a:rPr lang="en-US" sz="1800">
              <a:latin typeface="Abadi MT Condensed Light" panose="020B0306030101010103" pitchFamily="34" charset="77"/>
            </a:rPr>
            <a:t> April closed 10 May 2024 </a:t>
          </a:r>
          <a:endParaRPr lang="en-TZ" sz="1800">
            <a:latin typeface="Abadi MT Condensed Light" panose="020B0306030101010103" pitchFamily="34" charset="77"/>
          </a:endParaRPr>
        </a:p>
      </dgm:t>
    </dgm:pt>
    <dgm:pt modelId="{24E1F9EB-A82F-5B4B-BCEB-FE6E5268E023}" type="parTrans" cxnId="{B150C73B-3BFC-6942-8E07-C004CD0B82F3}">
      <dgm:prSet/>
      <dgm:spPr/>
      <dgm:t>
        <a:bodyPr/>
        <a:lstStyle/>
        <a:p>
          <a:endParaRPr lang="en-GB"/>
        </a:p>
      </dgm:t>
    </dgm:pt>
    <dgm:pt modelId="{3E4C8D67-0580-3842-B08A-2FE8EFE6C1BD}" type="sibTrans" cxnId="{B150C73B-3BFC-6942-8E07-C004CD0B82F3}">
      <dgm:prSet/>
      <dgm:spPr/>
      <dgm:t>
        <a:bodyPr/>
        <a:lstStyle/>
        <a:p>
          <a:endParaRPr lang="en-GB"/>
        </a:p>
      </dgm:t>
    </dgm:pt>
    <dgm:pt modelId="{46FCF057-D0AB-5848-A5E4-D7085DE6B340}">
      <dgm:prSet custT="1"/>
      <dgm:spPr/>
      <dgm:t>
        <a:bodyPr/>
        <a:lstStyle/>
        <a:p>
          <a:r>
            <a:rPr lang="en-US" sz="1800" dirty="0">
              <a:latin typeface="Abadi MT Condensed Light" panose="020B0306030101010103" pitchFamily="34" charset="77"/>
            </a:rPr>
            <a:t>7 Applicants have expressed interest (Only few will be accepted for Phase 1)</a:t>
          </a:r>
          <a:endParaRPr lang="en-TZ" sz="1800" dirty="0">
            <a:latin typeface="Abadi MT Condensed Light" panose="020B0306030101010103" pitchFamily="34" charset="77"/>
          </a:endParaRPr>
        </a:p>
      </dgm:t>
    </dgm:pt>
    <dgm:pt modelId="{75D062B8-19CB-1048-BDC0-37108C6F0602}" type="parTrans" cxnId="{28EAA8D1-11DB-954A-A872-6695BCA43D5C}">
      <dgm:prSet/>
      <dgm:spPr/>
      <dgm:t>
        <a:bodyPr/>
        <a:lstStyle/>
        <a:p>
          <a:endParaRPr lang="en-GB"/>
        </a:p>
      </dgm:t>
    </dgm:pt>
    <dgm:pt modelId="{92169FE2-B264-2546-9E8A-2607BF76446F}" type="sibTrans" cxnId="{28EAA8D1-11DB-954A-A872-6695BCA43D5C}">
      <dgm:prSet/>
      <dgm:spPr/>
      <dgm:t>
        <a:bodyPr/>
        <a:lstStyle/>
        <a:p>
          <a:endParaRPr lang="en-GB"/>
        </a:p>
      </dgm:t>
    </dgm:pt>
    <dgm:pt modelId="{3B6A4DE8-B3AC-6444-A387-A08D40F5F68B}">
      <dgm:prSet custT="1"/>
      <dgm:spPr/>
      <dgm:t>
        <a:bodyPr/>
        <a:lstStyle/>
        <a:p>
          <a:r>
            <a:rPr lang="en-US" sz="1800">
              <a:latin typeface="Abadi MT Condensed Light" panose="020B0306030101010103" pitchFamily="34" charset="77"/>
            </a:rPr>
            <a:t>Dossier receiving window – 1st April – 31</a:t>
          </a:r>
          <a:r>
            <a:rPr lang="en-US" sz="1800" baseline="30000">
              <a:latin typeface="Abadi MT Condensed Light" panose="020B0306030101010103" pitchFamily="34" charset="77"/>
            </a:rPr>
            <a:t>st</a:t>
          </a:r>
          <a:r>
            <a:rPr lang="en-US" sz="1800">
              <a:latin typeface="Abadi MT Condensed Light" panose="020B0306030101010103" pitchFamily="34" charset="77"/>
            </a:rPr>
            <a:t> May 2024 </a:t>
          </a:r>
          <a:endParaRPr lang="en-TZ" sz="1800">
            <a:latin typeface="Abadi MT Condensed Light" panose="020B0306030101010103" pitchFamily="34" charset="77"/>
          </a:endParaRPr>
        </a:p>
      </dgm:t>
    </dgm:pt>
    <dgm:pt modelId="{FC2F3A23-4B88-6547-A053-D6A302C6E50C}" type="parTrans" cxnId="{D02201C0-86E5-A540-8723-1D9974D3D855}">
      <dgm:prSet/>
      <dgm:spPr/>
      <dgm:t>
        <a:bodyPr/>
        <a:lstStyle/>
        <a:p>
          <a:endParaRPr lang="en-GB"/>
        </a:p>
      </dgm:t>
    </dgm:pt>
    <dgm:pt modelId="{BDB7FB84-F5E1-8146-9759-4FAF6FC6E444}" type="sibTrans" cxnId="{D02201C0-86E5-A540-8723-1D9974D3D855}">
      <dgm:prSet/>
      <dgm:spPr/>
      <dgm:t>
        <a:bodyPr/>
        <a:lstStyle/>
        <a:p>
          <a:endParaRPr lang="en-GB"/>
        </a:p>
      </dgm:t>
    </dgm:pt>
    <dgm:pt modelId="{BC33D5B6-6505-5242-974A-EB9D09F42A54}">
      <dgm:prSet custT="1"/>
      <dgm:spPr/>
      <dgm:t>
        <a:bodyPr/>
        <a:lstStyle/>
        <a:p>
          <a:r>
            <a:rPr lang="en-US" sz="1800" dirty="0">
              <a:latin typeface="Abadi MT Condensed Light" panose="020B0306030101010103" pitchFamily="34" charset="77"/>
            </a:rPr>
            <a:t>Onboarding and walkthrough sessions on the eCTD platform on-</a:t>
          </a:r>
          <a:r>
            <a:rPr lang="en-US" sz="1800" dirty="0" err="1">
              <a:latin typeface="Abadi MT Condensed Light" panose="020B0306030101010103" pitchFamily="34" charset="77"/>
            </a:rPr>
            <a:t>goning</a:t>
          </a:r>
          <a:r>
            <a:rPr lang="en-US" sz="1800" dirty="0">
              <a:latin typeface="Abadi MT Condensed Light" panose="020B0306030101010103" pitchFamily="34" charset="77"/>
            </a:rPr>
            <a:t> successful applicants</a:t>
          </a:r>
          <a:endParaRPr lang="en-TZ" sz="1800" dirty="0">
            <a:latin typeface="Abadi MT Condensed Light" panose="020B0306030101010103" pitchFamily="34" charset="77"/>
          </a:endParaRPr>
        </a:p>
      </dgm:t>
    </dgm:pt>
    <dgm:pt modelId="{0150A74E-EE79-984B-947F-BB5EC1111EDF}" type="parTrans" cxnId="{5DFEAF93-26CB-2043-AC43-0351A38B1692}">
      <dgm:prSet/>
      <dgm:spPr/>
      <dgm:t>
        <a:bodyPr/>
        <a:lstStyle/>
        <a:p>
          <a:endParaRPr lang="en-GB"/>
        </a:p>
      </dgm:t>
    </dgm:pt>
    <dgm:pt modelId="{8D58477C-AD5C-2747-99EF-14EEADF0A5A2}" type="sibTrans" cxnId="{5DFEAF93-26CB-2043-AC43-0351A38B1692}">
      <dgm:prSet/>
      <dgm:spPr/>
      <dgm:t>
        <a:bodyPr/>
        <a:lstStyle/>
        <a:p>
          <a:endParaRPr lang="en-GB"/>
        </a:p>
      </dgm:t>
    </dgm:pt>
    <dgm:pt modelId="{EBBC29BB-A009-1347-9EB3-3643B34B0397}">
      <dgm:prSet/>
      <dgm:spPr/>
      <dgm:t>
        <a:bodyPr/>
        <a:lstStyle/>
        <a:p>
          <a:r>
            <a:rPr lang="en-US" b="1" dirty="0">
              <a:latin typeface="Abadi MT Condensed Light" panose="020B0306030101010103" pitchFamily="34" charset="77"/>
            </a:rPr>
            <a:t>Continental Reviews &amp; Inspections </a:t>
          </a:r>
          <a:r>
            <a:rPr lang="en-US" dirty="0">
              <a:latin typeface="Abadi MT Condensed Light" panose="020B0306030101010103" pitchFamily="34" charset="77"/>
            </a:rPr>
            <a:t>– June/July 2024</a:t>
          </a:r>
          <a:endParaRPr lang="en-TZ" dirty="0">
            <a:latin typeface="Abadi MT Condensed Light" panose="020B0306030101010103" pitchFamily="34" charset="77"/>
          </a:endParaRPr>
        </a:p>
      </dgm:t>
    </dgm:pt>
    <dgm:pt modelId="{C45F38AB-D6E1-C145-A781-4AC02BE65F2E}" type="parTrans" cxnId="{956BA0EC-B0A1-5749-AB53-0100494225B9}">
      <dgm:prSet/>
      <dgm:spPr/>
      <dgm:t>
        <a:bodyPr/>
        <a:lstStyle/>
        <a:p>
          <a:endParaRPr lang="en-GB"/>
        </a:p>
      </dgm:t>
    </dgm:pt>
    <dgm:pt modelId="{5B492653-8FD9-AC42-BF55-D8137C97407E}" type="sibTrans" cxnId="{956BA0EC-B0A1-5749-AB53-0100494225B9}">
      <dgm:prSet/>
      <dgm:spPr/>
      <dgm:t>
        <a:bodyPr/>
        <a:lstStyle/>
        <a:p>
          <a:endParaRPr lang="en-GB"/>
        </a:p>
      </dgm:t>
    </dgm:pt>
    <dgm:pt modelId="{B65CA8C2-923E-864F-A8D0-626824FB0F73}" type="pres">
      <dgm:prSet presAssocID="{1B192211-05D1-B14F-AE8E-4FADEDF9618A}" presName="Name0" presStyleCnt="0">
        <dgm:presLayoutVars>
          <dgm:dir/>
          <dgm:resizeHandles val="exact"/>
        </dgm:presLayoutVars>
      </dgm:prSet>
      <dgm:spPr/>
    </dgm:pt>
    <dgm:pt modelId="{5F947E90-5624-684B-AFC0-1B0B33139342}" type="pres">
      <dgm:prSet presAssocID="{1B192211-05D1-B14F-AE8E-4FADEDF9618A}" presName="bkgdShp" presStyleLbl="alignAccFollowNode1" presStyleIdx="0" presStyleCnt="1" custScaleX="89709" custScaleY="36893" custLinFactNeighborX="-3108" custLinFactNeighborY="-26545"/>
      <dgm:spPr/>
    </dgm:pt>
    <dgm:pt modelId="{FAFA5D2B-CA40-784C-8220-3CB6B8C7C0C9}" type="pres">
      <dgm:prSet presAssocID="{1B192211-05D1-B14F-AE8E-4FADEDF9618A}" presName="linComp" presStyleCnt="0"/>
      <dgm:spPr/>
    </dgm:pt>
    <dgm:pt modelId="{EFB553BC-2BD9-D646-A72B-00389E64C8A8}" type="pres">
      <dgm:prSet presAssocID="{0F217E64-3514-EC4B-8B4F-50D3C6575E1F}" presName="compNode" presStyleCnt="0"/>
      <dgm:spPr/>
    </dgm:pt>
    <dgm:pt modelId="{104F1179-6C8D-D642-B4C2-4C93A6419B2D}" type="pres">
      <dgm:prSet presAssocID="{0F217E64-3514-EC4B-8B4F-50D3C6575E1F}" presName="node" presStyleLbl="node1" presStyleIdx="0" presStyleCnt="2" custScaleX="173302" custScaleY="141979" custLinFactNeighborX="-1739" custLinFactNeighborY="-10227">
        <dgm:presLayoutVars>
          <dgm:bulletEnabled val="1"/>
        </dgm:presLayoutVars>
      </dgm:prSet>
      <dgm:spPr/>
    </dgm:pt>
    <dgm:pt modelId="{AD2A0F0F-B992-D94E-B630-3A2FB7D78964}" type="pres">
      <dgm:prSet presAssocID="{0F217E64-3514-EC4B-8B4F-50D3C6575E1F}" presName="invisiNode" presStyleLbl="node1" presStyleIdx="0" presStyleCnt="2"/>
      <dgm:spPr/>
    </dgm:pt>
    <dgm:pt modelId="{BE4CC4AF-7538-A148-B053-5F7D64305A9B}" type="pres">
      <dgm:prSet presAssocID="{0F217E64-3514-EC4B-8B4F-50D3C6575E1F}" presName="imagNode" presStyleLbl="fgImgPlace1" presStyleIdx="0" presStyleCnt="2" custScaleX="68280" custScaleY="87455" custLinFactX="42681" custLinFactNeighborX="100000" custLinFactNeighborY="39365"/>
      <dgm:spPr/>
    </dgm:pt>
    <dgm:pt modelId="{7491E954-C1F0-4C47-9EC8-0615D40B7CDC}" type="pres">
      <dgm:prSet presAssocID="{DDDF1F4F-D876-C949-97D3-C9EF300372FA}" presName="sibTrans" presStyleLbl="sibTrans2D1" presStyleIdx="0" presStyleCnt="0"/>
      <dgm:spPr/>
    </dgm:pt>
    <dgm:pt modelId="{5ADFBE1F-6D31-874B-A1C3-E57313EAE7FE}" type="pres">
      <dgm:prSet presAssocID="{EBBC29BB-A009-1347-9EB3-3643B34B0397}" presName="compNode" presStyleCnt="0"/>
      <dgm:spPr/>
    </dgm:pt>
    <dgm:pt modelId="{2A4BBC0E-DC40-6A42-9B55-F0C3DFE6BF74}" type="pres">
      <dgm:prSet presAssocID="{EBBC29BB-A009-1347-9EB3-3643B34B0397}" presName="node" presStyleLbl="node1" presStyleIdx="1" presStyleCnt="2">
        <dgm:presLayoutVars>
          <dgm:bulletEnabled val="1"/>
        </dgm:presLayoutVars>
      </dgm:prSet>
      <dgm:spPr/>
    </dgm:pt>
    <dgm:pt modelId="{F0759B96-AEFC-BB4C-BECE-EA5E29A91411}" type="pres">
      <dgm:prSet presAssocID="{EBBC29BB-A009-1347-9EB3-3643B34B0397}" presName="invisiNode" presStyleLbl="node1" presStyleIdx="1" presStyleCnt="2"/>
      <dgm:spPr/>
    </dgm:pt>
    <dgm:pt modelId="{77F7F0C0-D225-A041-AE9A-9AC5D61DA2F2}" type="pres">
      <dgm:prSet presAssocID="{EBBC29BB-A009-1347-9EB3-3643B34B0397}" presName="imagNode" presStyleLbl="fgImgPlace1" presStyleIdx="1" presStyleCnt="2" custScaleX="59969" custScaleY="47439" custLinFactNeighborX="-4520" custLinFactNeighborY="26461"/>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Lst>
  <dgm:cxnLst>
    <dgm:cxn modelId="{B74FC900-61D4-F146-A0F1-DF278061849D}" type="presOf" srcId="{0F217E64-3514-EC4B-8B4F-50D3C6575E1F}" destId="{104F1179-6C8D-D642-B4C2-4C93A6419B2D}" srcOrd="0" destOrd="0" presId="urn:microsoft.com/office/officeart/2005/8/layout/pList2"/>
    <dgm:cxn modelId="{9A6E0013-5EB3-564A-9277-3D431C5F6DF9}" srcId="{0F217E64-3514-EC4B-8B4F-50D3C6575E1F}" destId="{17F75C0B-E3A0-454E-8C84-D5E9E84AF231}" srcOrd="0" destOrd="0" parTransId="{26B61D04-9EC2-F346-9C9F-782960EBD092}" sibTransId="{EC720126-7F8A-4048-B79F-6D149540D2E9}"/>
    <dgm:cxn modelId="{F5BF5F15-7641-D748-861B-4125AAC75EE6}" type="presOf" srcId="{BC33D5B6-6505-5242-974A-EB9D09F42A54}" destId="{104F1179-6C8D-D642-B4C2-4C93A6419B2D}" srcOrd="0" destOrd="6" presId="urn:microsoft.com/office/officeart/2005/8/layout/pList2"/>
    <dgm:cxn modelId="{B150C73B-3BFC-6942-8E07-C004CD0B82F3}" srcId="{0F217E64-3514-EC4B-8B4F-50D3C6575E1F}" destId="{53A04DFD-B31A-CC48-A1B5-25B40948C7F1}" srcOrd="1" destOrd="0" parTransId="{24E1F9EB-A82F-5B4B-BCEB-FE6E5268E023}" sibTransId="{3E4C8D67-0580-3842-B08A-2FE8EFE6C1BD}"/>
    <dgm:cxn modelId="{1CA4FC5D-283C-694A-B786-0E508644DD9A}" type="presOf" srcId="{DDDF1F4F-D876-C949-97D3-C9EF300372FA}" destId="{7491E954-C1F0-4C47-9EC8-0615D40B7CDC}" srcOrd="0" destOrd="0" presId="urn:microsoft.com/office/officeart/2005/8/layout/pList2"/>
    <dgm:cxn modelId="{A305CA5F-3212-4F4A-BCD1-C2D126717197}" type="presOf" srcId="{17F75C0B-E3A0-454E-8C84-D5E9E84AF231}" destId="{104F1179-6C8D-D642-B4C2-4C93A6419B2D}" srcOrd="0" destOrd="1" presId="urn:microsoft.com/office/officeart/2005/8/layout/pList2"/>
    <dgm:cxn modelId="{23DE5267-7F95-5049-A6C8-9DCC2AC1E6C8}" type="presOf" srcId="{EBBC29BB-A009-1347-9EB3-3643B34B0397}" destId="{2A4BBC0E-DC40-6A42-9B55-F0C3DFE6BF74}" srcOrd="0" destOrd="0" presId="urn:microsoft.com/office/officeart/2005/8/layout/pList2"/>
    <dgm:cxn modelId="{CE411F69-8733-C743-810F-69E88BCF613C}" type="presOf" srcId="{3B6A4DE8-B3AC-6444-A387-A08D40F5F68B}" destId="{104F1179-6C8D-D642-B4C2-4C93A6419B2D}" srcOrd="0" destOrd="5" presId="urn:microsoft.com/office/officeart/2005/8/layout/pList2"/>
    <dgm:cxn modelId="{EBAEF858-0C97-3044-934D-7E1BD5FFACEF}" type="presOf" srcId="{1B192211-05D1-B14F-AE8E-4FADEDF9618A}" destId="{B65CA8C2-923E-864F-A8D0-626824FB0F73}" srcOrd="0" destOrd="0" presId="urn:microsoft.com/office/officeart/2005/8/layout/pList2"/>
    <dgm:cxn modelId="{5DFEAF93-26CB-2043-AC43-0351A38B1692}" srcId="{0F217E64-3514-EC4B-8B4F-50D3C6575E1F}" destId="{BC33D5B6-6505-5242-974A-EB9D09F42A54}" srcOrd="3" destOrd="0" parTransId="{0150A74E-EE79-984B-947F-BB5EC1111EDF}" sibTransId="{8D58477C-AD5C-2747-99EF-14EEADF0A5A2}"/>
    <dgm:cxn modelId="{A2380E94-B151-D542-B20F-667A65E7ECC0}" type="presOf" srcId="{53A04DFD-B31A-CC48-A1B5-25B40948C7F1}" destId="{104F1179-6C8D-D642-B4C2-4C93A6419B2D}" srcOrd="0" destOrd="3" presId="urn:microsoft.com/office/officeart/2005/8/layout/pList2"/>
    <dgm:cxn modelId="{4655D5AF-FAD8-E946-A755-B6284A0D6059}" type="presOf" srcId="{46FCF057-D0AB-5848-A5E4-D7085DE6B340}" destId="{104F1179-6C8D-D642-B4C2-4C93A6419B2D}" srcOrd="0" destOrd="4" presId="urn:microsoft.com/office/officeart/2005/8/layout/pList2"/>
    <dgm:cxn modelId="{D02201C0-86E5-A540-8723-1D9974D3D855}" srcId="{0F217E64-3514-EC4B-8B4F-50D3C6575E1F}" destId="{3B6A4DE8-B3AC-6444-A387-A08D40F5F68B}" srcOrd="2" destOrd="0" parTransId="{FC2F3A23-4B88-6547-A053-D6A302C6E50C}" sibTransId="{BDB7FB84-F5E1-8146-9759-4FAF6FC6E444}"/>
    <dgm:cxn modelId="{8882C7CA-AD9D-5346-ABD7-DF0701775D5B}" srcId="{17F75C0B-E3A0-454E-8C84-D5E9E84AF231}" destId="{3E3DF146-3C28-C84D-BD98-72047BD95076}" srcOrd="0" destOrd="0" parTransId="{35A4C746-B5B1-CF44-B001-8555CA9DC20E}" sibTransId="{1BB3AC8D-2338-9D47-8D0E-776AC1A843B1}"/>
    <dgm:cxn modelId="{828D21CF-781C-8045-B91F-B794B55AC47F}" type="presOf" srcId="{3E3DF146-3C28-C84D-BD98-72047BD95076}" destId="{104F1179-6C8D-D642-B4C2-4C93A6419B2D}" srcOrd="0" destOrd="2" presId="urn:microsoft.com/office/officeart/2005/8/layout/pList2"/>
    <dgm:cxn modelId="{6EB70AD1-D7BF-CA44-BAF1-846248E27878}" srcId="{1B192211-05D1-B14F-AE8E-4FADEDF9618A}" destId="{0F217E64-3514-EC4B-8B4F-50D3C6575E1F}" srcOrd="0" destOrd="0" parTransId="{1E7360BD-B685-0041-8901-9D7B8F2C3CF1}" sibTransId="{DDDF1F4F-D876-C949-97D3-C9EF300372FA}"/>
    <dgm:cxn modelId="{28EAA8D1-11DB-954A-A872-6695BCA43D5C}" srcId="{53A04DFD-B31A-CC48-A1B5-25B40948C7F1}" destId="{46FCF057-D0AB-5848-A5E4-D7085DE6B340}" srcOrd="0" destOrd="0" parTransId="{75D062B8-19CB-1048-BDC0-37108C6F0602}" sibTransId="{92169FE2-B264-2546-9E8A-2607BF76446F}"/>
    <dgm:cxn modelId="{956BA0EC-B0A1-5749-AB53-0100494225B9}" srcId="{1B192211-05D1-B14F-AE8E-4FADEDF9618A}" destId="{EBBC29BB-A009-1347-9EB3-3643B34B0397}" srcOrd="1" destOrd="0" parTransId="{C45F38AB-D6E1-C145-A781-4AC02BE65F2E}" sibTransId="{5B492653-8FD9-AC42-BF55-D8137C97407E}"/>
    <dgm:cxn modelId="{AA135898-897F-B848-8970-D1C02A3A71B7}" type="presParOf" srcId="{B65CA8C2-923E-864F-A8D0-626824FB0F73}" destId="{5F947E90-5624-684B-AFC0-1B0B33139342}" srcOrd="0" destOrd="0" presId="urn:microsoft.com/office/officeart/2005/8/layout/pList2"/>
    <dgm:cxn modelId="{2893733B-4905-FC44-95C6-BC6DA4FC2404}" type="presParOf" srcId="{B65CA8C2-923E-864F-A8D0-626824FB0F73}" destId="{FAFA5D2B-CA40-784C-8220-3CB6B8C7C0C9}" srcOrd="1" destOrd="0" presId="urn:microsoft.com/office/officeart/2005/8/layout/pList2"/>
    <dgm:cxn modelId="{5E4CA912-95C1-0C45-BAC6-EB3D4036D681}" type="presParOf" srcId="{FAFA5D2B-CA40-784C-8220-3CB6B8C7C0C9}" destId="{EFB553BC-2BD9-D646-A72B-00389E64C8A8}" srcOrd="0" destOrd="0" presId="urn:microsoft.com/office/officeart/2005/8/layout/pList2"/>
    <dgm:cxn modelId="{F2FFE65C-5E7D-EC47-9C69-3AB5C8D76BEB}" type="presParOf" srcId="{EFB553BC-2BD9-D646-A72B-00389E64C8A8}" destId="{104F1179-6C8D-D642-B4C2-4C93A6419B2D}" srcOrd="0" destOrd="0" presId="urn:microsoft.com/office/officeart/2005/8/layout/pList2"/>
    <dgm:cxn modelId="{6A169796-1DC9-134D-810B-E38BAB9184CF}" type="presParOf" srcId="{EFB553BC-2BD9-D646-A72B-00389E64C8A8}" destId="{AD2A0F0F-B992-D94E-B630-3A2FB7D78964}" srcOrd="1" destOrd="0" presId="urn:microsoft.com/office/officeart/2005/8/layout/pList2"/>
    <dgm:cxn modelId="{56427C2E-0E36-184C-BAA3-A3612F5D57D1}" type="presParOf" srcId="{EFB553BC-2BD9-D646-A72B-00389E64C8A8}" destId="{BE4CC4AF-7538-A148-B053-5F7D64305A9B}" srcOrd="2" destOrd="0" presId="urn:microsoft.com/office/officeart/2005/8/layout/pList2"/>
    <dgm:cxn modelId="{2D95CE42-E67C-C44C-B2AE-89951F41A751}" type="presParOf" srcId="{FAFA5D2B-CA40-784C-8220-3CB6B8C7C0C9}" destId="{7491E954-C1F0-4C47-9EC8-0615D40B7CDC}" srcOrd="1" destOrd="0" presId="urn:microsoft.com/office/officeart/2005/8/layout/pList2"/>
    <dgm:cxn modelId="{C5C8E00C-5C74-6A47-95F6-F606BDEC4487}" type="presParOf" srcId="{FAFA5D2B-CA40-784C-8220-3CB6B8C7C0C9}" destId="{5ADFBE1F-6D31-874B-A1C3-E57313EAE7FE}" srcOrd="2" destOrd="0" presId="urn:microsoft.com/office/officeart/2005/8/layout/pList2"/>
    <dgm:cxn modelId="{305EC99F-EC2B-7E4A-AB09-CB84D1CD461B}" type="presParOf" srcId="{5ADFBE1F-6D31-874B-A1C3-E57313EAE7FE}" destId="{2A4BBC0E-DC40-6A42-9B55-F0C3DFE6BF74}" srcOrd="0" destOrd="0" presId="urn:microsoft.com/office/officeart/2005/8/layout/pList2"/>
    <dgm:cxn modelId="{3646D9E3-2599-AF46-9260-67B486BBDDBD}" type="presParOf" srcId="{5ADFBE1F-6D31-874B-A1C3-E57313EAE7FE}" destId="{F0759B96-AEFC-BB4C-BECE-EA5E29A91411}" srcOrd="1" destOrd="0" presId="urn:microsoft.com/office/officeart/2005/8/layout/pList2"/>
    <dgm:cxn modelId="{740A6236-0B21-9E4F-A933-3A5AD4D28C70}" type="presParOf" srcId="{5ADFBE1F-6D31-874B-A1C3-E57313EAE7FE}" destId="{77F7F0C0-D225-A041-AE9A-9AC5D61DA2F2}"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7AA26-B9FC-4C90-AE9C-5076DD3D0693}">
      <dsp:nvSpPr>
        <dsp:cNvPr id="0" name=""/>
        <dsp:cNvSpPr/>
      </dsp:nvSpPr>
      <dsp:spPr>
        <a:xfrm>
          <a:off x="1346039" y="0"/>
          <a:ext cx="7740059" cy="3894738"/>
        </a:xfrm>
        <a:prstGeom prst="swooshArrow">
          <a:avLst>
            <a:gd name="adj1" fmla="val 25000"/>
            <a:gd name="adj2" fmla="val 2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554A3AE-BA19-49D2-AAC6-B920D6D138A0}">
      <dsp:nvSpPr>
        <dsp:cNvPr id="0" name=""/>
        <dsp:cNvSpPr/>
      </dsp:nvSpPr>
      <dsp:spPr>
        <a:xfrm>
          <a:off x="2876941" y="2946499"/>
          <a:ext cx="143326" cy="14332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3AF55F8-8104-4B42-91D9-C4FB746D8902}">
      <dsp:nvSpPr>
        <dsp:cNvPr id="0" name=""/>
        <dsp:cNvSpPr/>
      </dsp:nvSpPr>
      <dsp:spPr>
        <a:xfrm>
          <a:off x="2675386" y="3106864"/>
          <a:ext cx="3954229" cy="71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46" tIns="0" rIns="0" bIns="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Abadi MT Condensed Light" panose="020B0306030101010103" pitchFamily="34" charset="77"/>
              <a:cs typeface="Arial" pitchFamily="34" charset="0"/>
            </a:rPr>
            <a:t>2005: </a:t>
          </a:r>
          <a:r>
            <a:rPr lang="en-US" sz="1200" b="0" kern="1200" dirty="0">
              <a:latin typeface="Abadi MT Condensed Light" panose="020B0306030101010103" pitchFamily="34" charset="77"/>
              <a:cs typeface="Arial" pitchFamily="34" charset="0"/>
            </a:rPr>
            <a:t>AU Decision on development of PMPA within NEPAD</a:t>
          </a:r>
        </a:p>
        <a:p>
          <a:pPr marL="0" lvl="0" indent="0" algn="l" defTabSz="533400">
            <a:lnSpc>
              <a:spcPct val="90000"/>
            </a:lnSpc>
            <a:spcBef>
              <a:spcPct val="0"/>
            </a:spcBef>
            <a:spcAft>
              <a:spcPct val="35000"/>
            </a:spcAft>
            <a:buNone/>
          </a:pPr>
          <a:r>
            <a:rPr lang="en-US" sz="1200" b="1" kern="1200" dirty="0">
              <a:latin typeface="Abadi MT Condensed Light" panose="020B0306030101010103" pitchFamily="34" charset="77"/>
              <a:cs typeface="Arial" pitchFamily="34" charset="0"/>
            </a:rPr>
            <a:t>2007:</a:t>
          </a:r>
          <a:r>
            <a:rPr lang="en-US" sz="1200" b="0" kern="1200" dirty="0">
              <a:latin typeface="Abadi MT Condensed Light" panose="020B0306030101010103" pitchFamily="34" charset="77"/>
              <a:cs typeface="Arial" pitchFamily="34" charset="0"/>
            </a:rPr>
            <a:t> AU Ministers Decision on PMPA</a:t>
          </a:r>
        </a:p>
        <a:p>
          <a:pPr marL="0" lvl="0" indent="0" algn="l" defTabSz="533400">
            <a:lnSpc>
              <a:spcPct val="90000"/>
            </a:lnSpc>
            <a:spcBef>
              <a:spcPct val="0"/>
            </a:spcBef>
            <a:spcAft>
              <a:spcPct val="35000"/>
            </a:spcAft>
            <a:buNone/>
          </a:pPr>
          <a:r>
            <a:rPr lang="en-US" sz="1200" b="1" kern="1200" dirty="0">
              <a:latin typeface="Abadi MT Condensed Light" panose="020B0306030101010103" pitchFamily="34" charset="77"/>
              <a:cs typeface="Arial" pitchFamily="34" charset="0"/>
            </a:rPr>
            <a:t>2012:</a:t>
          </a:r>
          <a:r>
            <a:rPr lang="en-US" sz="1200" kern="1200" dirty="0">
              <a:latin typeface="Abadi MT Condensed Light" panose="020B0306030101010103" pitchFamily="34" charset="77"/>
              <a:cs typeface="Arial" pitchFamily="34" charset="0"/>
            </a:rPr>
            <a:t> </a:t>
          </a:r>
          <a:r>
            <a:rPr lang="en-US" sz="1200" b="0" kern="1200" dirty="0">
              <a:latin typeface="Abadi MT Condensed Light" panose="020B0306030101010103" pitchFamily="34" charset="77"/>
              <a:cs typeface="Arial" pitchFamily="34" charset="0"/>
            </a:rPr>
            <a:t>PMPA Business Plan &amp;</a:t>
          </a:r>
          <a:endParaRPr lang="en-US" sz="1200" kern="1200" dirty="0">
            <a:latin typeface="Abadi MT Condensed Light" panose="020B0306030101010103" pitchFamily="34" charset="77"/>
            <a:cs typeface="Arial" pitchFamily="34" charset="0"/>
          </a:endParaRPr>
        </a:p>
        <a:p>
          <a:pPr marL="0" lvl="0" indent="0" algn="l" defTabSz="533400">
            <a:lnSpc>
              <a:spcPct val="90000"/>
            </a:lnSpc>
            <a:spcBef>
              <a:spcPct val="0"/>
            </a:spcBef>
            <a:spcAft>
              <a:spcPct val="35000"/>
            </a:spcAft>
            <a:buNone/>
          </a:pPr>
          <a:r>
            <a:rPr lang="en-US" sz="1200" kern="1200" dirty="0">
              <a:latin typeface="Abadi MT Condensed Light" panose="020B0306030101010103" pitchFamily="34" charset="77"/>
              <a:cs typeface="Arial" pitchFamily="34" charset="0"/>
            </a:rPr>
            <a:t>AU-Roadmap on Shared Responsibility &amp; Global Solidarity for ATM response in Africa</a:t>
          </a:r>
        </a:p>
        <a:p>
          <a:pPr marL="0" lvl="0" indent="0" algn="l" defTabSz="533400">
            <a:lnSpc>
              <a:spcPct val="90000"/>
            </a:lnSpc>
            <a:spcBef>
              <a:spcPct val="0"/>
            </a:spcBef>
            <a:spcAft>
              <a:spcPct val="35000"/>
            </a:spcAft>
            <a:buNone/>
          </a:pPr>
          <a:r>
            <a:rPr lang="en-US" sz="1200" b="1" kern="1200" dirty="0">
              <a:latin typeface="Abadi MT Condensed Light" panose="020B0306030101010103" pitchFamily="34" charset="77"/>
              <a:cs typeface="Arial" pitchFamily="34" charset="0"/>
            </a:rPr>
            <a:t>2015:</a:t>
          </a:r>
          <a:r>
            <a:rPr lang="en-US" sz="1200" b="0" kern="1200" dirty="0">
              <a:latin typeface="Abadi MT Condensed Light" panose="020B0306030101010103" pitchFamily="34" charset="77"/>
              <a:cs typeface="Arial" pitchFamily="34" charset="0"/>
            </a:rPr>
            <a:t> AU Executive Council Decision on AMRH as foundation for African Medicines Agency (AMA)</a:t>
          </a:r>
        </a:p>
      </dsp:txBody>
      <dsp:txXfrm>
        <a:off x="2675386" y="3106864"/>
        <a:ext cx="3954229" cy="719227"/>
      </dsp:txXfrm>
    </dsp:sp>
    <dsp:sp modelId="{B4960E37-3108-4B8A-B624-32CCA58135C8}">
      <dsp:nvSpPr>
        <dsp:cNvPr id="0" name=""/>
        <dsp:cNvSpPr/>
      </dsp:nvSpPr>
      <dsp:spPr>
        <a:xfrm>
          <a:off x="3601366" y="2026351"/>
          <a:ext cx="249263" cy="24926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D01D8C-80C7-444B-A27F-417D43DC9BAA}">
      <dsp:nvSpPr>
        <dsp:cNvPr id="0" name=""/>
        <dsp:cNvSpPr/>
      </dsp:nvSpPr>
      <dsp:spPr>
        <a:xfrm>
          <a:off x="3650338" y="2236124"/>
          <a:ext cx="2008069" cy="59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079" tIns="0" rIns="0" bIns="0" numCol="1" spcCol="1270" anchor="t" anchorCtr="0">
          <a:noAutofit/>
        </a:bodyPr>
        <a:lstStyle/>
        <a:p>
          <a:pPr marL="0" lvl="0" indent="0" algn="l" defTabSz="622300">
            <a:lnSpc>
              <a:spcPct val="90000"/>
            </a:lnSpc>
            <a:spcBef>
              <a:spcPct val="0"/>
            </a:spcBef>
            <a:spcAft>
              <a:spcPct val="35000"/>
            </a:spcAft>
            <a:buNone/>
          </a:pPr>
          <a:r>
            <a:rPr lang="en-US" sz="1400" b="1" i="1" kern="1200">
              <a:latin typeface="Abadi MT Condensed Light" panose="020B0306030101010103" pitchFamily="34" charset="77"/>
              <a:cs typeface="Arial" pitchFamily="34" charset="0"/>
            </a:rPr>
            <a:t>Creating an Enabling Regulatory Environment---AMRH</a:t>
          </a:r>
          <a:endParaRPr lang="en-US" sz="1400" b="1" i="1" kern="1200" dirty="0">
            <a:latin typeface="Abadi MT Condensed Light" panose="020B0306030101010103" pitchFamily="34" charset="77"/>
            <a:cs typeface="Arial" pitchFamily="34" charset="0"/>
          </a:endParaRPr>
        </a:p>
      </dsp:txBody>
      <dsp:txXfrm>
        <a:off x="3650338" y="2236124"/>
        <a:ext cx="2008069" cy="594057"/>
      </dsp:txXfrm>
    </dsp:sp>
    <dsp:sp modelId="{F16E0EE9-2886-4003-9B08-C88B374D677A}">
      <dsp:nvSpPr>
        <dsp:cNvPr id="0" name=""/>
        <dsp:cNvSpPr/>
      </dsp:nvSpPr>
      <dsp:spPr>
        <a:xfrm>
          <a:off x="5241464" y="1272282"/>
          <a:ext cx="330273" cy="33027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2C7D370-65F0-4EB1-8E13-81EB670934B9}">
      <dsp:nvSpPr>
        <dsp:cNvPr id="0" name=""/>
        <dsp:cNvSpPr/>
      </dsp:nvSpPr>
      <dsp:spPr>
        <a:xfrm>
          <a:off x="5369596" y="1590217"/>
          <a:ext cx="2279335" cy="720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05" tIns="0" rIns="0" bIns="0" numCol="1" spcCol="1270" anchor="t" anchorCtr="0">
          <a:noAutofit/>
        </a:bodyPr>
        <a:lstStyle/>
        <a:p>
          <a:pPr marL="0" lvl="0" indent="0" algn="l" defTabSz="622300">
            <a:lnSpc>
              <a:spcPct val="90000"/>
            </a:lnSpc>
            <a:spcBef>
              <a:spcPct val="0"/>
            </a:spcBef>
            <a:spcAft>
              <a:spcPct val="35000"/>
            </a:spcAft>
            <a:buNone/>
          </a:pPr>
          <a:r>
            <a:rPr lang="en-US" sz="1400" kern="1200" dirty="0">
              <a:latin typeface="Abadi MT Condensed Light" panose="020B0306030101010103" pitchFamily="34" charset="77"/>
              <a:cs typeface="Arial" pitchFamily="34" charset="0"/>
            </a:rPr>
            <a:t>Pharmaceutical sector development (Optimizing the African Market for new medical products and technologies)</a:t>
          </a:r>
        </a:p>
      </dsp:txBody>
      <dsp:txXfrm>
        <a:off x="5369596" y="1590217"/>
        <a:ext cx="2279335" cy="720664"/>
      </dsp:txXfrm>
    </dsp:sp>
    <dsp:sp modelId="{42B9182F-7508-42B1-AADA-DC17083ED7EF}">
      <dsp:nvSpPr>
        <dsp:cNvPr id="0" name=""/>
        <dsp:cNvSpPr/>
      </dsp:nvSpPr>
      <dsp:spPr>
        <a:xfrm>
          <a:off x="6912252" y="854549"/>
          <a:ext cx="442442" cy="44244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F4E065C-56F8-4B2C-AC02-D8B24F6B2BC7}">
      <dsp:nvSpPr>
        <dsp:cNvPr id="0" name=""/>
        <dsp:cNvSpPr/>
      </dsp:nvSpPr>
      <dsp:spPr>
        <a:xfrm>
          <a:off x="7173077" y="590131"/>
          <a:ext cx="1308736" cy="87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44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badi MT Condensed Light" panose="020B0306030101010103" pitchFamily="34" charset="77"/>
              <a:cs typeface="Arial" pitchFamily="34" charset="0"/>
            </a:rPr>
            <a:t>Increased access to medical products and technologies</a:t>
          </a:r>
          <a:r>
            <a:rPr lang="en-US" sz="1400" b="0" kern="1200" dirty="0">
              <a:latin typeface="Abadi MT Condensed Light" panose="020B0306030101010103" pitchFamily="34" charset="77"/>
              <a:cs typeface="Arial" pitchFamily="34" charset="0"/>
            </a:rPr>
            <a:t> </a:t>
          </a:r>
        </a:p>
      </dsp:txBody>
      <dsp:txXfrm>
        <a:off x="7173077" y="590131"/>
        <a:ext cx="1308736" cy="8711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29146-9A21-2D45-836F-E6BA7CAB92F9}">
      <dsp:nvSpPr>
        <dsp:cNvPr id="0" name=""/>
        <dsp:cNvSpPr/>
      </dsp:nvSpPr>
      <dsp:spPr>
        <a:xfrm>
          <a:off x="4572" y="0"/>
          <a:ext cx="4067137" cy="2304597"/>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A3D9965-C984-D54B-A423-24A24A85DCC0}">
      <dsp:nvSpPr>
        <dsp:cNvPr id="0" name=""/>
        <dsp:cNvSpPr/>
      </dsp:nvSpPr>
      <dsp:spPr>
        <a:xfrm>
          <a:off x="666664" y="1382758"/>
          <a:ext cx="4067137" cy="230459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Abadi MT Condensed Light" panose="020B0306030101010103" pitchFamily="34" charset="77"/>
            </a:rPr>
            <a:t>African Medicines Regulators Conference (AMRC)</a:t>
          </a:r>
          <a:endParaRPr lang="en-TZ" sz="2700" kern="1200">
            <a:latin typeface="Abadi MT Condensed Light" panose="020B0306030101010103" pitchFamily="34" charset="77"/>
          </a:endParaRPr>
        </a:p>
        <a:p>
          <a:pPr marL="228600" lvl="1" indent="-228600" algn="l" defTabSz="933450">
            <a:lnSpc>
              <a:spcPct val="90000"/>
            </a:lnSpc>
            <a:spcBef>
              <a:spcPct val="0"/>
            </a:spcBef>
            <a:spcAft>
              <a:spcPct val="15000"/>
            </a:spcAft>
            <a:buChar char="•"/>
          </a:pPr>
          <a:r>
            <a:rPr lang="en-US" sz="2100" kern="1200" dirty="0">
              <a:latin typeface="Abadi MT Condensed Light" panose="020B0306030101010103" pitchFamily="34" charset="77"/>
            </a:rPr>
            <a:t>Adoption of requirements and Guidelines by EMP-TC and its substructures –</a:t>
          </a:r>
          <a:r>
            <a:rPr lang="en-US" sz="2100" kern="1200" dirty="0">
              <a:solidFill>
                <a:schemeClr val="accent6">
                  <a:lumMod val="60000"/>
                  <a:lumOff val="40000"/>
                </a:schemeClr>
              </a:solidFill>
              <a:latin typeface="Abadi MT Condensed Light" panose="020B0306030101010103" pitchFamily="34" charset="77"/>
            </a:rPr>
            <a:t> 55 AU countries platform</a:t>
          </a:r>
          <a:endParaRPr lang="en-TZ" sz="2100" kern="1200" dirty="0">
            <a:solidFill>
              <a:schemeClr val="accent6">
                <a:lumMod val="60000"/>
                <a:lumOff val="40000"/>
              </a:schemeClr>
            </a:solidFill>
            <a:latin typeface="Abadi MT Condensed Light" panose="020B0306030101010103" pitchFamily="34" charset="77"/>
          </a:endParaRPr>
        </a:p>
      </dsp:txBody>
      <dsp:txXfrm>
        <a:off x="734163" y="1450257"/>
        <a:ext cx="3932139" cy="2169599"/>
      </dsp:txXfrm>
    </dsp:sp>
    <dsp:sp modelId="{0750E466-B2DA-934F-AB5F-A23560DFD2FB}">
      <dsp:nvSpPr>
        <dsp:cNvPr id="0" name=""/>
        <dsp:cNvSpPr/>
      </dsp:nvSpPr>
      <dsp:spPr>
        <a:xfrm>
          <a:off x="4855130" y="663660"/>
          <a:ext cx="783420" cy="97727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4855130" y="859115"/>
        <a:ext cx="548394" cy="586366"/>
      </dsp:txXfrm>
    </dsp:sp>
    <dsp:sp modelId="{2D6C9D54-53D0-FA43-9AF3-13A33BD3F82B}">
      <dsp:nvSpPr>
        <dsp:cNvPr id="0" name=""/>
        <dsp:cNvSpPr/>
      </dsp:nvSpPr>
      <dsp:spPr>
        <a:xfrm>
          <a:off x="6310054" y="0"/>
          <a:ext cx="4067137" cy="2304597"/>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12E7C1A-CAEC-B742-86CB-C692562F0EEC}">
      <dsp:nvSpPr>
        <dsp:cNvPr id="0" name=""/>
        <dsp:cNvSpPr/>
      </dsp:nvSpPr>
      <dsp:spPr>
        <a:xfrm>
          <a:off x="6972146" y="1382758"/>
          <a:ext cx="4067137" cy="230459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latin typeface="Abadi MT Condensed Light" panose="020B0306030101010103" pitchFamily="34" charset="77"/>
            </a:rPr>
            <a:t>Forum of the Heads of MA and Registration</a:t>
          </a:r>
          <a:endParaRPr lang="en-TZ" sz="2700" kern="1200">
            <a:latin typeface="Abadi MT Condensed Light" panose="020B0306030101010103" pitchFamily="34" charset="77"/>
          </a:endParaRPr>
        </a:p>
        <a:p>
          <a:pPr marL="228600" lvl="1" indent="-228600" algn="l" defTabSz="933450">
            <a:lnSpc>
              <a:spcPct val="90000"/>
            </a:lnSpc>
            <a:spcBef>
              <a:spcPct val="0"/>
            </a:spcBef>
            <a:spcAft>
              <a:spcPct val="15000"/>
            </a:spcAft>
            <a:buChar char="•"/>
          </a:pPr>
          <a:r>
            <a:rPr lang="en-US" sz="2100" kern="1200" dirty="0">
              <a:latin typeface="Abadi MT Condensed Light" panose="020B0306030101010103" pitchFamily="34" charset="77"/>
            </a:rPr>
            <a:t>For facilitating translation of continental scientific decisions and recommendations to national registration or MA – </a:t>
          </a:r>
          <a:r>
            <a:rPr lang="en-US" sz="2100" kern="1200" dirty="0">
              <a:solidFill>
                <a:schemeClr val="accent6">
                  <a:lumMod val="60000"/>
                  <a:lumOff val="40000"/>
                </a:schemeClr>
              </a:solidFill>
              <a:latin typeface="Abadi MT Condensed Light" panose="020B0306030101010103" pitchFamily="34" charset="77"/>
            </a:rPr>
            <a:t>55 countries</a:t>
          </a:r>
          <a:endParaRPr lang="en-TZ" sz="2100" kern="1200" dirty="0">
            <a:solidFill>
              <a:schemeClr val="accent6">
                <a:lumMod val="60000"/>
                <a:lumOff val="40000"/>
              </a:schemeClr>
            </a:solidFill>
            <a:latin typeface="Abadi MT Condensed Light" panose="020B0306030101010103" pitchFamily="34" charset="77"/>
          </a:endParaRPr>
        </a:p>
      </dsp:txBody>
      <dsp:txXfrm>
        <a:off x="7039645" y="1450257"/>
        <a:ext cx="3932139" cy="2169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85812-6FCB-8648-8916-A2FE1FBF6C41}">
      <dsp:nvSpPr>
        <dsp:cNvPr id="0" name=""/>
        <dsp:cNvSpPr/>
      </dsp:nvSpPr>
      <dsp:spPr>
        <a:xfrm>
          <a:off x="0" y="582079"/>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AMA Treaty came into force on 5</a:t>
          </a:r>
          <a:r>
            <a:rPr lang="en-US" sz="2000" b="0" i="0" kern="1200" baseline="30000">
              <a:latin typeface="Abadi MT Condensed Light" panose="020B0306030101010103" pitchFamily="34" charset="77"/>
            </a:rPr>
            <a:t>th</a:t>
          </a:r>
          <a:r>
            <a:rPr lang="en-US" sz="2000" b="0" i="0" kern="1200" baseline="0">
              <a:latin typeface="Abadi MT Condensed Light" panose="020B0306030101010103" pitchFamily="34" charset="77"/>
            </a:rPr>
            <a:t> November 2021</a:t>
          </a:r>
          <a:endParaRPr lang="en-US" sz="2000" kern="1200">
            <a:latin typeface="Abadi MT Condensed Light" panose="020B0306030101010103" pitchFamily="34" charset="77"/>
          </a:endParaRPr>
        </a:p>
      </dsp:txBody>
      <dsp:txXfrm>
        <a:off x="22846" y="604925"/>
        <a:ext cx="7185628" cy="422308"/>
      </dsp:txXfrm>
    </dsp:sp>
    <dsp:sp modelId="{7433B9B7-294E-2A4E-A408-C1A3F2C26812}">
      <dsp:nvSpPr>
        <dsp:cNvPr id="0" name=""/>
        <dsp:cNvSpPr/>
      </dsp:nvSpPr>
      <dsp:spPr>
        <a:xfrm>
          <a:off x="0" y="11076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28 ratifications – Tanzania and Zambia recently deposited</a:t>
          </a:r>
          <a:endParaRPr lang="en-US" sz="2000" kern="1200">
            <a:latin typeface="Abadi MT Condensed Light" panose="020B0306030101010103" pitchFamily="34" charset="77"/>
          </a:endParaRPr>
        </a:p>
      </dsp:txBody>
      <dsp:txXfrm>
        <a:off x="22846" y="1130526"/>
        <a:ext cx="7185628" cy="422308"/>
      </dsp:txXfrm>
    </dsp:sp>
    <dsp:sp modelId="{0E8A2979-D668-7344-9C2C-1208D652D756}">
      <dsp:nvSpPr>
        <dsp:cNvPr id="0" name=""/>
        <dsp:cNvSpPr/>
      </dsp:nvSpPr>
      <dsp:spPr>
        <a:xfrm>
          <a:off x="0" y="16332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Several meetings of the Conference of States Parties (CoSP) convened so far</a:t>
          </a:r>
          <a:endParaRPr lang="en-US" sz="2000" kern="1200">
            <a:latin typeface="Abadi MT Condensed Light" panose="020B0306030101010103" pitchFamily="34" charset="77"/>
          </a:endParaRPr>
        </a:p>
      </dsp:txBody>
      <dsp:txXfrm>
        <a:off x="22846" y="1656126"/>
        <a:ext cx="7185628" cy="422308"/>
      </dsp:txXfrm>
    </dsp:sp>
    <dsp:sp modelId="{3FE63507-F9F5-A143-A04A-819948E4DFA6}">
      <dsp:nvSpPr>
        <dsp:cNvPr id="0" name=""/>
        <dsp:cNvSpPr/>
      </dsp:nvSpPr>
      <dsp:spPr>
        <a:xfrm>
          <a:off x="0" y="21588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CoSP adopted its Rules of Procedure. </a:t>
          </a:r>
          <a:endParaRPr lang="en-US" sz="2000" kern="1200">
            <a:latin typeface="Abadi MT Condensed Light" panose="020B0306030101010103" pitchFamily="34" charset="77"/>
          </a:endParaRPr>
        </a:p>
      </dsp:txBody>
      <dsp:txXfrm>
        <a:off x="22846" y="2181726"/>
        <a:ext cx="7185628" cy="422308"/>
      </dsp:txXfrm>
    </dsp:sp>
    <dsp:sp modelId="{57844955-9D94-A043-AAF6-152AC1D586AC}">
      <dsp:nvSpPr>
        <dsp:cNvPr id="0" name=""/>
        <dsp:cNvSpPr/>
      </dsp:nvSpPr>
      <dsp:spPr>
        <a:xfrm>
          <a:off x="0" y="26844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Ghana elected as Chair of Bureau </a:t>
          </a:r>
          <a:endParaRPr lang="en-US" sz="2000" kern="1200">
            <a:latin typeface="Abadi MT Condensed Light" panose="020B0306030101010103" pitchFamily="34" charset="77"/>
          </a:endParaRPr>
        </a:p>
      </dsp:txBody>
      <dsp:txXfrm>
        <a:off x="22846" y="2707326"/>
        <a:ext cx="7185628" cy="422308"/>
      </dsp:txXfrm>
    </dsp:sp>
    <dsp:sp modelId="{CE97A937-FBB7-6042-A098-F4AFB0985FF6}">
      <dsp:nvSpPr>
        <dsp:cNvPr id="0" name=""/>
        <dsp:cNvSpPr/>
      </dsp:nvSpPr>
      <dsp:spPr>
        <a:xfrm>
          <a:off x="0" y="32100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Rwanda confirmed as the host country for the AMA and Agreement Signed</a:t>
          </a:r>
          <a:endParaRPr lang="en-US" sz="2000" kern="1200">
            <a:latin typeface="Abadi MT Condensed Light" panose="020B0306030101010103" pitchFamily="34" charset="77"/>
          </a:endParaRPr>
        </a:p>
      </dsp:txBody>
      <dsp:txXfrm>
        <a:off x="22846" y="3232926"/>
        <a:ext cx="7185628" cy="422308"/>
      </dsp:txXfrm>
    </dsp:sp>
    <dsp:sp modelId="{4D916422-4029-FC4F-88DB-F1D1426AC51E}">
      <dsp:nvSpPr>
        <dsp:cNvPr id="0" name=""/>
        <dsp:cNvSpPr/>
      </dsp:nvSpPr>
      <dsp:spPr>
        <a:xfrm>
          <a:off x="0" y="37356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Nomination of AMA Board concluded 22</a:t>
          </a:r>
          <a:r>
            <a:rPr lang="en-US" sz="2000" b="0" i="0" kern="1200" baseline="30000">
              <a:latin typeface="Abadi MT Condensed Light" panose="020B0306030101010103" pitchFamily="34" charset="77"/>
            </a:rPr>
            <a:t>nd</a:t>
          </a:r>
          <a:r>
            <a:rPr lang="en-US" sz="2000" b="0" i="0" kern="1200" baseline="0">
              <a:latin typeface="Abadi MT Condensed Light" panose="020B0306030101010103" pitchFamily="34" charset="77"/>
            </a:rPr>
            <a:t> April 2024 </a:t>
          </a:r>
          <a:endParaRPr lang="en-US" sz="2000" kern="1200">
            <a:latin typeface="Abadi MT Condensed Light" panose="020B0306030101010103" pitchFamily="34" charset="77"/>
          </a:endParaRPr>
        </a:p>
      </dsp:txBody>
      <dsp:txXfrm>
        <a:off x="22846" y="3758526"/>
        <a:ext cx="7185628" cy="422308"/>
      </dsp:txXfrm>
    </dsp:sp>
    <dsp:sp modelId="{CE0B7E6E-E6FD-F045-9894-7F314D9E1770}">
      <dsp:nvSpPr>
        <dsp:cNvPr id="0" name=""/>
        <dsp:cNvSpPr/>
      </dsp:nvSpPr>
      <dsp:spPr>
        <a:xfrm>
          <a:off x="0" y="4203680"/>
          <a:ext cx="723132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594"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0" i="0" kern="1200" baseline="0">
              <a:latin typeface="Abadi MT Condensed Light" panose="020B0306030101010103" pitchFamily="34" charset="77"/>
            </a:rPr>
            <a:t>Benin Chair</a:t>
          </a:r>
          <a:endParaRPr lang="en-US" sz="1600" kern="1200">
            <a:latin typeface="Abadi MT Condensed Light" panose="020B0306030101010103" pitchFamily="34" charset="77"/>
          </a:endParaRPr>
        </a:p>
        <a:p>
          <a:pPr marL="171450" lvl="1" indent="-171450" algn="l" defTabSz="711200">
            <a:lnSpc>
              <a:spcPct val="90000"/>
            </a:lnSpc>
            <a:spcBef>
              <a:spcPct val="0"/>
            </a:spcBef>
            <a:spcAft>
              <a:spcPct val="20000"/>
            </a:spcAft>
            <a:buChar char="•"/>
          </a:pPr>
          <a:r>
            <a:rPr lang="en-US" sz="1600" b="0" i="0" kern="1200" baseline="0">
              <a:latin typeface="Abadi MT Condensed Light" panose="020B0306030101010103" pitchFamily="34" charset="77"/>
            </a:rPr>
            <a:t>Chad Vice Chair</a:t>
          </a:r>
          <a:endParaRPr lang="en-US" sz="1600" kern="1200">
            <a:latin typeface="Abadi MT Condensed Light" panose="020B0306030101010103" pitchFamily="34" charset="77"/>
          </a:endParaRPr>
        </a:p>
        <a:p>
          <a:pPr marL="171450" lvl="1" indent="-171450" algn="l" defTabSz="711200">
            <a:lnSpc>
              <a:spcPct val="90000"/>
            </a:lnSpc>
            <a:spcBef>
              <a:spcPct val="0"/>
            </a:spcBef>
            <a:spcAft>
              <a:spcPct val="20000"/>
            </a:spcAft>
            <a:buChar char="•"/>
          </a:pPr>
          <a:r>
            <a:rPr lang="en-US" sz="1600" b="0" i="0" kern="1200" baseline="0">
              <a:latin typeface="Abadi MT Condensed Light" panose="020B0306030101010103" pitchFamily="34" charset="77"/>
            </a:rPr>
            <a:t>Board to be responsible for the process of selecting DG </a:t>
          </a:r>
          <a:endParaRPr lang="en-US" sz="1600" kern="1200">
            <a:latin typeface="Abadi MT Condensed Light" panose="020B0306030101010103" pitchFamily="34" charset="77"/>
          </a:endParaRPr>
        </a:p>
        <a:p>
          <a:pPr marL="171450" lvl="1" indent="-171450" algn="l" defTabSz="711200">
            <a:lnSpc>
              <a:spcPct val="90000"/>
            </a:lnSpc>
            <a:spcBef>
              <a:spcPct val="0"/>
            </a:spcBef>
            <a:spcAft>
              <a:spcPct val="20000"/>
            </a:spcAft>
            <a:buChar char="•"/>
          </a:pPr>
          <a:r>
            <a:rPr lang="en-US" sz="1600" b="0" i="0" kern="1200" baseline="0">
              <a:latin typeface="Abadi MT Condensed Light" panose="020B0306030101010103" pitchFamily="34" charset="77"/>
            </a:rPr>
            <a:t>Terms of Reference of the DG approved – AUC will advertise in the coming weeks</a:t>
          </a:r>
          <a:endParaRPr lang="en-US" sz="1600" kern="1200">
            <a:latin typeface="Abadi MT Condensed Light" panose="020B0306030101010103" pitchFamily="34" charset="77"/>
          </a:endParaRPr>
        </a:p>
      </dsp:txBody>
      <dsp:txXfrm>
        <a:off x="0" y="4203680"/>
        <a:ext cx="7231320" cy="1055700"/>
      </dsp:txXfrm>
    </dsp:sp>
    <dsp:sp modelId="{A7934B3A-FD52-0746-A2CE-B241AACB50AF}">
      <dsp:nvSpPr>
        <dsp:cNvPr id="0" name=""/>
        <dsp:cNvSpPr/>
      </dsp:nvSpPr>
      <dsp:spPr>
        <a:xfrm>
          <a:off x="0" y="5259380"/>
          <a:ext cx="7231320" cy="46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latin typeface="Abadi MT Condensed Light" panose="020B0306030101010103" pitchFamily="34" charset="77"/>
            </a:rPr>
            <a:t>AUC supports admin operationalization with technical support led by AUDA-NEPAD</a:t>
          </a:r>
          <a:endParaRPr lang="en-US" sz="2000" kern="1200">
            <a:latin typeface="Abadi MT Condensed Light" panose="020B0306030101010103" pitchFamily="34" charset="77"/>
          </a:endParaRPr>
        </a:p>
      </dsp:txBody>
      <dsp:txXfrm>
        <a:off x="22846" y="5282226"/>
        <a:ext cx="7185628" cy="42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28596-A4C6-1F44-A83D-27BD723FB525}">
      <dsp:nvSpPr>
        <dsp:cNvPr id="0" name=""/>
        <dsp:cNvSpPr/>
      </dsp:nvSpPr>
      <dsp:spPr>
        <a:xfrm>
          <a:off x="7286561" y="2980614"/>
          <a:ext cx="643744" cy="692025"/>
        </a:xfrm>
        <a:custGeom>
          <a:avLst/>
          <a:gdLst/>
          <a:ahLst/>
          <a:cxnLst/>
          <a:rect l="0" t="0" r="0" b="0"/>
          <a:pathLst>
            <a:path>
              <a:moveTo>
                <a:pt x="0" y="0"/>
              </a:moveTo>
              <a:lnTo>
                <a:pt x="321872" y="0"/>
              </a:lnTo>
              <a:lnTo>
                <a:pt x="321872" y="692025"/>
              </a:lnTo>
              <a:lnTo>
                <a:pt x="643744" y="6920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BB207-123B-034F-B4AF-45133E4F17D3}">
      <dsp:nvSpPr>
        <dsp:cNvPr id="0" name=""/>
        <dsp:cNvSpPr/>
      </dsp:nvSpPr>
      <dsp:spPr>
        <a:xfrm>
          <a:off x="7286561" y="2075209"/>
          <a:ext cx="643744" cy="905404"/>
        </a:xfrm>
        <a:custGeom>
          <a:avLst/>
          <a:gdLst/>
          <a:ahLst/>
          <a:cxnLst/>
          <a:rect l="0" t="0" r="0" b="0"/>
          <a:pathLst>
            <a:path>
              <a:moveTo>
                <a:pt x="0" y="905404"/>
              </a:moveTo>
              <a:lnTo>
                <a:pt x="321872" y="905404"/>
              </a:lnTo>
              <a:lnTo>
                <a:pt x="321872" y="0"/>
              </a:lnTo>
              <a:lnTo>
                <a:pt x="64374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87270A-0DC1-F442-A60C-85A5BE7C0F23}">
      <dsp:nvSpPr>
        <dsp:cNvPr id="0" name=""/>
        <dsp:cNvSpPr/>
      </dsp:nvSpPr>
      <dsp:spPr>
        <a:xfrm>
          <a:off x="3424096" y="1835887"/>
          <a:ext cx="643744" cy="1144727"/>
        </a:xfrm>
        <a:custGeom>
          <a:avLst/>
          <a:gdLst/>
          <a:ahLst/>
          <a:cxnLst/>
          <a:rect l="0" t="0" r="0" b="0"/>
          <a:pathLst>
            <a:path>
              <a:moveTo>
                <a:pt x="0" y="0"/>
              </a:moveTo>
              <a:lnTo>
                <a:pt x="321872" y="0"/>
              </a:lnTo>
              <a:lnTo>
                <a:pt x="321872" y="1144727"/>
              </a:lnTo>
              <a:lnTo>
                <a:pt x="643744" y="114472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10D62-AD1E-EE48-B013-BA89A4BC3C82}">
      <dsp:nvSpPr>
        <dsp:cNvPr id="0" name=""/>
        <dsp:cNvSpPr/>
      </dsp:nvSpPr>
      <dsp:spPr>
        <a:xfrm>
          <a:off x="7286561" y="645439"/>
          <a:ext cx="643744" cy="91440"/>
        </a:xfrm>
        <a:custGeom>
          <a:avLst/>
          <a:gdLst/>
          <a:ahLst/>
          <a:cxnLst/>
          <a:rect l="0" t="0" r="0" b="0"/>
          <a:pathLst>
            <a:path>
              <a:moveTo>
                <a:pt x="0" y="45720"/>
              </a:moveTo>
              <a:lnTo>
                <a:pt x="6437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FEB774-6BBE-7A49-A6E5-BD6EB36C5C83}">
      <dsp:nvSpPr>
        <dsp:cNvPr id="0" name=""/>
        <dsp:cNvSpPr/>
      </dsp:nvSpPr>
      <dsp:spPr>
        <a:xfrm>
          <a:off x="3424096" y="691159"/>
          <a:ext cx="643744" cy="1144727"/>
        </a:xfrm>
        <a:custGeom>
          <a:avLst/>
          <a:gdLst/>
          <a:ahLst/>
          <a:cxnLst/>
          <a:rect l="0" t="0" r="0" b="0"/>
          <a:pathLst>
            <a:path>
              <a:moveTo>
                <a:pt x="0" y="1144727"/>
              </a:moveTo>
              <a:lnTo>
                <a:pt x="321872" y="1144727"/>
              </a:lnTo>
              <a:lnTo>
                <a:pt x="321872" y="0"/>
              </a:lnTo>
              <a:lnTo>
                <a:pt x="643744"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62EBF4-EC2C-4944-8731-057721FA6A53}">
      <dsp:nvSpPr>
        <dsp:cNvPr id="0" name=""/>
        <dsp:cNvSpPr/>
      </dsp:nvSpPr>
      <dsp:spPr>
        <a:xfrm>
          <a:off x="5782" y="1103197"/>
          <a:ext cx="3418314" cy="146537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badi MT Condensed Light" panose="020B0306030101010103" pitchFamily="34" charset="77"/>
            </a:rPr>
            <a:t>Streamlined Regulatory Approach</a:t>
          </a:r>
        </a:p>
      </dsp:txBody>
      <dsp:txXfrm>
        <a:off x="5782" y="1103197"/>
        <a:ext cx="3418314" cy="1465378"/>
      </dsp:txXfrm>
    </dsp:sp>
    <dsp:sp modelId="{51C53F6A-77B1-CF4C-8238-3E3F5CC1DE03}">
      <dsp:nvSpPr>
        <dsp:cNvPr id="0" name=""/>
        <dsp:cNvSpPr/>
      </dsp:nvSpPr>
      <dsp:spPr>
        <a:xfrm>
          <a:off x="4067840" y="200304"/>
          <a:ext cx="3218721" cy="98170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badi MT Condensed Light" panose="020B0306030101010103" pitchFamily="34" charset="77"/>
            </a:rPr>
            <a:t>One Submission ,</a:t>
          </a:r>
          <a:br>
            <a:rPr lang="en-US" sz="1600" b="1" kern="1200" dirty="0">
              <a:latin typeface="Abadi MT Condensed Light" panose="020B0306030101010103" pitchFamily="34" charset="77"/>
            </a:rPr>
          </a:br>
          <a:r>
            <a:rPr lang="en-US" sz="1600" b="1" kern="1200" dirty="0">
              <a:latin typeface="Abadi MT Condensed Light" panose="020B0306030101010103" pitchFamily="34" charset="77"/>
            </a:rPr>
            <a:t>One Scientific Review &amp;</a:t>
          </a:r>
          <a:br>
            <a:rPr lang="en-US" sz="1600" b="1" kern="1200" dirty="0">
              <a:latin typeface="Abadi MT Condensed Light" panose="020B0306030101010103" pitchFamily="34" charset="77"/>
            </a:rPr>
          </a:br>
          <a:r>
            <a:rPr lang="en-US" sz="1600" b="1" kern="1200" dirty="0">
              <a:latin typeface="Abadi MT Condensed Light" panose="020B0306030101010103" pitchFamily="34" charset="77"/>
            </a:rPr>
            <a:t>One Recommendation  applicable to all Partner States</a:t>
          </a:r>
        </a:p>
      </dsp:txBody>
      <dsp:txXfrm>
        <a:off x="4067840" y="200304"/>
        <a:ext cx="3218721" cy="981709"/>
      </dsp:txXfrm>
    </dsp:sp>
    <dsp:sp modelId="{3947ADBB-145D-D545-8AD0-6F61026E53C5}">
      <dsp:nvSpPr>
        <dsp:cNvPr id="0" name=""/>
        <dsp:cNvSpPr/>
      </dsp:nvSpPr>
      <dsp:spPr>
        <a:xfrm>
          <a:off x="7930305" y="200304"/>
          <a:ext cx="3218721" cy="98170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422400">
            <a:lnSpc>
              <a:spcPct val="90000"/>
            </a:lnSpc>
            <a:spcBef>
              <a:spcPct val="0"/>
            </a:spcBef>
            <a:spcAft>
              <a:spcPct val="35000"/>
            </a:spcAft>
            <a:buNone/>
          </a:pPr>
          <a:r>
            <a:rPr lang="en-US" sz="2400" b="1" kern="1200" dirty="0">
              <a:latin typeface="Abadi MT Condensed Light" panose="020B0306030101010103" pitchFamily="34" charset="77"/>
              <a:ea typeface="+mn-ea"/>
              <a:cs typeface="+mn-cs"/>
            </a:rPr>
            <a:t>Efficiency</a:t>
          </a:r>
        </a:p>
      </dsp:txBody>
      <dsp:txXfrm>
        <a:off x="7930305" y="200304"/>
        <a:ext cx="3218721" cy="981709"/>
      </dsp:txXfrm>
    </dsp:sp>
    <dsp:sp modelId="{527A609F-01EE-214C-87C2-4727FBEDF809}">
      <dsp:nvSpPr>
        <dsp:cNvPr id="0" name=""/>
        <dsp:cNvSpPr/>
      </dsp:nvSpPr>
      <dsp:spPr>
        <a:xfrm>
          <a:off x="4067840" y="2489759"/>
          <a:ext cx="3218721" cy="98170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badi MT Condensed Light" panose="020B0306030101010103" pitchFamily="34" charset="77"/>
            </a:rPr>
            <a:t>Less Cost to Pharmaceutical Industry and Regulatory Authorities</a:t>
          </a:r>
          <a:r>
            <a:rPr lang="en-US" sz="2700" kern="1200" dirty="0">
              <a:latin typeface="Abadi MT Condensed Light" panose="020B0306030101010103" pitchFamily="34" charset="77"/>
            </a:rPr>
            <a:t>	</a:t>
          </a:r>
        </a:p>
      </dsp:txBody>
      <dsp:txXfrm>
        <a:off x="4067840" y="2489759"/>
        <a:ext cx="3218721" cy="981709"/>
      </dsp:txXfrm>
    </dsp:sp>
    <dsp:sp modelId="{AFFF5758-415F-0F47-99CD-EA74CAA47673}">
      <dsp:nvSpPr>
        <dsp:cNvPr id="0" name=""/>
        <dsp:cNvSpPr/>
      </dsp:nvSpPr>
      <dsp:spPr>
        <a:xfrm>
          <a:off x="7930305" y="1584354"/>
          <a:ext cx="3218721" cy="98170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MT Condensed Light" panose="020B0306030101010103" pitchFamily="34" charset="77"/>
              <a:ea typeface="+mn-ea"/>
              <a:cs typeface="+mn-cs"/>
            </a:rPr>
            <a:t>Reduce Time and Duplication Efforts</a:t>
          </a:r>
        </a:p>
      </dsp:txBody>
      <dsp:txXfrm>
        <a:off x="7930305" y="1584354"/>
        <a:ext cx="3218721" cy="981709"/>
      </dsp:txXfrm>
    </dsp:sp>
    <dsp:sp modelId="{22C482CF-E58E-084C-9E63-4BFD8BB38AA6}">
      <dsp:nvSpPr>
        <dsp:cNvPr id="0" name=""/>
        <dsp:cNvSpPr/>
      </dsp:nvSpPr>
      <dsp:spPr>
        <a:xfrm>
          <a:off x="7930305" y="2968405"/>
          <a:ext cx="3272312" cy="140846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422400">
            <a:lnSpc>
              <a:spcPct val="90000"/>
            </a:lnSpc>
            <a:spcBef>
              <a:spcPct val="0"/>
            </a:spcBef>
            <a:spcAft>
              <a:spcPct val="35000"/>
            </a:spcAft>
            <a:buNone/>
          </a:pPr>
          <a:r>
            <a:rPr lang="en-US" sz="2400" b="1" kern="1200" dirty="0">
              <a:latin typeface="Abadi MT Condensed Light" panose="020B0306030101010103" pitchFamily="34" charset="77"/>
              <a:ea typeface="+mn-ea"/>
              <a:cs typeface="+mn-cs"/>
            </a:rPr>
            <a:t>High Level of Expertise and Competency of Assessors and Inspectors</a:t>
          </a:r>
        </a:p>
      </dsp:txBody>
      <dsp:txXfrm>
        <a:off x="7930305" y="2968405"/>
        <a:ext cx="3272312" cy="1408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124B2-8299-F247-B088-F0460B46A63E}">
      <dsp:nvSpPr>
        <dsp:cNvPr id="0" name=""/>
        <dsp:cNvSpPr/>
      </dsp:nvSpPr>
      <dsp:spPr>
        <a:xfrm>
          <a:off x="0" y="0"/>
          <a:ext cx="8754160" cy="8135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Abadi MT Condensed Light" panose="020B0306030101010103" pitchFamily="34" charset="77"/>
            </a:rPr>
            <a:t>Standards, guidelines and processes harmonized at the regional level </a:t>
          </a:r>
          <a:endParaRPr lang="en-US" sz="2400" kern="1200">
            <a:latin typeface="Abadi MT Condensed Light" panose="020B0306030101010103" pitchFamily="34" charset="77"/>
          </a:endParaRPr>
        </a:p>
      </dsp:txBody>
      <dsp:txXfrm>
        <a:off x="23828" y="23828"/>
        <a:ext cx="7781110" cy="765877"/>
      </dsp:txXfrm>
    </dsp:sp>
    <dsp:sp modelId="{C971B170-B880-8043-9F67-E960E01A9DF5}">
      <dsp:nvSpPr>
        <dsp:cNvPr id="0" name=""/>
        <dsp:cNvSpPr/>
      </dsp:nvSpPr>
      <dsp:spPr>
        <a:xfrm>
          <a:off x="653719" y="926524"/>
          <a:ext cx="8754160" cy="8135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Abadi MT Condensed Light" panose="020B0306030101010103" pitchFamily="34" charset="77"/>
            </a:rPr>
            <a:t>Countries within various RECs have domesticated and implemented harmonized guidelines </a:t>
          </a:r>
          <a:endParaRPr lang="en-US" sz="2400" kern="1200">
            <a:latin typeface="Abadi MT Condensed Light" panose="020B0306030101010103" pitchFamily="34" charset="77"/>
          </a:endParaRPr>
        </a:p>
      </dsp:txBody>
      <dsp:txXfrm>
        <a:off x="677547" y="950352"/>
        <a:ext cx="7523988" cy="765877"/>
      </dsp:txXfrm>
    </dsp:sp>
    <dsp:sp modelId="{650A113A-59A5-0945-853B-7B19D3C3AF75}">
      <dsp:nvSpPr>
        <dsp:cNvPr id="0" name=""/>
        <dsp:cNvSpPr/>
      </dsp:nvSpPr>
      <dsp:spPr>
        <a:xfrm>
          <a:off x="1307439" y="1853048"/>
          <a:ext cx="8754160" cy="8135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badi MT Condensed Light" panose="020B0306030101010103" pitchFamily="34" charset="77"/>
            </a:rPr>
            <a:t>All the 5 implementing RECs initiated joint assessments and inspections leading to reduced timelines for approval of products </a:t>
          </a:r>
          <a:endParaRPr lang="en-US" sz="2400" kern="1200" dirty="0">
            <a:latin typeface="Abadi MT Condensed Light" panose="020B0306030101010103" pitchFamily="34" charset="77"/>
          </a:endParaRPr>
        </a:p>
      </dsp:txBody>
      <dsp:txXfrm>
        <a:off x="1331267" y="1876876"/>
        <a:ext cx="7523988" cy="765877"/>
      </dsp:txXfrm>
    </dsp:sp>
    <dsp:sp modelId="{B57D47F7-66EE-0B45-975C-C4DCBED71121}">
      <dsp:nvSpPr>
        <dsp:cNvPr id="0" name=""/>
        <dsp:cNvSpPr/>
      </dsp:nvSpPr>
      <dsp:spPr>
        <a:xfrm>
          <a:off x="1961159" y="2779573"/>
          <a:ext cx="8754160" cy="8135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Abadi MT Condensed Light" panose="020B0306030101010103" pitchFamily="34" charset="77"/>
            </a:rPr>
            <a:t>RECs supported countries within their regions to build capacity towards attaining higher levels of maturity </a:t>
          </a:r>
          <a:endParaRPr lang="en-US" sz="2400" kern="1200">
            <a:latin typeface="Abadi MT Condensed Light" panose="020B0306030101010103" pitchFamily="34" charset="77"/>
          </a:endParaRPr>
        </a:p>
      </dsp:txBody>
      <dsp:txXfrm>
        <a:off x="1984987" y="2803401"/>
        <a:ext cx="7523988" cy="765877"/>
      </dsp:txXfrm>
    </dsp:sp>
    <dsp:sp modelId="{7574A92B-74CA-4B42-A6BA-D4F5B3D6CCE5}">
      <dsp:nvSpPr>
        <dsp:cNvPr id="0" name=""/>
        <dsp:cNvSpPr/>
      </dsp:nvSpPr>
      <dsp:spPr>
        <a:xfrm>
          <a:off x="2614879" y="3706097"/>
          <a:ext cx="8754160" cy="8135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badi MT Condensed Light" panose="020B0306030101010103" pitchFamily="34" charset="77"/>
            </a:rPr>
            <a:t>Advocacy through REC platforms for domestication of Model Law and ratification of the AMA Treaty </a:t>
          </a:r>
          <a:endParaRPr lang="en-US" sz="2400" kern="1200" dirty="0">
            <a:latin typeface="Abadi MT Condensed Light" panose="020B0306030101010103" pitchFamily="34" charset="77"/>
          </a:endParaRPr>
        </a:p>
      </dsp:txBody>
      <dsp:txXfrm>
        <a:off x="2638707" y="3729925"/>
        <a:ext cx="7523988" cy="765877"/>
      </dsp:txXfrm>
    </dsp:sp>
    <dsp:sp modelId="{2345654E-BC2A-9042-9A51-5185D68C8EB1}">
      <dsp:nvSpPr>
        <dsp:cNvPr id="0" name=""/>
        <dsp:cNvSpPr/>
      </dsp:nvSpPr>
      <dsp:spPr>
        <a:xfrm>
          <a:off x="8225363" y="594331"/>
          <a:ext cx="528796" cy="52879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44342" y="594331"/>
        <a:ext cx="290838" cy="397919"/>
      </dsp:txXfrm>
    </dsp:sp>
    <dsp:sp modelId="{7F4AEDF7-C0EE-A34A-ABA3-68249C29EA51}">
      <dsp:nvSpPr>
        <dsp:cNvPr id="0" name=""/>
        <dsp:cNvSpPr/>
      </dsp:nvSpPr>
      <dsp:spPr>
        <a:xfrm>
          <a:off x="8879083" y="1520855"/>
          <a:ext cx="528796" cy="52879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98062" y="1520855"/>
        <a:ext cx="290838" cy="397919"/>
      </dsp:txXfrm>
    </dsp:sp>
    <dsp:sp modelId="{D37E7ACA-AB19-8B45-A134-099B5DBD3055}">
      <dsp:nvSpPr>
        <dsp:cNvPr id="0" name=""/>
        <dsp:cNvSpPr/>
      </dsp:nvSpPr>
      <dsp:spPr>
        <a:xfrm>
          <a:off x="9532803" y="2433821"/>
          <a:ext cx="528796" cy="52879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651782" y="2433821"/>
        <a:ext cx="290838" cy="397919"/>
      </dsp:txXfrm>
    </dsp:sp>
    <dsp:sp modelId="{0F9BC23B-78A0-8E41-BDD1-EB06F1BB0978}">
      <dsp:nvSpPr>
        <dsp:cNvPr id="0" name=""/>
        <dsp:cNvSpPr/>
      </dsp:nvSpPr>
      <dsp:spPr>
        <a:xfrm>
          <a:off x="10186523" y="3369384"/>
          <a:ext cx="528796" cy="52879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305502" y="3369384"/>
        <a:ext cx="290838" cy="3979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00441-BB80-42A7-99AE-7615D20A6F6F}">
      <dsp:nvSpPr>
        <dsp:cNvPr id="0" name=""/>
        <dsp:cNvSpPr/>
      </dsp:nvSpPr>
      <dsp:spPr>
        <a:xfrm>
          <a:off x="337045" y="948530"/>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881FD-89A2-48D4-AFFA-059274E5E4D1}">
      <dsp:nvSpPr>
        <dsp:cNvPr id="0" name=""/>
        <dsp:cNvSpPr/>
      </dsp:nvSpPr>
      <dsp:spPr>
        <a:xfrm>
          <a:off x="531739" y="1143224"/>
          <a:ext cx="537727" cy="537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414B2-48C0-4A84-91D8-A1E99466E781}">
      <dsp:nvSpPr>
        <dsp:cNvPr id="0" name=""/>
        <dsp:cNvSpPr/>
      </dsp:nvSpPr>
      <dsp:spPr>
        <a:xfrm>
          <a:off x="1462829" y="948530"/>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Abadi MT Condensed Light" panose="020B0306030101010103" pitchFamily="34" charset="77"/>
            </a:rPr>
            <a:t>AMA to build on continental standards and processes that meet international standards and best practices </a:t>
          </a:r>
        </a:p>
      </dsp:txBody>
      <dsp:txXfrm>
        <a:off x="1462829" y="948530"/>
        <a:ext cx="2185345" cy="927116"/>
      </dsp:txXfrm>
    </dsp:sp>
    <dsp:sp modelId="{31DD9750-9291-45D6-8AB4-D0D1DD03D31C}">
      <dsp:nvSpPr>
        <dsp:cNvPr id="0" name=""/>
        <dsp:cNvSpPr/>
      </dsp:nvSpPr>
      <dsp:spPr>
        <a:xfrm>
          <a:off x="4028954" y="948530"/>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137FA-372A-424B-A327-50ACD1623912}">
      <dsp:nvSpPr>
        <dsp:cNvPr id="0" name=""/>
        <dsp:cNvSpPr/>
      </dsp:nvSpPr>
      <dsp:spPr>
        <a:xfrm>
          <a:off x="4223649" y="1143224"/>
          <a:ext cx="537727" cy="537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810BD-2CE5-4829-8EA3-E8A0F827D04D}">
      <dsp:nvSpPr>
        <dsp:cNvPr id="0" name=""/>
        <dsp:cNvSpPr/>
      </dsp:nvSpPr>
      <dsp:spPr>
        <a:xfrm>
          <a:off x="5154739" y="948530"/>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ZA" sz="2000" kern="1200" dirty="0">
              <a:latin typeface="Abadi MT Condensed Light" panose="020B0306030101010103" pitchFamily="34" charset="77"/>
            </a:rPr>
            <a:t>Strengthened NRAs with systems to enable reliance on AMA scientific recommendations and decisions</a:t>
          </a:r>
          <a:endParaRPr lang="en-US" sz="2000" kern="1200" dirty="0">
            <a:latin typeface="Abadi MT Condensed Light" panose="020B0306030101010103" pitchFamily="34" charset="77"/>
          </a:endParaRPr>
        </a:p>
      </dsp:txBody>
      <dsp:txXfrm>
        <a:off x="5154739" y="948530"/>
        <a:ext cx="2185345" cy="927116"/>
      </dsp:txXfrm>
    </dsp:sp>
    <dsp:sp modelId="{15001051-E78B-4EF8-95E5-305854DD38D8}">
      <dsp:nvSpPr>
        <dsp:cNvPr id="0" name=""/>
        <dsp:cNvSpPr/>
      </dsp:nvSpPr>
      <dsp:spPr>
        <a:xfrm>
          <a:off x="7720864" y="948530"/>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B29E8-7E7C-44BE-8ADE-C2539860445F}">
      <dsp:nvSpPr>
        <dsp:cNvPr id="0" name=""/>
        <dsp:cNvSpPr/>
      </dsp:nvSpPr>
      <dsp:spPr>
        <a:xfrm>
          <a:off x="7915559" y="1143224"/>
          <a:ext cx="537727" cy="537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FD15C9-D01E-470C-BC16-4661FAE0CB41}">
      <dsp:nvSpPr>
        <dsp:cNvPr id="0" name=""/>
        <dsp:cNvSpPr/>
      </dsp:nvSpPr>
      <dsp:spPr>
        <a:xfrm>
          <a:off x="8846649" y="948530"/>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ZA" sz="2000" kern="1200">
              <a:latin typeface="Abadi MT Condensed Light" panose="020B0306030101010103" pitchFamily="34" charset="77"/>
            </a:rPr>
            <a:t>Strengthened networking and trust among the regulators </a:t>
          </a:r>
          <a:endParaRPr lang="en-US" sz="2000" kern="1200">
            <a:latin typeface="Abadi MT Condensed Light" panose="020B0306030101010103" pitchFamily="34" charset="77"/>
          </a:endParaRPr>
        </a:p>
      </dsp:txBody>
      <dsp:txXfrm>
        <a:off x="8846649" y="948530"/>
        <a:ext cx="2185345" cy="927116"/>
      </dsp:txXfrm>
    </dsp:sp>
    <dsp:sp modelId="{041F199A-1519-45DE-B772-926C20562A54}">
      <dsp:nvSpPr>
        <dsp:cNvPr id="0" name=""/>
        <dsp:cNvSpPr/>
      </dsp:nvSpPr>
      <dsp:spPr>
        <a:xfrm>
          <a:off x="337045" y="2643984"/>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30C6B-D9FB-4DF8-8859-A179143E08FA}">
      <dsp:nvSpPr>
        <dsp:cNvPr id="0" name=""/>
        <dsp:cNvSpPr/>
      </dsp:nvSpPr>
      <dsp:spPr>
        <a:xfrm>
          <a:off x="531739" y="2838678"/>
          <a:ext cx="537727" cy="537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9988BD-B572-40F8-A783-1048458E6CD9}">
      <dsp:nvSpPr>
        <dsp:cNvPr id="0" name=""/>
        <dsp:cNvSpPr/>
      </dsp:nvSpPr>
      <dsp:spPr>
        <a:xfrm>
          <a:off x="1462829" y="2643984"/>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ZA" sz="2000" kern="1200">
              <a:latin typeface="Abadi MT Condensed Light" panose="020B0306030101010103" pitchFamily="34" charset="77"/>
            </a:rPr>
            <a:t>AMA to depend of experts from NRAs to undertake its scientific work – human capacity  </a:t>
          </a:r>
          <a:endParaRPr lang="en-US" sz="2000" kern="1200">
            <a:latin typeface="Abadi MT Condensed Light" panose="020B0306030101010103" pitchFamily="34" charset="77"/>
          </a:endParaRPr>
        </a:p>
      </dsp:txBody>
      <dsp:txXfrm>
        <a:off x="1462829" y="2643984"/>
        <a:ext cx="2185345" cy="927116"/>
      </dsp:txXfrm>
    </dsp:sp>
    <dsp:sp modelId="{5CAC637F-DD9C-4A5F-A885-33ECB357C742}">
      <dsp:nvSpPr>
        <dsp:cNvPr id="0" name=""/>
        <dsp:cNvSpPr/>
      </dsp:nvSpPr>
      <dsp:spPr>
        <a:xfrm>
          <a:off x="4028954" y="2643984"/>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58420-2C37-4B23-8975-57F118A185C3}">
      <dsp:nvSpPr>
        <dsp:cNvPr id="0" name=""/>
        <dsp:cNvSpPr/>
      </dsp:nvSpPr>
      <dsp:spPr>
        <a:xfrm>
          <a:off x="4223649" y="2838678"/>
          <a:ext cx="537727" cy="5377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AB177-07F5-4380-9ED9-9EF43FC8EAC6}">
      <dsp:nvSpPr>
        <dsp:cNvPr id="0" name=""/>
        <dsp:cNvSpPr/>
      </dsp:nvSpPr>
      <dsp:spPr>
        <a:xfrm>
          <a:off x="5154739" y="2643984"/>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ZA" sz="2000" kern="1200">
              <a:latin typeface="Abadi MT Condensed Light" panose="020B0306030101010103" pitchFamily="34" charset="77"/>
            </a:rPr>
            <a:t>RECs-MRH programmes anchors of AMA </a:t>
          </a:r>
          <a:endParaRPr lang="en-US" sz="2000" kern="1200">
            <a:latin typeface="Abadi MT Condensed Light" panose="020B0306030101010103" pitchFamily="34" charset="77"/>
          </a:endParaRPr>
        </a:p>
      </dsp:txBody>
      <dsp:txXfrm>
        <a:off x="5154739" y="2643984"/>
        <a:ext cx="2185345" cy="927116"/>
      </dsp:txXfrm>
    </dsp:sp>
    <dsp:sp modelId="{DF0289CA-1071-4144-B71E-B6B51D1B4DAB}">
      <dsp:nvSpPr>
        <dsp:cNvPr id="0" name=""/>
        <dsp:cNvSpPr/>
      </dsp:nvSpPr>
      <dsp:spPr>
        <a:xfrm>
          <a:off x="7720864" y="2643984"/>
          <a:ext cx="927116" cy="92711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F4772-30DA-4CDE-9AD5-13C43BFF6094}">
      <dsp:nvSpPr>
        <dsp:cNvPr id="0" name=""/>
        <dsp:cNvSpPr/>
      </dsp:nvSpPr>
      <dsp:spPr>
        <a:xfrm>
          <a:off x="7915559" y="2838678"/>
          <a:ext cx="537727" cy="5377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97CC5-9933-4FED-AD1A-1849B05D077B}">
      <dsp:nvSpPr>
        <dsp:cNvPr id="0" name=""/>
        <dsp:cNvSpPr/>
      </dsp:nvSpPr>
      <dsp:spPr>
        <a:xfrm>
          <a:off x="8846649" y="2643984"/>
          <a:ext cx="2185345" cy="927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ZA" sz="2000" kern="1200" dirty="0">
              <a:latin typeface="Abadi MT Condensed Light" panose="020B0306030101010103" pitchFamily="34" charset="77"/>
            </a:rPr>
            <a:t>Sustainable financing mechanisms </a:t>
          </a:r>
          <a:endParaRPr lang="en-US" sz="2000" kern="1200" dirty="0">
            <a:latin typeface="Abadi MT Condensed Light" panose="020B0306030101010103" pitchFamily="34" charset="77"/>
          </a:endParaRPr>
        </a:p>
      </dsp:txBody>
      <dsp:txXfrm>
        <a:off x="8846649" y="2643984"/>
        <a:ext cx="2185345" cy="9271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93545-8343-D54B-9A31-53D5E7AFBD18}">
      <dsp:nvSpPr>
        <dsp:cNvPr id="0" name=""/>
        <dsp:cNvSpPr/>
      </dsp:nvSpPr>
      <dsp:spPr>
        <a:xfrm>
          <a:off x="2318890" y="1449882"/>
          <a:ext cx="500847" cy="91440"/>
        </a:xfrm>
        <a:custGeom>
          <a:avLst/>
          <a:gdLst/>
          <a:ahLst/>
          <a:cxnLst/>
          <a:rect l="0" t="0" r="0" b="0"/>
          <a:pathLst>
            <a:path>
              <a:moveTo>
                <a:pt x="0" y="45720"/>
              </a:moveTo>
              <a:lnTo>
                <a:pt x="5008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6028" y="1492942"/>
        <a:ext cx="26572" cy="5319"/>
      </dsp:txXfrm>
    </dsp:sp>
    <dsp:sp modelId="{3FACB862-C2EE-4648-A03D-86A4DFC7FBFC}">
      <dsp:nvSpPr>
        <dsp:cNvPr id="0" name=""/>
        <dsp:cNvSpPr/>
      </dsp:nvSpPr>
      <dsp:spPr>
        <a:xfrm>
          <a:off x="10051" y="80241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ctr" anchorCtr="0">
          <a:noAutofit/>
        </a:bodyPr>
        <a:lstStyle/>
        <a:p>
          <a:pPr marL="0" lvl="0" indent="0" algn="ctr" defTabSz="622300">
            <a:lnSpc>
              <a:spcPct val="90000"/>
            </a:lnSpc>
            <a:spcBef>
              <a:spcPct val="0"/>
            </a:spcBef>
            <a:spcAft>
              <a:spcPct val="35000"/>
            </a:spcAft>
            <a:buNone/>
          </a:pPr>
          <a:r>
            <a:rPr lang="en-US" sz="1400" b="0" i="0" kern="1200" baseline="0">
              <a:latin typeface="Abadi MT Condensed Light" panose="020B0306030101010103" pitchFamily="34" charset="77"/>
            </a:rPr>
            <a:t>AMRH TCs fundamental in development of continental standards, guidelines, SOPs and processes </a:t>
          </a:r>
          <a:endParaRPr lang="en-US" sz="1400" kern="1200">
            <a:latin typeface="Abadi MT Condensed Light" panose="020B0306030101010103" pitchFamily="34" charset="77"/>
          </a:endParaRPr>
        </a:p>
      </dsp:txBody>
      <dsp:txXfrm>
        <a:off x="10051" y="802411"/>
        <a:ext cx="2310639" cy="1386383"/>
      </dsp:txXfrm>
    </dsp:sp>
    <dsp:sp modelId="{11C09C43-4AB6-F942-AA76-25E175807CA1}">
      <dsp:nvSpPr>
        <dsp:cNvPr id="0" name=""/>
        <dsp:cNvSpPr/>
      </dsp:nvSpPr>
      <dsp:spPr>
        <a:xfrm>
          <a:off x="5160977" y="1449882"/>
          <a:ext cx="500847" cy="91440"/>
        </a:xfrm>
        <a:custGeom>
          <a:avLst/>
          <a:gdLst/>
          <a:ahLst/>
          <a:cxnLst/>
          <a:rect l="0" t="0" r="0" b="0"/>
          <a:pathLst>
            <a:path>
              <a:moveTo>
                <a:pt x="0" y="45720"/>
              </a:moveTo>
              <a:lnTo>
                <a:pt x="5008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114" y="1492942"/>
        <a:ext cx="26572" cy="5319"/>
      </dsp:txXfrm>
    </dsp:sp>
    <dsp:sp modelId="{0007889D-63C6-EF47-8D92-7515C852EAE5}">
      <dsp:nvSpPr>
        <dsp:cNvPr id="0" name=""/>
        <dsp:cNvSpPr/>
      </dsp:nvSpPr>
      <dsp:spPr>
        <a:xfrm>
          <a:off x="2852137" y="80241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ctr" anchorCtr="0">
          <a:noAutofit/>
        </a:bodyPr>
        <a:lstStyle/>
        <a:p>
          <a:pPr marL="0" lvl="0" indent="0" algn="ctr" defTabSz="622300">
            <a:lnSpc>
              <a:spcPct val="90000"/>
            </a:lnSpc>
            <a:spcBef>
              <a:spcPct val="0"/>
            </a:spcBef>
            <a:spcAft>
              <a:spcPct val="35000"/>
            </a:spcAft>
            <a:buNone/>
          </a:pPr>
          <a:r>
            <a:rPr lang="en-US" sz="1400" kern="1200">
              <a:latin typeface="Abadi MT Condensed Light" panose="020B0306030101010103" pitchFamily="34" charset="77"/>
            </a:rPr>
            <a:t>AMRH SC &amp; AMRC approve all guidance documents </a:t>
          </a:r>
        </a:p>
      </dsp:txBody>
      <dsp:txXfrm>
        <a:off x="2852137" y="802411"/>
        <a:ext cx="2310639" cy="1386383"/>
      </dsp:txXfrm>
    </dsp:sp>
    <dsp:sp modelId="{727C8233-B65E-3245-9097-EB13AB7476DF}">
      <dsp:nvSpPr>
        <dsp:cNvPr id="0" name=""/>
        <dsp:cNvSpPr/>
      </dsp:nvSpPr>
      <dsp:spPr>
        <a:xfrm>
          <a:off x="1165371" y="2186994"/>
          <a:ext cx="5684172" cy="500847"/>
        </a:xfrm>
        <a:custGeom>
          <a:avLst/>
          <a:gdLst/>
          <a:ahLst/>
          <a:cxnLst/>
          <a:rect l="0" t="0" r="0" b="0"/>
          <a:pathLst>
            <a:path>
              <a:moveTo>
                <a:pt x="5684172" y="0"/>
              </a:moveTo>
              <a:lnTo>
                <a:pt x="5684172" y="267523"/>
              </a:lnTo>
              <a:lnTo>
                <a:pt x="0" y="267523"/>
              </a:lnTo>
              <a:lnTo>
                <a:pt x="0" y="50084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4733" y="2434758"/>
        <a:ext cx="285448" cy="5319"/>
      </dsp:txXfrm>
    </dsp:sp>
    <dsp:sp modelId="{EB7B5DCE-42C9-424B-8CD9-2BA13D2EE66E}">
      <dsp:nvSpPr>
        <dsp:cNvPr id="0" name=""/>
        <dsp:cNvSpPr/>
      </dsp:nvSpPr>
      <dsp:spPr>
        <a:xfrm>
          <a:off x="5694224" y="80241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ctr" anchorCtr="0">
          <a:noAutofit/>
        </a:bodyPr>
        <a:lstStyle/>
        <a:p>
          <a:pPr marL="0" lvl="0" indent="0" algn="ctr" defTabSz="622300">
            <a:lnSpc>
              <a:spcPct val="90000"/>
            </a:lnSpc>
            <a:spcBef>
              <a:spcPct val="0"/>
            </a:spcBef>
            <a:spcAft>
              <a:spcPct val="35000"/>
            </a:spcAft>
            <a:buNone/>
          </a:pPr>
          <a:r>
            <a:rPr lang="en-US" sz="1400" kern="1200">
              <a:latin typeface="Abadi MT Condensed Light" panose="020B0306030101010103" pitchFamily="34" charset="77"/>
            </a:rPr>
            <a:t>Pilot to mainly focus on products that fall within the </a:t>
          </a:r>
          <a:r>
            <a:rPr lang="en-US" sz="1400" b="1" i="1" kern="1200">
              <a:latin typeface="Abadi MT Condensed Light" panose="020B0306030101010103" pitchFamily="34" charset="77"/>
            </a:rPr>
            <a:t>Eligibility Criteria Of Priority Products For Continental Assessment</a:t>
          </a:r>
          <a:endParaRPr lang="en-US" sz="1400" kern="1200">
            <a:latin typeface="Abadi MT Condensed Light" panose="020B0306030101010103" pitchFamily="34" charset="77"/>
          </a:endParaRPr>
        </a:p>
      </dsp:txBody>
      <dsp:txXfrm>
        <a:off x="5694224" y="802411"/>
        <a:ext cx="2310639" cy="1386383"/>
      </dsp:txXfrm>
    </dsp:sp>
    <dsp:sp modelId="{088F5BD8-1EDF-8E46-9655-48C4CA7CDC53}">
      <dsp:nvSpPr>
        <dsp:cNvPr id="0" name=""/>
        <dsp:cNvSpPr/>
      </dsp:nvSpPr>
      <dsp:spPr>
        <a:xfrm>
          <a:off x="2318890" y="3367713"/>
          <a:ext cx="500847" cy="91440"/>
        </a:xfrm>
        <a:custGeom>
          <a:avLst/>
          <a:gdLst/>
          <a:ahLst/>
          <a:cxnLst/>
          <a:rect l="0" t="0" r="0" b="0"/>
          <a:pathLst>
            <a:path>
              <a:moveTo>
                <a:pt x="0" y="45720"/>
              </a:moveTo>
              <a:lnTo>
                <a:pt x="5008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56028" y="3410773"/>
        <a:ext cx="26572" cy="5319"/>
      </dsp:txXfrm>
    </dsp:sp>
    <dsp:sp modelId="{381B003E-3490-E448-ADF3-ABA3821A28DE}">
      <dsp:nvSpPr>
        <dsp:cNvPr id="0" name=""/>
        <dsp:cNvSpPr/>
      </dsp:nvSpPr>
      <dsp:spPr>
        <a:xfrm>
          <a:off x="10051" y="272024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t" anchorCtr="0">
          <a:noAutofit/>
        </a:bodyPr>
        <a:lstStyle/>
        <a:p>
          <a:pPr marL="0" lvl="0" indent="0" algn="l" defTabSz="622300">
            <a:lnSpc>
              <a:spcPct val="90000"/>
            </a:lnSpc>
            <a:spcBef>
              <a:spcPct val="0"/>
            </a:spcBef>
            <a:spcAft>
              <a:spcPct val="35000"/>
            </a:spcAft>
            <a:buNone/>
          </a:pPr>
          <a:r>
            <a:rPr lang="en-TZ" sz="1400" kern="1200">
              <a:latin typeface="Abadi MT Condensed Light" panose="020B0306030101010103" pitchFamily="34" charset="77"/>
            </a:rPr>
            <a:t>Continental Evaluation Pilot launched in November 2023</a:t>
          </a:r>
          <a:endParaRPr lang="en-US" sz="1400" kern="1200">
            <a:latin typeface="Abadi MT Condensed Light" panose="020B0306030101010103" pitchFamily="34" charset="77"/>
          </a:endParaRPr>
        </a:p>
        <a:p>
          <a:pPr marL="114300" lvl="1" indent="-114300" algn="l" defTabSz="622300">
            <a:lnSpc>
              <a:spcPct val="90000"/>
            </a:lnSpc>
            <a:spcBef>
              <a:spcPct val="0"/>
            </a:spcBef>
            <a:spcAft>
              <a:spcPct val="15000"/>
            </a:spcAft>
            <a:buChar char="•"/>
          </a:pPr>
          <a:r>
            <a:rPr lang="en-US" sz="1400" kern="1200">
              <a:latin typeface="Abadi MT Condensed Light" panose="020B0306030101010103" pitchFamily="34" charset="77"/>
            </a:rPr>
            <a:t>46 EOIs received </a:t>
          </a:r>
        </a:p>
        <a:p>
          <a:pPr marL="114300" lvl="1" indent="-114300" algn="l" defTabSz="622300">
            <a:lnSpc>
              <a:spcPct val="90000"/>
            </a:lnSpc>
            <a:spcBef>
              <a:spcPct val="0"/>
            </a:spcBef>
            <a:spcAft>
              <a:spcPct val="15000"/>
            </a:spcAft>
            <a:buChar char="•"/>
          </a:pPr>
          <a:r>
            <a:rPr lang="en-TZ" sz="1400" kern="1200" dirty="0">
              <a:latin typeface="Abadi MT Condensed Light" panose="020B0306030101010103" pitchFamily="34" charset="77"/>
            </a:rPr>
            <a:t>SAHPRA process</a:t>
          </a:r>
          <a:r>
            <a:rPr lang="en-US" sz="1400" kern="1200" dirty="0" err="1">
              <a:latin typeface="Abadi MT Condensed Light" panose="020B0306030101010103" pitchFamily="34" charset="77"/>
            </a:rPr>
            <a:t>ing</a:t>
          </a:r>
          <a:r>
            <a:rPr lang="en-TZ" sz="1400" kern="1200" dirty="0">
              <a:latin typeface="Abadi MT Condensed Light" panose="020B0306030101010103" pitchFamily="34" charset="77"/>
            </a:rPr>
            <a:t> Applications during Pilot</a:t>
          </a:r>
          <a:endParaRPr lang="en-US" sz="1400" kern="1200" dirty="0">
            <a:latin typeface="Abadi MT Condensed Light" panose="020B0306030101010103" pitchFamily="34" charset="77"/>
          </a:endParaRPr>
        </a:p>
        <a:p>
          <a:pPr marL="114300" lvl="1" indent="-114300" algn="l" defTabSz="622300">
            <a:lnSpc>
              <a:spcPct val="90000"/>
            </a:lnSpc>
            <a:spcBef>
              <a:spcPct val="0"/>
            </a:spcBef>
            <a:spcAft>
              <a:spcPct val="15000"/>
            </a:spcAft>
            <a:buChar char="•"/>
          </a:pPr>
          <a:r>
            <a:rPr lang="en-TZ" sz="1400" kern="1200">
              <a:latin typeface="Abadi MT Condensed Light" panose="020B0306030101010103" pitchFamily="34" charset="77"/>
            </a:rPr>
            <a:t>Stakholders Engagements – On going</a:t>
          </a:r>
          <a:endParaRPr lang="en-US" sz="1400" kern="1200">
            <a:latin typeface="Abadi MT Condensed Light" panose="020B0306030101010103" pitchFamily="34" charset="77"/>
          </a:endParaRPr>
        </a:p>
      </dsp:txBody>
      <dsp:txXfrm>
        <a:off x="10051" y="2720241"/>
        <a:ext cx="2310639" cy="1386383"/>
      </dsp:txXfrm>
    </dsp:sp>
    <dsp:sp modelId="{E18C04A3-CE85-D948-A467-F416401C6905}">
      <dsp:nvSpPr>
        <dsp:cNvPr id="0" name=""/>
        <dsp:cNvSpPr/>
      </dsp:nvSpPr>
      <dsp:spPr>
        <a:xfrm>
          <a:off x="5160977" y="3367713"/>
          <a:ext cx="500847" cy="91440"/>
        </a:xfrm>
        <a:custGeom>
          <a:avLst/>
          <a:gdLst/>
          <a:ahLst/>
          <a:cxnLst/>
          <a:rect l="0" t="0" r="0" b="0"/>
          <a:pathLst>
            <a:path>
              <a:moveTo>
                <a:pt x="0" y="45720"/>
              </a:moveTo>
              <a:lnTo>
                <a:pt x="50084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98114" y="3410773"/>
        <a:ext cx="26572" cy="5319"/>
      </dsp:txXfrm>
    </dsp:sp>
    <dsp:sp modelId="{8DE6F330-DE05-3045-AD38-71931A6652DD}">
      <dsp:nvSpPr>
        <dsp:cNvPr id="0" name=""/>
        <dsp:cNvSpPr/>
      </dsp:nvSpPr>
      <dsp:spPr>
        <a:xfrm>
          <a:off x="2852137" y="272024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ctr" anchorCtr="0">
          <a:noAutofit/>
        </a:bodyPr>
        <a:lstStyle/>
        <a:p>
          <a:pPr marL="0" lvl="0" indent="0" algn="ctr" defTabSz="622300">
            <a:lnSpc>
              <a:spcPct val="90000"/>
            </a:lnSpc>
            <a:spcBef>
              <a:spcPct val="0"/>
            </a:spcBef>
            <a:spcAft>
              <a:spcPct val="35000"/>
            </a:spcAft>
            <a:buNone/>
          </a:pPr>
          <a:r>
            <a:rPr lang="en-TZ" sz="1400" kern="1200" dirty="0">
              <a:latin typeface="Abadi MT Condensed Light" panose="020B0306030101010103" pitchFamily="34" charset="77"/>
            </a:rPr>
            <a:t>Establishment of Pool of Assessors</a:t>
          </a:r>
          <a:r>
            <a:rPr lang="en-US" sz="1400" kern="1200" dirty="0">
              <a:latin typeface="Abadi MT Condensed Light" panose="020B0306030101010103" pitchFamily="34" charset="77"/>
            </a:rPr>
            <a:t> and inspectors - Competency Assessment </a:t>
          </a:r>
        </a:p>
      </dsp:txBody>
      <dsp:txXfrm>
        <a:off x="2852137" y="2720241"/>
        <a:ext cx="2310639" cy="1386383"/>
      </dsp:txXfrm>
    </dsp:sp>
    <dsp:sp modelId="{41D948F4-C14F-B746-9436-67933EF52076}">
      <dsp:nvSpPr>
        <dsp:cNvPr id="0" name=""/>
        <dsp:cNvSpPr/>
      </dsp:nvSpPr>
      <dsp:spPr>
        <a:xfrm>
          <a:off x="5694224" y="2720241"/>
          <a:ext cx="2310639" cy="13863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3" tIns="118848" rIns="113223" bIns="11884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badi MT Condensed Light" panose="020B0306030101010103" pitchFamily="34" charset="77"/>
            </a:rPr>
            <a:t>Technical partnerships –WHO, EMA, USFDA, </a:t>
          </a:r>
          <a:r>
            <a:rPr lang="en-US" sz="1400" kern="1200" dirty="0" err="1">
              <a:latin typeface="Abadi MT Condensed Light" panose="020B0306030101010103" pitchFamily="34" charset="77"/>
            </a:rPr>
            <a:t>BfArM</a:t>
          </a:r>
          <a:r>
            <a:rPr lang="en-US" sz="1400" kern="1200" dirty="0">
              <a:latin typeface="Abadi MT Condensed Light" panose="020B0306030101010103" pitchFamily="34" charset="77"/>
            </a:rPr>
            <a:t>, </a:t>
          </a:r>
          <a:r>
            <a:rPr lang="en-US" sz="1400" kern="1200" dirty="0" err="1">
              <a:latin typeface="Abadi MT Condensed Light" panose="020B0306030101010103" pitchFamily="34" charset="77"/>
            </a:rPr>
            <a:t>Swissmedic</a:t>
          </a:r>
          <a:endParaRPr lang="en-US" sz="1400" kern="1200" dirty="0">
            <a:latin typeface="Abadi MT Condensed Light" panose="020B0306030101010103" pitchFamily="34" charset="77"/>
          </a:endParaRPr>
        </a:p>
      </dsp:txBody>
      <dsp:txXfrm>
        <a:off x="5694224" y="2720241"/>
        <a:ext cx="2310639" cy="13863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82F90-A733-8844-92AD-9B6CE7570DD7}">
      <dsp:nvSpPr>
        <dsp:cNvPr id="0" name=""/>
        <dsp:cNvSpPr/>
      </dsp:nvSpPr>
      <dsp:spPr>
        <a:xfrm>
          <a:off x="9415" y="705693"/>
          <a:ext cx="2814131" cy="38749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 EMP TC will undertake a comprehensive evaluation of the quality, safety, and efficacy of priority medicinal products, based on medicinal products dossiers submitted by the applicants and on an assessment of the GMP/GCP/GLP compliance through relevant continental technical committees under AMRH</a:t>
          </a:r>
        </a:p>
      </dsp:txBody>
      <dsp:txXfrm>
        <a:off x="91838" y="788116"/>
        <a:ext cx="2649285" cy="3710081"/>
      </dsp:txXfrm>
    </dsp:sp>
    <dsp:sp modelId="{921D6003-FDFF-4A4D-8515-9D27E3BF2CDF}">
      <dsp:nvSpPr>
        <dsp:cNvPr id="0" name=""/>
        <dsp:cNvSpPr/>
      </dsp:nvSpPr>
      <dsp:spPr>
        <a:xfrm>
          <a:off x="3104960" y="2294204"/>
          <a:ext cx="596595" cy="69790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04960" y="2433785"/>
        <a:ext cx="417617" cy="418742"/>
      </dsp:txXfrm>
    </dsp:sp>
    <dsp:sp modelId="{12B6F188-0DC5-9641-96E0-95548FDFD04D}">
      <dsp:nvSpPr>
        <dsp:cNvPr id="0" name=""/>
        <dsp:cNvSpPr/>
      </dsp:nvSpPr>
      <dsp:spPr>
        <a:xfrm>
          <a:off x="3949200" y="705693"/>
          <a:ext cx="2814131" cy="3874927"/>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If evaluation demonstrates that a product and its corresponding manufacturing and clinical site(s) meet the continental standards acceptable by the Technical Committees (i.e., internationally acceptable standards), the medicinal product will be issued with an </a:t>
          </a:r>
          <a:r>
            <a:rPr lang="en-US" sz="1500" b="1" kern="1200" dirty="0"/>
            <a:t>INDEPENDENT SCIENTIFIC OPINION or RECOMMENDATION </a:t>
          </a:r>
          <a:r>
            <a:rPr lang="en-US" sz="1500" kern="1200" dirty="0"/>
            <a:t>which will then allow the product to be included in the continental list (listing) of medicinal products recommended by the EMP-TC (if positive)</a:t>
          </a:r>
        </a:p>
      </dsp:txBody>
      <dsp:txXfrm>
        <a:off x="4031623" y="788116"/>
        <a:ext cx="2649285" cy="3710081"/>
      </dsp:txXfrm>
    </dsp:sp>
    <dsp:sp modelId="{7BBFAA8D-8581-DD47-960E-3BD96B8885A7}">
      <dsp:nvSpPr>
        <dsp:cNvPr id="0" name=""/>
        <dsp:cNvSpPr/>
      </dsp:nvSpPr>
      <dsp:spPr>
        <a:xfrm>
          <a:off x="7044745" y="2294204"/>
          <a:ext cx="596595" cy="69790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044745" y="2433785"/>
        <a:ext cx="417617" cy="418742"/>
      </dsp:txXfrm>
    </dsp:sp>
    <dsp:sp modelId="{A6A36AC7-27CF-094C-8212-185795EF58C0}">
      <dsp:nvSpPr>
        <dsp:cNvPr id="0" name=""/>
        <dsp:cNvSpPr/>
      </dsp:nvSpPr>
      <dsp:spPr>
        <a:xfrm>
          <a:off x="7888984" y="705693"/>
          <a:ext cx="2814131" cy="3874927"/>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assessment as well as inspection reports will be shared with concerned National Regulatory Agencies (NRAs) in Africa to support and facilitate registration and marketing authorization of Africa’s priority medicinal products. </a:t>
          </a:r>
        </a:p>
      </dsp:txBody>
      <dsp:txXfrm>
        <a:off x="7971407" y="788116"/>
        <a:ext cx="2649285" cy="37100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E6EC1-4B6E-A341-9D13-A52A60A84351}">
      <dsp:nvSpPr>
        <dsp:cNvPr id="0" name=""/>
        <dsp:cNvSpPr/>
      </dsp:nvSpPr>
      <dsp:spPr>
        <a:xfrm>
          <a:off x="896652" y="1119919"/>
          <a:ext cx="709789"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B5CCE-4672-244A-A46E-6D9B3E059BC5}">
      <dsp:nvSpPr>
        <dsp:cNvPr id="0" name=""/>
        <dsp:cNvSpPr/>
      </dsp:nvSpPr>
      <dsp:spPr>
        <a:xfrm>
          <a:off x="1649029" y="1060274"/>
          <a:ext cx="81625" cy="153458"/>
        </a:xfrm>
        <a:prstGeom prst="chevron">
          <a:avLst>
            <a:gd name="adj" fmla="val 90000"/>
          </a:avLst>
        </a:prstGeom>
        <a:solidFill>
          <a:schemeClr val="accent5">
            <a:tint val="40000"/>
            <a:alpha val="90000"/>
            <a:hueOff val="-396457"/>
            <a:satOff val="-1343"/>
            <a:lumOff val="-172"/>
            <a:alphaOff val="0"/>
          </a:schemeClr>
        </a:solidFill>
        <a:ln w="12700" cap="flat" cmpd="sng" algn="ctr">
          <a:solidFill>
            <a:schemeClr val="accent5">
              <a:tint val="40000"/>
              <a:alpha val="90000"/>
              <a:hueOff val="-396457"/>
              <a:satOff val="-1343"/>
              <a:lumOff val="-1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1FB6F1-B6AA-A84A-916A-FD7D01E900ED}">
      <dsp:nvSpPr>
        <dsp:cNvPr id="0" name=""/>
        <dsp:cNvSpPr/>
      </dsp:nvSpPr>
      <dsp:spPr>
        <a:xfrm>
          <a:off x="464436" y="776462"/>
          <a:ext cx="686985" cy="68698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100000"/>
            </a:lnSpc>
            <a:spcBef>
              <a:spcPct val="0"/>
            </a:spcBef>
            <a:spcAft>
              <a:spcPct val="35000"/>
            </a:spcAft>
            <a:buNone/>
          </a:pPr>
          <a:r>
            <a:rPr lang="en-US" sz="1400" kern="1200"/>
            <a:t>1</a:t>
          </a:r>
        </a:p>
        <a:p>
          <a:pPr marL="0" lvl="0" indent="0" algn="ctr" defTabSz="622300">
            <a:spcBef>
              <a:spcPct val="0"/>
            </a:spcBef>
            <a:spcAft>
              <a:spcPct val="35000"/>
            </a:spcAft>
            <a:buNone/>
          </a:pPr>
          <a:endParaRPr lang="en-US" sz="1400" kern="1200"/>
        </a:p>
        <a:p>
          <a:pPr marL="0" lvl="0" indent="0" algn="ctr" defTabSz="622300">
            <a:spcBef>
              <a:spcPct val="0"/>
            </a:spcBef>
            <a:spcAft>
              <a:spcPct val="35000"/>
            </a:spcAft>
            <a:buNone/>
          </a:pPr>
          <a:endParaRPr lang="en-US" sz="1400" kern="1200"/>
        </a:p>
      </dsp:txBody>
      <dsp:txXfrm>
        <a:off x="565043" y="877069"/>
        <a:ext cx="485771" cy="485771"/>
      </dsp:txXfrm>
    </dsp:sp>
    <dsp:sp modelId="{20AFF201-FA05-1D4D-9B23-BAE355BEDE62}">
      <dsp:nvSpPr>
        <dsp:cNvPr id="0" name=""/>
        <dsp:cNvSpPr/>
      </dsp:nvSpPr>
      <dsp:spPr>
        <a:xfrm>
          <a:off x="9416" y="1629042"/>
          <a:ext cx="1597025" cy="2636964"/>
        </a:xfrm>
        <a:prstGeom prst="upArrowCallout">
          <a:avLst>
            <a:gd name="adj1" fmla="val 50000"/>
            <a:gd name="adj2" fmla="val 20000"/>
            <a:gd name="adj3" fmla="val 20000"/>
            <a:gd name="adj4" fmla="val 100000"/>
          </a:avLst>
        </a:prstGeom>
        <a:solidFill>
          <a:schemeClr val="accent5">
            <a:tint val="40000"/>
            <a:alpha val="90000"/>
            <a:hueOff val="-792913"/>
            <a:satOff val="-2686"/>
            <a:lumOff val="-344"/>
            <a:alphaOff val="0"/>
          </a:schemeClr>
        </a:solidFill>
        <a:ln w="12700" cap="flat" cmpd="sng" algn="ctr">
          <a:solidFill>
            <a:schemeClr val="accent5">
              <a:tint val="40000"/>
              <a:alpha val="90000"/>
              <a:hueOff val="-792913"/>
              <a:satOff val="-2686"/>
              <a:lumOff val="-3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a:latin typeface="Abadi MT Condensed Light" panose="020B0306030101010103" pitchFamily="34" charset="77"/>
            </a:rPr>
            <a:t>Pressure test and validate the proposed continental process and procedures by the EMP TC and the GMP TC including work-sharing and reliance models</a:t>
          </a:r>
          <a:endParaRPr lang="en-US" sz="1600" kern="1200">
            <a:latin typeface="Abadi MT Condensed Light" panose="020B0306030101010103" pitchFamily="34" charset="77"/>
          </a:endParaRPr>
        </a:p>
      </dsp:txBody>
      <dsp:txXfrm>
        <a:off x="9416" y="1948447"/>
        <a:ext cx="1597025" cy="2317559"/>
      </dsp:txXfrm>
    </dsp:sp>
    <dsp:sp modelId="{F7D19CC9-F576-654B-AB14-E02285368D1C}">
      <dsp:nvSpPr>
        <dsp:cNvPr id="0" name=""/>
        <dsp:cNvSpPr/>
      </dsp:nvSpPr>
      <dsp:spPr>
        <a:xfrm>
          <a:off x="1783889" y="1119932"/>
          <a:ext cx="1597025" cy="72"/>
        </a:xfrm>
        <a:prstGeom prst="rect">
          <a:avLst/>
        </a:prstGeom>
        <a:solidFill>
          <a:schemeClr val="accent5">
            <a:tint val="40000"/>
            <a:alpha val="90000"/>
            <a:hueOff val="-1189370"/>
            <a:satOff val="-4029"/>
            <a:lumOff val="-517"/>
            <a:alphaOff val="0"/>
          </a:schemeClr>
        </a:solidFill>
        <a:ln w="12700" cap="flat" cmpd="sng" algn="ctr">
          <a:solidFill>
            <a:schemeClr val="accent5">
              <a:tint val="40000"/>
              <a:alpha val="90000"/>
              <a:hueOff val="-1189370"/>
              <a:satOff val="-4029"/>
              <a:lumOff val="-5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AFF930-9B00-E34E-B3A7-9DEB323A7648}">
      <dsp:nvSpPr>
        <dsp:cNvPr id="0" name=""/>
        <dsp:cNvSpPr/>
      </dsp:nvSpPr>
      <dsp:spPr>
        <a:xfrm>
          <a:off x="3423501" y="1060285"/>
          <a:ext cx="81625" cy="153470"/>
        </a:xfrm>
        <a:prstGeom prst="chevron">
          <a:avLst>
            <a:gd name="adj" fmla="val 90000"/>
          </a:avLst>
        </a:prstGeom>
        <a:solidFill>
          <a:schemeClr val="accent5">
            <a:tint val="40000"/>
            <a:alpha val="90000"/>
            <a:hueOff val="-1585826"/>
            <a:satOff val="-5372"/>
            <a:lumOff val="-689"/>
            <a:alphaOff val="0"/>
          </a:schemeClr>
        </a:solidFill>
        <a:ln w="12700" cap="flat" cmpd="sng" algn="ctr">
          <a:solidFill>
            <a:schemeClr val="accent5">
              <a:tint val="40000"/>
              <a:alpha val="90000"/>
              <a:hueOff val="-1585826"/>
              <a:satOff val="-5372"/>
              <a:lumOff val="-6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863608-17E3-A645-A230-0550ADF6B8B1}">
      <dsp:nvSpPr>
        <dsp:cNvPr id="0" name=""/>
        <dsp:cNvSpPr/>
      </dsp:nvSpPr>
      <dsp:spPr>
        <a:xfrm>
          <a:off x="2238908" y="776475"/>
          <a:ext cx="686985" cy="686985"/>
        </a:xfrm>
        <a:prstGeom prst="ellips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100000"/>
            </a:lnSpc>
            <a:spcBef>
              <a:spcPct val="0"/>
            </a:spcBef>
            <a:spcAft>
              <a:spcPct val="35000"/>
            </a:spcAft>
            <a:buNone/>
          </a:pPr>
          <a:r>
            <a:rPr lang="en-GB" sz="1400" kern="1200"/>
            <a:t>2</a:t>
          </a:r>
        </a:p>
        <a:p>
          <a:pPr marL="0" lvl="0" indent="0" algn="ctr" defTabSz="622300">
            <a:spcBef>
              <a:spcPct val="0"/>
            </a:spcBef>
            <a:spcAft>
              <a:spcPct val="35000"/>
            </a:spcAft>
            <a:buNone/>
          </a:pPr>
          <a:endParaRPr lang="en-GB" sz="1400" kern="1200"/>
        </a:p>
        <a:p>
          <a:pPr marL="0" lvl="0" indent="0" algn="ctr" defTabSz="622300">
            <a:spcBef>
              <a:spcPct val="0"/>
            </a:spcBef>
            <a:spcAft>
              <a:spcPct val="35000"/>
            </a:spcAft>
            <a:buNone/>
          </a:pPr>
          <a:endParaRPr lang="en-GB" sz="1400" kern="1200"/>
        </a:p>
      </dsp:txBody>
      <dsp:txXfrm>
        <a:off x="2339515" y="877082"/>
        <a:ext cx="485771" cy="485771"/>
      </dsp:txXfrm>
    </dsp:sp>
    <dsp:sp modelId="{0BD6C7AC-2FB1-284C-BE0F-939309DA146A}">
      <dsp:nvSpPr>
        <dsp:cNvPr id="0" name=""/>
        <dsp:cNvSpPr/>
      </dsp:nvSpPr>
      <dsp:spPr>
        <a:xfrm>
          <a:off x="1783889" y="1629074"/>
          <a:ext cx="1597025" cy="2636964"/>
        </a:xfrm>
        <a:prstGeom prst="upArrowCallout">
          <a:avLst>
            <a:gd name="adj1" fmla="val 50000"/>
            <a:gd name="adj2" fmla="val 20000"/>
            <a:gd name="adj3" fmla="val 20000"/>
            <a:gd name="adj4" fmla="val 100000"/>
          </a:avLst>
        </a:prstGeom>
        <a:solidFill>
          <a:schemeClr val="accent5">
            <a:tint val="40000"/>
            <a:alpha val="90000"/>
            <a:hueOff val="-1982283"/>
            <a:satOff val="-6715"/>
            <a:lumOff val="-861"/>
            <a:alphaOff val="0"/>
          </a:schemeClr>
        </a:solidFill>
        <a:ln w="12700" cap="flat" cmpd="sng" algn="ctr">
          <a:solidFill>
            <a:schemeClr val="accent5">
              <a:tint val="40000"/>
              <a:alpha val="90000"/>
              <a:hueOff val="-1982283"/>
              <a:satOff val="-6715"/>
              <a:lumOff val="-8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dirty="0">
              <a:latin typeface="Abadi MT Condensed Light" panose="020B0306030101010103" pitchFamily="34" charset="77"/>
            </a:rPr>
            <a:t>Review and propose operational modalities for evaluation and approval of priority medicinal products through the AMA</a:t>
          </a:r>
          <a:endParaRPr lang="en-TZ" sz="1600" kern="1200" dirty="0">
            <a:latin typeface="Abadi MT Condensed Light" panose="020B0306030101010103" pitchFamily="34" charset="77"/>
          </a:endParaRPr>
        </a:p>
      </dsp:txBody>
      <dsp:txXfrm>
        <a:off x="1783889" y="1948479"/>
        <a:ext cx="1597025" cy="2317559"/>
      </dsp:txXfrm>
    </dsp:sp>
    <dsp:sp modelId="{4AFEF1A8-D847-1D44-8FDC-A1FC63C4366B}">
      <dsp:nvSpPr>
        <dsp:cNvPr id="0" name=""/>
        <dsp:cNvSpPr/>
      </dsp:nvSpPr>
      <dsp:spPr>
        <a:xfrm>
          <a:off x="3558361" y="1119932"/>
          <a:ext cx="1597025" cy="72"/>
        </a:xfrm>
        <a:prstGeom prst="rect">
          <a:avLst/>
        </a:prstGeom>
        <a:solidFill>
          <a:schemeClr val="accent5">
            <a:tint val="40000"/>
            <a:alpha val="90000"/>
            <a:hueOff val="-2378740"/>
            <a:satOff val="-8058"/>
            <a:lumOff val="-1033"/>
            <a:alphaOff val="0"/>
          </a:schemeClr>
        </a:solidFill>
        <a:ln w="12700" cap="flat" cmpd="sng" algn="ctr">
          <a:solidFill>
            <a:schemeClr val="accent5">
              <a:tint val="40000"/>
              <a:alpha val="90000"/>
              <a:hueOff val="-2378740"/>
              <a:satOff val="-8058"/>
              <a:lumOff val="-103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8D9C0-92DA-0349-B883-AAB32E21DB7A}">
      <dsp:nvSpPr>
        <dsp:cNvPr id="0" name=""/>
        <dsp:cNvSpPr/>
      </dsp:nvSpPr>
      <dsp:spPr>
        <a:xfrm>
          <a:off x="5197974" y="1060285"/>
          <a:ext cx="81625" cy="153470"/>
        </a:xfrm>
        <a:prstGeom prst="chevron">
          <a:avLst>
            <a:gd name="adj" fmla="val 90000"/>
          </a:avLst>
        </a:prstGeom>
        <a:solidFill>
          <a:schemeClr val="accent5">
            <a:tint val="40000"/>
            <a:alpha val="90000"/>
            <a:hueOff val="-2775196"/>
            <a:satOff val="-9401"/>
            <a:lumOff val="-1206"/>
            <a:alphaOff val="0"/>
          </a:schemeClr>
        </a:solidFill>
        <a:ln w="12700" cap="flat" cmpd="sng" algn="ctr">
          <a:solidFill>
            <a:schemeClr val="accent5">
              <a:tint val="40000"/>
              <a:alpha val="90000"/>
              <a:hueOff val="-2775196"/>
              <a:satOff val="-9401"/>
              <a:lumOff val="-1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3313ED-9C1F-5041-AABD-93B710D6FE32}">
      <dsp:nvSpPr>
        <dsp:cNvPr id="0" name=""/>
        <dsp:cNvSpPr/>
      </dsp:nvSpPr>
      <dsp:spPr>
        <a:xfrm>
          <a:off x="4013381" y="776475"/>
          <a:ext cx="686985" cy="686985"/>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100000"/>
            </a:lnSpc>
            <a:spcBef>
              <a:spcPct val="0"/>
            </a:spcBef>
            <a:spcAft>
              <a:spcPct val="35000"/>
            </a:spcAft>
            <a:buNone/>
          </a:pPr>
          <a:r>
            <a:rPr lang="en-GB" sz="1400" kern="1200"/>
            <a:t>3</a:t>
          </a:r>
        </a:p>
        <a:p>
          <a:pPr marL="0" lvl="0" indent="0" algn="ctr" defTabSz="622300">
            <a:spcBef>
              <a:spcPct val="0"/>
            </a:spcBef>
            <a:spcAft>
              <a:spcPct val="35000"/>
            </a:spcAft>
            <a:buNone/>
          </a:pPr>
          <a:endParaRPr lang="en-GB" sz="1400" kern="1200"/>
        </a:p>
        <a:p>
          <a:pPr marL="0" lvl="0" indent="0" algn="ctr" defTabSz="622300">
            <a:spcBef>
              <a:spcPct val="0"/>
            </a:spcBef>
            <a:spcAft>
              <a:spcPct val="35000"/>
            </a:spcAft>
            <a:buNone/>
          </a:pPr>
          <a:endParaRPr lang="en-GB" sz="1400" kern="1200"/>
        </a:p>
      </dsp:txBody>
      <dsp:txXfrm>
        <a:off x="4113988" y="877082"/>
        <a:ext cx="485771" cy="485771"/>
      </dsp:txXfrm>
    </dsp:sp>
    <dsp:sp modelId="{0138CACF-BABF-814E-8732-75200DF98EEE}">
      <dsp:nvSpPr>
        <dsp:cNvPr id="0" name=""/>
        <dsp:cNvSpPr/>
      </dsp:nvSpPr>
      <dsp:spPr>
        <a:xfrm>
          <a:off x="3558361" y="1629074"/>
          <a:ext cx="1597025" cy="2636964"/>
        </a:xfrm>
        <a:prstGeom prst="upArrowCallout">
          <a:avLst>
            <a:gd name="adj1" fmla="val 50000"/>
            <a:gd name="adj2" fmla="val 20000"/>
            <a:gd name="adj3" fmla="val 20000"/>
            <a:gd name="adj4" fmla="val 100000"/>
          </a:avLst>
        </a:prstGeom>
        <a:solidFill>
          <a:schemeClr val="accent5">
            <a:tint val="40000"/>
            <a:alpha val="90000"/>
            <a:hueOff val="-3171653"/>
            <a:satOff val="-10744"/>
            <a:lumOff val="-1378"/>
            <a:alphaOff val="0"/>
          </a:schemeClr>
        </a:solidFill>
        <a:ln w="12700" cap="flat" cmpd="sng" algn="ctr">
          <a:solidFill>
            <a:schemeClr val="accent5">
              <a:tint val="40000"/>
              <a:alpha val="90000"/>
              <a:hueOff val="-3171653"/>
              <a:satOff val="-10744"/>
              <a:lumOff val="-13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dirty="0">
              <a:latin typeface="Abadi MT Condensed Light" panose="020B0306030101010103" pitchFamily="34" charset="77"/>
            </a:rPr>
            <a:t>Identify and propose best operational modalities of the continental GMP inspection activities</a:t>
          </a:r>
          <a:endParaRPr lang="en-TZ" sz="1600" kern="1200" dirty="0">
            <a:latin typeface="Abadi MT Condensed Light" panose="020B0306030101010103" pitchFamily="34" charset="77"/>
          </a:endParaRPr>
        </a:p>
      </dsp:txBody>
      <dsp:txXfrm>
        <a:off x="3558361" y="1948479"/>
        <a:ext cx="1597025" cy="2317559"/>
      </dsp:txXfrm>
    </dsp:sp>
    <dsp:sp modelId="{13E9A309-14E9-844D-BBAC-43DE2EF516BE}">
      <dsp:nvSpPr>
        <dsp:cNvPr id="0" name=""/>
        <dsp:cNvSpPr/>
      </dsp:nvSpPr>
      <dsp:spPr>
        <a:xfrm>
          <a:off x="5352885" y="1119932"/>
          <a:ext cx="1597025" cy="72"/>
        </a:xfrm>
        <a:prstGeom prst="rect">
          <a:avLst/>
        </a:prstGeom>
        <a:solidFill>
          <a:schemeClr val="accent5">
            <a:tint val="40000"/>
            <a:alpha val="90000"/>
            <a:hueOff val="-3568109"/>
            <a:satOff val="-12088"/>
            <a:lumOff val="-1550"/>
            <a:alphaOff val="0"/>
          </a:schemeClr>
        </a:solidFill>
        <a:ln w="12700" cap="flat" cmpd="sng" algn="ctr">
          <a:solidFill>
            <a:schemeClr val="accent5">
              <a:tint val="40000"/>
              <a:alpha val="90000"/>
              <a:hueOff val="-3568109"/>
              <a:satOff val="-12088"/>
              <a:lumOff val="-15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C39DAB-378A-F942-A29B-F613921BEE5E}">
      <dsp:nvSpPr>
        <dsp:cNvPr id="0" name=""/>
        <dsp:cNvSpPr/>
      </dsp:nvSpPr>
      <dsp:spPr>
        <a:xfrm>
          <a:off x="6992498" y="1060285"/>
          <a:ext cx="81625" cy="153470"/>
        </a:xfrm>
        <a:prstGeom prst="chevron">
          <a:avLst>
            <a:gd name="adj" fmla="val 90000"/>
          </a:avLst>
        </a:prstGeom>
        <a:solidFill>
          <a:schemeClr val="accent5">
            <a:tint val="40000"/>
            <a:alpha val="90000"/>
            <a:hueOff val="-3964566"/>
            <a:satOff val="-13431"/>
            <a:lumOff val="-1722"/>
            <a:alphaOff val="0"/>
          </a:schemeClr>
        </a:solidFill>
        <a:ln w="12700" cap="flat" cmpd="sng" algn="ctr">
          <a:solidFill>
            <a:schemeClr val="accent5">
              <a:tint val="40000"/>
              <a:alpha val="90000"/>
              <a:hueOff val="-3964566"/>
              <a:satOff val="-13431"/>
              <a:lumOff val="-17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0B4281-8297-D44F-9EBD-954D6F3EB7AC}">
      <dsp:nvSpPr>
        <dsp:cNvPr id="0" name=""/>
        <dsp:cNvSpPr/>
      </dsp:nvSpPr>
      <dsp:spPr>
        <a:xfrm>
          <a:off x="5807905" y="776475"/>
          <a:ext cx="686985" cy="686985"/>
        </a:xfrm>
        <a:prstGeom prst="ellips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100000"/>
            </a:lnSpc>
            <a:spcBef>
              <a:spcPct val="0"/>
            </a:spcBef>
            <a:spcAft>
              <a:spcPct val="35000"/>
            </a:spcAft>
            <a:buNone/>
          </a:pPr>
          <a:r>
            <a:rPr lang="en-GB" sz="1400" kern="1200"/>
            <a:t>4</a:t>
          </a:r>
        </a:p>
        <a:p>
          <a:pPr marL="0" lvl="0" indent="0" algn="ctr" defTabSz="622300">
            <a:spcBef>
              <a:spcPct val="0"/>
            </a:spcBef>
            <a:spcAft>
              <a:spcPct val="35000"/>
            </a:spcAft>
            <a:buNone/>
          </a:pPr>
          <a:endParaRPr lang="en-GB" sz="1400" kern="1200"/>
        </a:p>
        <a:p>
          <a:pPr marL="0" lvl="0" indent="0" algn="ctr" defTabSz="622300">
            <a:spcBef>
              <a:spcPct val="0"/>
            </a:spcBef>
            <a:spcAft>
              <a:spcPct val="35000"/>
            </a:spcAft>
            <a:buNone/>
          </a:pPr>
          <a:endParaRPr lang="en-GB" sz="1400" kern="1200"/>
        </a:p>
      </dsp:txBody>
      <dsp:txXfrm>
        <a:off x="5908512" y="877082"/>
        <a:ext cx="485771" cy="485771"/>
      </dsp:txXfrm>
    </dsp:sp>
    <dsp:sp modelId="{1B659A8B-D065-0840-922D-F6D6E4D74A5B}">
      <dsp:nvSpPr>
        <dsp:cNvPr id="0" name=""/>
        <dsp:cNvSpPr/>
      </dsp:nvSpPr>
      <dsp:spPr>
        <a:xfrm>
          <a:off x="5332834" y="1629074"/>
          <a:ext cx="1637126" cy="2636964"/>
        </a:xfrm>
        <a:prstGeom prst="upArrowCallout">
          <a:avLst>
            <a:gd name="adj1" fmla="val 50000"/>
            <a:gd name="adj2" fmla="val 20000"/>
            <a:gd name="adj3" fmla="val 20000"/>
            <a:gd name="adj4" fmla="val 100000"/>
          </a:avLst>
        </a:prstGeom>
        <a:solidFill>
          <a:schemeClr val="accent5">
            <a:tint val="40000"/>
            <a:alpha val="90000"/>
            <a:hueOff val="-4361022"/>
            <a:satOff val="-14774"/>
            <a:lumOff val="-1895"/>
            <a:alphaOff val="0"/>
          </a:schemeClr>
        </a:solidFill>
        <a:ln w="12700" cap="flat" cmpd="sng" algn="ctr">
          <a:solidFill>
            <a:schemeClr val="accent5">
              <a:tint val="40000"/>
              <a:alpha val="90000"/>
              <a:hueOff val="-4361022"/>
              <a:satOff val="-14774"/>
              <a:lumOff val="-18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dirty="0">
              <a:latin typeface="Abadi MT Condensed Light" panose="020B0306030101010103" pitchFamily="34" charset="77"/>
            </a:rPr>
            <a:t>Review and propose best and practical working relationship between AMRH or AMA with the RECs and NRAs and other international organisations such as the WHO, EMA,PICS </a:t>
          </a:r>
          <a:r>
            <a:rPr lang="en-ZA" sz="1600" kern="1200" dirty="0" err="1">
              <a:latin typeface="Abadi MT Condensed Light" panose="020B0306030101010103" pitchFamily="34" charset="77"/>
            </a:rPr>
            <a:t>e.tc</a:t>
          </a:r>
          <a:r>
            <a:rPr lang="en-ZA" sz="1600" kern="1200" dirty="0">
              <a:latin typeface="Abadi MT Condensed Light" panose="020B0306030101010103" pitchFamily="34" charset="77"/>
            </a:rPr>
            <a:t>.</a:t>
          </a:r>
          <a:endParaRPr lang="en-TZ" sz="1600" kern="1200" dirty="0">
            <a:latin typeface="Abadi MT Condensed Light" panose="020B0306030101010103" pitchFamily="34" charset="77"/>
          </a:endParaRPr>
        </a:p>
      </dsp:txBody>
      <dsp:txXfrm>
        <a:off x="5332834" y="1956499"/>
        <a:ext cx="1637126" cy="2309539"/>
      </dsp:txXfrm>
    </dsp:sp>
    <dsp:sp modelId="{3DD2162E-453A-0742-BCD7-E92DC87AA80A}">
      <dsp:nvSpPr>
        <dsp:cNvPr id="0" name=""/>
        <dsp:cNvSpPr/>
      </dsp:nvSpPr>
      <dsp:spPr>
        <a:xfrm>
          <a:off x="7127357" y="1119932"/>
          <a:ext cx="1597025" cy="72"/>
        </a:xfrm>
        <a:prstGeom prst="rect">
          <a:avLst/>
        </a:prstGeom>
        <a:solidFill>
          <a:schemeClr val="accent5">
            <a:tint val="40000"/>
            <a:alpha val="90000"/>
            <a:hueOff val="-4757479"/>
            <a:satOff val="-16117"/>
            <a:lumOff val="-2067"/>
            <a:alphaOff val="0"/>
          </a:schemeClr>
        </a:solidFill>
        <a:ln w="12700" cap="flat" cmpd="sng" algn="ctr">
          <a:solidFill>
            <a:schemeClr val="accent5">
              <a:tint val="40000"/>
              <a:alpha val="90000"/>
              <a:hueOff val="-4757479"/>
              <a:satOff val="-16117"/>
              <a:lumOff val="-206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EB724-D8F2-E948-9DD1-29EF45F0DAB6}">
      <dsp:nvSpPr>
        <dsp:cNvPr id="0" name=""/>
        <dsp:cNvSpPr/>
      </dsp:nvSpPr>
      <dsp:spPr>
        <a:xfrm>
          <a:off x="8766970" y="1060285"/>
          <a:ext cx="81625" cy="153470"/>
        </a:xfrm>
        <a:prstGeom prst="chevron">
          <a:avLst>
            <a:gd name="adj" fmla="val 90000"/>
          </a:avLst>
        </a:prstGeom>
        <a:solidFill>
          <a:schemeClr val="accent5">
            <a:tint val="40000"/>
            <a:alpha val="90000"/>
            <a:hueOff val="-5153936"/>
            <a:satOff val="-17460"/>
            <a:lumOff val="-2239"/>
            <a:alphaOff val="0"/>
          </a:schemeClr>
        </a:solidFill>
        <a:ln w="12700" cap="flat" cmpd="sng" algn="ctr">
          <a:solidFill>
            <a:schemeClr val="accent5">
              <a:tint val="40000"/>
              <a:alpha val="90000"/>
              <a:hueOff val="-5153936"/>
              <a:satOff val="-17460"/>
              <a:lumOff val="-22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99372-F533-8F46-90A7-119F6ADDF16C}">
      <dsp:nvSpPr>
        <dsp:cNvPr id="0" name=""/>
        <dsp:cNvSpPr/>
      </dsp:nvSpPr>
      <dsp:spPr>
        <a:xfrm>
          <a:off x="7582377" y="776475"/>
          <a:ext cx="686985" cy="686985"/>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100000"/>
            </a:lnSpc>
            <a:spcBef>
              <a:spcPct val="0"/>
            </a:spcBef>
            <a:spcAft>
              <a:spcPct val="35000"/>
            </a:spcAft>
            <a:buNone/>
          </a:pPr>
          <a:r>
            <a:rPr lang="en-GB" sz="1400" kern="1200"/>
            <a:t>5</a:t>
          </a:r>
        </a:p>
        <a:p>
          <a:pPr marL="0" lvl="0" indent="0" algn="ctr" defTabSz="622300">
            <a:spcBef>
              <a:spcPct val="0"/>
            </a:spcBef>
            <a:spcAft>
              <a:spcPct val="35000"/>
            </a:spcAft>
            <a:buNone/>
          </a:pPr>
          <a:endParaRPr lang="en-GB" sz="1400" kern="1200"/>
        </a:p>
        <a:p>
          <a:pPr marL="0" lvl="0" indent="0" algn="ctr" defTabSz="622300">
            <a:spcBef>
              <a:spcPct val="0"/>
            </a:spcBef>
            <a:spcAft>
              <a:spcPct val="35000"/>
            </a:spcAft>
            <a:buNone/>
          </a:pPr>
          <a:endParaRPr lang="en-GB" sz="1400" kern="1200"/>
        </a:p>
      </dsp:txBody>
      <dsp:txXfrm>
        <a:off x="7682984" y="877082"/>
        <a:ext cx="485771" cy="485771"/>
      </dsp:txXfrm>
    </dsp:sp>
    <dsp:sp modelId="{FEBD8CCF-EBCD-D244-A016-362D1D3C12CF}">
      <dsp:nvSpPr>
        <dsp:cNvPr id="0" name=""/>
        <dsp:cNvSpPr/>
      </dsp:nvSpPr>
      <dsp:spPr>
        <a:xfrm>
          <a:off x="7127357" y="1629074"/>
          <a:ext cx="1597025" cy="2636964"/>
        </a:xfrm>
        <a:prstGeom prst="upArrowCallout">
          <a:avLst>
            <a:gd name="adj1" fmla="val 50000"/>
            <a:gd name="adj2" fmla="val 20000"/>
            <a:gd name="adj3" fmla="val 20000"/>
            <a:gd name="adj4" fmla="val 100000"/>
          </a:avLst>
        </a:prstGeom>
        <a:solidFill>
          <a:schemeClr val="accent5">
            <a:tint val="40000"/>
            <a:alpha val="90000"/>
            <a:hueOff val="-5550392"/>
            <a:satOff val="-18803"/>
            <a:lumOff val="-2411"/>
            <a:alphaOff val="0"/>
          </a:schemeClr>
        </a:solidFill>
        <a:ln w="12700" cap="flat" cmpd="sng" algn="ctr">
          <a:solidFill>
            <a:schemeClr val="accent5">
              <a:tint val="40000"/>
              <a:alpha val="90000"/>
              <a:hueOff val="-5550392"/>
              <a:satOff val="-18803"/>
              <a:lumOff val="-24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a:latin typeface="Abadi MT Condensed Light" panose="020B0306030101010103" pitchFamily="34" charset="77"/>
            </a:rPr>
            <a:t>Identify and address gaps in the proposed continental procedures and pathways</a:t>
          </a:r>
          <a:endParaRPr lang="en-TZ" sz="1600" kern="1200">
            <a:latin typeface="Abadi MT Condensed Light" panose="020B0306030101010103" pitchFamily="34" charset="77"/>
          </a:endParaRPr>
        </a:p>
      </dsp:txBody>
      <dsp:txXfrm>
        <a:off x="7127357" y="1948479"/>
        <a:ext cx="1597025" cy="2317559"/>
      </dsp:txXfrm>
    </dsp:sp>
    <dsp:sp modelId="{325EF8E5-192A-104F-B6B0-4E6D78A4F3B4}">
      <dsp:nvSpPr>
        <dsp:cNvPr id="0" name=""/>
        <dsp:cNvSpPr/>
      </dsp:nvSpPr>
      <dsp:spPr>
        <a:xfrm>
          <a:off x="8978455" y="1119932"/>
          <a:ext cx="798512" cy="72"/>
        </a:xfrm>
        <a:prstGeom prst="rect">
          <a:avLst/>
        </a:prstGeom>
        <a:solidFill>
          <a:schemeClr val="accent5">
            <a:tint val="40000"/>
            <a:alpha val="90000"/>
            <a:hueOff val="-5946849"/>
            <a:satOff val="-20146"/>
            <a:lumOff val="-2584"/>
            <a:alphaOff val="0"/>
          </a:schemeClr>
        </a:solidFill>
        <a:ln w="12700" cap="flat" cmpd="sng" algn="ctr">
          <a:solidFill>
            <a:schemeClr val="accent5">
              <a:tint val="40000"/>
              <a:alpha val="90000"/>
              <a:hueOff val="-5946849"/>
              <a:satOff val="-20146"/>
              <a:lumOff val="-25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80A71-375F-3846-B4AE-4FA5ADF8C926}">
      <dsp:nvSpPr>
        <dsp:cNvPr id="0" name=""/>
        <dsp:cNvSpPr/>
      </dsp:nvSpPr>
      <dsp:spPr>
        <a:xfrm>
          <a:off x="9433475" y="776475"/>
          <a:ext cx="686985" cy="686985"/>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59" tIns="26659" rIns="26659" bIns="26659" numCol="1" spcCol="1270" anchor="ctr" anchorCtr="0">
          <a:noAutofit/>
        </a:bodyPr>
        <a:lstStyle/>
        <a:p>
          <a:pPr marL="0" lvl="0" indent="0" algn="ctr" defTabSz="622300">
            <a:lnSpc>
              <a:spcPct val="90000"/>
            </a:lnSpc>
            <a:spcBef>
              <a:spcPct val="0"/>
            </a:spcBef>
            <a:spcAft>
              <a:spcPct val="35000"/>
            </a:spcAft>
            <a:buNone/>
          </a:pPr>
          <a:r>
            <a:rPr lang="en-GB" sz="1400" kern="1200"/>
            <a:t>6</a:t>
          </a:r>
        </a:p>
        <a:p>
          <a:pPr marL="0" lvl="0" indent="0" algn="ctr" defTabSz="622300">
            <a:lnSpc>
              <a:spcPct val="90000"/>
            </a:lnSpc>
            <a:spcBef>
              <a:spcPct val="0"/>
            </a:spcBef>
            <a:spcAft>
              <a:spcPct val="35000"/>
            </a:spcAft>
            <a:buNone/>
          </a:pPr>
          <a:endParaRPr lang="en-GB" sz="1400" kern="1200"/>
        </a:p>
        <a:p>
          <a:pPr marL="0" lvl="0" indent="0" algn="ctr" defTabSz="622300">
            <a:lnSpc>
              <a:spcPct val="90000"/>
            </a:lnSpc>
            <a:spcBef>
              <a:spcPct val="0"/>
            </a:spcBef>
            <a:spcAft>
              <a:spcPct val="35000"/>
            </a:spcAft>
            <a:buNone/>
          </a:pPr>
          <a:endParaRPr lang="en-GB" sz="1400" kern="1200"/>
        </a:p>
      </dsp:txBody>
      <dsp:txXfrm>
        <a:off x="9534082" y="877082"/>
        <a:ext cx="485771" cy="485771"/>
      </dsp:txXfrm>
    </dsp:sp>
    <dsp:sp modelId="{7655AAB9-6296-A242-A88F-A3B266ED60D0}">
      <dsp:nvSpPr>
        <dsp:cNvPr id="0" name=""/>
        <dsp:cNvSpPr/>
      </dsp:nvSpPr>
      <dsp:spPr>
        <a:xfrm>
          <a:off x="8901830" y="1609560"/>
          <a:ext cx="1750276" cy="2675991"/>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975" tIns="165100" rIns="125975" bIns="165100" numCol="1" spcCol="1270" anchor="t" anchorCtr="0">
          <a:noAutofit/>
        </a:bodyPr>
        <a:lstStyle/>
        <a:p>
          <a:pPr marL="0" lvl="0" indent="0" algn="l" defTabSz="711200">
            <a:lnSpc>
              <a:spcPct val="90000"/>
            </a:lnSpc>
            <a:spcBef>
              <a:spcPct val="0"/>
            </a:spcBef>
            <a:spcAft>
              <a:spcPct val="35000"/>
            </a:spcAft>
            <a:buNone/>
          </a:pPr>
          <a:r>
            <a:rPr lang="en-ZA" sz="1600" kern="1200" dirty="0">
              <a:latin typeface="Abadi MT Condensed Light" panose="020B0306030101010103" pitchFamily="34" charset="77"/>
            </a:rPr>
            <a:t>Identify and propose any additional processes or procedures required as appropriate for the success of the continental pathways to strengthen the existing regulatory ecosystem on the continent.</a:t>
          </a:r>
          <a:endParaRPr lang="en-TZ" sz="1600" kern="1200" dirty="0">
            <a:latin typeface="Abadi MT Condensed Light" panose="020B0306030101010103" pitchFamily="34" charset="77"/>
          </a:endParaRPr>
        </a:p>
      </dsp:txBody>
      <dsp:txXfrm>
        <a:off x="8901830" y="1959615"/>
        <a:ext cx="1750276" cy="23259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36DCF-D152-B54D-85B8-342C0EC5256B}">
      <dsp:nvSpPr>
        <dsp:cNvPr id="0" name=""/>
        <dsp:cNvSpPr/>
      </dsp:nvSpPr>
      <dsp:spPr>
        <a:xfrm>
          <a:off x="0" y="0"/>
          <a:ext cx="7355585" cy="9927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a:latin typeface="Abadi MT Condensed Light" panose="020B0306030101010103" pitchFamily="34" charset="77"/>
            </a:rPr>
            <a:t>EMP TC and GMP TC continental processes validated</a:t>
          </a:r>
          <a:endParaRPr lang="en-US" sz="1600" kern="1200" dirty="0">
            <a:latin typeface="Abadi MT Condensed Light" panose="020B0306030101010103" pitchFamily="34" charset="77"/>
          </a:endParaRPr>
        </a:p>
      </dsp:txBody>
      <dsp:txXfrm>
        <a:off x="29077" y="29077"/>
        <a:ext cx="6168148" cy="934622"/>
      </dsp:txXfrm>
    </dsp:sp>
    <dsp:sp modelId="{C57A15FE-CCF8-4349-A93B-38E69205135B}">
      <dsp:nvSpPr>
        <dsp:cNvPr id="0" name=""/>
        <dsp:cNvSpPr/>
      </dsp:nvSpPr>
      <dsp:spPr>
        <a:xfrm>
          <a:off x="549280" y="1130662"/>
          <a:ext cx="7355585" cy="992776"/>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a:latin typeface="Abadi MT Condensed Light" panose="020B0306030101010103" pitchFamily="34" charset="77"/>
            </a:rPr>
            <a:t>Best operational models at continental level for evaluation and inspections identified and adopted</a:t>
          </a:r>
          <a:endParaRPr lang="en-TZ" sz="1600" kern="1200" dirty="0">
            <a:latin typeface="Abadi MT Condensed Light" panose="020B0306030101010103" pitchFamily="34" charset="77"/>
          </a:endParaRPr>
        </a:p>
      </dsp:txBody>
      <dsp:txXfrm>
        <a:off x="578357" y="1159739"/>
        <a:ext cx="6102846" cy="934622"/>
      </dsp:txXfrm>
    </dsp:sp>
    <dsp:sp modelId="{C18597C9-5B4D-0C49-B22F-5A580DDB2C61}">
      <dsp:nvSpPr>
        <dsp:cNvPr id="0" name=""/>
        <dsp:cNvSpPr/>
      </dsp:nvSpPr>
      <dsp:spPr>
        <a:xfrm>
          <a:off x="1098561" y="2261325"/>
          <a:ext cx="7355585" cy="99277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a:latin typeface="Abadi MT Condensed Light" panose="020B0306030101010103" pitchFamily="34" charset="77"/>
            </a:rPr>
            <a:t>Working relationship between AMRH/AMA, RECs and NRAs in collaboration with other international bodies identified and adopted</a:t>
          </a:r>
          <a:endParaRPr lang="en-TZ" sz="1600" kern="1200">
            <a:latin typeface="Abadi MT Condensed Light" panose="020B0306030101010103" pitchFamily="34" charset="77"/>
          </a:endParaRPr>
        </a:p>
      </dsp:txBody>
      <dsp:txXfrm>
        <a:off x="1127638" y="2290402"/>
        <a:ext cx="6102846" cy="934622"/>
      </dsp:txXfrm>
    </dsp:sp>
    <dsp:sp modelId="{CEA90494-9B36-E84C-901A-FE9E09AF499C}">
      <dsp:nvSpPr>
        <dsp:cNvPr id="0" name=""/>
        <dsp:cNvSpPr/>
      </dsp:nvSpPr>
      <dsp:spPr>
        <a:xfrm>
          <a:off x="1647842" y="3391987"/>
          <a:ext cx="7355585" cy="992776"/>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a:latin typeface="Abadi MT Condensed Light" panose="020B0306030101010103" pitchFamily="34" charset="77"/>
            </a:rPr>
            <a:t>Gaps on proposed continental processes identified and means for addressing them identified</a:t>
          </a:r>
          <a:endParaRPr lang="en-TZ" sz="1600" kern="1200">
            <a:latin typeface="Abadi MT Condensed Light" panose="020B0306030101010103" pitchFamily="34" charset="77"/>
          </a:endParaRPr>
        </a:p>
      </dsp:txBody>
      <dsp:txXfrm>
        <a:off x="1676919" y="3421064"/>
        <a:ext cx="6102846" cy="934622"/>
      </dsp:txXfrm>
    </dsp:sp>
    <dsp:sp modelId="{ACC20AFA-5D7E-2142-94A4-EB50852D3B59}">
      <dsp:nvSpPr>
        <dsp:cNvPr id="0" name=""/>
        <dsp:cNvSpPr/>
      </dsp:nvSpPr>
      <dsp:spPr>
        <a:xfrm>
          <a:off x="2197123" y="4522650"/>
          <a:ext cx="7355585" cy="99277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en-US" sz="1600" kern="1200">
              <a:latin typeface="Abadi MT Condensed Light" panose="020B0306030101010103" pitchFamily="34" charset="77"/>
            </a:rPr>
            <a:t>Additional documents (If any) to complement existing/identified developed or adopted as appropriate</a:t>
          </a:r>
          <a:endParaRPr lang="en-TZ" sz="1600" kern="1200" dirty="0">
            <a:latin typeface="Abadi MT Condensed Light" panose="020B0306030101010103" pitchFamily="34" charset="77"/>
          </a:endParaRPr>
        </a:p>
      </dsp:txBody>
      <dsp:txXfrm>
        <a:off x="2226200" y="4551727"/>
        <a:ext cx="6102846" cy="934622"/>
      </dsp:txXfrm>
    </dsp:sp>
    <dsp:sp modelId="{CE3FD239-7E3C-3E46-92BE-755FBD505809}">
      <dsp:nvSpPr>
        <dsp:cNvPr id="0" name=""/>
        <dsp:cNvSpPr/>
      </dsp:nvSpPr>
      <dsp:spPr>
        <a:xfrm>
          <a:off x="6710280" y="725278"/>
          <a:ext cx="645304" cy="64530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855473" y="725278"/>
        <a:ext cx="354918" cy="485591"/>
      </dsp:txXfrm>
    </dsp:sp>
    <dsp:sp modelId="{084066D5-003D-354D-8032-A1F248DD413E}">
      <dsp:nvSpPr>
        <dsp:cNvPr id="0" name=""/>
        <dsp:cNvSpPr/>
      </dsp:nvSpPr>
      <dsp:spPr>
        <a:xfrm>
          <a:off x="7259561" y="1855941"/>
          <a:ext cx="645304" cy="645304"/>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7404754" y="1855941"/>
        <a:ext cx="354918" cy="485591"/>
      </dsp:txXfrm>
    </dsp:sp>
    <dsp:sp modelId="{B11AA4BD-E96D-EC4B-8739-06509842374A}">
      <dsp:nvSpPr>
        <dsp:cNvPr id="0" name=""/>
        <dsp:cNvSpPr/>
      </dsp:nvSpPr>
      <dsp:spPr>
        <a:xfrm>
          <a:off x="7808842" y="2970057"/>
          <a:ext cx="645304" cy="645304"/>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7954035" y="2970057"/>
        <a:ext cx="354918" cy="485591"/>
      </dsp:txXfrm>
    </dsp:sp>
    <dsp:sp modelId="{6B716A8D-0A89-1F4A-8149-E86F19339C47}">
      <dsp:nvSpPr>
        <dsp:cNvPr id="0" name=""/>
        <dsp:cNvSpPr/>
      </dsp:nvSpPr>
      <dsp:spPr>
        <a:xfrm>
          <a:off x="8358123" y="4111750"/>
          <a:ext cx="645304" cy="645304"/>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8503316" y="4111750"/>
        <a:ext cx="354918" cy="4855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47E90-5624-684B-AFC0-1B0B33139342}">
      <dsp:nvSpPr>
        <dsp:cNvPr id="0" name=""/>
        <dsp:cNvSpPr/>
      </dsp:nvSpPr>
      <dsp:spPr>
        <a:xfrm>
          <a:off x="210190" y="89933"/>
          <a:ext cx="9254475" cy="66245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CC4AF-7538-A148-B053-5F7D64305A9B}">
      <dsp:nvSpPr>
        <dsp:cNvPr id="0" name=""/>
        <dsp:cNvSpPr/>
      </dsp:nvSpPr>
      <dsp:spPr>
        <a:xfrm>
          <a:off x="6986629" y="610042"/>
          <a:ext cx="2331954" cy="115159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F1179-6C8D-D642-B4C2-4C93A6419B2D}">
      <dsp:nvSpPr>
        <dsp:cNvPr id="0" name=""/>
        <dsp:cNvSpPr/>
      </dsp:nvSpPr>
      <dsp:spPr>
        <a:xfrm rot="10800000">
          <a:off x="260880" y="880206"/>
          <a:ext cx="5918752" cy="311593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badi MT Condensed Light" panose="020B0306030101010103" pitchFamily="34" charset="77"/>
            </a:rPr>
            <a:t>Call for Industry Applications </a:t>
          </a:r>
          <a:endParaRPr lang="en-TZ" sz="1800" kern="1200" dirty="0">
            <a:latin typeface="Abadi MT Condensed Light" panose="020B0306030101010103" pitchFamily="34" charset="77"/>
          </a:endParaRPr>
        </a:p>
        <a:p>
          <a:pPr marL="171450" lvl="1" indent="-171450" algn="l" defTabSz="800100">
            <a:lnSpc>
              <a:spcPct val="90000"/>
            </a:lnSpc>
            <a:spcBef>
              <a:spcPct val="0"/>
            </a:spcBef>
            <a:spcAft>
              <a:spcPct val="15000"/>
            </a:spcAft>
            <a:buChar char="•"/>
          </a:pPr>
          <a:r>
            <a:rPr lang="en-US" sz="1800" kern="1200" dirty="0">
              <a:latin typeface="Abadi MT Condensed Light" panose="020B0306030101010103" pitchFamily="34" charset="77"/>
            </a:rPr>
            <a:t>Window opened 1st Nov 2023 and closed 29th Feb 2024 </a:t>
          </a:r>
          <a:endParaRPr lang="en-TZ" sz="1800" kern="1200" dirty="0">
            <a:latin typeface="Abadi MT Condensed Light" panose="020B0306030101010103" pitchFamily="34" charset="77"/>
          </a:endParaRPr>
        </a:p>
        <a:p>
          <a:pPr marL="342900" lvl="2" indent="-171450" algn="l" defTabSz="800100">
            <a:lnSpc>
              <a:spcPct val="90000"/>
            </a:lnSpc>
            <a:spcBef>
              <a:spcPct val="0"/>
            </a:spcBef>
            <a:spcAft>
              <a:spcPct val="15000"/>
            </a:spcAft>
            <a:buChar char="•"/>
          </a:pPr>
          <a:r>
            <a:rPr lang="en-US" sz="1800" kern="1200" dirty="0">
              <a:latin typeface="Abadi MT Condensed Light" panose="020B0306030101010103" pitchFamily="34" charset="77"/>
            </a:rPr>
            <a:t>46 EOIs received from 11 Applicants (13  manufacturers)</a:t>
          </a:r>
          <a:endParaRPr lang="en-TZ" sz="1800" kern="1200" dirty="0">
            <a:latin typeface="Abadi MT Condensed Light" panose="020B0306030101010103" pitchFamily="34" charset="77"/>
          </a:endParaRPr>
        </a:p>
        <a:p>
          <a:pPr marL="171450" lvl="1" indent="-171450" algn="l" defTabSz="800100">
            <a:lnSpc>
              <a:spcPct val="90000"/>
            </a:lnSpc>
            <a:spcBef>
              <a:spcPct val="0"/>
            </a:spcBef>
            <a:spcAft>
              <a:spcPct val="15000"/>
            </a:spcAft>
            <a:buChar char="•"/>
          </a:pPr>
          <a:r>
            <a:rPr lang="en-US" sz="1800" kern="1200">
              <a:latin typeface="Abadi MT Condensed Light" panose="020B0306030101010103" pitchFamily="34" charset="77"/>
            </a:rPr>
            <a:t>Extension of call 8</a:t>
          </a:r>
          <a:r>
            <a:rPr lang="en-US" sz="1800" kern="1200" baseline="30000">
              <a:latin typeface="Abadi MT Condensed Light" panose="020B0306030101010103" pitchFamily="34" charset="77"/>
            </a:rPr>
            <a:t>th</a:t>
          </a:r>
          <a:r>
            <a:rPr lang="en-US" sz="1800" kern="1200">
              <a:latin typeface="Abadi MT Condensed Light" panose="020B0306030101010103" pitchFamily="34" charset="77"/>
            </a:rPr>
            <a:t> April closed 10 May 2024 </a:t>
          </a:r>
          <a:endParaRPr lang="en-TZ" sz="1800" kern="1200">
            <a:latin typeface="Abadi MT Condensed Light" panose="020B0306030101010103" pitchFamily="34" charset="77"/>
          </a:endParaRPr>
        </a:p>
        <a:p>
          <a:pPr marL="342900" lvl="2" indent="-171450" algn="l" defTabSz="800100">
            <a:lnSpc>
              <a:spcPct val="90000"/>
            </a:lnSpc>
            <a:spcBef>
              <a:spcPct val="0"/>
            </a:spcBef>
            <a:spcAft>
              <a:spcPct val="15000"/>
            </a:spcAft>
            <a:buChar char="•"/>
          </a:pPr>
          <a:r>
            <a:rPr lang="en-US" sz="1800" kern="1200" dirty="0">
              <a:latin typeface="Abadi MT Condensed Light" panose="020B0306030101010103" pitchFamily="34" charset="77"/>
            </a:rPr>
            <a:t>7 Applicants have expressed interest (Only few will be accepted for Phase 1)</a:t>
          </a:r>
          <a:endParaRPr lang="en-TZ" sz="1800" kern="1200" dirty="0">
            <a:latin typeface="Abadi MT Condensed Light" panose="020B0306030101010103" pitchFamily="34" charset="77"/>
          </a:endParaRPr>
        </a:p>
        <a:p>
          <a:pPr marL="171450" lvl="1" indent="-171450" algn="l" defTabSz="800100">
            <a:lnSpc>
              <a:spcPct val="90000"/>
            </a:lnSpc>
            <a:spcBef>
              <a:spcPct val="0"/>
            </a:spcBef>
            <a:spcAft>
              <a:spcPct val="15000"/>
            </a:spcAft>
            <a:buChar char="•"/>
          </a:pPr>
          <a:r>
            <a:rPr lang="en-US" sz="1800" kern="1200">
              <a:latin typeface="Abadi MT Condensed Light" panose="020B0306030101010103" pitchFamily="34" charset="77"/>
            </a:rPr>
            <a:t>Dossier receiving window – 1st April – 31</a:t>
          </a:r>
          <a:r>
            <a:rPr lang="en-US" sz="1800" kern="1200" baseline="30000">
              <a:latin typeface="Abadi MT Condensed Light" panose="020B0306030101010103" pitchFamily="34" charset="77"/>
            </a:rPr>
            <a:t>st</a:t>
          </a:r>
          <a:r>
            <a:rPr lang="en-US" sz="1800" kern="1200">
              <a:latin typeface="Abadi MT Condensed Light" panose="020B0306030101010103" pitchFamily="34" charset="77"/>
            </a:rPr>
            <a:t> May 2024 </a:t>
          </a:r>
          <a:endParaRPr lang="en-TZ" sz="1800" kern="1200">
            <a:latin typeface="Abadi MT Condensed Light" panose="020B0306030101010103" pitchFamily="34" charset="77"/>
          </a:endParaRPr>
        </a:p>
        <a:p>
          <a:pPr marL="171450" lvl="1" indent="-171450" algn="l" defTabSz="800100">
            <a:lnSpc>
              <a:spcPct val="90000"/>
            </a:lnSpc>
            <a:spcBef>
              <a:spcPct val="0"/>
            </a:spcBef>
            <a:spcAft>
              <a:spcPct val="15000"/>
            </a:spcAft>
            <a:buChar char="•"/>
          </a:pPr>
          <a:r>
            <a:rPr lang="en-US" sz="1800" kern="1200" dirty="0">
              <a:latin typeface="Abadi MT Condensed Light" panose="020B0306030101010103" pitchFamily="34" charset="77"/>
            </a:rPr>
            <a:t>Onboarding and walkthrough sessions on the eCTD platform on-</a:t>
          </a:r>
          <a:r>
            <a:rPr lang="en-US" sz="1800" kern="1200" dirty="0" err="1">
              <a:latin typeface="Abadi MT Condensed Light" panose="020B0306030101010103" pitchFamily="34" charset="77"/>
            </a:rPr>
            <a:t>goning</a:t>
          </a:r>
          <a:r>
            <a:rPr lang="en-US" sz="1800" kern="1200" dirty="0">
              <a:latin typeface="Abadi MT Condensed Light" panose="020B0306030101010103" pitchFamily="34" charset="77"/>
            </a:rPr>
            <a:t> successful applicants</a:t>
          </a:r>
          <a:endParaRPr lang="en-TZ" sz="1800" kern="1200" dirty="0">
            <a:latin typeface="Abadi MT Condensed Light" panose="020B0306030101010103" pitchFamily="34" charset="77"/>
          </a:endParaRPr>
        </a:p>
      </dsp:txBody>
      <dsp:txXfrm rot="10800000">
        <a:off x="356706" y="880206"/>
        <a:ext cx="5727100" cy="3020113"/>
      </dsp:txXfrm>
    </dsp:sp>
    <dsp:sp modelId="{77F7F0C0-D225-A041-AE9A-9AC5D61DA2F2}">
      <dsp:nvSpPr>
        <dsp:cNvPr id="0" name=""/>
        <dsp:cNvSpPr/>
      </dsp:nvSpPr>
      <dsp:spPr>
        <a:xfrm>
          <a:off x="7109767" y="933910"/>
          <a:ext cx="2048110" cy="6246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4BBC0E-DC40-6A42-9B55-F0C3DFE6BF74}">
      <dsp:nvSpPr>
        <dsp:cNvPr id="0" name=""/>
        <dsp:cNvSpPr/>
      </dsp:nvSpPr>
      <dsp:spPr>
        <a:xfrm rot="10800000">
          <a:off x="6580552" y="1795621"/>
          <a:ext cx="3415282" cy="219464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t" anchorCtr="0">
          <a:noAutofit/>
        </a:bodyPr>
        <a:lstStyle/>
        <a:p>
          <a:pPr marL="0" lvl="0" indent="0" algn="ctr" defTabSz="1377950">
            <a:lnSpc>
              <a:spcPct val="90000"/>
            </a:lnSpc>
            <a:spcBef>
              <a:spcPct val="0"/>
            </a:spcBef>
            <a:spcAft>
              <a:spcPct val="35000"/>
            </a:spcAft>
            <a:buNone/>
          </a:pPr>
          <a:r>
            <a:rPr lang="en-US" sz="3100" b="1" kern="1200" dirty="0">
              <a:latin typeface="Abadi MT Condensed Light" panose="020B0306030101010103" pitchFamily="34" charset="77"/>
            </a:rPr>
            <a:t>Continental Reviews &amp; Inspections </a:t>
          </a:r>
          <a:r>
            <a:rPr lang="en-US" sz="3100" kern="1200" dirty="0">
              <a:latin typeface="Abadi MT Condensed Light" panose="020B0306030101010103" pitchFamily="34" charset="77"/>
            </a:rPr>
            <a:t>– June/July 2024</a:t>
          </a:r>
          <a:endParaRPr lang="en-TZ" sz="3100" kern="1200" dirty="0">
            <a:latin typeface="Abadi MT Condensed Light" panose="020B0306030101010103" pitchFamily="34" charset="77"/>
          </a:endParaRPr>
        </a:p>
      </dsp:txBody>
      <dsp:txXfrm rot="10800000">
        <a:off x="6648045" y="1795621"/>
        <a:ext cx="3280296" cy="212715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E9830-DB84-204E-94F4-0987BD341324}" type="datetimeFigureOut">
              <a:rPr lang="en-TZ" smtClean="0"/>
              <a:t>05/14/2024</a:t>
            </a:fld>
            <a:endParaRPr lang="en-T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977D7-F4B5-3444-99E4-58C964A8171D}" type="slidenum">
              <a:rPr lang="en-TZ" smtClean="0"/>
              <a:t>‹#›</a:t>
            </a:fld>
            <a:endParaRPr lang="en-TZ"/>
          </a:p>
        </p:txBody>
      </p:sp>
    </p:spTree>
    <p:extLst>
      <p:ext uri="{BB962C8B-B14F-4D97-AF65-F5344CB8AC3E}">
        <p14:creationId xmlns:p14="http://schemas.microsoft.com/office/powerpoint/2010/main" val="155982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687027" y="4344357"/>
            <a:ext cx="5483946" cy="4113169"/>
          </a:xfrm>
        </p:spPr>
        <p:txBody>
          <a:bodyPr/>
          <a:lstStyle/>
          <a:p>
            <a:endParaRPr lang="en-US" dirty="0"/>
          </a:p>
        </p:txBody>
      </p:sp>
    </p:spTree>
    <p:extLst>
      <p:ext uri="{BB962C8B-B14F-4D97-AF65-F5344CB8AC3E}">
        <p14:creationId xmlns:p14="http://schemas.microsoft.com/office/powerpoint/2010/main" val="152570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African Medicines Regulatory</a:t>
            </a:r>
            <a:r>
              <a:rPr lang="en-US" baseline="0" dirty="0"/>
              <a:t> Harmonization (AMRH) Programme provides a foundation for establishment of regional medicines agencies such as the East African Community Medicines and Food Safety Commission (as an offshoot of the MRH project) and in the long run the African Medicines Agency (AMA)</a:t>
            </a:r>
            <a:endParaRPr lang="en-US" dirty="0"/>
          </a:p>
        </p:txBody>
      </p:sp>
      <p:sp>
        <p:nvSpPr>
          <p:cNvPr id="4" name="Slide Number Placeholder 3"/>
          <p:cNvSpPr>
            <a:spLocks noGrp="1"/>
          </p:cNvSpPr>
          <p:nvPr>
            <p:ph type="sldNum" sz="quarter" idx="10"/>
          </p:nvPr>
        </p:nvSpPr>
        <p:spPr/>
        <p:txBody>
          <a:bodyPr/>
          <a:lstStyle/>
          <a:p>
            <a:fld id="{6B18BD40-1476-B144-9077-BA1175F5921B}" type="slidenum">
              <a:rPr lang="en-US" smtClean="0"/>
              <a:pPr/>
              <a:t>6</a:t>
            </a:fld>
            <a:endParaRPr lang="en-US"/>
          </a:p>
        </p:txBody>
      </p:sp>
    </p:spTree>
    <p:extLst>
      <p:ext uri="{BB962C8B-B14F-4D97-AF65-F5344CB8AC3E}">
        <p14:creationId xmlns:p14="http://schemas.microsoft.com/office/powerpoint/2010/main" val="153072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4.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7D85-9B18-44F1-86CD-28559C0A30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21F9063-B19F-4142-83F4-1D1704B00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7ADEECD-7B10-4A6A-B4FE-947D653CF785}"/>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78404C06-1F53-4DC8-9408-C0D231435F1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0E89CB0-6014-4A5B-AF7B-147862766175}"/>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225092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5914-9DAE-4ECB-AE8D-95CA219153D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3B74EFD-9500-4BD4-BD8D-3472C65B63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125554-9E14-4078-9229-3B2D382999E5}"/>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5A21A7A3-7FA1-4339-A02F-5CED868B195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7E33B6-2BAB-4DFB-B2DD-592886CB0E33}"/>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7828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52546-804F-4F50-8B96-B0A0C89B72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149CB02-C048-41D7-8A84-3004448D30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AF7CF66-A931-489E-B4CC-D838436424A7}"/>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87392378-D999-4CCF-8A0E-FE2ECC716F1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CC416F-1B41-4167-B73F-2AA422437DD0}"/>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196199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27C7FD-3623-CF42-85B2-4421807B0AEE}"/>
              </a:ext>
            </a:extLst>
          </p:cNvPr>
          <p:cNvSpPr/>
          <p:nvPr userDrawn="1"/>
        </p:nvSpPr>
        <p:spPr>
          <a:xfrm>
            <a:off x="0" y="5958839"/>
            <a:ext cx="12192000" cy="899161"/>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37B230-3353-3B44-8403-B3CCB88F804A}"/>
              </a:ext>
            </a:extLst>
          </p:cNvPr>
          <p:cNvSpPr>
            <a:spLocks noGrp="1"/>
          </p:cNvSpPr>
          <p:nvPr>
            <p:ph type="ctrTitle"/>
          </p:nvPr>
        </p:nvSpPr>
        <p:spPr>
          <a:xfrm>
            <a:off x="208706" y="6074827"/>
            <a:ext cx="11785174" cy="667183"/>
          </a:xfrm>
        </p:spPr>
        <p:txBody>
          <a:bodyPr anchor="b">
            <a:no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649EBCA-E1AA-E540-BE78-D7AE282BFE9E}"/>
              </a:ext>
            </a:extLst>
          </p:cNvPr>
          <p:cNvSpPr>
            <a:spLocks noGrp="1"/>
          </p:cNvSpPr>
          <p:nvPr>
            <p:ph type="subTitle" idx="1"/>
          </p:nvPr>
        </p:nvSpPr>
        <p:spPr>
          <a:xfrm>
            <a:off x="3185160" y="230660"/>
            <a:ext cx="8808720" cy="604053"/>
          </a:xfrm>
        </p:spPr>
        <p:txBody>
          <a:bodyPr anchor="ctr">
            <a:normAutofit/>
          </a:bodyPr>
          <a:lstStyle>
            <a:lvl1pPr marL="0" indent="0" algn="r">
              <a:buNone/>
              <a:defRPr sz="1800">
                <a:solidFill>
                  <a:srgbClr val="49687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DDDFDC5C-8122-3143-93FE-47D87502D195}"/>
              </a:ext>
            </a:extLst>
          </p:cNvPr>
          <p:cNvSpPr/>
          <p:nvPr userDrawn="1"/>
        </p:nvSpPr>
        <p:spPr>
          <a:xfrm>
            <a:off x="0" y="1030288"/>
            <a:ext cx="12192000" cy="277793"/>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497FF127-DD33-5148-AF0E-106414C27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706" y="272587"/>
            <a:ext cx="2504015" cy="562126"/>
          </a:xfrm>
          <a:prstGeom prst="rect">
            <a:avLst/>
          </a:prstGeom>
        </p:spPr>
      </p:pic>
      <p:pic>
        <p:nvPicPr>
          <p:cNvPr id="24" name="Picture 23" descr="Two people looking at the camera&#10;&#10;Description automatically generated">
            <a:extLst>
              <a:ext uri="{FF2B5EF4-FFF2-40B4-BE49-F238E27FC236}">
                <a16:creationId xmlns:a16="http://schemas.microsoft.com/office/drawing/2014/main" id="{ADA3A1F5-CAAB-BE4B-AF8D-F397AC7AC8F6}"/>
              </a:ext>
            </a:extLst>
          </p:cNvPr>
          <p:cNvPicPr>
            <a:picLocks noChangeAspect="1"/>
          </p:cNvPicPr>
          <p:nvPr userDrawn="1"/>
        </p:nvPicPr>
        <p:blipFill>
          <a:blip r:embed="rId3"/>
          <a:stretch>
            <a:fillRect/>
          </a:stretch>
        </p:blipFill>
        <p:spPr>
          <a:xfrm>
            <a:off x="0" y="1556395"/>
            <a:ext cx="12192000" cy="4154129"/>
          </a:xfrm>
          <a:prstGeom prst="rect">
            <a:avLst/>
          </a:prstGeom>
        </p:spPr>
      </p:pic>
    </p:spTree>
    <p:extLst>
      <p:ext uri="{BB962C8B-B14F-4D97-AF65-F5344CB8AC3E}">
        <p14:creationId xmlns:p14="http://schemas.microsoft.com/office/powerpoint/2010/main" val="348189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D84AD4-E70D-0C44-892E-61832806D21F}"/>
              </a:ext>
            </a:extLst>
          </p:cNvPr>
          <p:cNvSpPr/>
          <p:nvPr userDrawn="1"/>
        </p:nvSpPr>
        <p:spPr>
          <a:xfrm>
            <a:off x="0" y="6101589"/>
            <a:ext cx="12192000" cy="756411"/>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C03AD92-34CE-B746-A4BE-1FC12A73DF6A}"/>
              </a:ext>
            </a:extLst>
          </p:cNvPr>
          <p:cNvSpPr/>
          <p:nvPr userDrawn="1"/>
        </p:nvSpPr>
        <p:spPr>
          <a:xfrm>
            <a:off x="0" y="1030288"/>
            <a:ext cx="12192000" cy="277793"/>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55F540-D84A-594C-A2EF-E7C004B3F7EC}"/>
              </a:ext>
            </a:extLst>
          </p:cNvPr>
          <p:cNvSpPr>
            <a:spLocks noGrp="1"/>
          </p:cNvSpPr>
          <p:nvPr>
            <p:ph type="title"/>
          </p:nvPr>
        </p:nvSpPr>
        <p:spPr>
          <a:xfrm>
            <a:off x="426720" y="152401"/>
            <a:ext cx="11369040" cy="746762"/>
          </a:xfrm>
        </p:spPr>
        <p:txBody>
          <a:bodyPr>
            <a:normAutofit/>
          </a:bodyPr>
          <a:lstStyle>
            <a:lvl1pPr>
              <a:defRPr sz="3600" b="0">
                <a:solidFill>
                  <a:srgbClr val="49687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AEE576C-A7CF-0041-A3CB-37B2FF3A89F4}"/>
              </a:ext>
            </a:extLst>
          </p:cNvPr>
          <p:cNvSpPr>
            <a:spLocks noGrp="1"/>
          </p:cNvSpPr>
          <p:nvPr>
            <p:ph idx="1"/>
          </p:nvPr>
        </p:nvSpPr>
        <p:spPr>
          <a:xfrm>
            <a:off x="426720" y="1439206"/>
            <a:ext cx="11369040" cy="4519631"/>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drawing&#10;&#10;Description automatically generated">
            <a:extLst>
              <a:ext uri="{FF2B5EF4-FFF2-40B4-BE49-F238E27FC236}">
                <a16:creationId xmlns:a16="http://schemas.microsoft.com/office/drawing/2014/main" id="{42390216-24E1-7041-A8BE-318437BD0586}"/>
              </a:ext>
            </a:extLst>
          </p:cNvPr>
          <p:cNvPicPr>
            <a:picLocks noChangeAspect="1"/>
          </p:cNvPicPr>
          <p:nvPr userDrawn="1"/>
        </p:nvPicPr>
        <p:blipFill>
          <a:blip r:embed="rId2"/>
          <a:stretch>
            <a:fillRect/>
          </a:stretch>
        </p:blipFill>
        <p:spPr>
          <a:xfrm>
            <a:off x="9753600" y="6223093"/>
            <a:ext cx="2275114" cy="522635"/>
          </a:xfrm>
          <a:prstGeom prst="rect">
            <a:avLst/>
          </a:prstGeom>
        </p:spPr>
      </p:pic>
    </p:spTree>
    <p:extLst>
      <p:ext uri="{BB962C8B-B14F-4D97-AF65-F5344CB8AC3E}">
        <p14:creationId xmlns:p14="http://schemas.microsoft.com/office/powerpoint/2010/main" val="204554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B57F39-A091-3743-8A0F-C1422005306F}"/>
              </a:ext>
            </a:extLst>
          </p:cNvPr>
          <p:cNvSpPr/>
          <p:nvPr userDrawn="1"/>
        </p:nvSpPr>
        <p:spPr>
          <a:xfrm>
            <a:off x="0" y="6101589"/>
            <a:ext cx="12192000" cy="756411"/>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54A14B-F4F0-ED40-B736-6953CD3996EB}"/>
              </a:ext>
            </a:extLst>
          </p:cNvPr>
          <p:cNvSpPr/>
          <p:nvPr userDrawn="1"/>
        </p:nvSpPr>
        <p:spPr>
          <a:xfrm>
            <a:off x="0" y="1030288"/>
            <a:ext cx="12192000" cy="277793"/>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DEAB31BF-E4CC-AA4D-AE9F-272565658681}"/>
              </a:ext>
            </a:extLst>
          </p:cNvPr>
          <p:cNvPicPr>
            <a:picLocks noChangeAspect="1"/>
          </p:cNvPicPr>
          <p:nvPr userDrawn="1"/>
        </p:nvPicPr>
        <p:blipFill>
          <a:blip r:embed="rId2"/>
          <a:stretch>
            <a:fillRect/>
          </a:stretch>
        </p:blipFill>
        <p:spPr>
          <a:xfrm>
            <a:off x="9753600" y="6223093"/>
            <a:ext cx="2275114" cy="522635"/>
          </a:xfrm>
          <a:prstGeom prst="rect">
            <a:avLst/>
          </a:prstGeom>
        </p:spPr>
      </p:pic>
      <p:sp>
        <p:nvSpPr>
          <p:cNvPr id="2" name="Title 1">
            <a:extLst>
              <a:ext uri="{FF2B5EF4-FFF2-40B4-BE49-F238E27FC236}">
                <a16:creationId xmlns:a16="http://schemas.microsoft.com/office/drawing/2014/main" id="{D934354B-9148-7746-A4AC-678E22085008}"/>
              </a:ext>
            </a:extLst>
          </p:cNvPr>
          <p:cNvSpPr>
            <a:spLocks noGrp="1"/>
          </p:cNvSpPr>
          <p:nvPr>
            <p:ph type="title"/>
          </p:nvPr>
        </p:nvSpPr>
        <p:spPr>
          <a:xfrm>
            <a:off x="426720" y="151765"/>
            <a:ext cx="11369040" cy="781491"/>
          </a:xfrm>
        </p:spPr>
        <p:txBody>
          <a:bodyPr>
            <a:normAutofit/>
          </a:bodyPr>
          <a:lstStyle>
            <a:lvl1pPr>
              <a:defRPr sz="3200">
                <a:solidFill>
                  <a:srgbClr val="49687A"/>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723A226-A852-B942-8559-CE054872922F}"/>
              </a:ext>
            </a:extLst>
          </p:cNvPr>
          <p:cNvSpPr>
            <a:spLocks noGrp="1"/>
          </p:cNvSpPr>
          <p:nvPr>
            <p:ph sz="half" idx="1"/>
          </p:nvPr>
        </p:nvSpPr>
        <p:spPr>
          <a:xfrm>
            <a:off x="426720" y="1429585"/>
            <a:ext cx="5593080" cy="453526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BB663A-3842-B244-B3A5-F37DF0301EBF}"/>
              </a:ext>
            </a:extLst>
          </p:cNvPr>
          <p:cNvSpPr>
            <a:spLocks noGrp="1"/>
          </p:cNvSpPr>
          <p:nvPr>
            <p:ph sz="half" idx="2"/>
          </p:nvPr>
        </p:nvSpPr>
        <p:spPr>
          <a:xfrm>
            <a:off x="6172200" y="1429585"/>
            <a:ext cx="5623560" cy="453526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4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D054-1B37-C94D-A184-3FC38795FECE}"/>
              </a:ext>
            </a:extLst>
          </p:cNvPr>
          <p:cNvSpPr>
            <a:spLocks noGrp="1"/>
          </p:cNvSpPr>
          <p:nvPr>
            <p:ph type="title"/>
          </p:nvPr>
        </p:nvSpPr>
        <p:spPr>
          <a:xfrm>
            <a:off x="396240" y="136525"/>
            <a:ext cx="11369040" cy="781491"/>
          </a:xfrm>
        </p:spPr>
        <p:txBody>
          <a:bodyPr>
            <a:normAutofit/>
          </a:bodyPr>
          <a:lstStyle>
            <a:lvl1pPr>
              <a:defRPr sz="3200">
                <a:solidFill>
                  <a:srgbClr val="49687A"/>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837362B-303F-454F-9453-63E48CF50CA9}"/>
              </a:ext>
            </a:extLst>
          </p:cNvPr>
          <p:cNvSpPr>
            <a:spLocks noGrp="1"/>
          </p:cNvSpPr>
          <p:nvPr>
            <p:ph type="body" idx="1"/>
          </p:nvPr>
        </p:nvSpPr>
        <p:spPr>
          <a:xfrm>
            <a:off x="396240" y="1420353"/>
            <a:ext cx="5601335" cy="694657"/>
          </a:xfr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B9B82CC-12B8-B64A-95EA-79C98EBB477C}"/>
              </a:ext>
            </a:extLst>
          </p:cNvPr>
          <p:cNvSpPr>
            <a:spLocks noGrp="1"/>
          </p:cNvSpPr>
          <p:nvPr>
            <p:ph sz="half" idx="2"/>
          </p:nvPr>
        </p:nvSpPr>
        <p:spPr>
          <a:xfrm>
            <a:off x="418466" y="2227283"/>
            <a:ext cx="5579109" cy="3737782"/>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209FEBE-484A-3C45-9936-0841815DF21E}"/>
              </a:ext>
            </a:extLst>
          </p:cNvPr>
          <p:cNvSpPr>
            <a:spLocks noGrp="1"/>
          </p:cNvSpPr>
          <p:nvPr>
            <p:ph type="body" sz="quarter" idx="3"/>
          </p:nvPr>
        </p:nvSpPr>
        <p:spPr>
          <a:xfrm>
            <a:off x="6172199" y="1420353"/>
            <a:ext cx="5601335" cy="694657"/>
          </a:xfrm>
        </p:spPr>
        <p:txBody>
          <a:bodyPr anchor="b"/>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34F6789-AFDA-4848-B185-EC5FF5A84A49}"/>
              </a:ext>
            </a:extLst>
          </p:cNvPr>
          <p:cNvSpPr>
            <a:spLocks noGrp="1"/>
          </p:cNvSpPr>
          <p:nvPr>
            <p:ph sz="quarter" idx="4"/>
          </p:nvPr>
        </p:nvSpPr>
        <p:spPr>
          <a:xfrm>
            <a:off x="6172200" y="2227283"/>
            <a:ext cx="5601334" cy="3737782"/>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21AE0F5-CE18-6D4A-9E14-24698418D68D}"/>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8" name="Footer Placeholder 7">
            <a:extLst>
              <a:ext uri="{FF2B5EF4-FFF2-40B4-BE49-F238E27FC236}">
                <a16:creationId xmlns:a16="http://schemas.microsoft.com/office/drawing/2014/main" id="{1B9ACF84-84BA-A244-B4F1-1B7F2991E4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5F917E-2CFE-BE4A-8433-D5EFF2D35992}"/>
              </a:ext>
            </a:extLst>
          </p:cNvPr>
          <p:cNvSpPr>
            <a:spLocks noGrp="1"/>
          </p:cNvSpPr>
          <p:nvPr>
            <p:ph type="sldNum" sz="quarter" idx="12"/>
          </p:nvPr>
        </p:nvSpPr>
        <p:spPr/>
        <p:txBody>
          <a:bodyPr/>
          <a:lstStyle/>
          <a:p>
            <a:fld id="{A7837315-CC43-E34A-8241-841AFEB5245F}" type="slidenum">
              <a:rPr lang="en-US" smtClean="0"/>
              <a:t>‹#›</a:t>
            </a:fld>
            <a:endParaRPr lang="en-US" dirty="0"/>
          </a:p>
        </p:txBody>
      </p:sp>
      <p:sp>
        <p:nvSpPr>
          <p:cNvPr id="10" name="Rectangle 9">
            <a:extLst>
              <a:ext uri="{FF2B5EF4-FFF2-40B4-BE49-F238E27FC236}">
                <a16:creationId xmlns:a16="http://schemas.microsoft.com/office/drawing/2014/main" id="{B2325635-DADC-BE48-BB00-84C92A00A1C1}"/>
              </a:ext>
            </a:extLst>
          </p:cNvPr>
          <p:cNvSpPr/>
          <p:nvPr userDrawn="1"/>
        </p:nvSpPr>
        <p:spPr>
          <a:xfrm>
            <a:off x="0" y="6101589"/>
            <a:ext cx="12192000" cy="756411"/>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74B6478-E61B-B547-A818-3345A89AC53A}"/>
              </a:ext>
            </a:extLst>
          </p:cNvPr>
          <p:cNvSpPr/>
          <p:nvPr userDrawn="1"/>
        </p:nvSpPr>
        <p:spPr>
          <a:xfrm>
            <a:off x="0" y="1030288"/>
            <a:ext cx="12192000" cy="277793"/>
          </a:xfrm>
          <a:prstGeom prst="rect">
            <a:avLst/>
          </a:prstGeom>
          <a:solidFill>
            <a:srgbClr val="496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drawing&#10;&#10;Description automatically generated">
            <a:extLst>
              <a:ext uri="{FF2B5EF4-FFF2-40B4-BE49-F238E27FC236}">
                <a16:creationId xmlns:a16="http://schemas.microsoft.com/office/drawing/2014/main" id="{E0BD381A-05F2-1848-B3C0-C9A490AD5632}"/>
              </a:ext>
            </a:extLst>
          </p:cNvPr>
          <p:cNvPicPr>
            <a:picLocks noChangeAspect="1"/>
          </p:cNvPicPr>
          <p:nvPr userDrawn="1"/>
        </p:nvPicPr>
        <p:blipFill>
          <a:blip r:embed="rId2"/>
          <a:stretch>
            <a:fillRect/>
          </a:stretch>
        </p:blipFill>
        <p:spPr>
          <a:xfrm>
            <a:off x="9753600" y="6223093"/>
            <a:ext cx="2275114" cy="522635"/>
          </a:xfrm>
          <a:prstGeom prst="rect">
            <a:avLst/>
          </a:prstGeom>
        </p:spPr>
      </p:pic>
    </p:spTree>
    <p:extLst>
      <p:ext uri="{BB962C8B-B14F-4D97-AF65-F5344CB8AC3E}">
        <p14:creationId xmlns:p14="http://schemas.microsoft.com/office/powerpoint/2010/main" val="185446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7063-8F46-2D4A-8B9E-1D0FE2CA35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AB9B9-8D17-734E-AB69-AFCE9DF760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B0D92-552C-AE45-9739-8F052D824FD0}"/>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5" name="Footer Placeholder 4">
            <a:extLst>
              <a:ext uri="{FF2B5EF4-FFF2-40B4-BE49-F238E27FC236}">
                <a16:creationId xmlns:a16="http://schemas.microsoft.com/office/drawing/2014/main" id="{04CDEC37-2D14-6743-93D2-8D794561A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1DFABB-4455-C343-8ADB-A1E6D2845A5F}"/>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969634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896F-0188-C44D-9EC6-9F274387F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49CE31-E32A-324D-88A3-CD119F969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D05A7F-2BB0-4F44-871B-DA554E3A3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A6DDF-81B9-7F4A-9434-809EF2B3C145}"/>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6" name="Footer Placeholder 5">
            <a:extLst>
              <a:ext uri="{FF2B5EF4-FFF2-40B4-BE49-F238E27FC236}">
                <a16:creationId xmlns:a16="http://schemas.microsoft.com/office/drawing/2014/main" id="{AC97055B-96E7-EE4F-8486-EC170C310F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D30342-E8F3-8649-B12E-BE81275961A2}"/>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206781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677A-FBB9-1947-A18F-806CBB049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69DBED-7A23-0447-A868-788637FECF27}"/>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4" name="Footer Placeholder 3">
            <a:extLst>
              <a:ext uri="{FF2B5EF4-FFF2-40B4-BE49-F238E27FC236}">
                <a16:creationId xmlns:a16="http://schemas.microsoft.com/office/drawing/2014/main" id="{88DAE748-22C0-424E-A9E9-C7FE3DEE89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2625C0C-F9E2-5445-A67A-5A8F8B6BDE5F}"/>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42120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DB4F22-8DAD-AF4A-B9CF-BE4D44CE32DF}"/>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3" name="Footer Placeholder 2">
            <a:extLst>
              <a:ext uri="{FF2B5EF4-FFF2-40B4-BE49-F238E27FC236}">
                <a16:creationId xmlns:a16="http://schemas.microsoft.com/office/drawing/2014/main" id="{3F10EEC7-41BA-4646-B464-4A4369B7C7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E3582AA-AE62-084C-AAC4-2454A8428627}"/>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175240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F80-3AB7-4195-B4C3-8AD30E46B0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BBD6CC0-AECE-49A7-8B69-5B693660A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A7B88BF-CC03-4B9F-A3D0-803ABFB2D4C2}"/>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593FCC44-CADB-4E19-AF3C-B9B8589DBF5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61BB3AB-2542-4564-900C-2947EB075CDA}"/>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152458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32DD-F19F-BE43-AB83-678271699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2E879B-DDB8-CB4F-9BB4-F16DAD89D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2E37D5C-0DAC-C845-8A73-726273DAB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6B3EB-4EE9-7B4F-BEDC-3CF98DD70A1A}"/>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6" name="Footer Placeholder 5">
            <a:extLst>
              <a:ext uri="{FF2B5EF4-FFF2-40B4-BE49-F238E27FC236}">
                <a16:creationId xmlns:a16="http://schemas.microsoft.com/office/drawing/2014/main" id="{136B3B6F-5BAF-1A41-8C66-12BD99C2B4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ED0563-4EA9-104D-9CA9-2607B105C61C}"/>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123736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6220-2AAB-8E43-B641-70FE48D800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9DFCE-5504-8C42-BD2E-0B18099A03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F450B-CDE1-334B-9F33-2AA3EE96E26E}"/>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5" name="Footer Placeholder 4">
            <a:extLst>
              <a:ext uri="{FF2B5EF4-FFF2-40B4-BE49-F238E27FC236}">
                <a16:creationId xmlns:a16="http://schemas.microsoft.com/office/drawing/2014/main" id="{1C1DAB03-512B-634F-B588-D438142A76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39261F-C242-A847-AAFB-C6C83A95EEED}"/>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105906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50706-E262-DB4D-9DD7-4AE33C1EF7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0E947E-06A0-A442-96AA-54A10E74CD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15102-A1FC-6B4F-8A26-35EF11945AF7}"/>
              </a:ext>
            </a:extLst>
          </p:cNvPr>
          <p:cNvSpPr>
            <a:spLocks noGrp="1"/>
          </p:cNvSpPr>
          <p:nvPr>
            <p:ph type="dt" sz="half" idx="10"/>
          </p:nvPr>
        </p:nvSpPr>
        <p:spPr/>
        <p:txBody>
          <a:bodyPr/>
          <a:lstStyle/>
          <a:p>
            <a:fld id="{C40A9E51-3FBD-9C4F-843D-F06DB3A8101F}" type="datetimeFigureOut">
              <a:rPr lang="en-US" smtClean="0"/>
              <a:t>5/14/2024</a:t>
            </a:fld>
            <a:endParaRPr lang="en-US" dirty="0"/>
          </a:p>
        </p:txBody>
      </p:sp>
      <p:sp>
        <p:nvSpPr>
          <p:cNvPr id="5" name="Footer Placeholder 4">
            <a:extLst>
              <a:ext uri="{FF2B5EF4-FFF2-40B4-BE49-F238E27FC236}">
                <a16:creationId xmlns:a16="http://schemas.microsoft.com/office/drawing/2014/main" id="{2F03EC6C-D1B6-A645-9A90-63006D1DD9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DC36F6-4291-5547-89D8-9A751B9948B4}"/>
              </a:ext>
            </a:extLst>
          </p:cNvPr>
          <p:cNvSpPr>
            <a:spLocks noGrp="1"/>
          </p:cNvSpPr>
          <p:nvPr>
            <p:ph type="sldNum" sz="quarter" idx="12"/>
          </p:nvPr>
        </p:nvSpPr>
        <p:spPr/>
        <p:txBody>
          <a:bodyPr/>
          <a:lstStyle/>
          <a:p>
            <a:fld id="{A7837315-CC43-E34A-8241-841AFEB5245F}" type="slidenum">
              <a:rPr lang="en-US" smtClean="0"/>
              <a:t>‹#›</a:t>
            </a:fld>
            <a:endParaRPr lang="en-US" dirty="0"/>
          </a:p>
        </p:txBody>
      </p:sp>
    </p:spTree>
    <p:extLst>
      <p:ext uri="{BB962C8B-B14F-4D97-AF65-F5344CB8AC3E}">
        <p14:creationId xmlns:p14="http://schemas.microsoft.com/office/powerpoint/2010/main" val="295534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87807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42861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3E66-CC76-460F-96CA-DB3D5FA7C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CE80730-5469-4C0E-9F31-376F6B8B2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C2D73-6A52-40EB-9524-6C020C4550AC}"/>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EC91AC81-6E49-430F-B7D4-88BFCEC8B37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F362C86-A472-4443-9526-12FBC7BCF0D8}"/>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392670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4B6D-A7B6-400A-B299-C817C65354A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E4A4A56B-F713-4E96-9142-8B975EDA5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FC28557-F49E-45C2-8E8B-3798C152BF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78A4F4C8-D0DF-4191-AC8D-2954F2C9F488}"/>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6" name="Footer Placeholder 5">
            <a:extLst>
              <a:ext uri="{FF2B5EF4-FFF2-40B4-BE49-F238E27FC236}">
                <a16:creationId xmlns:a16="http://schemas.microsoft.com/office/drawing/2014/main" id="{62F10031-0BC9-4682-A875-CDC83D59B55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2DC2311-ABC0-4306-B26F-6B872D1B75A5}"/>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370066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6B84-A283-47AA-BC71-86D7BB33602D}"/>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6BEA51E-57B6-40B8-9639-042AF8E942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C82AA2-7215-4F3D-B528-008AAC03DC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B9DE81C-B93E-4A39-8146-76F1E3D06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4A7755-207F-406C-A2C6-88CFCF980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8D05091-A0B5-4546-99BD-75D2F600D924}"/>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8" name="Footer Placeholder 7">
            <a:extLst>
              <a:ext uri="{FF2B5EF4-FFF2-40B4-BE49-F238E27FC236}">
                <a16:creationId xmlns:a16="http://schemas.microsoft.com/office/drawing/2014/main" id="{5DE6A064-CA30-4712-9DE8-E721D86B1809}"/>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191825F6-3018-436B-BA79-2C63C050D83E}"/>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254026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C70A-A69D-4393-B3BB-489BD93DECD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D7CCE26-9CA6-4218-AA4D-877F25F08A9F}"/>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4" name="Footer Placeholder 3">
            <a:extLst>
              <a:ext uri="{FF2B5EF4-FFF2-40B4-BE49-F238E27FC236}">
                <a16:creationId xmlns:a16="http://schemas.microsoft.com/office/drawing/2014/main" id="{76020435-A3C7-4574-9667-A84E190AB54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3FD5A78-3F68-4359-9A65-1D9530EA6930}"/>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61670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26FDA-6F92-4E1C-BC20-554F1A3FF4D4}"/>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3" name="Footer Placeholder 2">
            <a:extLst>
              <a:ext uri="{FF2B5EF4-FFF2-40B4-BE49-F238E27FC236}">
                <a16:creationId xmlns:a16="http://schemas.microsoft.com/office/drawing/2014/main" id="{90B3E211-9672-4B93-ABC0-E8C1C828B76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3144A89-0B97-42C4-9B29-A1A4C3D02B86}"/>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130016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6317-B73A-4E0D-9EA8-8518E8606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B481924-59CC-4ECD-818B-9E16494A04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B3CCFDC-B7EA-414B-B9D4-9180C5BD6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F3779F-2FF1-4113-B78B-560BDC6F0890}"/>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6" name="Footer Placeholder 5">
            <a:extLst>
              <a:ext uri="{FF2B5EF4-FFF2-40B4-BE49-F238E27FC236}">
                <a16:creationId xmlns:a16="http://schemas.microsoft.com/office/drawing/2014/main" id="{853BD909-09B5-4E48-809F-20C985D360F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CD3E1C1-A435-4DB5-BD19-C3533E195C5E}"/>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270940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0AAA-7AA3-4439-82C7-7CB15DF74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AD86FFBF-1149-4341-BC35-9F67B000A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FD71DCE-6A53-4FE9-BF0A-C0799A250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C5249-565B-4B35-BD65-12C5EC843E8E}"/>
              </a:ext>
            </a:extLst>
          </p:cNvPr>
          <p:cNvSpPr>
            <a:spLocks noGrp="1"/>
          </p:cNvSpPr>
          <p:nvPr>
            <p:ph type="dt" sz="half" idx="10"/>
          </p:nvPr>
        </p:nvSpPr>
        <p:spPr/>
        <p:txBody>
          <a:bodyPr/>
          <a:lstStyle/>
          <a:p>
            <a:fld id="{D3BBFCE3-B4E8-4FCB-9D0E-D41990100D8E}" type="datetimeFigureOut">
              <a:rPr lang="en-ZA" smtClean="0"/>
              <a:pPr/>
              <a:t>2024/05/14</a:t>
            </a:fld>
            <a:endParaRPr lang="en-ZA"/>
          </a:p>
        </p:txBody>
      </p:sp>
      <p:sp>
        <p:nvSpPr>
          <p:cNvPr id="6" name="Footer Placeholder 5">
            <a:extLst>
              <a:ext uri="{FF2B5EF4-FFF2-40B4-BE49-F238E27FC236}">
                <a16:creationId xmlns:a16="http://schemas.microsoft.com/office/drawing/2014/main" id="{A89226D4-536C-463E-883A-41F16BF8944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94A0719-2DA1-4EFD-BEC2-0E4AA2540EC9}"/>
              </a:ext>
            </a:extLst>
          </p:cNvPr>
          <p:cNvSpPr>
            <a:spLocks noGrp="1"/>
          </p:cNvSpPr>
          <p:nvPr>
            <p:ph type="sldNum" sz="quarter" idx="12"/>
          </p:nvPr>
        </p:nvSpPr>
        <p:spPr/>
        <p:txBody>
          <a:bodyPr/>
          <a:lstStyle/>
          <a:p>
            <a:fld id="{E5A3036F-F2FF-4F98-80E2-6CCBBD99AE50}" type="slidenum">
              <a:rPr lang="en-ZA" smtClean="0"/>
              <a:pPr/>
              <a:t>‹#›</a:t>
            </a:fld>
            <a:endParaRPr lang="en-ZA"/>
          </a:p>
        </p:txBody>
      </p:sp>
    </p:spTree>
    <p:extLst>
      <p:ext uri="{BB962C8B-B14F-4D97-AF65-F5344CB8AC3E}">
        <p14:creationId xmlns:p14="http://schemas.microsoft.com/office/powerpoint/2010/main" val="334091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9BCBD-11B3-4C1A-B234-1E969D89F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88C51A0-EA3D-43AE-9D4E-8BA68390C7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210BD29-4630-452A-BC6C-B7439F5D4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BFCE3-B4E8-4FCB-9D0E-D41990100D8E}" type="datetimeFigureOut">
              <a:rPr lang="en-ZA" smtClean="0"/>
              <a:pPr/>
              <a:t>2024/05/14</a:t>
            </a:fld>
            <a:endParaRPr lang="en-ZA"/>
          </a:p>
        </p:txBody>
      </p:sp>
      <p:sp>
        <p:nvSpPr>
          <p:cNvPr id="5" name="Footer Placeholder 4">
            <a:extLst>
              <a:ext uri="{FF2B5EF4-FFF2-40B4-BE49-F238E27FC236}">
                <a16:creationId xmlns:a16="http://schemas.microsoft.com/office/drawing/2014/main" id="{CD7B9EE4-B064-4102-B3EF-FC3D97FF9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D0A1894-45E1-42D4-B705-37F924769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3036F-F2FF-4F98-80E2-6CCBBD99AE50}" type="slidenum">
              <a:rPr lang="en-ZA" smtClean="0"/>
              <a:pPr/>
              <a:t>‹#›</a:t>
            </a:fld>
            <a:endParaRPr lang="en-ZA"/>
          </a:p>
        </p:txBody>
      </p:sp>
    </p:spTree>
    <p:extLst>
      <p:ext uri="{BB962C8B-B14F-4D97-AF65-F5344CB8AC3E}">
        <p14:creationId xmlns:p14="http://schemas.microsoft.com/office/powerpoint/2010/main" val="1670175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85444-624A-604D-B82E-5A1547A7E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03A252-B402-224E-96ED-42821E592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9D3AD-C0AA-EA40-BE75-459DF01D5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A9E51-3FBD-9C4F-843D-F06DB3A8101F}" type="datetimeFigureOut">
              <a:rPr lang="en-US" smtClean="0"/>
              <a:t>5/14/2024</a:t>
            </a:fld>
            <a:endParaRPr lang="en-US" dirty="0"/>
          </a:p>
        </p:txBody>
      </p:sp>
      <p:sp>
        <p:nvSpPr>
          <p:cNvPr id="5" name="Footer Placeholder 4">
            <a:extLst>
              <a:ext uri="{FF2B5EF4-FFF2-40B4-BE49-F238E27FC236}">
                <a16:creationId xmlns:a16="http://schemas.microsoft.com/office/drawing/2014/main" id="{99FEE590-8026-0A42-B877-4C664C9E6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290E40-9184-4A48-839F-54355A564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37315-CC43-E34A-8241-841AFEB5245F}" type="slidenum">
              <a:rPr lang="en-US" smtClean="0"/>
              <a:t>‹#›</a:t>
            </a:fld>
            <a:endParaRPr lang="en-US" dirty="0"/>
          </a:p>
        </p:txBody>
      </p:sp>
    </p:spTree>
    <p:extLst>
      <p:ext uri="{BB962C8B-B14F-4D97-AF65-F5344CB8AC3E}">
        <p14:creationId xmlns:p14="http://schemas.microsoft.com/office/powerpoint/2010/main" val="2989688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s://amrh.nepad.org/amrh-resources" TargetMode="External"/><Relationship Id="rId7" Type="http://schemas.openxmlformats.org/officeDocument/2006/relationships/diagramQuickStyle" Target="../diagrams/quickStyle5.xml"/><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7.png"/><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svg"/><Relationship Id="rId7"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6.svg"/><Relationship Id="rId7" Type="http://schemas.openxmlformats.org/officeDocument/2006/relationships/diagramQuickStyle" Target="../diagrams/quickStyle9.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9.xml"/><Relationship Id="rId11" Type="http://schemas.openxmlformats.org/officeDocument/2006/relationships/image" Target="../media/image37.png"/><Relationship Id="rId5" Type="http://schemas.openxmlformats.org/officeDocument/2006/relationships/diagramData" Target="../diagrams/data9.xml"/><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svg"/><Relationship Id="rId7" Type="http://schemas.openxmlformats.org/officeDocument/2006/relationships/diagramQuickStyle" Target="../diagrams/quickStyle10.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10.xml"/><Relationship Id="rId11" Type="http://schemas.openxmlformats.org/officeDocument/2006/relationships/image" Target="../media/image37.png"/><Relationship Id="rId5" Type="http://schemas.openxmlformats.org/officeDocument/2006/relationships/diagramData" Target="../diagrams/data10.xml"/><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tags" Target="../tags/tag33.xml"/><Relationship Id="rId39" Type="http://schemas.openxmlformats.org/officeDocument/2006/relationships/tags" Target="../tags/tag46.xml"/><Relationship Id="rId21" Type="http://schemas.openxmlformats.org/officeDocument/2006/relationships/tags" Target="../tags/tag28.xml"/><Relationship Id="rId34" Type="http://schemas.openxmlformats.org/officeDocument/2006/relationships/tags" Target="../tags/tag41.xml"/><Relationship Id="rId42" Type="http://schemas.openxmlformats.org/officeDocument/2006/relationships/tags" Target="../tags/tag49.xml"/><Relationship Id="rId47" Type="http://schemas.openxmlformats.org/officeDocument/2006/relationships/tags" Target="../tags/tag54.xml"/><Relationship Id="rId50" Type="http://schemas.openxmlformats.org/officeDocument/2006/relationships/tags" Target="../tags/tag57.xml"/><Relationship Id="rId55" Type="http://schemas.openxmlformats.org/officeDocument/2006/relationships/tags" Target="../tags/tag62.xml"/><Relationship Id="rId63" Type="http://schemas.openxmlformats.org/officeDocument/2006/relationships/tags" Target="../tags/tag70.xml"/><Relationship Id="rId68" Type="http://schemas.openxmlformats.org/officeDocument/2006/relationships/tags" Target="../tags/tag75.xml"/><Relationship Id="rId76" Type="http://schemas.openxmlformats.org/officeDocument/2006/relationships/tags" Target="../tags/tag83.xml"/><Relationship Id="rId84" Type="http://schemas.openxmlformats.org/officeDocument/2006/relationships/tags" Target="../tags/tag91.xml"/><Relationship Id="rId7" Type="http://schemas.openxmlformats.org/officeDocument/2006/relationships/tags" Target="../tags/tag14.xml"/><Relationship Id="rId71" Type="http://schemas.openxmlformats.org/officeDocument/2006/relationships/tags" Target="../tags/tag78.xml"/><Relationship Id="rId2" Type="http://schemas.openxmlformats.org/officeDocument/2006/relationships/tags" Target="../tags/tag9.xml"/><Relationship Id="rId16" Type="http://schemas.openxmlformats.org/officeDocument/2006/relationships/tags" Target="../tags/tag23.xml"/><Relationship Id="rId29" Type="http://schemas.openxmlformats.org/officeDocument/2006/relationships/tags" Target="../tags/tag36.xml"/><Relationship Id="rId11" Type="http://schemas.openxmlformats.org/officeDocument/2006/relationships/tags" Target="../tags/tag18.xml"/><Relationship Id="rId24" Type="http://schemas.openxmlformats.org/officeDocument/2006/relationships/tags" Target="../tags/tag31.xml"/><Relationship Id="rId32" Type="http://schemas.openxmlformats.org/officeDocument/2006/relationships/tags" Target="../tags/tag39.xml"/><Relationship Id="rId37" Type="http://schemas.openxmlformats.org/officeDocument/2006/relationships/tags" Target="../tags/tag44.xml"/><Relationship Id="rId40" Type="http://schemas.openxmlformats.org/officeDocument/2006/relationships/tags" Target="../tags/tag47.xml"/><Relationship Id="rId45" Type="http://schemas.openxmlformats.org/officeDocument/2006/relationships/tags" Target="../tags/tag52.xml"/><Relationship Id="rId53" Type="http://schemas.openxmlformats.org/officeDocument/2006/relationships/tags" Target="../tags/tag60.xml"/><Relationship Id="rId58" Type="http://schemas.openxmlformats.org/officeDocument/2006/relationships/tags" Target="../tags/tag65.xml"/><Relationship Id="rId66" Type="http://schemas.openxmlformats.org/officeDocument/2006/relationships/tags" Target="../tags/tag73.xml"/><Relationship Id="rId74" Type="http://schemas.openxmlformats.org/officeDocument/2006/relationships/tags" Target="../tags/tag81.xml"/><Relationship Id="rId79" Type="http://schemas.openxmlformats.org/officeDocument/2006/relationships/tags" Target="../tags/tag86.xml"/><Relationship Id="rId87" Type="http://schemas.openxmlformats.org/officeDocument/2006/relationships/notesSlide" Target="../notesSlides/notesSlide1.xml"/><Relationship Id="rId5" Type="http://schemas.openxmlformats.org/officeDocument/2006/relationships/tags" Target="../tags/tag12.xml"/><Relationship Id="rId61" Type="http://schemas.openxmlformats.org/officeDocument/2006/relationships/tags" Target="../tags/tag68.xml"/><Relationship Id="rId82" Type="http://schemas.openxmlformats.org/officeDocument/2006/relationships/tags" Target="../tags/tag89.xml"/><Relationship Id="rId19" Type="http://schemas.openxmlformats.org/officeDocument/2006/relationships/tags" Target="../tags/tag26.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tags" Target="../tags/tag34.xml"/><Relationship Id="rId30" Type="http://schemas.openxmlformats.org/officeDocument/2006/relationships/tags" Target="../tags/tag37.xml"/><Relationship Id="rId35" Type="http://schemas.openxmlformats.org/officeDocument/2006/relationships/tags" Target="../tags/tag42.xml"/><Relationship Id="rId43" Type="http://schemas.openxmlformats.org/officeDocument/2006/relationships/tags" Target="../tags/tag50.xml"/><Relationship Id="rId48" Type="http://schemas.openxmlformats.org/officeDocument/2006/relationships/tags" Target="../tags/tag55.xml"/><Relationship Id="rId56" Type="http://schemas.openxmlformats.org/officeDocument/2006/relationships/tags" Target="../tags/tag63.xml"/><Relationship Id="rId64" Type="http://schemas.openxmlformats.org/officeDocument/2006/relationships/tags" Target="../tags/tag71.xml"/><Relationship Id="rId69" Type="http://schemas.openxmlformats.org/officeDocument/2006/relationships/tags" Target="../tags/tag76.xml"/><Relationship Id="rId77" Type="http://schemas.openxmlformats.org/officeDocument/2006/relationships/tags" Target="../tags/tag84.xml"/><Relationship Id="rId8" Type="http://schemas.openxmlformats.org/officeDocument/2006/relationships/tags" Target="../tags/tag15.xml"/><Relationship Id="rId51" Type="http://schemas.openxmlformats.org/officeDocument/2006/relationships/tags" Target="../tags/tag58.xml"/><Relationship Id="rId72" Type="http://schemas.openxmlformats.org/officeDocument/2006/relationships/tags" Target="../tags/tag79.xml"/><Relationship Id="rId80" Type="http://schemas.openxmlformats.org/officeDocument/2006/relationships/tags" Target="../tags/tag87.xml"/><Relationship Id="rId85" Type="http://schemas.openxmlformats.org/officeDocument/2006/relationships/tags" Target="../tags/tag92.xml"/><Relationship Id="rId3" Type="http://schemas.openxmlformats.org/officeDocument/2006/relationships/tags" Target="../tags/tag10.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tags" Target="../tags/tag32.xml"/><Relationship Id="rId33" Type="http://schemas.openxmlformats.org/officeDocument/2006/relationships/tags" Target="../tags/tag40.xml"/><Relationship Id="rId38" Type="http://schemas.openxmlformats.org/officeDocument/2006/relationships/tags" Target="../tags/tag45.xml"/><Relationship Id="rId46" Type="http://schemas.openxmlformats.org/officeDocument/2006/relationships/tags" Target="../tags/tag53.xml"/><Relationship Id="rId59" Type="http://schemas.openxmlformats.org/officeDocument/2006/relationships/tags" Target="../tags/tag66.xml"/><Relationship Id="rId67" Type="http://schemas.openxmlformats.org/officeDocument/2006/relationships/tags" Target="../tags/tag74.xml"/><Relationship Id="rId20" Type="http://schemas.openxmlformats.org/officeDocument/2006/relationships/tags" Target="../tags/tag27.xml"/><Relationship Id="rId41" Type="http://schemas.openxmlformats.org/officeDocument/2006/relationships/tags" Target="../tags/tag48.xml"/><Relationship Id="rId54" Type="http://schemas.openxmlformats.org/officeDocument/2006/relationships/tags" Target="../tags/tag61.xml"/><Relationship Id="rId62" Type="http://schemas.openxmlformats.org/officeDocument/2006/relationships/tags" Target="../tags/tag69.xml"/><Relationship Id="rId70" Type="http://schemas.openxmlformats.org/officeDocument/2006/relationships/tags" Target="../tags/tag77.xml"/><Relationship Id="rId75" Type="http://schemas.openxmlformats.org/officeDocument/2006/relationships/tags" Target="../tags/tag82.xml"/><Relationship Id="rId83" Type="http://schemas.openxmlformats.org/officeDocument/2006/relationships/tags" Target="../tags/tag90.xml"/><Relationship Id="rId1" Type="http://schemas.openxmlformats.org/officeDocument/2006/relationships/tags" Target="../tags/tag8.xml"/><Relationship Id="rId6" Type="http://schemas.openxmlformats.org/officeDocument/2006/relationships/tags" Target="../tags/tag13.xml"/><Relationship Id="rId15" Type="http://schemas.openxmlformats.org/officeDocument/2006/relationships/tags" Target="../tags/tag22.xml"/><Relationship Id="rId23" Type="http://schemas.openxmlformats.org/officeDocument/2006/relationships/tags" Target="../tags/tag30.xml"/><Relationship Id="rId28" Type="http://schemas.openxmlformats.org/officeDocument/2006/relationships/tags" Target="../tags/tag35.xml"/><Relationship Id="rId36" Type="http://schemas.openxmlformats.org/officeDocument/2006/relationships/tags" Target="../tags/tag43.xml"/><Relationship Id="rId49" Type="http://schemas.openxmlformats.org/officeDocument/2006/relationships/tags" Target="../tags/tag56.xml"/><Relationship Id="rId57" Type="http://schemas.openxmlformats.org/officeDocument/2006/relationships/tags" Target="../tags/tag64.xml"/><Relationship Id="rId10" Type="http://schemas.openxmlformats.org/officeDocument/2006/relationships/tags" Target="../tags/tag17.xml"/><Relationship Id="rId31" Type="http://schemas.openxmlformats.org/officeDocument/2006/relationships/tags" Target="../tags/tag38.xml"/><Relationship Id="rId44" Type="http://schemas.openxmlformats.org/officeDocument/2006/relationships/tags" Target="../tags/tag51.xml"/><Relationship Id="rId52" Type="http://schemas.openxmlformats.org/officeDocument/2006/relationships/tags" Target="../tags/tag59.xml"/><Relationship Id="rId60" Type="http://schemas.openxmlformats.org/officeDocument/2006/relationships/tags" Target="../tags/tag67.xml"/><Relationship Id="rId65" Type="http://schemas.openxmlformats.org/officeDocument/2006/relationships/tags" Target="../tags/tag72.xml"/><Relationship Id="rId73" Type="http://schemas.openxmlformats.org/officeDocument/2006/relationships/tags" Target="../tags/tag80.xml"/><Relationship Id="rId78" Type="http://schemas.openxmlformats.org/officeDocument/2006/relationships/tags" Target="../tags/tag85.xml"/><Relationship Id="rId81" Type="http://schemas.openxmlformats.org/officeDocument/2006/relationships/tags" Target="../tags/tag88.xml"/><Relationship Id="rId86"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svg"/><Relationship Id="rId7" Type="http://schemas.openxmlformats.org/officeDocument/2006/relationships/diagramLayout" Target="../diagrams/layout2.xml"/><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image" Target="../media/image7.pn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tags" Target="../tags/tag118.xml"/><Relationship Id="rId39" Type="http://schemas.openxmlformats.org/officeDocument/2006/relationships/tags" Target="../tags/tag131.xml"/><Relationship Id="rId21" Type="http://schemas.openxmlformats.org/officeDocument/2006/relationships/tags" Target="../tags/tag113.xml"/><Relationship Id="rId34" Type="http://schemas.openxmlformats.org/officeDocument/2006/relationships/tags" Target="../tags/tag126.xml"/><Relationship Id="rId42" Type="http://schemas.openxmlformats.org/officeDocument/2006/relationships/tags" Target="../tags/tag134.xml"/><Relationship Id="rId47" Type="http://schemas.openxmlformats.org/officeDocument/2006/relationships/tags" Target="../tags/tag139.xml"/><Relationship Id="rId50" Type="http://schemas.openxmlformats.org/officeDocument/2006/relationships/tags" Target="../tags/tag142.xml"/><Relationship Id="rId55" Type="http://schemas.openxmlformats.org/officeDocument/2006/relationships/tags" Target="../tags/tag147.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tags" Target="../tags/tag117.xml"/><Relationship Id="rId33" Type="http://schemas.openxmlformats.org/officeDocument/2006/relationships/tags" Target="../tags/tag125.xml"/><Relationship Id="rId38" Type="http://schemas.openxmlformats.org/officeDocument/2006/relationships/tags" Target="../tags/tag130.xml"/><Relationship Id="rId46" Type="http://schemas.openxmlformats.org/officeDocument/2006/relationships/tags" Target="../tags/tag138.xml"/><Relationship Id="rId59" Type="http://schemas.openxmlformats.org/officeDocument/2006/relationships/image" Target="../media/image10.png"/><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tags" Target="../tags/tag112.xml"/><Relationship Id="rId29" Type="http://schemas.openxmlformats.org/officeDocument/2006/relationships/tags" Target="../tags/tag121.xml"/><Relationship Id="rId41" Type="http://schemas.openxmlformats.org/officeDocument/2006/relationships/tags" Target="../tags/tag133.xml"/><Relationship Id="rId54" Type="http://schemas.openxmlformats.org/officeDocument/2006/relationships/tags" Target="../tags/tag146.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tags" Target="../tags/tag116.xml"/><Relationship Id="rId32" Type="http://schemas.openxmlformats.org/officeDocument/2006/relationships/tags" Target="../tags/tag124.xml"/><Relationship Id="rId37" Type="http://schemas.openxmlformats.org/officeDocument/2006/relationships/tags" Target="../tags/tag129.xml"/><Relationship Id="rId40" Type="http://schemas.openxmlformats.org/officeDocument/2006/relationships/tags" Target="../tags/tag132.xml"/><Relationship Id="rId45" Type="http://schemas.openxmlformats.org/officeDocument/2006/relationships/tags" Target="../tags/tag137.xml"/><Relationship Id="rId53" Type="http://schemas.openxmlformats.org/officeDocument/2006/relationships/tags" Target="../tags/tag145.xml"/><Relationship Id="rId58" Type="http://schemas.openxmlformats.org/officeDocument/2006/relationships/image" Target="../media/image9.png"/><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tags" Target="../tags/tag115.xml"/><Relationship Id="rId28" Type="http://schemas.openxmlformats.org/officeDocument/2006/relationships/tags" Target="../tags/tag120.xml"/><Relationship Id="rId36" Type="http://schemas.openxmlformats.org/officeDocument/2006/relationships/tags" Target="../tags/tag128.xml"/><Relationship Id="rId49" Type="http://schemas.openxmlformats.org/officeDocument/2006/relationships/tags" Target="../tags/tag141.xml"/><Relationship Id="rId57" Type="http://schemas.openxmlformats.org/officeDocument/2006/relationships/notesSlide" Target="../notesSlides/notesSlide2.xml"/><Relationship Id="rId10" Type="http://schemas.openxmlformats.org/officeDocument/2006/relationships/tags" Target="../tags/tag102.xml"/><Relationship Id="rId19" Type="http://schemas.openxmlformats.org/officeDocument/2006/relationships/tags" Target="../tags/tag111.xml"/><Relationship Id="rId31" Type="http://schemas.openxmlformats.org/officeDocument/2006/relationships/tags" Target="../tags/tag123.xml"/><Relationship Id="rId44" Type="http://schemas.openxmlformats.org/officeDocument/2006/relationships/tags" Target="../tags/tag136.xml"/><Relationship Id="rId52" Type="http://schemas.openxmlformats.org/officeDocument/2006/relationships/tags" Target="../tags/tag144.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tags" Target="../tags/tag114.xml"/><Relationship Id="rId27" Type="http://schemas.openxmlformats.org/officeDocument/2006/relationships/tags" Target="../tags/tag119.xml"/><Relationship Id="rId30" Type="http://schemas.openxmlformats.org/officeDocument/2006/relationships/tags" Target="../tags/tag122.xml"/><Relationship Id="rId35" Type="http://schemas.openxmlformats.org/officeDocument/2006/relationships/tags" Target="../tags/tag127.xml"/><Relationship Id="rId43" Type="http://schemas.openxmlformats.org/officeDocument/2006/relationships/tags" Target="../tags/tag135.xml"/><Relationship Id="rId48" Type="http://schemas.openxmlformats.org/officeDocument/2006/relationships/tags" Target="../tags/tag140.xml"/><Relationship Id="rId56" Type="http://schemas.openxmlformats.org/officeDocument/2006/relationships/slideLayout" Target="../slideLayouts/slideLayout13.xml"/><Relationship Id="rId8" Type="http://schemas.openxmlformats.org/officeDocument/2006/relationships/tags" Target="../tags/tag100.xml"/><Relationship Id="rId51" Type="http://schemas.openxmlformats.org/officeDocument/2006/relationships/tags" Target="../tags/tag143.xml"/><Relationship Id="rId3" Type="http://schemas.openxmlformats.org/officeDocument/2006/relationships/tags" Target="../tags/tag95.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tags" Target="../tags/tag148.x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AC67-86C7-0541-AD04-78BE8B6D7625}"/>
              </a:ext>
            </a:extLst>
          </p:cNvPr>
          <p:cNvSpPr>
            <a:spLocks noGrp="1"/>
          </p:cNvSpPr>
          <p:nvPr>
            <p:ph type="ctrTitle"/>
          </p:nvPr>
        </p:nvSpPr>
        <p:spPr>
          <a:xfrm>
            <a:off x="84659" y="5937662"/>
            <a:ext cx="12107341" cy="831273"/>
          </a:xfrm>
        </p:spPr>
        <p:txBody>
          <a:bodyPr>
            <a:noAutofit/>
          </a:bodyPr>
          <a:lstStyle/>
          <a:p>
            <a:r>
              <a:rPr lang="en-US" sz="2400" b="1" dirty="0">
                <a:latin typeface="Abadi MT Condensed Light" panose="020B0306030101010103" pitchFamily="34" charset="77"/>
              </a:rPr>
              <a:t>Medicines Regulatory Harmonization (AMRH) Initiative</a:t>
            </a:r>
            <a:br>
              <a:rPr lang="en-US" sz="2400" dirty="0">
                <a:latin typeface="Abadi MT Condensed Light" panose="020B0306030101010103" pitchFamily="34" charset="77"/>
              </a:rPr>
            </a:br>
            <a:r>
              <a:rPr lang="en-US" sz="2400" dirty="0">
                <a:latin typeface="Abadi MT Condensed Light" panose="020B0306030101010103" pitchFamily="34" charset="77"/>
              </a:rPr>
              <a:t>Alex Juma Ismail</a:t>
            </a:r>
            <a:endParaRPr lang="en-US" sz="4400" dirty="0">
              <a:latin typeface="Abadi MT Condensed Light" panose="020B0306030101010103" pitchFamily="34" charset="77"/>
            </a:endParaRPr>
          </a:p>
        </p:txBody>
      </p:sp>
    </p:spTree>
    <p:extLst>
      <p:ext uri="{BB962C8B-B14F-4D97-AF65-F5344CB8AC3E}">
        <p14:creationId xmlns:p14="http://schemas.microsoft.com/office/powerpoint/2010/main" val="366791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9697-6E79-C794-B795-6681D2F5533D}"/>
              </a:ext>
            </a:extLst>
          </p:cNvPr>
          <p:cNvSpPr>
            <a:spLocks noGrp="1"/>
          </p:cNvSpPr>
          <p:nvPr>
            <p:ph type="title"/>
          </p:nvPr>
        </p:nvSpPr>
        <p:spPr>
          <a:xfrm>
            <a:off x="426720" y="152400"/>
            <a:ext cx="11369040" cy="944879"/>
          </a:xfrm>
        </p:spPr>
        <p:txBody>
          <a:bodyPr>
            <a:normAutofit/>
          </a:bodyPr>
          <a:lstStyle/>
          <a:p>
            <a:r>
              <a:rPr lang="en-US" dirty="0">
                <a:latin typeface="Abadi MT Condensed Light" panose="020B0306030101010103" pitchFamily="34" charset="77"/>
              </a:rPr>
              <a:t>Prioritizing enablers for a successful AMA and the continental ecosystem</a:t>
            </a:r>
            <a:endParaRPr lang="en-ZA" dirty="0">
              <a:latin typeface="Abadi MT Condensed Light" panose="020B0306030101010103" pitchFamily="34" charset="77"/>
            </a:endParaRPr>
          </a:p>
        </p:txBody>
      </p:sp>
      <p:graphicFrame>
        <p:nvGraphicFramePr>
          <p:cNvPr id="49" name="Content Placeholder 2">
            <a:extLst>
              <a:ext uri="{FF2B5EF4-FFF2-40B4-BE49-F238E27FC236}">
                <a16:creationId xmlns:a16="http://schemas.microsoft.com/office/drawing/2014/main" id="{2B1F545F-9232-910E-8761-983D0F164644}"/>
              </a:ext>
            </a:extLst>
          </p:cNvPr>
          <p:cNvGraphicFramePr>
            <a:graphicFrameLocks noGrp="1"/>
          </p:cNvGraphicFramePr>
          <p:nvPr>
            <p:ph idx="1"/>
          </p:nvPr>
        </p:nvGraphicFramePr>
        <p:xfrm>
          <a:off x="426720" y="1439206"/>
          <a:ext cx="11369040" cy="4519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18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ook&#10;&#10;Description automatically generated">
            <a:extLst>
              <a:ext uri="{FF2B5EF4-FFF2-40B4-BE49-F238E27FC236}">
                <a16:creationId xmlns:a16="http://schemas.microsoft.com/office/drawing/2014/main" id="{C1322400-69E4-865C-8B41-3205B7FB576B}"/>
              </a:ext>
            </a:extLst>
          </p:cNvPr>
          <p:cNvPicPr>
            <a:picLocks noChangeAspect="1"/>
          </p:cNvPicPr>
          <p:nvPr/>
        </p:nvPicPr>
        <p:blipFill>
          <a:blip r:embed="rId2"/>
          <a:stretch>
            <a:fillRect/>
          </a:stretch>
        </p:blipFill>
        <p:spPr>
          <a:xfrm>
            <a:off x="8341423" y="223356"/>
            <a:ext cx="3593486" cy="3140046"/>
          </a:xfrm>
          <a:prstGeom prst="rect">
            <a:avLst/>
          </a:prstGeom>
        </p:spPr>
      </p:pic>
      <p:sp>
        <p:nvSpPr>
          <p:cNvPr id="2" name="Title 1">
            <a:extLst>
              <a:ext uri="{FF2B5EF4-FFF2-40B4-BE49-F238E27FC236}">
                <a16:creationId xmlns:a16="http://schemas.microsoft.com/office/drawing/2014/main" id="{73B4B307-F947-7D52-81D5-1DA8DCA0CB16}"/>
              </a:ext>
            </a:extLst>
          </p:cNvPr>
          <p:cNvSpPr>
            <a:spLocks noGrp="1"/>
          </p:cNvSpPr>
          <p:nvPr>
            <p:ph type="title"/>
          </p:nvPr>
        </p:nvSpPr>
        <p:spPr>
          <a:xfrm>
            <a:off x="426720" y="96742"/>
            <a:ext cx="11369040" cy="746762"/>
          </a:xfrm>
        </p:spPr>
        <p:txBody>
          <a:bodyPr>
            <a:normAutofit/>
          </a:bodyPr>
          <a:lstStyle/>
          <a:p>
            <a:r>
              <a:rPr lang="en-US" dirty="0">
                <a:latin typeface="Abadi MT Condensed Light" panose="020B0306030101010103" pitchFamily="34" charset="77"/>
              </a:rPr>
              <a:t>Continental standards and processes</a:t>
            </a:r>
            <a:endParaRPr lang="en-ZA" dirty="0">
              <a:latin typeface="Abadi MT Condensed Light" panose="020B0306030101010103" pitchFamily="34" charset="77"/>
            </a:endParaRPr>
          </a:p>
        </p:txBody>
      </p:sp>
      <p:sp>
        <p:nvSpPr>
          <p:cNvPr id="7" name="TextBox 6">
            <a:extLst>
              <a:ext uri="{FF2B5EF4-FFF2-40B4-BE49-F238E27FC236}">
                <a16:creationId xmlns:a16="http://schemas.microsoft.com/office/drawing/2014/main" id="{39696D12-3F97-548A-A22A-14AC0E3BE507}"/>
              </a:ext>
            </a:extLst>
          </p:cNvPr>
          <p:cNvSpPr txBox="1"/>
          <p:nvPr/>
        </p:nvSpPr>
        <p:spPr>
          <a:xfrm>
            <a:off x="7890508" y="5685456"/>
            <a:ext cx="4211377"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Baskerville Old Face" panose="02020602080505020303" pitchFamily="18" charset="77"/>
                <a:ea typeface="+mn-ea"/>
                <a:cs typeface="Arial" panose="020B0604020202020204" pitchFamily="34" charset="0"/>
                <a:hlinkClick r:id="rId3"/>
              </a:rPr>
              <a:t>https://amrh.nepad.org/amrh-resources</a:t>
            </a:r>
            <a:endParaRPr kumimoji="0" lang="en-US" sz="2000" b="1" i="0" u="none" strike="noStrike" kern="1200" cap="none" spc="0" normalizeH="0" baseline="0" noProof="0" dirty="0">
              <a:ln>
                <a:noFill/>
              </a:ln>
              <a:solidFill>
                <a:srgbClr val="FF0000"/>
              </a:solidFill>
              <a:effectLst/>
              <a:uLnTx/>
              <a:uFillTx/>
              <a:latin typeface="Baskerville Old Face" panose="02020602080505020303" pitchFamily="18" charset="77"/>
              <a:ea typeface="+mn-ea"/>
              <a:cs typeface="Arial" panose="020B0604020202020204" pitchFamily="34" charset="0"/>
            </a:endParaRPr>
          </a:p>
        </p:txBody>
      </p:sp>
      <p:pic>
        <p:nvPicPr>
          <p:cNvPr id="8" name="Picture 7" descr="A close-up of a book&#10;&#10;Description automatically generated">
            <a:extLst>
              <a:ext uri="{FF2B5EF4-FFF2-40B4-BE49-F238E27FC236}">
                <a16:creationId xmlns:a16="http://schemas.microsoft.com/office/drawing/2014/main" id="{BD2247C2-7AE0-2ECF-6882-DFF2CEEA0EC5}"/>
              </a:ext>
            </a:extLst>
          </p:cNvPr>
          <p:cNvPicPr>
            <a:picLocks noChangeAspect="1"/>
          </p:cNvPicPr>
          <p:nvPr/>
        </p:nvPicPr>
        <p:blipFill rotWithShape="1">
          <a:blip r:embed="rId4"/>
          <a:srcRect l="33540" t="17935" b="10956"/>
          <a:stretch/>
        </p:blipFill>
        <p:spPr>
          <a:xfrm>
            <a:off x="8341423" y="3363402"/>
            <a:ext cx="3593486" cy="2437973"/>
          </a:xfrm>
          <a:prstGeom prst="rect">
            <a:avLst/>
          </a:prstGeom>
        </p:spPr>
      </p:pic>
      <p:graphicFrame>
        <p:nvGraphicFramePr>
          <p:cNvPr id="10" name="TextBox 5">
            <a:extLst>
              <a:ext uri="{FF2B5EF4-FFF2-40B4-BE49-F238E27FC236}">
                <a16:creationId xmlns:a16="http://schemas.microsoft.com/office/drawing/2014/main" id="{24711656-B3A9-207A-0ED3-ABC353835822}"/>
              </a:ext>
            </a:extLst>
          </p:cNvPr>
          <p:cNvGraphicFramePr/>
          <p:nvPr/>
        </p:nvGraphicFramePr>
        <p:xfrm>
          <a:off x="-3975" y="1204540"/>
          <a:ext cx="8014915" cy="49090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222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3F1EA62-3BAF-4806-8F63-419C4D536634}"/>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flipV="1">
            <a:off x="3048" y="5649000"/>
            <a:ext cx="12188952" cy="268055"/>
          </a:xfrm>
          <a:prstGeom prst="rect">
            <a:avLst/>
          </a:prstGeom>
        </p:spPr>
      </p:pic>
      <p:pic>
        <p:nvPicPr>
          <p:cNvPr id="11" name="Graphic 10">
            <a:extLst>
              <a:ext uri="{FF2B5EF4-FFF2-40B4-BE49-F238E27FC236}">
                <a16:creationId xmlns:a16="http://schemas.microsoft.com/office/drawing/2014/main" id="{7A8588DC-C99F-41A0-A5EB-F834606262AB}"/>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a:off x="0" y="835023"/>
            <a:ext cx="12188952" cy="268055"/>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6A509A5-01C1-40D0-995E-99893D893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1896" y="190064"/>
            <a:ext cx="2209800" cy="509394"/>
          </a:xfrm>
          <a:prstGeom prst="rect">
            <a:avLst/>
          </a:prstGeom>
        </p:spPr>
      </p:pic>
      <p:sp>
        <p:nvSpPr>
          <p:cNvPr id="12" name="TextBox 11">
            <a:extLst>
              <a:ext uri="{FF2B5EF4-FFF2-40B4-BE49-F238E27FC236}">
                <a16:creationId xmlns:a16="http://schemas.microsoft.com/office/drawing/2014/main" id="{DF8541B1-D62A-493B-9D48-0C1DCBEF9D96}"/>
              </a:ext>
            </a:extLst>
          </p:cNvPr>
          <p:cNvSpPr txBox="1"/>
          <p:nvPr/>
        </p:nvSpPr>
        <p:spPr>
          <a:xfrm>
            <a:off x="568402" y="1938101"/>
            <a:ext cx="6852062" cy="2862322"/>
          </a:xfrm>
          <a:prstGeom prst="rect">
            <a:avLst/>
          </a:prstGeom>
          <a:noFill/>
        </p:spPr>
        <p:txBody>
          <a:bodyPr wrap="square" rtlCol="0">
            <a:spAutoFit/>
          </a:bodyPr>
          <a:lstStyle/>
          <a:p>
            <a:pPr algn="ctr"/>
            <a:r>
              <a:rPr lang="en-US" sz="3600" b="1" dirty="0">
                <a:solidFill>
                  <a:schemeClr val="bg2">
                    <a:lumMod val="25000"/>
                  </a:schemeClr>
                </a:solidFill>
                <a:latin typeface="Abadi MT Condensed Light" panose="020B0306030101010103" pitchFamily="34" charset="77"/>
              </a:rPr>
              <a:t>Continental Pilot on Listing of Human Medicinal Products</a:t>
            </a:r>
          </a:p>
          <a:p>
            <a:pPr algn="ctr"/>
            <a:endParaRPr lang="en-US" sz="3600" b="1" dirty="0">
              <a:solidFill>
                <a:schemeClr val="bg2">
                  <a:lumMod val="25000"/>
                </a:schemeClr>
              </a:solidFill>
              <a:latin typeface="Abadi MT Condensed Light" panose="020B0306030101010103" pitchFamily="34" charset="77"/>
            </a:endParaRPr>
          </a:p>
          <a:p>
            <a:pPr algn="ctr"/>
            <a:endParaRPr lang="en-US" sz="3600" b="1" dirty="0">
              <a:solidFill>
                <a:schemeClr val="bg2">
                  <a:lumMod val="25000"/>
                </a:schemeClr>
              </a:solidFill>
              <a:latin typeface="Abadi MT Condensed Light" panose="020B0306030101010103" pitchFamily="34" charset="77"/>
            </a:endParaRPr>
          </a:p>
          <a:p>
            <a:pPr algn="ctr"/>
            <a:r>
              <a:rPr lang="en-US" sz="3600" b="1" dirty="0">
                <a:solidFill>
                  <a:schemeClr val="bg2">
                    <a:lumMod val="25000"/>
                  </a:schemeClr>
                </a:solidFill>
                <a:latin typeface="Abadi MT Condensed Light" panose="020B0306030101010103" pitchFamily="34" charset="77"/>
              </a:rPr>
              <a:t>Support to CPPM</a:t>
            </a:r>
            <a:endParaRPr lang="en-US" b="1" dirty="0">
              <a:solidFill>
                <a:schemeClr val="bg2">
                  <a:lumMod val="25000"/>
                </a:schemeClr>
              </a:solidFill>
              <a:latin typeface="Abadi MT Condensed Light" panose="020B0306030101010103" pitchFamily="34" charset="77"/>
            </a:endParaRPr>
          </a:p>
        </p:txBody>
      </p:sp>
      <p:sp>
        <p:nvSpPr>
          <p:cNvPr id="13" name="TextBox 12">
            <a:extLst>
              <a:ext uri="{FF2B5EF4-FFF2-40B4-BE49-F238E27FC236}">
                <a16:creationId xmlns:a16="http://schemas.microsoft.com/office/drawing/2014/main" id="{FBBF8E2D-AA16-4592-9428-26B01ED15271}"/>
              </a:ext>
            </a:extLst>
          </p:cNvPr>
          <p:cNvSpPr txBox="1"/>
          <p:nvPr/>
        </p:nvSpPr>
        <p:spPr>
          <a:xfrm>
            <a:off x="900441" y="4154092"/>
            <a:ext cx="5887443" cy="646331"/>
          </a:xfrm>
          <a:prstGeom prst="rect">
            <a:avLst/>
          </a:prstGeom>
          <a:noFill/>
        </p:spPr>
        <p:txBody>
          <a:bodyPr wrap="square" rtlCol="0">
            <a:spAutoFit/>
          </a:bodyPr>
          <a:lstStyle/>
          <a:p>
            <a:endParaRPr lang="en-US" dirty="0">
              <a:latin typeface="Abadi MT Condensed Light" panose="020B0306030101010103" pitchFamily="34" charset="77"/>
              <a:cs typeface="Arial" panose="020B0604020202020204" pitchFamily="34" charset="0"/>
            </a:endParaRPr>
          </a:p>
          <a:p>
            <a:r>
              <a:rPr lang="en-US" dirty="0">
                <a:latin typeface="Abadi MT Condensed Light" panose="020B0306030101010103" pitchFamily="34" charset="77"/>
                <a:cs typeface="Arial" panose="020B0604020202020204" pitchFamily="34" charset="0"/>
              </a:rPr>
              <a:t>                              </a:t>
            </a:r>
            <a:endParaRPr lang="en-US" dirty="0">
              <a:latin typeface="Abadi MT Condensed Light" panose="020B0306030101010103" pitchFamily="34" charset="77"/>
            </a:endParaRPr>
          </a:p>
        </p:txBody>
      </p:sp>
      <p:pic>
        <p:nvPicPr>
          <p:cNvPr id="3" name="Graphic 2">
            <a:extLst>
              <a:ext uri="{FF2B5EF4-FFF2-40B4-BE49-F238E27FC236}">
                <a16:creationId xmlns:a16="http://schemas.microsoft.com/office/drawing/2014/main" id="{17EE833F-27F0-43A9-9A45-11630178ECA5}"/>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60304" y="166118"/>
            <a:ext cx="1962248" cy="530565"/>
          </a:xfrm>
          <a:prstGeom prst="rect">
            <a:avLst/>
          </a:prstGeom>
        </p:spPr>
      </p:pic>
      <p:pic>
        <p:nvPicPr>
          <p:cNvPr id="4" name="Picture 3" descr="Logo, company name&#10;&#10;Description automatically generated">
            <a:extLst>
              <a:ext uri="{FF2B5EF4-FFF2-40B4-BE49-F238E27FC236}">
                <a16:creationId xmlns:a16="http://schemas.microsoft.com/office/drawing/2014/main" id="{0CDB559D-3F4C-4086-ADC5-2C5B2846C9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970" b="31131"/>
          <a:stretch/>
        </p:blipFill>
        <p:spPr>
          <a:xfrm>
            <a:off x="4469446" y="6109463"/>
            <a:ext cx="1901952" cy="720817"/>
          </a:xfrm>
          <a:prstGeom prst="rect">
            <a:avLst/>
          </a:prstGeom>
        </p:spPr>
      </p:pic>
      <p:pic>
        <p:nvPicPr>
          <p:cNvPr id="5" name="Picture 4">
            <a:extLst>
              <a:ext uri="{FF2B5EF4-FFF2-40B4-BE49-F238E27FC236}">
                <a16:creationId xmlns:a16="http://schemas.microsoft.com/office/drawing/2014/main" id="{5BC913F8-7B02-FACE-7A5D-1F199A89E48A}"/>
              </a:ext>
            </a:extLst>
          </p:cNvPr>
          <p:cNvPicPr>
            <a:picLocks noChangeAspect="1"/>
          </p:cNvPicPr>
          <p:nvPr/>
        </p:nvPicPr>
        <p:blipFill>
          <a:blip r:embed="rId8"/>
          <a:stretch>
            <a:fillRect/>
          </a:stretch>
        </p:blipFill>
        <p:spPr>
          <a:xfrm rot="20865618">
            <a:off x="8134893" y="1212388"/>
            <a:ext cx="3425460" cy="4594517"/>
          </a:xfrm>
          <a:prstGeom prst="rect">
            <a:avLst/>
          </a:prstGeom>
        </p:spPr>
      </p:pic>
    </p:spTree>
    <p:extLst>
      <p:ext uri="{BB962C8B-B14F-4D97-AF65-F5344CB8AC3E}">
        <p14:creationId xmlns:p14="http://schemas.microsoft.com/office/powerpoint/2010/main" val="306898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F0B4296-89FD-7115-BD41-4B54D656093F}"/>
              </a:ext>
            </a:extLst>
          </p:cNvPr>
          <p:cNvGraphicFramePr>
            <a:graphicFrameLocks noGrp="1"/>
          </p:cNvGraphicFramePr>
          <p:nvPr>
            <p:ph idx="1"/>
            <p:extLst>
              <p:ext uri="{D42A27DB-BD31-4B8C-83A1-F6EECF244321}">
                <p14:modId xmlns:p14="http://schemas.microsoft.com/office/powerpoint/2010/main" val="660412281"/>
              </p:ext>
            </p:extLst>
          </p:nvPr>
        </p:nvGraphicFramePr>
        <p:xfrm>
          <a:off x="641268" y="890649"/>
          <a:ext cx="10712532" cy="5286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24465B43-2F50-3876-ABAC-0DD6266003E4}"/>
              </a:ext>
            </a:extLst>
          </p:cNvPr>
          <p:cNvSpPr txBox="1"/>
          <p:nvPr/>
        </p:nvSpPr>
        <p:spPr>
          <a:xfrm>
            <a:off x="838200" y="567483"/>
            <a:ext cx="4576948" cy="707886"/>
          </a:xfrm>
          <a:prstGeom prst="rect">
            <a:avLst/>
          </a:prstGeom>
          <a:noFill/>
        </p:spPr>
        <p:txBody>
          <a:bodyPr wrap="square" rtlCol="0">
            <a:spAutoFit/>
          </a:bodyPr>
          <a:lstStyle/>
          <a:p>
            <a:r>
              <a:rPr lang="en-TZ" sz="4000" dirty="0">
                <a:latin typeface="Abadi MT Condensed Light" panose="020B0306030101010103" pitchFamily="34" charset="77"/>
              </a:rPr>
              <a:t>Continental Procedure</a:t>
            </a:r>
          </a:p>
        </p:txBody>
      </p:sp>
    </p:spTree>
    <p:extLst>
      <p:ext uri="{BB962C8B-B14F-4D97-AF65-F5344CB8AC3E}">
        <p14:creationId xmlns:p14="http://schemas.microsoft.com/office/powerpoint/2010/main" val="368151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 name="Picture 50" descr="A blurry blue and yellow background&#10;&#10;Description automatically generated">
            <a:extLst>
              <a:ext uri="{FF2B5EF4-FFF2-40B4-BE49-F238E27FC236}">
                <a16:creationId xmlns:a16="http://schemas.microsoft.com/office/drawing/2014/main" id="{C6AE9726-96C8-F64C-50EE-0B26551849CA}"/>
              </a:ext>
            </a:extLst>
          </p:cNvPr>
          <p:cNvPicPr>
            <a:picLocks noChangeAspect="1"/>
          </p:cNvPicPr>
          <p:nvPr/>
        </p:nvPicPr>
        <p:blipFill rotWithShape="1">
          <a:blip r:embed="rId2"/>
          <a:srcRect t="3490" b="14093"/>
          <a:stretch/>
        </p:blipFill>
        <p:spPr>
          <a:xfrm>
            <a:off x="20" y="10"/>
            <a:ext cx="12191980" cy="6857990"/>
          </a:xfrm>
          <a:prstGeom prst="rect">
            <a:avLst/>
          </a:prstGeom>
        </p:spPr>
      </p:pic>
      <p:sp>
        <p:nvSpPr>
          <p:cNvPr id="55" name="Rectangle 5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Rectangle 53">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2F9697-6E79-C794-B795-6681D2F5533D}"/>
              </a:ext>
            </a:extLst>
          </p:cNvPr>
          <p:cNvSpPr>
            <a:spLocks noGrp="1"/>
          </p:cNvSpPr>
          <p:nvPr>
            <p:ph type="title"/>
          </p:nvPr>
        </p:nvSpPr>
        <p:spPr>
          <a:xfrm>
            <a:off x="838200" y="365125"/>
            <a:ext cx="10515600" cy="1325563"/>
          </a:xfrm>
        </p:spPr>
        <p:txBody>
          <a:bodyPr>
            <a:normAutofit/>
          </a:bodyPr>
          <a:lstStyle/>
          <a:p>
            <a:r>
              <a:rPr lang="en-US" sz="4000" dirty="0">
                <a:solidFill>
                  <a:schemeClr val="tx2"/>
                </a:solidFill>
                <a:latin typeface="Abadi MT Condensed Light" panose="020B0306030101010103" pitchFamily="34" charset="77"/>
              </a:rPr>
              <a:t>Pilot Objectives</a:t>
            </a:r>
            <a:endParaRPr lang="en-ZA" sz="4000" dirty="0">
              <a:solidFill>
                <a:schemeClr val="tx2"/>
              </a:solidFill>
              <a:latin typeface="Abadi MT Condensed Light" panose="020B0306030101010103" pitchFamily="34" charset="77"/>
            </a:endParaRPr>
          </a:p>
        </p:txBody>
      </p:sp>
      <p:grpSp>
        <p:nvGrpSpPr>
          <p:cNvPr id="58" name="Group 57">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59" name="Freeform: Shape 58">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65" name="Freeform: Shape 64">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49" name="Content Placeholder 2">
            <a:extLst>
              <a:ext uri="{FF2B5EF4-FFF2-40B4-BE49-F238E27FC236}">
                <a16:creationId xmlns:a16="http://schemas.microsoft.com/office/drawing/2014/main" id="{2B1F545F-9232-910E-8761-983D0F164644}"/>
              </a:ext>
            </a:extLst>
          </p:cNvPr>
          <p:cNvGraphicFramePr>
            <a:graphicFrameLocks noGrp="1"/>
          </p:cNvGraphicFramePr>
          <p:nvPr>
            <p:ph idx="1"/>
            <p:extLst>
              <p:ext uri="{D42A27DB-BD31-4B8C-83A1-F6EECF244321}">
                <p14:modId xmlns:p14="http://schemas.microsoft.com/office/powerpoint/2010/main" val="605328549"/>
              </p:ext>
            </p:extLst>
          </p:nvPr>
        </p:nvGraphicFramePr>
        <p:xfrm>
          <a:off x="838199" y="1330036"/>
          <a:ext cx="10762345" cy="5062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68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 name="Picture 50" descr="A blurry blue and yellow background&#10;&#10;Description automatically generated">
            <a:extLst>
              <a:ext uri="{FF2B5EF4-FFF2-40B4-BE49-F238E27FC236}">
                <a16:creationId xmlns:a16="http://schemas.microsoft.com/office/drawing/2014/main" id="{C6AE9726-96C8-F64C-50EE-0B26551849CA}"/>
              </a:ext>
            </a:extLst>
          </p:cNvPr>
          <p:cNvPicPr>
            <a:picLocks noChangeAspect="1"/>
          </p:cNvPicPr>
          <p:nvPr/>
        </p:nvPicPr>
        <p:blipFill rotWithShape="1">
          <a:blip r:embed="rId2"/>
          <a:srcRect t="3490" b="14093"/>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Rectangle 85">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2F9697-6E79-C794-B795-6681D2F5533D}"/>
              </a:ext>
            </a:extLst>
          </p:cNvPr>
          <p:cNvSpPr>
            <a:spLocks noGrp="1"/>
          </p:cNvSpPr>
          <p:nvPr>
            <p:ph type="title"/>
          </p:nvPr>
        </p:nvSpPr>
        <p:spPr>
          <a:xfrm>
            <a:off x="838200" y="365125"/>
            <a:ext cx="10515600" cy="1325563"/>
          </a:xfrm>
        </p:spPr>
        <p:txBody>
          <a:bodyPr>
            <a:normAutofit/>
          </a:bodyPr>
          <a:lstStyle/>
          <a:p>
            <a:r>
              <a:rPr lang="en-US" sz="4000">
                <a:solidFill>
                  <a:schemeClr val="tx2"/>
                </a:solidFill>
                <a:latin typeface="Abadi MT Condensed Light" panose="020B0306030101010103" pitchFamily="34" charset="77"/>
              </a:rPr>
              <a:t>Expected Output and Outcome of the Pilot</a:t>
            </a:r>
            <a:endParaRPr lang="en-ZA" sz="4000" dirty="0">
              <a:solidFill>
                <a:schemeClr val="tx2"/>
              </a:solidFill>
              <a:latin typeface="Abadi MT Condensed Light" panose="020B0306030101010103" pitchFamily="34" charset="77"/>
            </a:endParaRPr>
          </a:p>
        </p:txBody>
      </p:sp>
      <p:grpSp>
        <p:nvGrpSpPr>
          <p:cNvPr id="88" name="Group 87">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08" name="Freeform: Shape 58">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Freeform: Shape 59">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Freeform: Shape 60">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Shape 61">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8"/>
            <a:ext cx="2412221" cy="1810092"/>
            <a:chOff x="-305" y="-1"/>
            <a:chExt cx="3832880" cy="2876136"/>
          </a:xfrm>
        </p:grpSpPr>
        <p:sp>
          <p:nvSpPr>
            <p:cNvPr id="112" name="Freeform: Shape 64">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reeform: Shape 65">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Shape 66">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Freeform: Shape 67">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49" name="Content Placeholder 2">
            <a:extLst>
              <a:ext uri="{FF2B5EF4-FFF2-40B4-BE49-F238E27FC236}">
                <a16:creationId xmlns:a16="http://schemas.microsoft.com/office/drawing/2014/main" id="{2B1F545F-9232-910E-8761-983D0F164644}"/>
              </a:ext>
            </a:extLst>
          </p:cNvPr>
          <p:cNvGraphicFramePr>
            <a:graphicFrameLocks noGrp="1"/>
          </p:cNvGraphicFramePr>
          <p:nvPr>
            <p:ph idx="1"/>
            <p:extLst>
              <p:ext uri="{D42A27DB-BD31-4B8C-83A1-F6EECF244321}">
                <p14:modId xmlns:p14="http://schemas.microsoft.com/office/powerpoint/2010/main" val="3599239048"/>
              </p:ext>
            </p:extLst>
          </p:nvPr>
        </p:nvGraphicFramePr>
        <p:xfrm>
          <a:off x="838200" y="1223158"/>
          <a:ext cx="9552709" cy="551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109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3F1EA62-3BAF-4806-8F63-419C4D536634}"/>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flipV="1">
            <a:off x="3048" y="6182400"/>
            <a:ext cx="12188952" cy="268055"/>
          </a:xfrm>
          <a:prstGeom prst="rect">
            <a:avLst/>
          </a:prstGeom>
        </p:spPr>
      </p:pic>
      <p:pic>
        <p:nvPicPr>
          <p:cNvPr id="11" name="Graphic 10">
            <a:extLst>
              <a:ext uri="{FF2B5EF4-FFF2-40B4-BE49-F238E27FC236}">
                <a16:creationId xmlns:a16="http://schemas.microsoft.com/office/drawing/2014/main" id="{7A8588DC-C99F-41A0-A5EB-F834606262AB}"/>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a:off x="0" y="835023"/>
            <a:ext cx="12188952" cy="268055"/>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7E743DB2-0AC8-432F-9711-4B68B9719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1108" y="4805014"/>
            <a:ext cx="1895953" cy="2052986"/>
          </a:xfrm>
          <a:prstGeom prst="rect">
            <a:avLst/>
          </a:prstGeom>
        </p:spPr>
      </p:pic>
      <p:sp>
        <p:nvSpPr>
          <p:cNvPr id="13" name="TextBox 12">
            <a:extLst>
              <a:ext uri="{FF2B5EF4-FFF2-40B4-BE49-F238E27FC236}">
                <a16:creationId xmlns:a16="http://schemas.microsoft.com/office/drawing/2014/main" id="{FBBF8E2D-AA16-4592-9428-26B01ED15271}"/>
              </a:ext>
            </a:extLst>
          </p:cNvPr>
          <p:cNvSpPr txBox="1"/>
          <p:nvPr/>
        </p:nvSpPr>
        <p:spPr>
          <a:xfrm>
            <a:off x="371685" y="1285644"/>
            <a:ext cx="10316107" cy="584775"/>
          </a:xfrm>
          <a:prstGeom prst="rect">
            <a:avLst/>
          </a:prstGeom>
          <a:noFill/>
        </p:spPr>
        <p:txBody>
          <a:bodyPr wrap="square" rtlCol="0">
            <a:spAutoFit/>
          </a:bodyPr>
          <a:lstStyle/>
          <a:p>
            <a:r>
              <a:rPr lang="en-US" sz="3200" b="1" dirty="0">
                <a:latin typeface="Garamond" panose="02020404030301010803" pitchFamily="18" charset="0"/>
              </a:rPr>
              <a:t>UPDATES: Continental Pilot </a:t>
            </a:r>
            <a:endParaRPr lang="en-ZA" sz="3200" b="1" dirty="0">
              <a:latin typeface="Garamond" panose="02020404030301010803" pitchFamily="18" charset="0"/>
            </a:endParaRPr>
          </a:p>
        </p:txBody>
      </p:sp>
      <p:graphicFrame>
        <p:nvGraphicFramePr>
          <p:cNvPr id="2" name="Diagram 1">
            <a:extLst>
              <a:ext uri="{FF2B5EF4-FFF2-40B4-BE49-F238E27FC236}">
                <a16:creationId xmlns:a16="http://schemas.microsoft.com/office/drawing/2014/main" id="{C554A1C7-207E-C838-4C6B-9A3A9114339C}"/>
              </a:ext>
            </a:extLst>
          </p:cNvPr>
          <p:cNvGraphicFramePr/>
          <p:nvPr>
            <p:extLst>
              <p:ext uri="{D42A27DB-BD31-4B8C-83A1-F6EECF244321}">
                <p14:modId xmlns:p14="http://schemas.microsoft.com/office/powerpoint/2010/main" val="298724045"/>
              </p:ext>
            </p:extLst>
          </p:nvPr>
        </p:nvGraphicFramePr>
        <p:xfrm>
          <a:off x="371686" y="1870419"/>
          <a:ext cx="10316106" cy="3990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descr="Logo, company name&#10;&#10;Description automatically generated">
            <a:extLst>
              <a:ext uri="{FF2B5EF4-FFF2-40B4-BE49-F238E27FC236}">
                <a16:creationId xmlns:a16="http://schemas.microsoft.com/office/drawing/2014/main" id="{076A5910-D3EE-4B9B-8B2A-B91C19C706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79" y="105922"/>
            <a:ext cx="2955659" cy="681327"/>
          </a:xfrm>
          <a:prstGeom prst="rect">
            <a:avLst/>
          </a:prstGeom>
        </p:spPr>
      </p:pic>
      <p:pic>
        <p:nvPicPr>
          <p:cNvPr id="17" name="Picture 16" descr="Logo&#10;&#10;Description automatically generated">
            <a:extLst>
              <a:ext uri="{FF2B5EF4-FFF2-40B4-BE49-F238E27FC236}">
                <a16:creationId xmlns:a16="http://schemas.microsoft.com/office/drawing/2014/main" id="{843B1E56-0C50-4B47-AEAB-9056C4A298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8407" y="111803"/>
            <a:ext cx="1601354" cy="669564"/>
          </a:xfrm>
          <a:prstGeom prst="rect">
            <a:avLst/>
          </a:prstGeom>
        </p:spPr>
      </p:pic>
    </p:spTree>
    <p:extLst>
      <p:ext uri="{BB962C8B-B14F-4D97-AF65-F5344CB8AC3E}">
        <p14:creationId xmlns:p14="http://schemas.microsoft.com/office/powerpoint/2010/main" val="209818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3F1EA62-3BAF-4806-8F63-419C4D536634}"/>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flipV="1">
            <a:off x="3048" y="6182400"/>
            <a:ext cx="12188952" cy="268055"/>
          </a:xfrm>
          <a:prstGeom prst="rect">
            <a:avLst/>
          </a:prstGeom>
        </p:spPr>
      </p:pic>
      <p:pic>
        <p:nvPicPr>
          <p:cNvPr id="11" name="Graphic 10">
            <a:extLst>
              <a:ext uri="{FF2B5EF4-FFF2-40B4-BE49-F238E27FC236}">
                <a16:creationId xmlns:a16="http://schemas.microsoft.com/office/drawing/2014/main" id="{7A8588DC-C99F-41A0-A5EB-F834606262AB}"/>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a:off x="0" y="835023"/>
            <a:ext cx="12188952" cy="268055"/>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7E743DB2-0AC8-432F-9711-4B68B9719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1108" y="4805014"/>
            <a:ext cx="1895953" cy="2052986"/>
          </a:xfrm>
          <a:prstGeom prst="rect">
            <a:avLst/>
          </a:prstGeom>
        </p:spPr>
      </p:pic>
      <p:sp>
        <p:nvSpPr>
          <p:cNvPr id="13" name="TextBox 12">
            <a:extLst>
              <a:ext uri="{FF2B5EF4-FFF2-40B4-BE49-F238E27FC236}">
                <a16:creationId xmlns:a16="http://schemas.microsoft.com/office/drawing/2014/main" id="{FBBF8E2D-AA16-4592-9428-26B01ED15271}"/>
              </a:ext>
            </a:extLst>
          </p:cNvPr>
          <p:cNvSpPr txBox="1"/>
          <p:nvPr/>
        </p:nvSpPr>
        <p:spPr>
          <a:xfrm>
            <a:off x="342898" y="1414880"/>
            <a:ext cx="11437423" cy="646331"/>
          </a:xfrm>
          <a:prstGeom prst="rect">
            <a:avLst/>
          </a:prstGeom>
          <a:noFill/>
        </p:spPr>
        <p:txBody>
          <a:bodyPr wrap="square" rtlCol="0">
            <a:spAutoFit/>
          </a:bodyPr>
          <a:lstStyle/>
          <a:p>
            <a:r>
              <a:rPr lang="en-US" sz="3600" b="1" dirty="0">
                <a:solidFill>
                  <a:schemeClr val="bg2">
                    <a:lumMod val="25000"/>
                  </a:schemeClr>
                </a:solidFill>
                <a:latin typeface="Garamond" panose="02020404030301010803" pitchFamily="18" charset="0"/>
              </a:rPr>
              <a:t>Structurers Established to Support Continental Listing</a:t>
            </a:r>
            <a:endParaRPr lang="en-ZA" sz="3600" b="1" dirty="0">
              <a:solidFill>
                <a:schemeClr val="bg2">
                  <a:lumMod val="25000"/>
                </a:schemeClr>
              </a:solidFill>
              <a:latin typeface="Garamond" panose="02020404030301010803" pitchFamily="18" charset="0"/>
            </a:endParaRPr>
          </a:p>
        </p:txBody>
      </p:sp>
      <p:graphicFrame>
        <p:nvGraphicFramePr>
          <p:cNvPr id="2" name="Diagram 1">
            <a:extLst>
              <a:ext uri="{FF2B5EF4-FFF2-40B4-BE49-F238E27FC236}">
                <a16:creationId xmlns:a16="http://schemas.microsoft.com/office/drawing/2014/main" id="{3988DE10-A76A-2D90-112D-B9BEBA6DEE20}"/>
              </a:ext>
            </a:extLst>
          </p:cNvPr>
          <p:cNvGraphicFramePr/>
          <p:nvPr>
            <p:extLst>
              <p:ext uri="{D42A27DB-BD31-4B8C-83A1-F6EECF244321}">
                <p14:modId xmlns:p14="http://schemas.microsoft.com/office/powerpoint/2010/main" val="3618714452"/>
              </p:ext>
            </p:extLst>
          </p:nvPr>
        </p:nvGraphicFramePr>
        <p:xfrm>
          <a:off x="546461" y="2085293"/>
          <a:ext cx="11043856" cy="3687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descr="Logo, company name&#10;&#10;Description automatically generated">
            <a:extLst>
              <a:ext uri="{FF2B5EF4-FFF2-40B4-BE49-F238E27FC236}">
                <a16:creationId xmlns:a16="http://schemas.microsoft.com/office/drawing/2014/main" id="{076A5910-D3EE-4B9B-8B2A-B91C19C706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79" y="105922"/>
            <a:ext cx="2955659" cy="681327"/>
          </a:xfrm>
          <a:prstGeom prst="rect">
            <a:avLst/>
          </a:prstGeom>
        </p:spPr>
      </p:pic>
      <p:pic>
        <p:nvPicPr>
          <p:cNvPr id="17" name="Picture 16" descr="Logo&#10;&#10;Description automatically generated">
            <a:extLst>
              <a:ext uri="{FF2B5EF4-FFF2-40B4-BE49-F238E27FC236}">
                <a16:creationId xmlns:a16="http://schemas.microsoft.com/office/drawing/2014/main" id="{843B1E56-0C50-4B47-AEAB-9056C4A298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8407" y="111803"/>
            <a:ext cx="1601354" cy="669564"/>
          </a:xfrm>
          <a:prstGeom prst="rect">
            <a:avLst/>
          </a:prstGeom>
        </p:spPr>
      </p:pic>
    </p:spTree>
    <p:extLst>
      <p:ext uri="{BB962C8B-B14F-4D97-AF65-F5344CB8AC3E}">
        <p14:creationId xmlns:p14="http://schemas.microsoft.com/office/powerpoint/2010/main" val="4168398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AA0552B-91CE-2AF1-6B35-3AA045C286AA}"/>
              </a:ext>
            </a:extLst>
          </p:cNvPr>
          <p:cNvSpPr>
            <a:spLocks noGrp="1"/>
          </p:cNvSpPr>
          <p:nvPr>
            <p:ph type="title"/>
          </p:nvPr>
        </p:nvSpPr>
        <p:spPr>
          <a:xfrm>
            <a:off x="466721" y="586854"/>
            <a:ext cx="3571105" cy="3668221"/>
          </a:xfrm>
        </p:spPr>
        <p:txBody>
          <a:bodyPr vert="horz" lIns="91440" tIns="45720" rIns="91440" bIns="45720" rtlCol="0" anchor="b">
            <a:normAutofit/>
          </a:bodyPr>
          <a:lstStyle/>
          <a:p>
            <a:pPr algn="r"/>
            <a:r>
              <a:rPr lang="en-US" sz="4000" b="1" kern="1200" dirty="0">
                <a:solidFill>
                  <a:srgbClr val="FFFFFF"/>
                </a:solidFill>
                <a:latin typeface="Abadi MT Condensed Light" panose="020B0306030101010103" pitchFamily="34" charset="77"/>
              </a:rPr>
              <a:t>Updates on African Medicines Agency (AMA) Operationalization</a:t>
            </a:r>
          </a:p>
        </p:txBody>
      </p:sp>
      <p:graphicFrame>
        <p:nvGraphicFramePr>
          <p:cNvPr id="27" name="TextBox 5">
            <a:extLst>
              <a:ext uri="{FF2B5EF4-FFF2-40B4-BE49-F238E27FC236}">
                <a16:creationId xmlns:a16="http://schemas.microsoft.com/office/drawing/2014/main" id="{0529251F-73F5-A15F-7605-17E4F5B6596C}"/>
              </a:ext>
            </a:extLst>
          </p:cNvPr>
          <p:cNvGraphicFramePr/>
          <p:nvPr>
            <p:extLst>
              <p:ext uri="{D42A27DB-BD31-4B8C-83A1-F6EECF244321}">
                <p14:modId xmlns:p14="http://schemas.microsoft.com/office/powerpoint/2010/main" val="3582386429"/>
              </p:ext>
            </p:extLst>
          </p:nvPr>
        </p:nvGraphicFramePr>
        <p:xfrm>
          <a:off x="4810259" y="649480"/>
          <a:ext cx="7231320" cy="6309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081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3F1EA62-3BAF-4806-8F63-419C4D536634}"/>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r="43736" b="93911"/>
          <a:stretch/>
        </p:blipFill>
        <p:spPr>
          <a:xfrm rot="5400000" flipV="1">
            <a:off x="7506198" y="3188084"/>
            <a:ext cx="7004127" cy="335705"/>
          </a:xfrm>
          <a:prstGeom prst="rect">
            <a:avLst/>
          </a:prstGeom>
        </p:spPr>
      </p:pic>
      <p:pic>
        <p:nvPicPr>
          <p:cNvPr id="11" name="Graphic 10">
            <a:extLst>
              <a:ext uri="{FF2B5EF4-FFF2-40B4-BE49-F238E27FC236}">
                <a16:creationId xmlns:a16="http://schemas.microsoft.com/office/drawing/2014/main" id="{7A8588DC-C99F-41A0-A5EB-F834606262AB}"/>
              </a:ext>
            </a:extLst>
          </p:cNvPr>
          <p:cNvPicPr>
            <a:picLocks noChangeAspect="1"/>
          </p:cNvPicPr>
          <p:nvPr/>
        </p:nvPicPr>
        <p:blipFill rotWithShape="1">
          <a:blip r:embed="rId2" cstate="print">
            <a:extLst>
              <a:ext uri="{96DAC541-7B7A-43D3-8B79-37D633B846F1}">
                <asvg:svgBlip xmlns:asvg="http://schemas.microsoft.com/office/drawing/2016/SVG/main" r:embed="rId3"/>
              </a:ext>
            </a:extLst>
          </a:blip>
          <a:srcRect t="2662" b="94601"/>
          <a:stretch/>
        </p:blipFill>
        <p:spPr>
          <a:xfrm>
            <a:off x="3048" y="950975"/>
            <a:ext cx="12188952" cy="268055"/>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6A509A5-01C1-40D0-995E-99893D893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84" y="134917"/>
            <a:ext cx="2955659" cy="681327"/>
          </a:xfrm>
          <a:prstGeom prst="rect">
            <a:avLst/>
          </a:prstGeom>
        </p:spPr>
      </p:pic>
      <p:pic>
        <p:nvPicPr>
          <p:cNvPr id="9" name="Picture 8" descr="Logo&#10;&#10;Description automatically generated">
            <a:extLst>
              <a:ext uri="{FF2B5EF4-FFF2-40B4-BE49-F238E27FC236}">
                <a16:creationId xmlns:a16="http://schemas.microsoft.com/office/drawing/2014/main" id="{F3C44BBC-40B8-4F44-A399-13773E812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386" y="146680"/>
            <a:ext cx="1601354" cy="669564"/>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7E743DB2-0AC8-432F-9711-4B68B9719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7567" y="134917"/>
            <a:ext cx="708250" cy="766911"/>
          </a:xfrm>
          <a:prstGeom prst="rect">
            <a:avLst/>
          </a:prstGeom>
        </p:spPr>
      </p:pic>
      <p:sp>
        <p:nvSpPr>
          <p:cNvPr id="4" name="TextBox 3">
            <a:extLst>
              <a:ext uri="{FF2B5EF4-FFF2-40B4-BE49-F238E27FC236}">
                <a16:creationId xmlns:a16="http://schemas.microsoft.com/office/drawing/2014/main" id="{4AAD4577-2D99-4B43-BC04-B9A47AAB6508}"/>
              </a:ext>
            </a:extLst>
          </p:cNvPr>
          <p:cNvSpPr txBox="1"/>
          <p:nvPr/>
        </p:nvSpPr>
        <p:spPr>
          <a:xfrm>
            <a:off x="453319" y="2076373"/>
            <a:ext cx="9652000" cy="3785652"/>
          </a:xfrm>
          <a:prstGeom prst="rect">
            <a:avLst/>
          </a:prstGeom>
          <a:noFill/>
        </p:spPr>
        <p:txBody>
          <a:bodyPr wrap="square" rtlCol="0">
            <a:spAutoFit/>
          </a:bodyPr>
          <a:lstStyle/>
          <a:p>
            <a:pPr algn="ctr"/>
            <a:r>
              <a:rPr lang="en-US" sz="6000" dirty="0">
                <a:latin typeface="Abadi MT Condensed Light" panose="020B0306030101010103" pitchFamily="34" charset="77"/>
                <a:cs typeface="Arial" panose="020B0604020202020204" pitchFamily="34" charset="0"/>
              </a:rPr>
              <a:t>The END</a:t>
            </a:r>
          </a:p>
          <a:p>
            <a:pPr algn="ctr"/>
            <a:endParaRPr lang="en-US" sz="6000" dirty="0">
              <a:latin typeface="Abadi MT Condensed Light" panose="020B0306030101010103" pitchFamily="34" charset="77"/>
              <a:cs typeface="Arial" panose="020B0604020202020204" pitchFamily="34" charset="0"/>
            </a:endParaRPr>
          </a:p>
          <a:p>
            <a:pPr algn="ctr"/>
            <a:r>
              <a:rPr lang="en-US" sz="6000" dirty="0">
                <a:latin typeface="Abadi MT Condensed Light" panose="020B0306030101010103" pitchFamily="34" charset="77"/>
                <a:cs typeface="Arial" panose="020B0604020202020204" pitchFamily="34" charset="0"/>
              </a:rPr>
              <a:t>Any Questions???</a:t>
            </a:r>
          </a:p>
          <a:p>
            <a:pPr marL="342900" indent="-342900" algn="ctr"/>
            <a:endParaRPr lang="en-ZA" sz="6000" dirty="0">
              <a:latin typeface="Abadi MT Condensed Light" panose="020B0306030101010103" pitchFamily="34" charset="77"/>
              <a:cs typeface="Arial" panose="020B0604020202020204" pitchFamily="34" charset="0"/>
            </a:endParaRPr>
          </a:p>
        </p:txBody>
      </p:sp>
    </p:spTree>
    <p:extLst>
      <p:ext uri="{BB962C8B-B14F-4D97-AF65-F5344CB8AC3E}">
        <p14:creationId xmlns:p14="http://schemas.microsoft.com/office/powerpoint/2010/main" val="3383775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36712"/>
            <a:ext cx="9036496" cy="648072"/>
          </a:xfrm>
        </p:spPr>
        <p:txBody>
          <a:bodyPr>
            <a:normAutofit fontScale="90000"/>
          </a:bodyPr>
          <a:lstStyle/>
          <a:p>
            <a:pPr algn="l"/>
            <a:br>
              <a:rPr lang="en-GB" sz="2000" b="1" dirty="0"/>
            </a:br>
            <a:br>
              <a:rPr lang="en-GB" sz="2000" b="1" dirty="0"/>
            </a:br>
            <a:br>
              <a:rPr lang="en-GB" sz="2000" b="1" dirty="0"/>
            </a:br>
            <a:br>
              <a:rPr lang="en-GB" sz="2000" b="1" dirty="0"/>
            </a:br>
            <a:r>
              <a:rPr lang="en-GB" sz="2000" b="1" dirty="0"/>
              <a:t>2005: AU Decision55 on Development of the Pharmaceutical Manufacturing Plan for Africa (PMPA) within the NEPAD Framework</a:t>
            </a:r>
            <a:endParaRPr lang="en-ZA" sz="2000" dirty="0"/>
          </a:p>
        </p:txBody>
      </p:sp>
      <p:graphicFrame>
        <p:nvGraphicFramePr>
          <p:cNvPr id="5" name="Content Placeholder 3"/>
          <p:cNvGraphicFramePr>
            <a:graphicFrameLocks/>
          </p:cNvGraphicFramePr>
          <p:nvPr>
            <p:extLst>
              <p:ext uri="{D42A27DB-BD31-4B8C-83A1-F6EECF244321}">
                <p14:modId xmlns:p14="http://schemas.microsoft.com/office/powerpoint/2010/main" val="2076571670"/>
              </p:ext>
            </p:extLst>
          </p:nvPr>
        </p:nvGraphicFramePr>
        <p:xfrm>
          <a:off x="629393" y="1484785"/>
          <a:ext cx="10972800" cy="389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1524000" y="127322"/>
            <a:ext cx="8858491" cy="70939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accent6">
                    <a:lumMod val="50000"/>
                  </a:schemeClr>
                </a:solidFill>
                <a:latin typeface="Baskerville Old Face" panose="02020602080505020303" pitchFamily="18" charset="77"/>
                <a:cs typeface="Aharoni" pitchFamily="2" charset="-79"/>
              </a:rPr>
              <a:t>Background</a:t>
            </a:r>
            <a:endParaRPr lang="en-ZA" sz="4000" dirty="0">
              <a:latin typeface="Baskerville Old Face" panose="02020602080505020303" pitchFamily="18" charset="77"/>
              <a:cs typeface="Aharoni" pitchFamily="2" charset="-79"/>
            </a:endParaRPr>
          </a:p>
        </p:txBody>
      </p:sp>
    </p:spTree>
    <p:extLst>
      <p:ext uri="{BB962C8B-B14F-4D97-AF65-F5344CB8AC3E}">
        <p14:creationId xmlns:p14="http://schemas.microsoft.com/office/powerpoint/2010/main" val="195123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0A9E51-3FBD-9C4F-843D-F06DB3A8101F}" type="datetimeFigureOut">
              <a:rPr lang="en-US" smtClean="0"/>
              <a:pPr>
                <a:defRPr/>
              </a:pPr>
              <a:t>5/14/2024</a:t>
            </a:fld>
            <a:endParaRPr lang="en-GB"/>
          </a:p>
        </p:txBody>
      </p:sp>
      <p:sp>
        <p:nvSpPr>
          <p:cNvPr id="134" name="Slide Number Placeholder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837315-CC43-E34A-8241-841AFEB5245F}" type="slidenum">
              <a:rPr lang="en-US" smtClean="0"/>
              <a:pPr>
                <a:defRPr/>
              </a:pPr>
              <a:t>3</a:t>
            </a:fld>
            <a:endParaRPr lang="en-GB"/>
          </a:p>
        </p:txBody>
      </p:sp>
      <p:sp>
        <p:nvSpPr>
          <p:cNvPr id="123906" name="Rectangle 2"/>
          <p:cNvSpPr>
            <a:spLocks noGrp="1"/>
          </p:cNvSpPr>
          <p:nvPr>
            <p:ph type="title"/>
          </p:nvPr>
        </p:nvSpPr>
        <p:spPr>
          <a:xfrm>
            <a:off x="1631505" y="0"/>
            <a:ext cx="8963499" cy="908050"/>
          </a:xfrm>
        </p:spPr>
        <p:txBody>
          <a:bodyPr/>
          <a:lstStyle/>
          <a:p>
            <a:r>
              <a:rPr lang="en-US" sz="2400" b="1" dirty="0">
                <a:solidFill>
                  <a:schemeClr val="accent6">
                    <a:lumMod val="50000"/>
                  </a:schemeClr>
                </a:solidFill>
                <a:latin typeface="Baskerville Old Face" panose="02020602080505020303" pitchFamily="18" charset="77"/>
              </a:rPr>
              <a:t>&gt; Sub-Saharan Africa covered with medicines registration harmonization (MRH) Projects</a:t>
            </a:r>
          </a:p>
        </p:txBody>
      </p:sp>
      <p:graphicFrame>
        <p:nvGraphicFramePr>
          <p:cNvPr id="124046" name="Group 142"/>
          <p:cNvGraphicFramePr>
            <a:graphicFrameLocks noGrp="1"/>
          </p:cNvGraphicFramePr>
          <p:nvPr>
            <p:custDataLst>
              <p:tags r:id="rId1"/>
            </p:custDataLst>
          </p:nvPr>
        </p:nvGraphicFramePr>
        <p:xfrm>
          <a:off x="1524000" y="3716338"/>
          <a:ext cx="6300788" cy="1700784"/>
        </p:xfrm>
        <a:graphic>
          <a:graphicData uri="http://schemas.openxmlformats.org/drawingml/2006/table">
            <a:tbl>
              <a:tblPr/>
              <a:tblGrid>
                <a:gridCol w="3014663">
                  <a:extLst>
                    <a:ext uri="{9D8B030D-6E8A-4147-A177-3AD203B41FA5}">
                      <a16:colId xmlns:a16="http://schemas.microsoft.com/office/drawing/2014/main" val="20000"/>
                    </a:ext>
                  </a:extLst>
                </a:gridCol>
                <a:gridCol w="1050925">
                  <a:extLst>
                    <a:ext uri="{9D8B030D-6E8A-4147-A177-3AD203B41FA5}">
                      <a16:colId xmlns:a16="http://schemas.microsoft.com/office/drawing/2014/main" val="20001"/>
                    </a:ext>
                  </a:extLst>
                </a:gridCol>
                <a:gridCol w="1276350">
                  <a:extLst>
                    <a:ext uri="{9D8B030D-6E8A-4147-A177-3AD203B41FA5}">
                      <a16:colId xmlns:a16="http://schemas.microsoft.com/office/drawing/2014/main" val="20002"/>
                    </a:ext>
                  </a:extLst>
                </a:gridCol>
                <a:gridCol w="958850">
                  <a:extLst>
                    <a:ext uri="{9D8B030D-6E8A-4147-A177-3AD203B41FA5}">
                      <a16:colId xmlns:a16="http://schemas.microsoft.com/office/drawing/2014/main" val="20003"/>
                    </a:ext>
                  </a:extLst>
                </a:gridCol>
              </a:tblGrid>
              <a:tr h="4921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a:ln>
                            <a:noFill/>
                          </a:ln>
                          <a:solidFill>
                            <a:schemeClr val="tx1"/>
                          </a:solidFill>
                          <a:effectLst/>
                          <a:latin typeface="Baskerville Old Face" panose="02020602080505020303" pitchFamily="18" charset="77"/>
                        </a:rPr>
                        <a:t>Completed or in-process RECs</a:t>
                      </a:r>
                    </a:p>
                  </a:txBody>
                  <a:tcPr marL="45720" marR="45720" anchor="b" horzOverflow="overflow">
                    <a:lnL cap="flat">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Baskerville Old Face" panose="02020602080505020303" pitchFamily="18" charset="77"/>
                        </a:rPr>
                        <a:t>Countries covered</a:t>
                      </a:r>
                    </a:p>
                  </a:txBody>
                  <a:tcPr marL="45720" marR="45720" anchor="b" horzOverflow="overflow">
                    <a:lnL>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Baskerville Old Face" panose="02020602080505020303" pitchFamily="18" charset="77"/>
                        </a:rPr>
                        <a:t>Total</a:t>
                      </a:r>
                      <a:br>
                        <a:rPr kumimoji="0" lang="en-US" sz="1200" b="0" i="0" u="none" strike="noStrike" cap="none" normalizeH="0" baseline="0">
                          <a:ln>
                            <a:noFill/>
                          </a:ln>
                          <a:solidFill>
                            <a:schemeClr val="tx1"/>
                          </a:solidFill>
                          <a:effectLst/>
                          <a:latin typeface="Baskerville Old Face" panose="02020602080505020303" pitchFamily="18" charset="77"/>
                        </a:rPr>
                      </a:br>
                      <a:r>
                        <a:rPr kumimoji="0" lang="en-US" sz="1200" b="0" i="0" u="none" strike="noStrike" cap="none" normalizeH="0" baseline="0">
                          <a:ln>
                            <a:noFill/>
                          </a:ln>
                          <a:solidFill>
                            <a:schemeClr val="tx1"/>
                          </a:solidFill>
                          <a:effectLst/>
                          <a:latin typeface="Baskerville Old Face" panose="02020602080505020303" pitchFamily="18" charset="77"/>
                        </a:rPr>
                        <a:t>members*</a:t>
                      </a:r>
                    </a:p>
                  </a:txBody>
                  <a:tcPr marL="45720" marR="45720" anchor="b" horzOverflow="overflow">
                    <a:lnL>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Baskerville Old Face" panose="02020602080505020303" pitchFamily="18" charset="77"/>
                        </a:rPr>
                        <a:t>% pop</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a:ln>
                            <a:noFill/>
                          </a:ln>
                          <a:solidFill>
                            <a:schemeClr val="tx1"/>
                          </a:solidFill>
                          <a:effectLst/>
                          <a:latin typeface="Baskerville Old Face" panose="02020602080505020303" pitchFamily="18" charset="77"/>
                        </a:rPr>
                        <a:t>covered</a:t>
                      </a:r>
                    </a:p>
                  </a:txBody>
                  <a:tcPr marL="45720" marR="45720" anchor="b" horzOverflow="overflow">
                    <a:lnL>
                      <a:noFill/>
                    </a:lnL>
                    <a:lnR cap="flat">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676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EAC &amp; OCEAC</a:t>
                      </a:r>
                    </a:p>
                    <a:p>
                      <a:pPr marL="0" marR="0" lvl="0" indent="0" algn="l" defTabSz="914400" rtl="0" eaLnBrk="1" fontAlgn="base" latinLnBrk="0" hangingPunct="1">
                        <a:lnSpc>
                          <a:spcPct val="100000"/>
                        </a:lnSpc>
                        <a:spcBef>
                          <a:spcPct val="20000"/>
                        </a:spcBef>
                        <a:spcAft>
                          <a:spcPct val="0"/>
                        </a:spcAft>
                        <a:buClr>
                          <a:schemeClr val="tx2"/>
                        </a:buClr>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EAC, OCEAC, ECOWAS</a:t>
                      </a:r>
                    </a:p>
                    <a:p>
                      <a:pPr marL="0" marR="0" lvl="0" indent="0" algn="l" defTabSz="914400" rtl="0" eaLnBrk="1" fontAlgn="base" latinLnBrk="0" hangingPunct="1">
                        <a:lnSpc>
                          <a:spcPct val="100000"/>
                        </a:lnSpc>
                        <a:spcBef>
                          <a:spcPct val="20000"/>
                        </a:spcBef>
                        <a:spcAft>
                          <a:spcPct val="0"/>
                        </a:spcAft>
                        <a:buClr>
                          <a:schemeClr val="tx2"/>
                        </a:buClr>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EAC, OCEAC, ECOWAS, SADC</a:t>
                      </a:r>
                    </a:p>
                  </a:txBody>
                  <a:tcPr marL="45720" marR="45720"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12 (20%)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26 (46%)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41 (74%)</a:t>
                      </a:r>
                    </a:p>
                  </a:txBody>
                  <a:tcPr marL="45720" marR="45720"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11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a:ln>
                            <a:noFill/>
                          </a:ln>
                          <a:solidFill>
                            <a:schemeClr val="tx1"/>
                          </a:solidFill>
                          <a:effectLst/>
                          <a:latin typeface="Baskerville Old Face" panose="02020602080505020303" pitchFamily="18" charset="77"/>
                        </a:rPr>
                        <a:t>41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1200" b="1" i="0" u="none" strike="noStrike" cap="none" normalizeH="0" baseline="0">
                        <a:ln>
                          <a:noFill/>
                        </a:ln>
                        <a:solidFill>
                          <a:schemeClr val="tx1"/>
                        </a:solidFill>
                        <a:effectLst/>
                        <a:latin typeface="Baskerville Old Face" panose="02020602080505020303" pitchFamily="18" charset="77"/>
                      </a:endParaRPr>
                    </a:p>
                  </a:txBody>
                  <a:tcPr marL="45720" marR="45720" anchorCtr="1"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17%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45%</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1" i="0" u="none" strike="noStrike" cap="none" normalizeH="0" baseline="0" dirty="0">
                          <a:ln>
                            <a:noFill/>
                          </a:ln>
                          <a:solidFill>
                            <a:schemeClr val="tx1"/>
                          </a:solidFill>
                          <a:effectLst/>
                          <a:latin typeface="Baskerville Old Face" panose="02020602080505020303" pitchFamily="18" charset="77"/>
                        </a:rPr>
                        <a:t>72%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sz="1200" b="1" i="0" u="none" strike="noStrike" cap="none" normalizeH="0" baseline="0" dirty="0">
                        <a:ln>
                          <a:noFill/>
                        </a:ln>
                        <a:solidFill>
                          <a:schemeClr val="tx1"/>
                        </a:solidFill>
                        <a:effectLst/>
                        <a:latin typeface="Baskerville Old Face" panose="02020602080505020303" pitchFamily="18" charset="77"/>
                      </a:endParaRPr>
                    </a:p>
                  </a:txBody>
                  <a:tcPr marL="45720" marR="45720" anchorCtr="1"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38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nl-NL" sz="1200" b="1" i="0" u="none" strike="noStrike" cap="none" normalizeH="0" baseline="0" dirty="0">
                        <a:ln>
                          <a:noFill/>
                        </a:ln>
                        <a:solidFill>
                          <a:schemeClr val="tx1"/>
                        </a:solidFill>
                        <a:effectLst/>
                        <a:latin typeface="Calibri" pitchFamily="34" charset="0"/>
                      </a:endParaRPr>
                    </a:p>
                  </a:txBody>
                  <a:tcPr marL="45720" marR="45720" horzOverflow="overflow">
                    <a:lnL cap="flat">
                      <a:noFill/>
                    </a:lnL>
                    <a:lnR>
                      <a:noFill/>
                    </a:lnR>
                    <a:lnT w="19050" cap="flat" cmpd="sng" algn="ctr">
                      <a:solidFill>
                        <a:schemeClr val="tx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nl-NL" sz="1200" b="1" i="0" u="none" strike="noStrike" cap="none" normalizeH="0" baseline="0" dirty="0">
                        <a:ln>
                          <a:noFill/>
                        </a:ln>
                        <a:solidFill>
                          <a:schemeClr val="tx1"/>
                        </a:solidFill>
                        <a:effectLst/>
                        <a:latin typeface="Calibri" pitchFamily="34" charset="0"/>
                      </a:endParaRPr>
                    </a:p>
                  </a:txBody>
                  <a:tcPr marL="45720" marR="45720" anchorCtr="1" horzOverflow="overflow">
                    <a:lnL>
                      <a:noFill/>
                    </a:lnL>
                    <a:lnR>
                      <a:noFill/>
                    </a:lnR>
                    <a:lnT w="19050" cap="flat" cmpd="sng" algn="ctr">
                      <a:solidFill>
                        <a:schemeClr val="tx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nl-NL" sz="1200" b="1" i="0" u="none" strike="noStrike" cap="none" normalizeH="0" baseline="0">
                        <a:ln>
                          <a:noFill/>
                        </a:ln>
                        <a:solidFill>
                          <a:schemeClr val="tx1"/>
                        </a:solidFill>
                        <a:effectLst/>
                        <a:latin typeface="Calibri" pitchFamily="34" charset="0"/>
                      </a:endParaRPr>
                    </a:p>
                  </a:txBody>
                  <a:tcPr marL="45720" marR="45720" anchorCtr="1" horzOverflow="overflow">
                    <a:lnL>
                      <a:noFill/>
                    </a:lnL>
                    <a:lnR>
                      <a:noFill/>
                    </a:lnR>
                    <a:lnT w="19050" cap="flat" cmpd="sng" algn="ctr">
                      <a:solidFill>
                        <a:schemeClr val="tx2"/>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nl-NL" sz="1200" b="1" i="0" u="none" strike="noStrike" cap="none" normalizeH="0" baseline="0" dirty="0">
                        <a:ln>
                          <a:noFill/>
                        </a:ln>
                        <a:solidFill>
                          <a:schemeClr val="tx1"/>
                        </a:solidFill>
                        <a:effectLst/>
                        <a:latin typeface="Calibri" pitchFamily="34" charset="0"/>
                      </a:endParaRPr>
                    </a:p>
                  </a:txBody>
                  <a:tcPr marL="45720" marR="45720" anchorCtr="1" horzOverflow="overflow">
                    <a:lnL>
                      <a:noFill/>
                    </a:lnL>
                    <a:lnR cap="flat">
                      <a:noFill/>
                    </a:lnR>
                    <a:lnT w="19050" cap="flat" cmpd="sng" algn="ctr">
                      <a:solidFill>
                        <a:schemeClr val="tx2"/>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3935" name="Line 31"/>
          <p:cNvSpPr>
            <a:spLocks noChangeShapeType="1"/>
          </p:cNvSpPr>
          <p:nvPr/>
        </p:nvSpPr>
        <p:spPr bwMode="auto">
          <a:xfrm>
            <a:off x="1919288" y="1557338"/>
            <a:ext cx="4189412" cy="0"/>
          </a:xfrm>
          <a:prstGeom prst="line">
            <a:avLst/>
          </a:prstGeom>
          <a:noFill/>
          <a:ln w="19050">
            <a:solidFill>
              <a:srgbClr val="CE6B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23937" name="Text Box 33"/>
          <p:cNvSpPr txBox="1">
            <a:spLocks noChangeArrowheads="1"/>
          </p:cNvSpPr>
          <p:nvPr/>
        </p:nvSpPr>
        <p:spPr bwMode="auto">
          <a:xfrm>
            <a:off x="8382000" y="4989514"/>
            <a:ext cx="470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a:t>SADC</a:t>
            </a:r>
          </a:p>
        </p:txBody>
      </p:sp>
      <p:sp>
        <p:nvSpPr>
          <p:cNvPr id="123938" name="Rectangle 34"/>
          <p:cNvSpPr>
            <a:spLocks noChangeArrowheads="1"/>
          </p:cNvSpPr>
          <p:nvPr/>
        </p:nvSpPr>
        <p:spPr bwMode="gray">
          <a:xfrm>
            <a:off x="1559497" y="5301209"/>
            <a:ext cx="6016516" cy="739576"/>
          </a:xfrm>
          <a:prstGeom prst="rect">
            <a:avLst/>
          </a:prstGeom>
          <a:solidFill>
            <a:srgbClr val="D5CB99"/>
          </a:solidFill>
          <a:ln w="9525" algn="ctr">
            <a:solidFill>
              <a:srgbClr val="D5CB99"/>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nchorCtr="1"/>
          <a:lstStyle/>
          <a:p>
            <a:pPr algn="ctr" eaLnBrk="0" hangingPunct="0"/>
            <a:r>
              <a:rPr lang="en-US" sz="1600" b="1" dirty="0">
                <a:latin typeface="Baskerville Old Face" panose="02020602080505020303" pitchFamily="18" charset="77"/>
              </a:rPr>
              <a:t>EAC Pharmacovigilance Project,</a:t>
            </a:r>
          </a:p>
          <a:p>
            <a:pPr algn="ctr" eaLnBrk="0" hangingPunct="0"/>
            <a:r>
              <a:rPr lang="en-US" sz="1600" b="1" dirty="0">
                <a:latin typeface="Baskerville Old Face" panose="02020602080505020303" pitchFamily="18" charset="77"/>
              </a:rPr>
              <a:t>AVAREF alignment with AMRH on clinical trials ethics and regulatory oversight </a:t>
            </a:r>
          </a:p>
        </p:txBody>
      </p:sp>
      <p:sp>
        <p:nvSpPr>
          <p:cNvPr id="123939" name="Rectangle 35"/>
          <p:cNvSpPr>
            <a:spLocks noChangeArrowheads="1"/>
          </p:cNvSpPr>
          <p:nvPr>
            <p:custDataLst>
              <p:tags r:id="rId2"/>
            </p:custDataLst>
          </p:nvPr>
        </p:nvSpPr>
        <p:spPr bwMode="auto">
          <a:xfrm>
            <a:off x="1897063" y="1500188"/>
            <a:ext cx="160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p>
            <a:pPr algn="ctr">
              <a:spcBef>
                <a:spcPct val="20000"/>
              </a:spcBef>
              <a:buClr>
                <a:schemeClr val="accent2"/>
              </a:buClr>
              <a:buSzPct val="125000"/>
              <a:buFont typeface="Arial" charset="0"/>
              <a:buChar char="•"/>
            </a:pPr>
            <a:r>
              <a:rPr lang="en-US" dirty="0">
                <a:latin typeface="Baskerville Old Face" panose="02020602080505020303" pitchFamily="18" charset="77"/>
              </a:rPr>
              <a:t>REC</a:t>
            </a:r>
          </a:p>
        </p:txBody>
      </p:sp>
      <p:sp>
        <p:nvSpPr>
          <p:cNvPr id="123940" name="Rectangle 36"/>
          <p:cNvSpPr>
            <a:spLocks noChangeArrowheads="1"/>
          </p:cNvSpPr>
          <p:nvPr>
            <p:custDataLst>
              <p:tags r:id="rId3"/>
            </p:custDataLst>
          </p:nvPr>
        </p:nvSpPr>
        <p:spPr bwMode="auto">
          <a:xfrm>
            <a:off x="1524001" y="1773238"/>
            <a:ext cx="1908175" cy="1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p>
            <a:pPr marL="168275" indent="-168275">
              <a:spcBef>
                <a:spcPct val="20000"/>
              </a:spcBef>
              <a:buClr>
                <a:schemeClr val="accent2"/>
              </a:buClr>
              <a:buSzPct val="125000"/>
              <a:buFont typeface="Arial" charset="0"/>
              <a:buChar char="•"/>
            </a:pPr>
            <a:r>
              <a:rPr lang="en-US" sz="1400" b="1" dirty="0">
                <a:latin typeface="Baskerville Old Face" panose="02020602080505020303" pitchFamily="18" charset="77"/>
              </a:rPr>
              <a:t>EAC</a:t>
            </a:r>
          </a:p>
          <a:p>
            <a:pPr marL="168275" indent="-168275">
              <a:spcBef>
                <a:spcPct val="20000"/>
              </a:spcBef>
              <a:buClr>
                <a:schemeClr val="accent2"/>
              </a:buClr>
              <a:buSzPct val="125000"/>
              <a:buFont typeface="Arial" charset="0"/>
              <a:buChar char="•"/>
            </a:pPr>
            <a:r>
              <a:rPr lang="en-US" sz="1400" b="1" dirty="0">
                <a:latin typeface="Baskerville Old Face" panose="02020602080505020303" pitchFamily="18" charset="77"/>
              </a:rPr>
              <a:t>CEMAC-OCEAC</a:t>
            </a:r>
          </a:p>
          <a:p>
            <a:pPr marL="168275" indent="-168275">
              <a:spcBef>
                <a:spcPct val="20000"/>
              </a:spcBef>
              <a:buClr>
                <a:schemeClr val="accent2"/>
              </a:buClr>
              <a:buSzPct val="125000"/>
              <a:buFont typeface="Arial" charset="0"/>
              <a:buChar char="•"/>
            </a:pPr>
            <a:r>
              <a:rPr lang="en-US" sz="1400" b="1" dirty="0">
                <a:latin typeface="Baskerville Old Face" panose="02020602080505020303" pitchFamily="18" charset="77"/>
              </a:rPr>
              <a:t>WAHO/UEMOA</a:t>
            </a:r>
          </a:p>
          <a:p>
            <a:pPr marL="168275" indent="-168275">
              <a:spcBef>
                <a:spcPct val="20000"/>
              </a:spcBef>
              <a:buClr>
                <a:schemeClr val="accent2"/>
              </a:buClr>
              <a:buSzPct val="125000"/>
              <a:buFont typeface="Arial" charset="0"/>
              <a:buChar char="•"/>
            </a:pPr>
            <a:r>
              <a:rPr lang="en-US" sz="1400" b="1" dirty="0">
                <a:latin typeface="Baskerville Old Face" panose="02020602080505020303" pitchFamily="18" charset="77"/>
              </a:rPr>
              <a:t>SADC</a:t>
            </a:r>
          </a:p>
          <a:p>
            <a:pPr marL="168275" indent="-168275">
              <a:spcBef>
                <a:spcPct val="20000"/>
              </a:spcBef>
              <a:buClr>
                <a:schemeClr val="accent2"/>
              </a:buClr>
              <a:buSzPct val="125000"/>
              <a:buFont typeface="Arial" charset="0"/>
              <a:buChar char="•"/>
            </a:pPr>
            <a:r>
              <a:rPr lang="en-US" sz="1400" b="1" dirty="0">
                <a:latin typeface="Baskerville Old Face" panose="02020602080505020303" pitchFamily="18" charset="77"/>
              </a:rPr>
              <a:t>IGAD</a:t>
            </a:r>
          </a:p>
        </p:txBody>
      </p:sp>
      <p:sp>
        <p:nvSpPr>
          <p:cNvPr id="123941" name="Rectangle 37"/>
          <p:cNvSpPr>
            <a:spLocks noChangeArrowheads="1"/>
          </p:cNvSpPr>
          <p:nvPr>
            <p:custDataLst>
              <p:tags r:id="rId4"/>
            </p:custDataLst>
          </p:nvPr>
        </p:nvSpPr>
        <p:spPr bwMode="auto">
          <a:xfrm>
            <a:off x="3575050" y="1484313"/>
            <a:ext cx="1003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p>
            <a:pPr algn="ctr">
              <a:spcBef>
                <a:spcPct val="20000"/>
              </a:spcBef>
              <a:buClr>
                <a:schemeClr val="accent2"/>
              </a:buClr>
              <a:buSzPct val="125000"/>
              <a:buFont typeface="Arial" charset="0"/>
              <a:buChar char="•"/>
            </a:pPr>
            <a:r>
              <a:rPr lang="en-US" dirty="0">
                <a:latin typeface="Baskerville Old Face" panose="02020602080505020303" pitchFamily="18" charset="77"/>
              </a:rPr>
              <a:t>Status</a:t>
            </a:r>
          </a:p>
        </p:txBody>
      </p:sp>
      <p:sp>
        <p:nvSpPr>
          <p:cNvPr id="123942" name="Rectangle 38"/>
          <p:cNvSpPr>
            <a:spLocks noChangeArrowheads="1"/>
          </p:cNvSpPr>
          <p:nvPr>
            <p:custDataLst>
              <p:tags r:id="rId5"/>
            </p:custDataLst>
          </p:nvPr>
        </p:nvSpPr>
        <p:spPr bwMode="auto">
          <a:xfrm>
            <a:off x="4656139" y="1484313"/>
            <a:ext cx="1457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0" bIns="91440">
            <a:spAutoFit/>
          </a:bodyPr>
          <a:lstStyle/>
          <a:p>
            <a:pPr algn="ctr">
              <a:spcBef>
                <a:spcPct val="20000"/>
              </a:spcBef>
              <a:buClr>
                <a:schemeClr val="accent2"/>
              </a:buClr>
              <a:buSzPct val="125000"/>
              <a:buFont typeface="Arial" charset="0"/>
              <a:buChar char="•"/>
            </a:pPr>
            <a:r>
              <a:rPr lang="en-US">
                <a:latin typeface="Baskerville Old Face" panose="02020602080505020303" pitchFamily="18" charset="77"/>
              </a:rPr>
              <a:t>Comments</a:t>
            </a:r>
          </a:p>
        </p:txBody>
      </p:sp>
      <p:sp>
        <p:nvSpPr>
          <p:cNvPr id="123943" name="Line 39"/>
          <p:cNvSpPr>
            <a:spLocks noChangeShapeType="1"/>
          </p:cNvSpPr>
          <p:nvPr/>
        </p:nvSpPr>
        <p:spPr bwMode="auto">
          <a:xfrm>
            <a:off x="1919289" y="1844675"/>
            <a:ext cx="1590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23944" name="Line 40"/>
          <p:cNvSpPr>
            <a:spLocks noChangeShapeType="1"/>
          </p:cNvSpPr>
          <p:nvPr/>
        </p:nvSpPr>
        <p:spPr bwMode="auto">
          <a:xfrm>
            <a:off x="3575050" y="1844675"/>
            <a:ext cx="1009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23945" name="Line 41"/>
          <p:cNvSpPr>
            <a:spLocks noChangeShapeType="1"/>
          </p:cNvSpPr>
          <p:nvPr/>
        </p:nvSpPr>
        <p:spPr bwMode="auto">
          <a:xfrm>
            <a:off x="4652963" y="1819275"/>
            <a:ext cx="13954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23946" name="Rectangle 42"/>
          <p:cNvSpPr>
            <a:spLocks noChangeArrowheads="1"/>
          </p:cNvSpPr>
          <p:nvPr>
            <p:custDataLst>
              <p:tags r:id="rId6"/>
            </p:custDataLst>
          </p:nvPr>
        </p:nvSpPr>
        <p:spPr bwMode="auto">
          <a:xfrm>
            <a:off x="3216276" y="1773238"/>
            <a:ext cx="201612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a:spcBef>
                <a:spcPct val="20000"/>
              </a:spcBef>
              <a:buClr>
                <a:schemeClr val="accent2"/>
              </a:buClr>
              <a:buSzPct val="125000"/>
              <a:buFont typeface="Arial" charset="0"/>
              <a:buChar char="•"/>
            </a:pPr>
            <a:r>
              <a:rPr lang="en-US" sz="1400" b="1" dirty="0">
                <a:latin typeface="Baskerville Old Face" panose="02020602080505020303" pitchFamily="18" charset="77"/>
              </a:rPr>
              <a:t>Implementation </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Implementation</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Implementation</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Implementation</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Implementation</a:t>
            </a:r>
          </a:p>
        </p:txBody>
      </p:sp>
      <p:sp>
        <p:nvSpPr>
          <p:cNvPr id="123947" name="Rectangle 43"/>
          <p:cNvSpPr>
            <a:spLocks noChangeArrowheads="1"/>
          </p:cNvSpPr>
          <p:nvPr>
            <p:custDataLst>
              <p:tags r:id="rId7"/>
            </p:custDataLst>
          </p:nvPr>
        </p:nvSpPr>
        <p:spPr bwMode="auto">
          <a:xfrm>
            <a:off x="4872039" y="1773239"/>
            <a:ext cx="2178671"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p>
            <a:pPr>
              <a:spcBef>
                <a:spcPct val="20000"/>
              </a:spcBef>
              <a:buClr>
                <a:schemeClr val="accent2"/>
              </a:buClr>
              <a:buSzPct val="125000"/>
              <a:buFont typeface="Arial" charset="0"/>
              <a:buChar char="•"/>
            </a:pPr>
            <a:r>
              <a:rPr lang="en-US" sz="1400" b="1" dirty="0">
                <a:latin typeface="Baskerville Old Face" panose="02020602080505020303" pitchFamily="18" charset="77"/>
              </a:rPr>
              <a:t>Launched March 2012</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Launch Nov. 2016</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Launched Feb 2015</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Launched July 2015</a:t>
            </a:r>
          </a:p>
          <a:p>
            <a:pPr>
              <a:spcBef>
                <a:spcPct val="20000"/>
              </a:spcBef>
              <a:buClr>
                <a:schemeClr val="accent2"/>
              </a:buClr>
              <a:buSzPct val="125000"/>
              <a:buFont typeface="Arial" charset="0"/>
              <a:buChar char="•"/>
            </a:pPr>
            <a:r>
              <a:rPr lang="en-US" sz="1400" b="1" dirty="0">
                <a:latin typeface="Baskerville Old Face" panose="02020602080505020303" pitchFamily="18" charset="77"/>
              </a:rPr>
              <a:t>Launched 2017</a:t>
            </a:r>
          </a:p>
          <a:p>
            <a:pPr>
              <a:spcBef>
                <a:spcPct val="20000"/>
              </a:spcBef>
              <a:buClr>
                <a:schemeClr val="accent2"/>
              </a:buClr>
              <a:buSzPct val="125000"/>
            </a:pPr>
            <a:endParaRPr lang="en-US" sz="1400" b="1" dirty="0">
              <a:latin typeface="Baskerville Old Face" panose="02020602080505020303" pitchFamily="18" charset="77"/>
            </a:endParaRPr>
          </a:p>
          <a:p>
            <a:pPr>
              <a:spcBef>
                <a:spcPct val="20000"/>
              </a:spcBef>
              <a:buClr>
                <a:schemeClr val="accent2"/>
              </a:buClr>
              <a:buSzPct val="125000"/>
            </a:pPr>
            <a:endParaRPr lang="en-US" sz="1600" b="1" dirty="0">
              <a:latin typeface="Calibri" pitchFamily="34" charset="0"/>
            </a:endParaRPr>
          </a:p>
        </p:txBody>
      </p:sp>
      <p:sp>
        <p:nvSpPr>
          <p:cNvPr id="123948" name="Text Box 44"/>
          <p:cNvSpPr txBox="1">
            <a:spLocks noChangeArrowheads="1"/>
          </p:cNvSpPr>
          <p:nvPr/>
        </p:nvSpPr>
        <p:spPr bwMode="auto">
          <a:xfrm>
            <a:off x="9959975" y="6465889"/>
            <a:ext cx="3353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fld id="{3003D3D9-6807-4A46-8089-8E02578551FF}" type="slidenum">
              <a:rPr lang="en-US" sz="1000">
                <a:solidFill>
                  <a:schemeClr val="bg1"/>
                </a:solidFill>
              </a:rPr>
              <a:pPr/>
              <a:t>3</a:t>
            </a:fld>
            <a:endParaRPr lang="en-US" sz="1000">
              <a:solidFill>
                <a:schemeClr val="bg1"/>
              </a:solidFill>
            </a:endParaRPr>
          </a:p>
        </p:txBody>
      </p:sp>
      <p:grpSp>
        <p:nvGrpSpPr>
          <p:cNvPr id="123949" name="Group 45"/>
          <p:cNvGrpSpPr>
            <a:grpSpLocks/>
          </p:cNvGrpSpPr>
          <p:nvPr/>
        </p:nvGrpSpPr>
        <p:grpSpPr bwMode="auto">
          <a:xfrm>
            <a:off x="6888163" y="908050"/>
            <a:ext cx="3816350" cy="4059238"/>
            <a:chOff x="2992" y="586"/>
            <a:chExt cx="2544" cy="2557"/>
          </a:xfrm>
        </p:grpSpPr>
        <p:sp>
          <p:nvSpPr>
            <p:cNvPr id="123950" name="AutoShape 46"/>
            <p:cNvSpPr>
              <a:spLocks/>
            </p:cNvSpPr>
            <p:nvPr/>
          </p:nvSpPr>
          <p:spPr bwMode="auto">
            <a:xfrm>
              <a:off x="5127" y="1771"/>
              <a:ext cx="96" cy="502"/>
            </a:xfrm>
            <a:prstGeom prst="rightBrace">
              <a:avLst>
                <a:gd name="adj1" fmla="val 435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123951" name="AutoShape 47"/>
            <p:cNvSpPr>
              <a:spLocks/>
            </p:cNvSpPr>
            <p:nvPr/>
          </p:nvSpPr>
          <p:spPr bwMode="auto">
            <a:xfrm rot="16200000" flipH="1">
              <a:off x="4398" y="2606"/>
              <a:ext cx="188" cy="885"/>
            </a:xfrm>
            <a:prstGeom prst="rightBrace">
              <a:avLst>
                <a:gd name="adj1" fmla="val 3922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grpSp>
          <p:nvGrpSpPr>
            <p:cNvPr id="123952" name="Group 48"/>
            <p:cNvGrpSpPr>
              <a:grpSpLocks/>
            </p:cNvGrpSpPr>
            <p:nvPr/>
          </p:nvGrpSpPr>
          <p:grpSpPr bwMode="auto">
            <a:xfrm rot="950862">
              <a:off x="3154" y="1687"/>
              <a:ext cx="767" cy="316"/>
              <a:chOff x="3128" y="1732"/>
              <a:chExt cx="767" cy="316"/>
            </a:xfrm>
          </p:grpSpPr>
          <p:sp>
            <p:nvSpPr>
              <p:cNvPr id="123953" name="AutoShape 49"/>
              <p:cNvSpPr>
                <a:spLocks/>
              </p:cNvSpPr>
              <p:nvPr/>
            </p:nvSpPr>
            <p:spPr bwMode="auto">
              <a:xfrm rot="5413413" flipH="1">
                <a:off x="3431" y="1429"/>
                <a:ext cx="161" cy="767"/>
              </a:xfrm>
              <a:prstGeom prst="leftBrace">
                <a:avLst>
                  <a:gd name="adj1" fmla="val 39700"/>
                  <a:gd name="adj2" fmla="val 5104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123954" name="Text Box 50"/>
              <p:cNvSpPr txBox="1">
                <a:spLocks noChangeArrowheads="1"/>
              </p:cNvSpPr>
              <p:nvPr/>
            </p:nvSpPr>
            <p:spPr bwMode="auto">
              <a:xfrm>
                <a:off x="3130" y="1893"/>
                <a:ext cx="68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WAHO/UEMOA</a:t>
                </a:r>
              </a:p>
            </p:txBody>
          </p:sp>
        </p:grpSp>
        <p:sp>
          <p:nvSpPr>
            <p:cNvPr id="123955" name="Text Box 51"/>
            <p:cNvSpPr txBox="1">
              <a:spLocks noChangeArrowheads="1"/>
            </p:cNvSpPr>
            <p:nvPr/>
          </p:nvSpPr>
          <p:spPr bwMode="auto">
            <a:xfrm>
              <a:off x="5195" y="1945"/>
              <a:ext cx="26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EAC</a:t>
              </a:r>
            </a:p>
          </p:txBody>
        </p:sp>
        <p:sp>
          <p:nvSpPr>
            <p:cNvPr id="123956" name="AutoShape 52"/>
            <p:cNvSpPr>
              <a:spLocks/>
            </p:cNvSpPr>
            <p:nvPr/>
          </p:nvSpPr>
          <p:spPr bwMode="auto">
            <a:xfrm rot="19662477" flipH="1">
              <a:off x="4012" y="1790"/>
              <a:ext cx="50" cy="331"/>
            </a:xfrm>
            <a:prstGeom prst="rightBrace">
              <a:avLst>
                <a:gd name="adj1" fmla="val 55167"/>
                <a:gd name="adj2" fmla="val 46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cxnSp>
          <p:nvCxnSpPr>
            <p:cNvPr id="123957" name="AutoShape 53"/>
            <p:cNvCxnSpPr>
              <a:cxnSpLocks noChangeShapeType="1"/>
              <a:stCxn id="123956" idx="1"/>
            </p:cNvCxnSpPr>
            <p:nvPr/>
          </p:nvCxnSpPr>
          <p:spPr bwMode="auto">
            <a:xfrm flipH="1">
              <a:off x="3870" y="1957"/>
              <a:ext cx="138" cy="237"/>
            </a:xfrm>
            <a:prstGeom prst="straightConnector1">
              <a:avLst/>
            </a:prstGeom>
            <a:noFill/>
            <a:ln w="9525">
              <a:solidFill>
                <a:srgbClr val="000000"/>
              </a:solidFill>
              <a:round/>
              <a:headEnd type="none" w="lg" len="lg"/>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123958" name="Text Box 54"/>
            <p:cNvSpPr txBox="1">
              <a:spLocks noChangeArrowheads="1"/>
            </p:cNvSpPr>
            <p:nvPr/>
          </p:nvSpPr>
          <p:spPr bwMode="auto">
            <a:xfrm>
              <a:off x="3568" y="2170"/>
              <a:ext cx="62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a:t>ECCAS/OCEAC</a:t>
              </a:r>
            </a:p>
          </p:txBody>
        </p:sp>
        <p:sp>
          <p:nvSpPr>
            <p:cNvPr id="123959" name="Freeform 55"/>
            <p:cNvSpPr>
              <a:spLocks noChangeAspect="1"/>
            </p:cNvSpPr>
            <p:nvPr>
              <p:custDataLst>
                <p:tags r:id="rId8"/>
              </p:custDataLst>
            </p:nvPr>
          </p:nvSpPr>
          <p:spPr bwMode="auto">
            <a:xfrm>
              <a:off x="4051" y="723"/>
              <a:ext cx="487" cy="438"/>
            </a:xfrm>
            <a:custGeom>
              <a:avLst/>
              <a:gdLst>
                <a:gd name="T0" fmla="*/ 30 w 786"/>
                <a:gd name="T1" fmla="*/ 132 h 678"/>
                <a:gd name="T2" fmla="*/ 48 w 786"/>
                <a:gd name="T3" fmla="*/ 114 h 678"/>
                <a:gd name="T4" fmla="*/ 42 w 786"/>
                <a:gd name="T5" fmla="*/ 84 h 678"/>
                <a:gd name="T6" fmla="*/ 60 w 786"/>
                <a:gd name="T7" fmla="*/ 66 h 678"/>
                <a:gd name="T8" fmla="*/ 78 w 786"/>
                <a:gd name="T9" fmla="*/ 54 h 678"/>
                <a:gd name="T10" fmla="*/ 108 w 786"/>
                <a:gd name="T11" fmla="*/ 42 h 678"/>
                <a:gd name="T12" fmla="*/ 108 w 786"/>
                <a:gd name="T13" fmla="*/ 18 h 678"/>
                <a:gd name="T14" fmla="*/ 120 w 786"/>
                <a:gd name="T15" fmla="*/ 6 h 678"/>
                <a:gd name="T16" fmla="*/ 138 w 786"/>
                <a:gd name="T17" fmla="*/ 12 h 678"/>
                <a:gd name="T18" fmla="*/ 168 w 786"/>
                <a:gd name="T19" fmla="*/ 18 h 678"/>
                <a:gd name="T20" fmla="*/ 198 w 786"/>
                <a:gd name="T21" fmla="*/ 12 h 678"/>
                <a:gd name="T22" fmla="*/ 222 w 786"/>
                <a:gd name="T23" fmla="*/ 18 h 678"/>
                <a:gd name="T24" fmla="*/ 252 w 786"/>
                <a:gd name="T25" fmla="*/ 30 h 678"/>
                <a:gd name="T26" fmla="*/ 276 w 786"/>
                <a:gd name="T27" fmla="*/ 36 h 678"/>
                <a:gd name="T28" fmla="*/ 300 w 786"/>
                <a:gd name="T29" fmla="*/ 48 h 678"/>
                <a:gd name="T30" fmla="*/ 306 w 786"/>
                <a:gd name="T31" fmla="*/ 72 h 678"/>
                <a:gd name="T32" fmla="*/ 330 w 786"/>
                <a:gd name="T33" fmla="*/ 90 h 678"/>
                <a:gd name="T34" fmla="*/ 354 w 786"/>
                <a:gd name="T35" fmla="*/ 96 h 678"/>
                <a:gd name="T36" fmla="*/ 390 w 786"/>
                <a:gd name="T37" fmla="*/ 102 h 678"/>
                <a:gd name="T38" fmla="*/ 414 w 786"/>
                <a:gd name="T39" fmla="*/ 108 h 678"/>
                <a:gd name="T40" fmla="*/ 432 w 786"/>
                <a:gd name="T41" fmla="*/ 114 h 678"/>
                <a:gd name="T42" fmla="*/ 456 w 786"/>
                <a:gd name="T43" fmla="*/ 132 h 678"/>
                <a:gd name="T44" fmla="*/ 480 w 786"/>
                <a:gd name="T45" fmla="*/ 144 h 678"/>
                <a:gd name="T46" fmla="*/ 510 w 786"/>
                <a:gd name="T47" fmla="*/ 138 h 678"/>
                <a:gd name="T48" fmla="*/ 534 w 786"/>
                <a:gd name="T49" fmla="*/ 108 h 678"/>
                <a:gd name="T50" fmla="*/ 528 w 786"/>
                <a:gd name="T51" fmla="*/ 90 h 678"/>
                <a:gd name="T52" fmla="*/ 528 w 786"/>
                <a:gd name="T53" fmla="*/ 60 h 678"/>
                <a:gd name="T54" fmla="*/ 534 w 786"/>
                <a:gd name="T55" fmla="*/ 48 h 678"/>
                <a:gd name="T56" fmla="*/ 552 w 786"/>
                <a:gd name="T57" fmla="*/ 30 h 678"/>
                <a:gd name="T58" fmla="*/ 594 w 786"/>
                <a:gd name="T59" fmla="*/ 18 h 678"/>
                <a:gd name="T60" fmla="*/ 618 w 786"/>
                <a:gd name="T61" fmla="*/ 12 h 678"/>
                <a:gd name="T62" fmla="*/ 648 w 786"/>
                <a:gd name="T63" fmla="*/ 12 h 678"/>
                <a:gd name="T64" fmla="*/ 672 w 786"/>
                <a:gd name="T65" fmla="*/ 24 h 678"/>
                <a:gd name="T66" fmla="*/ 684 w 786"/>
                <a:gd name="T67" fmla="*/ 42 h 678"/>
                <a:gd name="T68" fmla="*/ 708 w 786"/>
                <a:gd name="T69" fmla="*/ 48 h 678"/>
                <a:gd name="T70" fmla="*/ 732 w 786"/>
                <a:gd name="T71" fmla="*/ 54 h 678"/>
                <a:gd name="T72" fmla="*/ 762 w 786"/>
                <a:gd name="T73" fmla="*/ 54 h 678"/>
                <a:gd name="T74" fmla="*/ 780 w 786"/>
                <a:gd name="T75" fmla="*/ 66 h 678"/>
                <a:gd name="T76" fmla="*/ 786 w 786"/>
                <a:gd name="T77" fmla="*/ 78 h 678"/>
                <a:gd name="T78" fmla="*/ 774 w 786"/>
                <a:gd name="T79" fmla="*/ 96 h 678"/>
                <a:gd name="T80" fmla="*/ 780 w 786"/>
                <a:gd name="T81" fmla="*/ 120 h 678"/>
                <a:gd name="T82" fmla="*/ 762 w 786"/>
                <a:gd name="T83" fmla="*/ 150 h 678"/>
                <a:gd name="T84" fmla="*/ 774 w 786"/>
                <a:gd name="T85" fmla="*/ 180 h 678"/>
                <a:gd name="T86" fmla="*/ 780 w 786"/>
                <a:gd name="T87" fmla="*/ 192 h 678"/>
                <a:gd name="T88" fmla="*/ 690 w 786"/>
                <a:gd name="T89" fmla="*/ 660 h 678"/>
                <a:gd name="T90" fmla="*/ 582 w 786"/>
                <a:gd name="T91" fmla="*/ 606 h 678"/>
                <a:gd name="T92" fmla="*/ 432 w 786"/>
                <a:gd name="T93" fmla="*/ 534 h 678"/>
                <a:gd name="T94" fmla="*/ 312 w 786"/>
                <a:gd name="T95" fmla="*/ 492 h 678"/>
                <a:gd name="T96" fmla="*/ 204 w 786"/>
                <a:gd name="T97" fmla="*/ 498 h 678"/>
                <a:gd name="T98" fmla="*/ 168 w 786"/>
                <a:gd name="T99" fmla="*/ 486 h 678"/>
                <a:gd name="T100" fmla="*/ 114 w 786"/>
                <a:gd name="T101" fmla="*/ 444 h 678"/>
                <a:gd name="T102" fmla="*/ 78 w 786"/>
                <a:gd name="T103" fmla="*/ 432 h 678"/>
                <a:gd name="T104" fmla="*/ 42 w 786"/>
                <a:gd name="T105" fmla="*/ 420 h 678"/>
                <a:gd name="T106" fmla="*/ 0 w 786"/>
                <a:gd name="T107" fmla="*/ 348 h 678"/>
                <a:gd name="T108" fmla="*/ 18 w 786"/>
                <a:gd name="T109" fmla="*/ 336 h 678"/>
                <a:gd name="T110" fmla="*/ 24 w 786"/>
                <a:gd name="T111" fmla="*/ 312 h 678"/>
                <a:gd name="T112" fmla="*/ 24 w 786"/>
                <a:gd name="T113" fmla="*/ 282 h 678"/>
                <a:gd name="T114" fmla="*/ 24 w 786"/>
                <a:gd name="T115" fmla="*/ 252 h 678"/>
                <a:gd name="T116" fmla="*/ 30 w 786"/>
                <a:gd name="T117" fmla="*/ 216 h 678"/>
                <a:gd name="T118" fmla="*/ 12 w 786"/>
                <a:gd name="T119" fmla="*/ 162 h 678"/>
                <a:gd name="T120" fmla="*/ 12 w 786"/>
                <a:gd name="T121" fmla="*/ 144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6" h="678">
                  <a:moveTo>
                    <a:pt x="12" y="144"/>
                  </a:moveTo>
                  <a:lnTo>
                    <a:pt x="18" y="144"/>
                  </a:lnTo>
                  <a:lnTo>
                    <a:pt x="24" y="138"/>
                  </a:lnTo>
                  <a:lnTo>
                    <a:pt x="30" y="138"/>
                  </a:lnTo>
                  <a:lnTo>
                    <a:pt x="30" y="132"/>
                  </a:lnTo>
                  <a:lnTo>
                    <a:pt x="36" y="132"/>
                  </a:lnTo>
                  <a:lnTo>
                    <a:pt x="36" y="126"/>
                  </a:lnTo>
                  <a:lnTo>
                    <a:pt x="42" y="126"/>
                  </a:lnTo>
                  <a:lnTo>
                    <a:pt x="42" y="120"/>
                  </a:lnTo>
                  <a:lnTo>
                    <a:pt x="48" y="114"/>
                  </a:lnTo>
                  <a:lnTo>
                    <a:pt x="48" y="108"/>
                  </a:lnTo>
                  <a:lnTo>
                    <a:pt x="48" y="102"/>
                  </a:lnTo>
                  <a:lnTo>
                    <a:pt x="42" y="96"/>
                  </a:lnTo>
                  <a:lnTo>
                    <a:pt x="42" y="90"/>
                  </a:lnTo>
                  <a:lnTo>
                    <a:pt x="42" y="84"/>
                  </a:lnTo>
                  <a:lnTo>
                    <a:pt x="42" y="78"/>
                  </a:lnTo>
                  <a:lnTo>
                    <a:pt x="48" y="72"/>
                  </a:lnTo>
                  <a:lnTo>
                    <a:pt x="54" y="72"/>
                  </a:lnTo>
                  <a:lnTo>
                    <a:pt x="60" y="72"/>
                  </a:lnTo>
                  <a:lnTo>
                    <a:pt x="60" y="66"/>
                  </a:lnTo>
                  <a:lnTo>
                    <a:pt x="66" y="66"/>
                  </a:lnTo>
                  <a:lnTo>
                    <a:pt x="66" y="60"/>
                  </a:lnTo>
                  <a:lnTo>
                    <a:pt x="72" y="60"/>
                  </a:lnTo>
                  <a:lnTo>
                    <a:pt x="72" y="54"/>
                  </a:lnTo>
                  <a:lnTo>
                    <a:pt x="78" y="54"/>
                  </a:lnTo>
                  <a:lnTo>
                    <a:pt x="84" y="48"/>
                  </a:lnTo>
                  <a:lnTo>
                    <a:pt x="90" y="48"/>
                  </a:lnTo>
                  <a:lnTo>
                    <a:pt x="90" y="42"/>
                  </a:lnTo>
                  <a:lnTo>
                    <a:pt x="102" y="42"/>
                  </a:lnTo>
                  <a:lnTo>
                    <a:pt x="108" y="42"/>
                  </a:lnTo>
                  <a:lnTo>
                    <a:pt x="108" y="36"/>
                  </a:lnTo>
                  <a:lnTo>
                    <a:pt x="114" y="30"/>
                  </a:lnTo>
                  <a:lnTo>
                    <a:pt x="108" y="30"/>
                  </a:lnTo>
                  <a:lnTo>
                    <a:pt x="108" y="24"/>
                  </a:lnTo>
                  <a:lnTo>
                    <a:pt x="108" y="18"/>
                  </a:lnTo>
                  <a:lnTo>
                    <a:pt x="108" y="12"/>
                  </a:lnTo>
                  <a:lnTo>
                    <a:pt x="108" y="6"/>
                  </a:lnTo>
                  <a:lnTo>
                    <a:pt x="108" y="0"/>
                  </a:lnTo>
                  <a:lnTo>
                    <a:pt x="114" y="0"/>
                  </a:lnTo>
                  <a:lnTo>
                    <a:pt x="120" y="6"/>
                  </a:lnTo>
                  <a:lnTo>
                    <a:pt x="120" y="0"/>
                  </a:lnTo>
                  <a:lnTo>
                    <a:pt x="114" y="0"/>
                  </a:lnTo>
                  <a:lnTo>
                    <a:pt x="126" y="6"/>
                  </a:lnTo>
                  <a:lnTo>
                    <a:pt x="132" y="12"/>
                  </a:lnTo>
                  <a:lnTo>
                    <a:pt x="138" y="12"/>
                  </a:lnTo>
                  <a:lnTo>
                    <a:pt x="144" y="12"/>
                  </a:lnTo>
                  <a:lnTo>
                    <a:pt x="150" y="18"/>
                  </a:lnTo>
                  <a:lnTo>
                    <a:pt x="156" y="18"/>
                  </a:lnTo>
                  <a:lnTo>
                    <a:pt x="162" y="18"/>
                  </a:lnTo>
                  <a:lnTo>
                    <a:pt x="168" y="18"/>
                  </a:lnTo>
                  <a:lnTo>
                    <a:pt x="180" y="18"/>
                  </a:lnTo>
                  <a:lnTo>
                    <a:pt x="186" y="18"/>
                  </a:lnTo>
                  <a:lnTo>
                    <a:pt x="186" y="12"/>
                  </a:lnTo>
                  <a:lnTo>
                    <a:pt x="192" y="12"/>
                  </a:lnTo>
                  <a:lnTo>
                    <a:pt x="198" y="12"/>
                  </a:lnTo>
                  <a:lnTo>
                    <a:pt x="204" y="12"/>
                  </a:lnTo>
                  <a:lnTo>
                    <a:pt x="204" y="18"/>
                  </a:lnTo>
                  <a:lnTo>
                    <a:pt x="210" y="18"/>
                  </a:lnTo>
                  <a:lnTo>
                    <a:pt x="216" y="18"/>
                  </a:lnTo>
                  <a:lnTo>
                    <a:pt x="222" y="18"/>
                  </a:lnTo>
                  <a:lnTo>
                    <a:pt x="228" y="18"/>
                  </a:lnTo>
                  <a:lnTo>
                    <a:pt x="234" y="24"/>
                  </a:lnTo>
                  <a:lnTo>
                    <a:pt x="240" y="24"/>
                  </a:lnTo>
                  <a:lnTo>
                    <a:pt x="246" y="24"/>
                  </a:lnTo>
                  <a:lnTo>
                    <a:pt x="252" y="30"/>
                  </a:lnTo>
                  <a:lnTo>
                    <a:pt x="258" y="30"/>
                  </a:lnTo>
                  <a:lnTo>
                    <a:pt x="264" y="30"/>
                  </a:lnTo>
                  <a:lnTo>
                    <a:pt x="264" y="36"/>
                  </a:lnTo>
                  <a:lnTo>
                    <a:pt x="270" y="36"/>
                  </a:lnTo>
                  <a:lnTo>
                    <a:pt x="276" y="36"/>
                  </a:lnTo>
                  <a:lnTo>
                    <a:pt x="282" y="36"/>
                  </a:lnTo>
                  <a:lnTo>
                    <a:pt x="288" y="36"/>
                  </a:lnTo>
                  <a:lnTo>
                    <a:pt x="294" y="36"/>
                  </a:lnTo>
                  <a:lnTo>
                    <a:pt x="294" y="42"/>
                  </a:lnTo>
                  <a:lnTo>
                    <a:pt x="300" y="48"/>
                  </a:lnTo>
                  <a:lnTo>
                    <a:pt x="300" y="54"/>
                  </a:lnTo>
                  <a:lnTo>
                    <a:pt x="300" y="60"/>
                  </a:lnTo>
                  <a:lnTo>
                    <a:pt x="300" y="66"/>
                  </a:lnTo>
                  <a:lnTo>
                    <a:pt x="306" y="66"/>
                  </a:lnTo>
                  <a:lnTo>
                    <a:pt x="306" y="72"/>
                  </a:lnTo>
                  <a:lnTo>
                    <a:pt x="306" y="78"/>
                  </a:lnTo>
                  <a:lnTo>
                    <a:pt x="312" y="84"/>
                  </a:lnTo>
                  <a:lnTo>
                    <a:pt x="318" y="90"/>
                  </a:lnTo>
                  <a:lnTo>
                    <a:pt x="324" y="90"/>
                  </a:lnTo>
                  <a:lnTo>
                    <a:pt x="330" y="90"/>
                  </a:lnTo>
                  <a:lnTo>
                    <a:pt x="330" y="96"/>
                  </a:lnTo>
                  <a:lnTo>
                    <a:pt x="336" y="96"/>
                  </a:lnTo>
                  <a:lnTo>
                    <a:pt x="342" y="96"/>
                  </a:lnTo>
                  <a:lnTo>
                    <a:pt x="348" y="96"/>
                  </a:lnTo>
                  <a:lnTo>
                    <a:pt x="354" y="96"/>
                  </a:lnTo>
                  <a:lnTo>
                    <a:pt x="360" y="96"/>
                  </a:lnTo>
                  <a:lnTo>
                    <a:pt x="366" y="96"/>
                  </a:lnTo>
                  <a:lnTo>
                    <a:pt x="372" y="96"/>
                  </a:lnTo>
                  <a:lnTo>
                    <a:pt x="378" y="96"/>
                  </a:lnTo>
                  <a:lnTo>
                    <a:pt x="390" y="102"/>
                  </a:lnTo>
                  <a:lnTo>
                    <a:pt x="396" y="102"/>
                  </a:lnTo>
                  <a:lnTo>
                    <a:pt x="402" y="102"/>
                  </a:lnTo>
                  <a:lnTo>
                    <a:pt x="402" y="108"/>
                  </a:lnTo>
                  <a:lnTo>
                    <a:pt x="408" y="108"/>
                  </a:lnTo>
                  <a:lnTo>
                    <a:pt x="414" y="108"/>
                  </a:lnTo>
                  <a:lnTo>
                    <a:pt x="420" y="108"/>
                  </a:lnTo>
                  <a:lnTo>
                    <a:pt x="420" y="114"/>
                  </a:lnTo>
                  <a:lnTo>
                    <a:pt x="420" y="108"/>
                  </a:lnTo>
                  <a:lnTo>
                    <a:pt x="426" y="114"/>
                  </a:lnTo>
                  <a:lnTo>
                    <a:pt x="432" y="114"/>
                  </a:lnTo>
                  <a:lnTo>
                    <a:pt x="438" y="120"/>
                  </a:lnTo>
                  <a:lnTo>
                    <a:pt x="444" y="120"/>
                  </a:lnTo>
                  <a:lnTo>
                    <a:pt x="444" y="126"/>
                  </a:lnTo>
                  <a:lnTo>
                    <a:pt x="450" y="126"/>
                  </a:lnTo>
                  <a:lnTo>
                    <a:pt x="456" y="132"/>
                  </a:lnTo>
                  <a:lnTo>
                    <a:pt x="462" y="138"/>
                  </a:lnTo>
                  <a:lnTo>
                    <a:pt x="468" y="138"/>
                  </a:lnTo>
                  <a:lnTo>
                    <a:pt x="474" y="138"/>
                  </a:lnTo>
                  <a:lnTo>
                    <a:pt x="474" y="144"/>
                  </a:lnTo>
                  <a:lnTo>
                    <a:pt x="480" y="144"/>
                  </a:lnTo>
                  <a:lnTo>
                    <a:pt x="486" y="144"/>
                  </a:lnTo>
                  <a:lnTo>
                    <a:pt x="492" y="144"/>
                  </a:lnTo>
                  <a:lnTo>
                    <a:pt x="498" y="144"/>
                  </a:lnTo>
                  <a:lnTo>
                    <a:pt x="504" y="138"/>
                  </a:lnTo>
                  <a:lnTo>
                    <a:pt x="510" y="138"/>
                  </a:lnTo>
                  <a:lnTo>
                    <a:pt x="516" y="132"/>
                  </a:lnTo>
                  <a:lnTo>
                    <a:pt x="522" y="126"/>
                  </a:lnTo>
                  <a:lnTo>
                    <a:pt x="528" y="120"/>
                  </a:lnTo>
                  <a:lnTo>
                    <a:pt x="534" y="114"/>
                  </a:lnTo>
                  <a:lnTo>
                    <a:pt x="534" y="108"/>
                  </a:lnTo>
                  <a:lnTo>
                    <a:pt x="540" y="102"/>
                  </a:lnTo>
                  <a:lnTo>
                    <a:pt x="540" y="96"/>
                  </a:lnTo>
                  <a:lnTo>
                    <a:pt x="534" y="96"/>
                  </a:lnTo>
                  <a:lnTo>
                    <a:pt x="534" y="90"/>
                  </a:lnTo>
                  <a:lnTo>
                    <a:pt x="528" y="90"/>
                  </a:lnTo>
                  <a:lnTo>
                    <a:pt x="528" y="84"/>
                  </a:lnTo>
                  <a:lnTo>
                    <a:pt x="528" y="78"/>
                  </a:lnTo>
                  <a:lnTo>
                    <a:pt x="528" y="72"/>
                  </a:lnTo>
                  <a:lnTo>
                    <a:pt x="528" y="66"/>
                  </a:lnTo>
                  <a:lnTo>
                    <a:pt x="528" y="60"/>
                  </a:lnTo>
                  <a:lnTo>
                    <a:pt x="528" y="54"/>
                  </a:lnTo>
                  <a:lnTo>
                    <a:pt x="534" y="54"/>
                  </a:lnTo>
                  <a:lnTo>
                    <a:pt x="534" y="48"/>
                  </a:lnTo>
                  <a:lnTo>
                    <a:pt x="540" y="48"/>
                  </a:lnTo>
                  <a:lnTo>
                    <a:pt x="534" y="48"/>
                  </a:lnTo>
                  <a:lnTo>
                    <a:pt x="540" y="48"/>
                  </a:lnTo>
                  <a:lnTo>
                    <a:pt x="540" y="42"/>
                  </a:lnTo>
                  <a:lnTo>
                    <a:pt x="546" y="36"/>
                  </a:lnTo>
                  <a:lnTo>
                    <a:pt x="552" y="36"/>
                  </a:lnTo>
                  <a:lnTo>
                    <a:pt x="552" y="30"/>
                  </a:lnTo>
                  <a:lnTo>
                    <a:pt x="558" y="30"/>
                  </a:lnTo>
                  <a:lnTo>
                    <a:pt x="576" y="24"/>
                  </a:lnTo>
                  <a:lnTo>
                    <a:pt x="582" y="24"/>
                  </a:lnTo>
                  <a:lnTo>
                    <a:pt x="582" y="18"/>
                  </a:lnTo>
                  <a:lnTo>
                    <a:pt x="594" y="18"/>
                  </a:lnTo>
                  <a:lnTo>
                    <a:pt x="600" y="18"/>
                  </a:lnTo>
                  <a:lnTo>
                    <a:pt x="606" y="18"/>
                  </a:lnTo>
                  <a:lnTo>
                    <a:pt x="606" y="12"/>
                  </a:lnTo>
                  <a:lnTo>
                    <a:pt x="612" y="12"/>
                  </a:lnTo>
                  <a:lnTo>
                    <a:pt x="618" y="12"/>
                  </a:lnTo>
                  <a:lnTo>
                    <a:pt x="624" y="12"/>
                  </a:lnTo>
                  <a:lnTo>
                    <a:pt x="630" y="12"/>
                  </a:lnTo>
                  <a:lnTo>
                    <a:pt x="636" y="12"/>
                  </a:lnTo>
                  <a:lnTo>
                    <a:pt x="642" y="12"/>
                  </a:lnTo>
                  <a:lnTo>
                    <a:pt x="648" y="12"/>
                  </a:lnTo>
                  <a:lnTo>
                    <a:pt x="648" y="18"/>
                  </a:lnTo>
                  <a:lnTo>
                    <a:pt x="654" y="18"/>
                  </a:lnTo>
                  <a:lnTo>
                    <a:pt x="660" y="18"/>
                  </a:lnTo>
                  <a:lnTo>
                    <a:pt x="666" y="24"/>
                  </a:lnTo>
                  <a:lnTo>
                    <a:pt x="672" y="24"/>
                  </a:lnTo>
                  <a:lnTo>
                    <a:pt x="678" y="24"/>
                  </a:lnTo>
                  <a:lnTo>
                    <a:pt x="684" y="24"/>
                  </a:lnTo>
                  <a:lnTo>
                    <a:pt x="684" y="30"/>
                  </a:lnTo>
                  <a:lnTo>
                    <a:pt x="684" y="36"/>
                  </a:lnTo>
                  <a:lnTo>
                    <a:pt x="684" y="42"/>
                  </a:lnTo>
                  <a:lnTo>
                    <a:pt x="690" y="42"/>
                  </a:lnTo>
                  <a:lnTo>
                    <a:pt x="690" y="48"/>
                  </a:lnTo>
                  <a:lnTo>
                    <a:pt x="696" y="48"/>
                  </a:lnTo>
                  <a:lnTo>
                    <a:pt x="702" y="48"/>
                  </a:lnTo>
                  <a:lnTo>
                    <a:pt x="708" y="48"/>
                  </a:lnTo>
                  <a:lnTo>
                    <a:pt x="714" y="48"/>
                  </a:lnTo>
                  <a:lnTo>
                    <a:pt x="720" y="48"/>
                  </a:lnTo>
                  <a:lnTo>
                    <a:pt x="720" y="54"/>
                  </a:lnTo>
                  <a:lnTo>
                    <a:pt x="726" y="54"/>
                  </a:lnTo>
                  <a:lnTo>
                    <a:pt x="732" y="54"/>
                  </a:lnTo>
                  <a:lnTo>
                    <a:pt x="738" y="60"/>
                  </a:lnTo>
                  <a:lnTo>
                    <a:pt x="744" y="60"/>
                  </a:lnTo>
                  <a:lnTo>
                    <a:pt x="750" y="60"/>
                  </a:lnTo>
                  <a:lnTo>
                    <a:pt x="756" y="60"/>
                  </a:lnTo>
                  <a:lnTo>
                    <a:pt x="762" y="54"/>
                  </a:lnTo>
                  <a:lnTo>
                    <a:pt x="768" y="54"/>
                  </a:lnTo>
                  <a:lnTo>
                    <a:pt x="768" y="60"/>
                  </a:lnTo>
                  <a:lnTo>
                    <a:pt x="774" y="60"/>
                  </a:lnTo>
                  <a:lnTo>
                    <a:pt x="780" y="60"/>
                  </a:lnTo>
                  <a:lnTo>
                    <a:pt x="780" y="66"/>
                  </a:lnTo>
                  <a:lnTo>
                    <a:pt x="780" y="72"/>
                  </a:lnTo>
                  <a:lnTo>
                    <a:pt x="786" y="72"/>
                  </a:lnTo>
                  <a:lnTo>
                    <a:pt x="786" y="78"/>
                  </a:lnTo>
                  <a:lnTo>
                    <a:pt x="786" y="72"/>
                  </a:lnTo>
                  <a:lnTo>
                    <a:pt x="786" y="78"/>
                  </a:lnTo>
                  <a:lnTo>
                    <a:pt x="780" y="78"/>
                  </a:lnTo>
                  <a:lnTo>
                    <a:pt x="774" y="84"/>
                  </a:lnTo>
                  <a:lnTo>
                    <a:pt x="768" y="90"/>
                  </a:lnTo>
                  <a:lnTo>
                    <a:pt x="774" y="90"/>
                  </a:lnTo>
                  <a:lnTo>
                    <a:pt x="774" y="96"/>
                  </a:lnTo>
                  <a:lnTo>
                    <a:pt x="774" y="102"/>
                  </a:lnTo>
                  <a:lnTo>
                    <a:pt x="774" y="108"/>
                  </a:lnTo>
                  <a:lnTo>
                    <a:pt x="774" y="114"/>
                  </a:lnTo>
                  <a:lnTo>
                    <a:pt x="780" y="114"/>
                  </a:lnTo>
                  <a:lnTo>
                    <a:pt x="780" y="120"/>
                  </a:lnTo>
                  <a:lnTo>
                    <a:pt x="774" y="126"/>
                  </a:lnTo>
                  <a:lnTo>
                    <a:pt x="774" y="132"/>
                  </a:lnTo>
                  <a:lnTo>
                    <a:pt x="768" y="138"/>
                  </a:lnTo>
                  <a:lnTo>
                    <a:pt x="768" y="144"/>
                  </a:lnTo>
                  <a:lnTo>
                    <a:pt x="762" y="150"/>
                  </a:lnTo>
                  <a:lnTo>
                    <a:pt x="768" y="150"/>
                  </a:lnTo>
                  <a:lnTo>
                    <a:pt x="768" y="162"/>
                  </a:lnTo>
                  <a:lnTo>
                    <a:pt x="768" y="168"/>
                  </a:lnTo>
                  <a:lnTo>
                    <a:pt x="774" y="174"/>
                  </a:lnTo>
                  <a:lnTo>
                    <a:pt x="774" y="180"/>
                  </a:lnTo>
                  <a:lnTo>
                    <a:pt x="768" y="180"/>
                  </a:lnTo>
                  <a:lnTo>
                    <a:pt x="774" y="180"/>
                  </a:lnTo>
                  <a:lnTo>
                    <a:pt x="774" y="186"/>
                  </a:lnTo>
                  <a:lnTo>
                    <a:pt x="774" y="192"/>
                  </a:lnTo>
                  <a:lnTo>
                    <a:pt x="780" y="192"/>
                  </a:lnTo>
                  <a:lnTo>
                    <a:pt x="780" y="552"/>
                  </a:lnTo>
                  <a:lnTo>
                    <a:pt x="780" y="654"/>
                  </a:lnTo>
                  <a:lnTo>
                    <a:pt x="726" y="654"/>
                  </a:lnTo>
                  <a:lnTo>
                    <a:pt x="726" y="678"/>
                  </a:lnTo>
                  <a:lnTo>
                    <a:pt x="690" y="660"/>
                  </a:lnTo>
                  <a:lnTo>
                    <a:pt x="654" y="642"/>
                  </a:lnTo>
                  <a:lnTo>
                    <a:pt x="618" y="624"/>
                  </a:lnTo>
                  <a:lnTo>
                    <a:pt x="606" y="612"/>
                  </a:lnTo>
                  <a:lnTo>
                    <a:pt x="600" y="612"/>
                  </a:lnTo>
                  <a:lnTo>
                    <a:pt x="582" y="606"/>
                  </a:lnTo>
                  <a:lnTo>
                    <a:pt x="564" y="594"/>
                  </a:lnTo>
                  <a:lnTo>
                    <a:pt x="546" y="588"/>
                  </a:lnTo>
                  <a:lnTo>
                    <a:pt x="468" y="546"/>
                  </a:lnTo>
                  <a:lnTo>
                    <a:pt x="444" y="534"/>
                  </a:lnTo>
                  <a:lnTo>
                    <a:pt x="432" y="534"/>
                  </a:lnTo>
                  <a:lnTo>
                    <a:pt x="372" y="504"/>
                  </a:lnTo>
                  <a:lnTo>
                    <a:pt x="330" y="480"/>
                  </a:lnTo>
                  <a:lnTo>
                    <a:pt x="324" y="486"/>
                  </a:lnTo>
                  <a:lnTo>
                    <a:pt x="318" y="486"/>
                  </a:lnTo>
                  <a:lnTo>
                    <a:pt x="312" y="492"/>
                  </a:lnTo>
                  <a:lnTo>
                    <a:pt x="282" y="504"/>
                  </a:lnTo>
                  <a:lnTo>
                    <a:pt x="240" y="522"/>
                  </a:lnTo>
                  <a:lnTo>
                    <a:pt x="216" y="504"/>
                  </a:lnTo>
                  <a:lnTo>
                    <a:pt x="210" y="498"/>
                  </a:lnTo>
                  <a:lnTo>
                    <a:pt x="204" y="498"/>
                  </a:lnTo>
                  <a:lnTo>
                    <a:pt x="204" y="492"/>
                  </a:lnTo>
                  <a:lnTo>
                    <a:pt x="198" y="492"/>
                  </a:lnTo>
                  <a:lnTo>
                    <a:pt x="192" y="492"/>
                  </a:lnTo>
                  <a:lnTo>
                    <a:pt x="174" y="486"/>
                  </a:lnTo>
                  <a:lnTo>
                    <a:pt x="168" y="486"/>
                  </a:lnTo>
                  <a:lnTo>
                    <a:pt x="150" y="486"/>
                  </a:lnTo>
                  <a:lnTo>
                    <a:pt x="138" y="480"/>
                  </a:lnTo>
                  <a:lnTo>
                    <a:pt x="132" y="480"/>
                  </a:lnTo>
                  <a:lnTo>
                    <a:pt x="120" y="456"/>
                  </a:lnTo>
                  <a:lnTo>
                    <a:pt x="114" y="444"/>
                  </a:lnTo>
                  <a:lnTo>
                    <a:pt x="108" y="444"/>
                  </a:lnTo>
                  <a:lnTo>
                    <a:pt x="102" y="444"/>
                  </a:lnTo>
                  <a:lnTo>
                    <a:pt x="90" y="438"/>
                  </a:lnTo>
                  <a:lnTo>
                    <a:pt x="84" y="432"/>
                  </a:lnTo>
                  <a:lnTo>
                    <a:pt x="78" y="432"/>
                  </a:lnTo>
                  <a:lnTo>
                    <a:pt x="66" y="426"/>
                  </a:lnTo>
                  <a:lnTo>
                    <a:pt x="60" y="426"/>
                  </a:lnTo>
                  <a:lnTo>
                    <a:pt x="54" y="432"/>
                  </a:lnTo>
                  <a:lnTo>
                    <a:pt x="42" y="426"/>
                  </a:lnTo>
                  <a:lnTo>
                    <a:pt x="42" y="420"/>
                  </a:lnTo>
                  <a:lnTo>
                    <a:pt x="42" y="414"/>
                  </a:lnTo>
                  <a:lnTo>
                    <a:pt x="36" y="414"/>
                  </a:lnTo>
                  <a:lnTo>
                    <a:pt x="36" y="390"/>
                  </a:lnTo>
                  <a:lnTo>
                    <a:pt x="24" y="372"/>
                  </a:lnTo>
                  <a:lnTo>
                    <a:pt x="0" y="348"/>
                  </a:lnTo>
                  <a:lnTo>
                    <a:pt x="6" y="348"/>
                  </a:lnTo>
                  <a:lnTo>
                    <a:pt x="6" y="342"/>
                  </a:lnTo>
                  <a:lnTo>
                    <a:pt x="6" y="336"/>
                  </a:lnTo>
                  <a:lnTo>
                    <a:pt x="12" y="336"/>
                  </a:lnTo>
                  <a:lnTo>
                    <a:pt x="18" y="336"/>
                  </a:lnTo>
                  <a:lnTo>
                    <a:pt x="24" y="330"/>
                  </a:lnTo>
                  <a:lnTo>
                    <a:pt x="30" y="324"/>
                  </a:lnTo>
                  <a:lnTo>
                    <a:pt x="30" y="318"/>
                  </a:lnTo>
                  <a:lnTo>
                    <a:pt x="30" y="312"/>
                  </a:lnTo>
                  <a:lnTo>
                    <a:pt x="24" y="312"/>
                  </a:lnTo>
                  <a:lnTo>
                    <a:pt x="24" y="306"/>
                  </a:lnTo>
                  <a:lnTo>
                    <a:pt x="24" y="300"/>
                  </a:lnTo>
                  <a:lnTo>
                    <a:pt x="24" y="294"/>
                  </a:lnTo>
                  <a:lnTo>
                    <a:pt x="24" y="288"/>
                  </a:lnTo>
                  <a:lnTo>
                    <a:pt x="24" y="282"/>
                  </a:lnTo>
                  <a:lnTo>
                    <a:pt x="24" y="276"/>
                  </a:lnTo>
                  <a:lnTo>
                    <a:pt x="30" y="276"/>
                  </a:lnTo>
                  <a:lnTo>
                    <a:pt x="30" y="270"/>
                  </a:lnTo>
                  <a:lnTo>
                    <a:pt x="30" y="264"/>
                  </a:lnTo>
                  <a:lnTo>
                    <a:pt x="24" y="252"/>
                  </a:lnTo>
                  <a:lnTo>
                    <a:pt x="24" y="240"/>
                  </a:lnTo>
                  <a:lnTo>
                    <a:pt x="24" y="234"/>
                  </a:lnTo>
                  <a:lnTo>
                    <a:pt x="24" y="228"/>
                  </a:lnTo>
                  <a:lnTo>
                    <a:pt x="24" y="222"/>
                  </a:lnTo>
                  <a:lnTo>
                    <a:pt x="30" y="216"/>
                  </a:lnTo>
                  <a:lnTo>
                    <a:pt x="24" y="216"/>
                  </a:lnTo>
                  <a:lnTo>
                    <a:pt x="24" y="210"/>
                  </a:lnTo>
                  <a:lnTo>
                    <a:pt x="24" y="204"/>
                  </a:lnTo>
                  <a:lnTo>
                    <a:pt x="24" y="186"/>
                  </a:lnTo>
                  <a:lnTo>
                    <a:pt x="12" y="162"/>
                  </a:lnTo>
                  <a:lnTo>
                    <a:pt x="6" y="156"/>
                  </a:lnTo>
                  <a:lnTo>
                    <a:pt x="0" y="150"/>
                  </a:lnTo>
                  <a:lnTo>
                    <a:pt x="6" y="150"/>
                  </a:lnTo>
                  <a:lnTo>
                    <a:pt x="6" y="144"/>
                  </a:lnTo>
                  <a:lnTo>
                    <a:pt x="12" y="144"/>
                  </a:lnTo>
                  <a:close/>
                </a:path>
              </a:pathLst>
            </a:custGeom>
            <a:solidFill>
              <a:srgbClr val="E2E2E2"/>
            </a:solidFill>
            <a:ln w="9525">
              <a:solidFill>
                <a:srgbClr val="808080"/>
              </a:solidFill>
              <a:prstDash val="solid"/>
              <a:round/>
              <a:headEnd/>
              <a:tailEnd/>
            </a:ln>
          </p:spPr>
          <p:txBody>
            <a:bodyPr/>
            <a:lstStyle/>
            <a:p>
              <a:endParaRPr lang="en-ZA"/>
            </a:p>
          </p:txBody>
        </p:sp>
        <p:sp>
          <p:nvSpPr>
            <p:cNvPr id="123960" name="Freeform 56"/>
            <p:cNvSpPr>
              <a:spLocks noChangeAspect="1"/>
            </p:cNvSpPr>
            <p:nvPr>
              <p:custDataLst>
                <p:tags r:id="rId9"/>
              </p:custDataLst>
            </p:nvPr>
          </p:nvSpPr>
          <p:spPr bwMode="auto">
            <a:xfrm>
              <a:off x="4143" y="1621"/>
              <a:ext cx="586" cy="607"/>
            </a:xfrm>
            <a:custGeom>
              <a:avLst/>
              <a:gdLst>
                <a:gd name="T0" fmla="*/ 36 w 948"/>
                <a:gd name="T1" fmla="*/ 504 h 936"/>
                <a:gd name="T2" fmla="*/ 78 w 948"/>
                <a:gd name="T3" fmla="*/ 486 h 936"/>
                <a:gd name="T4" fmla="*/ 102 w 948"/>
                <a:gd name="T5" fmla="*/ 492 h 936"/>
                <a:gd name="T6" fmla="*/ 144 w 948"/>
                <a:gd name="T7" fmla="*/ 492 h 936"/>
                <a:gd name="T8" fmla="*/ 192 w 948"/>
                <a:gd name="T9" fmla="*/ 438 h 936"/>
                <a:gd name="T10" fmla="*/ 204 w 948"/>
                <a:gd name="T11" fmla="*/ 372 h 936"/>
                <a:gd name="T12" fmla="*/ 252 w 948"/>
                <a:gd name="T13" fmla="*/ 318 h 936"/>
                <a:gd name="T14" fmla="*/ 276 w 948"/>
                <a:gd name="T15" fmla="*/ 252 h 936"/>
                <a:gd name="T16" fmla="*/ 288 w 948"/>
                <a:gd name="T17" fmla="*/ 192 h 936"/>
                <a:gd name="T18" fmla="*/ 306 w 948"/>
                <a:gd name="T19" fmla="*/ 120 h 936"/>
                <a:gd name="T20" fmla="*/ 318 w 948"/>
                <a:gd name="T21" fmla="*/ 60 h 936"/>
                <a:gd name="T22" fmla="*/ 354 w 948"/>
                <a:gd name="T23" fmla="*/ 18 h 936"/>
                <a:gd name="T24" fmla="*/ 408 w 948"/>
                <a:gd name="T25" fmla="*/ 36 h 936"/>
                <a:gd name="T26" fmla="*/ 474 w 948"/>
                <a:gd name="T27" fmla="*/ 54 h 936"/>
                <a:gd name="T28" fmla="*/ 516 w 948"/>
                <a:gd name="T29" fmla="*/ 42 h 936"/>
                <a:gd name="T30" fmla="*/ 546 w 948"/>
                <a:gd name="T31" fmla="*/ 36 h 936"/>
                <a:gd name="T32" fmla="*/ 594 w 948"/>
                <a:gd name="T33" fmla="*/ 18 h 936"/>
                <a:gd name="T34" fmla="*/ 618 w 948"/>
                <a:gd name="T35" fmla="*/ 24 h 936"/>
                <a:gd name="T36" fmla="*/ 654 w 948"/>
                <a:gd name="T37" fmla="*/ 6 h 936"/>
                <a:gd name="T38" fmla="*/ 678 w 948"/>
                <a:gd name="T39" fmla="*/ 12 h 936"/>
                <a:gd name="T40" fmla="*/ 708 w 948"/>
                <a:gd name="T41" fmla="*/ 18 h 936"/>
                <a:gd name="T42" fmla="*/ 726 w 948"/>
                <a:gd name="T43" fmla="*/ 18 h 936"/>
                <a:gd name="T44" fmla="*/ 774 w 948"/>
                <a:gd name="T45" fmla="*/ 36 h 936"/>
                <a:gd name="T46" fmla="*/ 810 w 948"/>
                <a:gd name="T47" fmla="*/ 54 h 936"/>
                <a:gd name="T48" fmla="*/ 834 w 948"/>
                <a:gd name="T49" fmla="*/ 48 h 936"/>
                <a:gd name="T50" fmla="*/ 870 w 948"/>
                <a:gd name="T51" fmla="*/ 42 h 936"/>
                <a:gd name="T52" fmla="*/ 912 w 948"/>
                <a:gd name="T53" fmla="*/ 90 h 936"/>
                <a:gd name="T54" fmla="*/ 924 w 948"/>
                <a:gd name="T55" fmla="*/ 120 h 936"/>
                <a:gd name="T56" fmla="*/ 936 w 948"/>
                <a:gd name="T57" fmla="*/ 174 h 936"/>
                <a:gd name="T58" fmla="*/ 876 w 948"/>
                <a:gd name="T59" fmla="*/ 246 h 936"/>
                <a:gd name="T60" fmla="*/ 858 w 948"/>
                <a:gd name="T61" fmla="*/ 324 h 936"/>
                <a:gd name="T62" fmla="*/ 840 w 948"/>
                <a:gd name="T63" fmla="*/ 366 h 936"/>
                <a:gd name="T64" fmla="*/ 840 w 948"/>
                <a:gd name="T65" fmla="*/ 420 h 936"/>
                <a:gd name="T66" fmla="*/ 846 w 948"/>
                <a:gd name="T67" fmla="*/ 456 h 936"/>
                <a:gd name="T68" fmla="*/ 858 w 948"/>
                <a:gd name="T69" fmla="*/ 534 h 936"/>
                <a:gd name="T70" fmla="*/ 888 w 948"/>
                <a:gd name="T71" fmla="*/ 612 h 936"/>
                <a:gd name="T72" fmla="*/ 882 w 948"/>
                <a:gd name="T73" fmla="*/ 678 h 936"/>
                <a:gd name="T74" fmla="*/ 804 w 948"/>
                <a:gd name="T75" fmla="*/ 738 h 936"/>
                <a:gd name="T76" fmla="*/ 816 w 948"/>
                <a:gd name="T77" fmla="*/ 774 h 936"/>
                <a:gd name="T78" fmla="*/ 810 w 948"/>
                <a:gd name="T79" fmla="*/ 822 h 936"/>
                <a:gd name="T80" fmla="*/ 822 w 948"/>
                <a:gd name="T81" fmla="*/ 870 h 936"/>
                <a:gd name="T82" fmla="*/ 870 w 948"/>
                <a:gd name="T83" fmla="*/ 870 h 936"/>
                <a:gd name="T84" fmla="*/ 834 w 948"/>
                <a:gd name="T85" fmla="*/ 930 h 936"/>
                <a:gd name="T86" fmla="*/ 804 w 948"/>
                <a:gd name="T87" fmla="*/ 888 h 936"/>
                <a:gd name="T88" fmla="*/ 750 w 948"/>
                <a:gd name="T89" fmla="*/ 858 h 936"/>
                <a:gd name="T90" fmla="*/ 708 w 948"/>
                <a:gd name="T91" fmla="*/ 864 h 936"/>
                <a:gd name="T92" fmla="*/ 660 w 948"/>
                <a:gd name="T93" fmla="*/ 846 h 936"/>
                <a:gd name="T94" fmla="*/ 612 w 948"/>
                <a:gd name="T95" fmla="*/ 834 h 936"/>
                <a:gd name="T96" fmla="*/ 582 w 948"/>
                <a:gd name="T97" fmla="*/ 810 h 936"/>
                <a:gd name="T98" fmla="*/ 528 w 948"/>
                <a:gd name="T99" fmla="*/ 816 h 936"/>
                <a:gd name="T100" fmla="*/ 498 w 948"/>
                <a:gd name="T101" fmla="*/ 804 h 936"/>
                <a:gd name="T102" fmla="*/ 480 w 948"/>
                <a:gd name="T103" fmla="*/ 750 h 936"/>
                <a:gd name="T104" fmla="*/ 480 w 948"/>
                <a:gd name="T105" fmla="*/ 690 h 936"/>
                <a:gd name="T106" fmla="*/ 480 w 948"/>
                <a:gd name="T107" fmla="*/ 636 h 936"/>
                <a:gd name="T108" fmla="*/ 360 w 948"/>
                <a:gd name="T109" fmla="*/ 624 h 936"/>
                <a:gd name="T110" fmla="*/ 306 w 948"/>
                <a:gd name="T111" fmla="*/ 666 h 936"/>
                <a:gd name="T112" fmla="*/ 258 w 948"/>
                <a:gd name="T113" fmla="*/ 654 h 936"/>
                <a:gd name="T114" fmla="*/ 228 w 948"/>
                <a:gd name="T115" fmla="*/ 606 h 936"/>
                <a:gd name="T116" fmla="*/ 180 w 948"/>
                <a:gd name="T117" fmla="*/ 558 h 936"/>
                <a:gd name="T118" fmla="*/ 78 w 948"/>
                <a:gd name="T119" fmla="*/ 558 h 936"/>
                <a:gd name="T120" fmla="*/ 12 w 948"/>
                <a:gd name="T121" fmla="*/ 57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8" h="936">
                  <a:moveTo>
                    <a:pt x="0" y="552"/>
                  </a:moveTo>
                  <a:lnTo>
                    <a:pt x="12" y="552"/>
                  </a:lnTo>
                  <a:lnTo>
                    <a:pt x="12" y="528"/>
                  </a:lnTo>
                  <a:lnTo>
                    <a:pt x="12" y="522"/>
                  </a:lnTo>
                  <a:lnTo>
                    <a:pt x="12" y="516"/>
                  </a:lnTo>
                  <a:lnTo>
                    <a:pt x="18" y="516"/>
                  </a:lnTo>
                  <a:lnTo>
                    <a:pt x="24" y="516"/>
                  </a:lnTo>
                  <a:lnTo>
                    <a:pt x="24" y="510"/>
                  </a:lnTo>
                  <a:lnTo>
                    <a:pt x="24" y="516"/>
                  </a:lnTo>
                  <a:lnTo>
                    <a:pt x="24" y="510"/>
                  </a:lnTo>
                  <a:lnTo>
                    <a:pt x="30" y="510"/>
                  </a:lnTo>
                  <a:lnTo>
                    <a:pt x="30" y="504"/>
                  </a:lnTo>
                  <a:lnTo>
                    <a:pt x="36" y="504"/>
                  </a:lnTo>
                  <a:lnTo>
                    <a:pt x="36" y="498"/>
                  </a:lnTo>
                  <a:lnTo>
                    <a:pt x="42" y="498"/>
                  </a:lnTo>
                  <a:lnTo>
                    <a:pt x="48" y="498"/>
                  </a:lnTo>
                  <a:lnTo>
                    <a:pt x="48" y="504"/>
                  </a:lnTo>
                  <a:lnTo>
                    <a:pt x="54" y="504"/>
                  </a:lnTo>
                  <a:lnTo>
                    <a:pt x="54" y="510"/>
                  </a:lnTo>
                  <a:lnTo>
                    <a:pt x="60" y="510"/>
                  </a:lnTo>
                  <a:lnTo>
                    <a:pt x="66" y="504"/>
                  </a:lnTo>
                  <a:lnTo>
                    <a:pt x="72" y="504"/>
                  </a:lnTo>
                  <a:lnTo>
                    <a:pt x="72" y="498"/>
                  </a:lnTo>
                  <a:lnTo>
                    <a:pt x="72" y="492"/>
                  </a:lnTo>
                  <a:lnTo>
                    <a:pt x="72" y="486"/>
                  </a:lnTo>
                  <a:lnTo>
                    <a:pt x="78" y="486"/>
                  </a:lnTo>
                  <a:lnTo>
                    <a:pt x="78" y="492"/>
                  </a:lnTo>
                  <a:lnTo>
                    <a:pt x="84" y="492"/>
                  </a:lnTo>
                  <a:lnTo>
                    <a:pt x="90" y="492"/>
                  </a:lnTo>
                  <a:lnTo>
                    <a:pt x="90" y="486"/>
                  </a:lnTo>
                  <a:lnTo>
                    <a:pt x="96" y="486"/>
                  </a:lnTo>
                  <a:lnTo>
                    <a:pt x="102" y="486"/>
                  </a:lnTo>
                  <a:lnTo>
                    <a:pt x="102" y="480"/>
                  </a:lnTo>
                  <a:lnTo>
                    <a:pt x="108" y="480"/>
                  </a:lnTo>
                  <a:lnTo>
                    <a:pt x="108" y="486"/>
                  </a:lnTo>
                  <a:lnTo>
                    <a:pt x="114" y="486"/>
                  </a:lnTo>
                  <a:lnTo>
                    <a:pt x="108" y="486"/>
                  </a:lnTo>
                  <a:lnTo>
                    <a:pt x="108" y="492"/>
                  </a:lnTo>
                  <a:lnTo>
                    <a:pt x="102" y="492"/>
                  </a:lnTo>
                  <a:lnTo>
                    <a:pt x="102" y="498"/>
                  </a:lnTo>
                  <a:lnTo>
                    <a:pt x="108" y="498"/>
                  </a:lnTo>
                  <a:lnTo>
                    <a:pt x="108" y="504"/>
                  </a:lnTo>
                  <a:lnTo>
                    <a:pt x="108" y="510"/>
                  </a:lnTo>
                  <a:lnTo>
                    <a:pt x="114" y="510"/>
                  </a:lnTo>
                  <a:lnTo>
                    <a:pt x="120" y="510"/>
                  </a:lnTo>
                  <a:lnTo>
                    <a:pt x="126" y="510"/>
                  </a:lnTo>
                  <a:lnTo>
                    <a:pt x="132" y="510"/>
                  </a:lnTo>
                  <a:lnTo>
                    <a:pt x="132" y="504"/>
                  </a:lnTo>
                  <a:lnTo>
                    <a:pt x="132" y="498"/>
                  </a:lnTo>
                  <a:lnTo>
                    <a:pt x="138" y="498"/>
                  </a:lnTo>
                  <a:lnTo>
                    <a:pt x="138" y="492"/>
                  </a:lnTo>
                  <a:lnTo>
                    <a:pt x="144" y="492"/>
                  </a:lnTo>
                  <a:lnTo>
                    <a:pt x="144" y="486"/>
                  </a:lnTo>
                  <a:lnTo>
                    <a:pt x="150" y="480"/>
                  </a:lnTo>
                  <a:lnTo>
                    <a:pt x="156" y="480"/>
                  </a:lnTo>
                  <a:lnTo>
                    <a:pt x="162" y="480"/>
                  </a:lnTo>
                  <a:lnTo>
                    <a:pt x="162" y="474"/>
                  </a:lnTo>
                  <a:lnTo>
                    <a:pt x="162" y="468"/>
                  </a:lnTo>
                  <a:lnTo>
                    <a:pt x="168" y="468"/>
                  </a:lnTo>
                  <a:lnTo>
                    <a:pt x="174" y="468"/>
                  </a:lnTo>
                  <a:lnTo>
                    <a:pt x="180" y="462"/>
                  </a:lnTo>
                  <a:lnTo>
                    <a:pt x="186" y="462"/>
                  </a:lnTo>
                  <a:lnTo>
                    <a:pt x="186" y="456"/>
                  </a:lnTo>
                  <a:lnTo>
                    <a:pt x="192" y="444"/>
                  </a:lnTo>
                  <a:lnTo>
                    <a:pt x="192" y="438"/>
                  </a:lnTo>
                  <a:lnTo>
                    <a:pt x="198" y="438"/>
                  </a:lnTo>
                  <a:lnTo>
                    <a:pt x="198" y="432"/>
                  </a:lnTo>
                  <a:lnTo>
                    <a:pt x="198" y="426"/>
                  </a:lnTo>
                  <a:lnTo>
                    <a:pt x="198" y="420"/>
                  </a:lnTo>
                  <a:lnTo>
                    <a:pt x="198" y="414"/>
                  </a:lnTo>
                  <a:lnTo>
                    <a:pt x="198" y="408"/>
                  </a:lnTo>
                  <a:lnTo>
                    <a:pt x="198" y="402"/>
                  </a:lnTo>
                  <a:lnTo>
                    <a:pt x="198" y="396"/>
                  </a:lnTo>
                  <a:lnTo>
                    <a:pt x="198" y="390"/>
                  </a:lnTo>
                  <a:lnTo>
                    <a:pt x="198" y="384"/>
                  </a:lnTo>
                  <a:lnTo>
                    <a:pt x="198" y="378"/>
                  </a:lnTo>
                  <a:lnTo>
                    <a:pt x="198" y="372"/>
                  </a:lnTo>
                  <a:lnTo>
                    <a:pt x="204" y="372"/>
                  </a:lnTo>
                  <a:lnTo>
                    <a:pt x="204" y="366"/>
                  </a:lnTo>
                  <a:lnTo>
                    <a:pt x="210" y="366"/>
                  </a:lnTo>
                  <a:lnTo>
                    <a:pt x="216" y="360"/>
                  </a:lnTo>
                  <a:lnTo>
                    <a:pt x="216" y="354"/>
                  </a:lnTo>
                  <a:lnTo>
                    <a:pt x="222" y="336"/>
                  </a:lnTo>
                  <a:lnTo>
                    <a:pt x="228" y="336"/>
                  </a:lnTo>
                  <a:lnTo>
                    <a:pt x="228" y="330"/>
                  </a:lnTo>
                  <a:lnTo>
                    <a:pt x="234" y="330"/>
                  </a:lnTo>
                  <a:lnTo>
                    <a:pt x="234" y="324"/>
                  </a:lnTo>
                  <a:lnTo>
                    <a:pt x="240" y="324"/>
                  </a:lnTo>
                  <a:lnTo>
                    <a:pt x="240" y="318"/>
                  </a:lnTo>
                  <a:lnTo>
                    <a:pt x="246" y="318"/>
                  </a:lnTo>
                  <a:lnTo>
                    <a:pt x="252" y="318"/>
                  </a:lnTo>
                  <a:lnTo>
                    <a:pt x="258" y="312"/>
                  </a:lnTo>
                  <a:lnTo>
                    <a:pt x="264" y="306"/>
                  </a:lnTo>
                  <a:lnTo>
                    <a:pt x="264" y="300"/>
                  </a:lnTo>
                  <a:lnTo>
                    <a:pt x="270" y="300"/>
                  </a:lnTo>
                  <a:lnTo>
                    <a:pt x="270" y="294"/>
                  </a:lnTo>
                  <a:lnTo>
                    <a:pt x="276" y="288"/>
                  </a:lnTo>
                  <a:lnTo>
                    <a:pt x="270" y="282"/>
                  </a:lnTo>
                  <a:lnTo>
                    <a:pt x="270" y="276"/>
                  </a:lnTo>
                  <a:lnTo>
                    <a:pt x="270" y="270"/>
                  </a:lnTo>
                  <a:lnTo>
                    <a:pt x="276" y="270"/>
                  </a:lnTo>
                  <a:lnTo>
                    <a:pt x="276" y="264"/>
                  </a:lnTo>
                  <a:lnTo>
                    <a:pt x="276" y="258"/>
                  </a:lnTo>
                  <a:lnTo>
                    <a:pt x="276" y="252"/>
                  </a:lnTo>
                  <a:lnTo>
                    <a:pt x="282" y="252"/>
                  </a:lnTo>
                  <a:lnTo>
                    <a:pt x="282" y="246"/>
                  </a:lnTo>
                  <a:lnTo>
                    <a:pt x="282" y="240"/>
                  </a:lnTo>
                  <a:lnTo>
                    <a:pt x="282" y="234"/>
                  </a:lnTo>
                  <a:lnTo>
                    <a:pt x="282" y="228"/>
                  </a:lnTo>
                  <a:lnTo>
                    <a:pt x="276" y="222"/>
                  </a:lnTo>
                  <a:lnTo>
                    <a:pt x="276" y="216"/>
                  </a:lnTo>
                  <a:lnTo>
                    <a:pt x="282" y="216"/>
                  </a:lnTo>
                  <a:lnTo>
                    <a:pt x="282" y="210"/>
                  </a:lnTo>
                  <a:lnTo>
                    <a:pt x="282" y="204"/>
                  </a:lnTo>
                  <a:lnTo>
                    <a:pt x="282" y="198"/>
                  </a:lnTo>
                  <a:lnTo>
                    <a:pt x="288" y="198"/>
                  </a:lnTo>
                  <a:lnTo>
                    <a:pt x="288" y="192"/>
                  </a:lnTo>
                  <a:lnTo>
                    <a:pt x="288" y="186"/>
                  </a:lnTo>
                  <a:lnTo>
                    <a:pt x="288" y="180"/>
                  </a:lnTo>
                  <a:lnTo>
                    <a:pt x="288" y="174"/>
                  </a:lnTo>
                  <a:lnTo>
                    <a:pt x="288" y="168"/>
                  </a:lnTo>
                  <a:lnTo>
                    <a:pt x="288" y="162"/>
                  </a:lnTo>
                  <a:lnTo>
                    <a:pt x="288" y="156"/>
                  </a:lnTo>
                  <a:lnTo>
                    <a:pt x="294" y="156"/>
                  </a:lnTo>
                  <a:lnTo>
                    <a:pt x="294" y="150"/>
                  </a:lnTo>
                  <a:lnTo>
                    <a:pt x="300" y="144"/>
                  </a:lnTo>
                  <a:lnTo>
                    <a:pt x="300" y="138"/>
                  </a:lnTo>
                  <a:lnTo>
                    <a:pt x="306" y="132"/>
                  </a:lnTo>
                  <a:lnTo>
                    <a:pt x="306" y="126"/>
                  </a:lnTo>
                  <a:lnTo>
                    <a:pt x="306" y="120"/>
                  </a:lnTo>
                  <a:lnTo>
                    <a:pt x="312" y="120"/>
                  </a:lnTo>
                  <a:lnTo>
                    <a:pt x="312" y="114"/>
                  </a:lnTo>
                  <a:lnTo>
                    <a:pt x="318" y="114"/>
                  </a:lnTo>
                  <a:lnTo>
                    <a:pt x="318" y="108"/>
                  </a:lnTo>
                  <a:lnTo>
                    <a:pt x="318" y="102"/>
                  </a:lnTo>
                  <a:lnTo>
                    <a:pt x="318" y="96"/>
                  </a:lnTo>
                  <a:lnTo>
                    <a:pt x="318" y="90"/>
                  </a:lnTo>
                  <a:lnTo>
                    <a:pt x="318" y="84"/>
                  </a:lnTo>
                  <a:lnTo>
                    <a:pt x="312" y="78"/>
                  </a:lnTo>
                  <a:lnTo>
                    <a:pt x="318" y="78"/>
                  </a:lnTo>
                  <a:lnTo>
                    <a:pt x="318" y="72"/>
                  </a:lnTo>
                  <a:lnTo>
                    <a:pt x="318" y="66"/>
                  </a:lnTo>
                  <a:lnTo>
                    <a:pt x="318" y="60"/>
                  </a:lnTo>
                  <a:lnTo>
                    <a:pt x="312" y="54"/>
                  </a:lnTo>
                  <a:lnTo>
                    <a:pt x="318" y="48"/>
                  </a:lnTo>
                  <a:lnTo>
                    <a:pt x="318" y="54"/>
                  </a:lnTo>
                  <a:lnTo>
                    <a:pt x="324" y="48"/>
                  </a:lnTo>
                  <a:lnTo>
                    <a:pt x="324" y="42"/>
                  </a:lnTo>
                  <a:lnTo>
                    <a:pt x="330" y="42"/>
                  </a:lnTo>
                  <a:lnTo>
                    <a:pt x="330" y="36"/>
                  </a:lnTo>
                  <a:lnTo>
                    <a:pt x="336" y="30"/>
                  </a:lnTo>
                  <a:lnTo>
                    <a:pt x="336" y="24"/>
                  </a:lnTo>
                  <a:lnTo>
                    <a:pt x="342" y="24"/>
                  </a:lnTo>
                  <a:lnTo>
                    <a:pt x="348" y="24"/>
                  </a:lnTo>
                  <a:lnTo>
                    <a:pt x="348" y="18"/>
                  </a:lnTo>
                  <a:lnTo>
                    <a:pt x="354" y="18"/>
                  </a:lnTo>
                  <a:lnTo>
                    <a:pt x="354" y="12"/>
                  </a:lnTo>
                  <a:lnTo>
                    <a:pt x="360" y="12"/>
                  </a:lnTo>
                  <a:lnTo>
                    <a:pt x="366" y="12"/>
                  </a:lnTo>
                  <a:lnTo>
                    <a:pt x="372" y="12"/>
                  </a:lnTo>
                  <a:lnTo>
                    <a:pt x="378" y="12"/>
                  </a:lnTo>
                  <a:lnTo>
                    <a:pt x="378" y="18"/>
                  </a:lnTo>
                  <a:lnTo>
                    <a:pt x="384" y="18"/>
                  </a:lnTo>
                  <a:lnTo>
                    <a:pt x="390" y="24"/>
                  </a:lnTo>
                  <a:lnTo>
                    <a:pt x="396" y="24"/>
                  </a:lnTo>
                  <a:lnTo>
                    <a:pt x="396" y="30"/>
                  </a:lnTo>
                  <a:lnTo>
                    <a:pt x="402" y="30"/>
                  </a:lnTo>
                  <a:lnTo>
                    <a:pt x="402" y="36"/>
                  </a:lnTo>
                  <a:lnTo>
                    <a:pt x="408" y="36"/>
                  </a:lnTo>
                  <a:lnTo>
                    <a:pt x="408" y="42"/>
                  </a:lnTo>
                  <a:lnTo>
                    <a:pt x="414" y="48"/>
                  </a:lnTo>
                  <a:lnTo>
                    <a:pt x="420" y="48"/>
                  </a:lnTo>
                  <a:lnTo>
                    <a:pt x="426" y="48"/>
                  </a:lnTo>
                  <a:lnTo>
                    <a:pt x="432" y="48"/>
                  </a:lnTo>
                  <a:lnTo>
                    <a:pt x="438" y="48"/>
                  </a:lnTo>
                  <a:lnTo>
                    <a:pt x="438" y="54"/>
                  </a:lnTo>
                  <a:lnTo>
                    <a:pt x="444" y="54"/>
                  </a:lnTo>
                  <a:lnTo>
                    <a:pt x="450" y="54"/>
                  </a:lnTo>
                  <a:lnTo>
                    <a:pt x="456" y="54"/>
                  </a:lnTo>
                  <a:lnTo>
                    <a:pt x="462" y="54"/>
                  </a:lnTo>
                  <a:lnTo>
                    <a:pt x="468" y="54"/>
                  </a:lnTo>
                  <a:lnTo>
                    <a:pt x="474" y="54"/>
                  </a:lnTo>
                  <a:lnTo>
                    <a:pt x="480" y="54"/>
                  </a:lnTo>
                  <a:lnTo>
                    <a:pt x="480" y="60"/>
                  </a:lnTo>
                  <a:lnTo>
                    <a:pt x="486" y="54"/>
                  </a:lnTo>
                  <a:lnTo>
                    <a:pt x="486" y="60"/>
                  </a:lnTo>
                  <a:lnTo>
                    <a:pt x="492" y="60"/>
                  </a:lnTo>
                  <a:lnTo>
                    <a:pt x="498" y="60"/>
                  </a:lnTo>
                  <a:lnTo>
                    <a:pt x="504" y="66"/>
                  </a:lnTo>
                  <a:lnTo>
                    <a:pt x="504" y="60"/>
                  </a:lnTo>
                  <a:lnTo>
                    <a:pt x="510" y="60"/>
                  </a:lnTo>
                  <a:lnTo>
                    <a:pt x="510" y="54"/>
                  </a:lnTo>
                  <a:lnTo>
                    <a:pt x="516" y="54"/>
                  </a:lnTo>
                  <a:lnTo>
                    <a:pt x="516" y="48"/>
                  </a:lnTo>
                  <a:lnTo>
                    <a:pt x="516" y="42"/>
                  </a:lnTo>
                  <a:lnTo>
                    <a:pt x="516" y="48"/>
                  </a:lnTo>
                  <a:lnTo>
                    <a:pt x="522" y="48"/>
                  </a:lnTo>
                  <a:lnTo>
                    <a:pt x="522" y="42"/>
                  </a:lnTo>
                  <a:lnTo>
                    <a:pt x="522" y="36"/>
                  </a:lnTo>
                  <a:lnTo>
                    <a:pt x="522" y="30"/>
                  </a:lnTo>
                  <a:lnTo>
                    <a:pt x="528" y="30"/>
                  </a:lnTo>
                  <a:lnTo>
                    <a:pt x="528" y="36"/>
                  </a:lnTo>
                  <a:lnTo>
                    <a:pt x="528" y="30"/>
                  </a:lnTo>
                  <a:lnTo>
                    <a:pt x="534" y="30"/>
                  </a:lnTo>
                  <a:lnTo>
                    <a:pt x="540" y="36"/>
                  </a:lnTo>
                  <a:lnTo>
                    <a:pt x="540" y="30"/>
                  </a:lnTo>
                  <a:lnTo>
                    <a:pt x="546" y="30"/>
                  </a:lnTo>
                  <a:lnTo>
                    <a:pt x="546" y="36"/>
                  </a:lnTo>
                  <a:lnTo>
                    <a:pt x="552" y="36"/>
                  </a:lnTo>
                  <a:lnTo>
                    <a:pt x="552" y="42"/>
                  </a:lnTo>
                  <a:lnTo>
                    <a:pt x="558" y="42"/>
                  </a:lnTo>
                  <a:lnTo>
                    <a:pt x="558" y="36"/>
                  </a:lnTo>
                  <a:lnTo>
                    <a:pt x="564" y="36"/>
                  </a:lnTo>
                  <a:lnTo>
                    <a:pt x="564" y="30"/>
                  </a:lnTo>
                  <a:lnTo>
                    <a:pt x="570" y="30"/>
                  </a:lnTo>
                  <a:lnTo>
                    <a:pt x="576" y="30"/>
                  </a:lnTo>
                  <a:lnTo>
                    <a:pt x="582" y="30"/>
                  </a:lnTo>
                  <a:lnTo>
                    <a:pt x="582" y="24"/>
                  </a:lnTo>
                  <a:lnTo>
                    <a:pt x="588" y="24"/>
                  </a:lnTo>
                  <a:lnTo>
                    <a:pt x="594" y="24"/>
                  </a:lnTo>
                  <a:lnTo>
                    <a:pt x="594" y="18"/>
                  </a:lnTo>
                  <a:lnTo>
                    <a:pt x="594" y="24"/>
                  </a:lnTo>
                  <a:lnTo>
                    <a:pt x="600" y="24"/>
                  </a:lnTo>
                  <a:lnTo>
                    <a:pt x="600" y="18"/>
                  </a:lnTo>
                  <a:lnTo>
                    <a:pt x="606" y="18"/>
                  </a:lnTo>
                  <a:lnTo>
                    <a:pt x="600" y="18"/>
                  </a:lnTo>
                  <a:lnTo>
                    <a:pt x="600" y="12"/>
                  </a:lnTo>
                  <a:lnTo>
                    <a:pt x="606" y="12"/>
                  </a:lnTo>
                  <a:lnTo>
                    <a:pt x="606" y="18"/>
                  </a:lnTo>
                  <a:lnTo>
                    <a:pt x="606" y="12"/>
                  </a:lnTo>
                  <a:lnTo>
                    <a:pt x="612" y="12"/>
                  </a:lnTo>
                  <a:lnTo>
                    <a:pt x="612" y="18"/>
                  </a:lnTo>
                  <a:lnTo>
                    <a:pt x="618" y="18"/>
                  </a:lnTo>
                  <a:lnTo>
                    <a:pt x="618" y="24"/>
                  </a:lnTo>
                  <a:lnTo>
                    <a:pt x="624" y="24"/>
                  </a:lnTo>
                  <a:lnTo>
                    <a:pt x="630" y="24"/>
                  </a:lnTo>
                  <a:lnTo>
                    <a:pt x="630" y="18"/>
                  </a:lnTo>
                  <a:lnTo>
                    <a:pt x="636" y="18"/>
                  </a:lnTo>
                  <a:lnTo>
                    <a:pt x="636" y="24"/>
                  </a:lnTo>
                  <a:lnTo>
                    <a:pt x="636" y="18"/>
                  </a:lnTo>
                  <a:lnTo>
                    <a:pt x="642" y="18"/>
                  </a:lnTo>
                  <a:lnTo>
                    <a:pt x="648" y="18"/>
                  </a:lnTo>
                  <a:lnTo>
                    <a:pt x="648" y="12"/>
                  </a:lnTo>
                  <a:lnTo>
                    <a:pt x="654" y="12"/>
                  </a:lnTo>
                  <a:lnTo>
                    <a:pt x="648" y="12"/>
                  </a:lnTo>
                  <a:lnTo>
                    <a:pt x="648" y="6"/>
                  </a:lnTo>
                  <a:lnTo>
                    <a:pt x="654" y="6"/>
                  </a:lnTo>
                  <a:lnTo>
                    <a:pt x="654" y="0"/>
                  </a:lnTo>
                  <a:lnTo>
                    <a:pt x="654" y="6"/>
                  </a:lnTo>
                  <a:lnTo>
                    <a:pt x="654" y="0"/>
                  </a:lnTo>
                  <a:lnTo>
                    <a:pt x="660" y="0"/>
                  </a:lnTo>
                  <a:lnTo>
                    <a:pt x="666" y="0"/>
                  </a:lnTo>
                  <a:lnTo>
                    <a:pt x="666" y="6"/>
                  </a:lnTo>
                  <a:lnTo>
                    <a:pt x="666" y="0"/>
                  </a:lnTo>
                  <a:lnTo>
                    <a:pt x="666" y="6"/>
                  </a:lnTo>
                  <a:lnTo>
                    <a:pt x="672" y="6"/>
                  </a:lnTo>
                  <a:lnTo>
                    <a:pt x="672" y="12"/>
                  </a:lnTo>
                  <a:lnTo>
                    <a:pt x="678" y="12"/>
                  </a:lnTo>
                  <a:lnTo>
                    <a:pt x="678" y="6"/>
                  </a:lnTo>
                  <a:lnTo>
                    <a:pt x="678" y="12"/>
                  </a:lnTo>
                  <a:lnTo>
                    <a:pt x="678" y="6"/>
                  </a:lnTo>
                  <a:lnTo>
                    <a:pt x="684" y="12"/>
                  </a:lnTo>
                  <a:lnTo>
                    <a:pt x="684" y="6"/>
                  </a:lnTo>
                  <a:lnTo>
                    <a:pt x="684" y="12"/>
                  </a:lnTo>
                  <a:lnTo>
                    <a:pt x="684" y="6"/>
                  </a:lnTo>
                  <a:lnTo>
                    <a:pt x="690" y="6"/>
                  </a:lnTo>
                  <a:lnTo>
                    <a:pt x="696" y="6"/>
                  </a:lnTo>
                  <a:lnTo>
                    <a:pt x="696" y="12"/>
                  </a:lnTo>
                  <a:lnTo>
                    <a:pt x="696" y="6"/>
                  </a:lnTo>
                  <a:lnTo>
                    <a:pt x="696" y="12"/>
                  </a:lnTo>
                  <a:lnTo>
                    <a:pt x="702" y="12"/>
                  </a:lnTo>
                  <a:lnTo>
                    <a:pt x="708" y="12"/>
                  </a:lnTo>
                  <a:lnTo>
                    <a:pt x="708" y="18"/>
                  </a:lnTo>
                  <a:lnTo>
                    <a:pt x="714" y="18"/>
                  </a:lnTo>
                  <a:lnTo>
                    <a:pt x="714" y="12"/>
                  </a:lnTo>
                  <a:lnTo>
                    <a:pt x="714" y="18"/>
                  </a:lnTo>
                  <a:lnTo>
                    <a:pt x="714" y="12"/>
                  </a:lnTo>
                  <a:lnTo>
                    <a:pt x="714" y="18"/>
                  </a:lnTo>
                  <a:lnTo>
                    <a:pt x="714" y="12"/>
                  </a:lnTo>
                  <a:lnTo>
                    <a:pt x="714" y="18"/>
                  </a:lnTo>
                  <a:lnTo>
                    <a:pt x="714" y="12"/>
                  </a:lnTo>
                  <a:lnTo>
                    <a:pt x="714" y="18"/>
                  </a:lnTo>
                  <a:lnTo>
                    <a:pt x="714" y="12"/>
                  </a:lnTo>
                  <a:lnTo>
                    <a:pt x="720" y="12"/>
                  </a:lnTo>
                  <a:lnTo>
                    <a:pt x="720" y="18"/>
                  </a:lnTo>
                  <a:lnTo>
                    <a:pt x="726" y="18"/>
                  </a:lnTo>
                  <a:lnTo>
                    <a:pt x="726" y="12"/>
                  </a:lnTo>
                  <a:lnTo>
                    <a:pt x="732" y="12"/>
                  </a:lnTo>
                  <a:lnTo>
                    <a:pt x="738" y="6"/>
                  </a:lnTo>
                  <a:lnTo>
                    <a:pt x="738" y="12"/>
                  </a:lnTo>
                  <a:lnTo>
                    <a:pt x="744" y="12"/>
                  </a:lnTo>
                  <a:lnTo>
                    <a:pt x="750" y="12"/>
                  </a:lnTo>
                  <a:lnTo>
                    <a:pt x="756" y="12"/>
                  </a:lnTo>
                  <a:lnTo>
                    <a:pt x="756" y="18"/>
                  </a:lnTo>
                  <a:lnTo>
                    <a:pt x="762" y="24"/>
                  </a:lnTo>
                  <a:lnTo>
                    <a:pt x="768" y="24"/>
                  </a:lnTo>
                  <a:lnTo>
                    <a:pt x="768" y="30"/>
                  </a:lnTo>
                  <a:lnTo>
                    <a:pt x="774" y="30"/>
                  </a:lnTo>
                  <a:lnTo>
                    <a:pt x="774" y="36"/>
                  </a:lnTo>
                  <a:lnTo>
                    <a:pt x="774" y="42"/>
                  </a:lnTo>
                  <a:lnTo>
                    <a:pt x="774" y="36"/>
                  </a:lnTo>
                  <a:lnTo>
                    <a:pt x="774" y="42"/>
                  </a:lnTo>
                  <a:lnTo>
                    <a:pt x="780" y="42"/>
                  </a:lnTo>
                  <a:lnTo>
                    <a:pt x="786" y="42"/>
                  </a:lnTo>
                  <a:lnTo>
                    <a:pt x="786" y="48"/>
                  </a:lnTo>
                  <a:lnTo>
                    <a:pt x="792" y="48"/>
                  </a:lnTo>
                  <a:lnTo>
                    <a:pt x="786" y="48"/>
                  </a:lnTo>
                  <a:lnTo>
                    <a:pt x="792" y="48"/>
                  </a:lnTo>
                  <a:lnTo>
                    <a:pt x="792" y="54"/>
                  </a:lnTo>
                  <a:lnTo>
                    <a:pt x="798" y="54"/>
                  </a:lnTo>
                  <a:lnTo>
                    <a:pt x="804" y="54"/>
                  </a:lnTo>
                  <a:lnTo>
                    <a:pt x="810" y="54"/>
                  </a:lnTo>
                  <a:lnTo>
                    <a:pt x="810" y="48"/>
                  </a:lnTo>
                  <a:lnTo>
                    <a:pt x="816" y="48"/>
                  </a:lnTo>
                  <a:lnTo>
                    <a:pt x="816" y="42"/>
                  </a:lnTo>
                  <a:lnTo>
                    <a:pt x="822" y="42"/>
                  </a:lnTo>
                  <a:lnTo>
                    <a:pt x="822" y="48"/>
                  </a:lnTo>
                  <a:lnTo>
                    <a:pt x="828" y="42"/>
                  </a:lnTo>
                  <a:lnTo>
                    <a:pt x="828" y="48"/>
                  </a:lnTo>
                  <a:lnTo>
                    <a:pt x="828" y="42"/>
                  </a:lnTo>
                  <a:lnTo>
                    <a:pt x="828" y="48"/>
                  </a:lnTo>
                  <a:lnTo>
                    <a:pt x="828" y="42"/>
                  </a:lnTo>
                  <a:lnTo>
                    <a:pt x="828" y="48"/>
                  </a:lnTo>
                  <a:lnTo>
                    <a:pt x="834" y="42"/>
                  </a:lnTo>
                  <a:lnTo>
                    <a:pt x="834" y="48"/>
                  </a:lnTo>
                  <a:lnTo>
                    <a:pt x="840" y="48"/>
                  </a:lnTo>
                  <a:lnTo>
                    <a:pt x="840" y="54"/>
                  </a:lnTo>
                  <a:lnTo>
                    <a:pt x="846" y="54"/>
                  </a:lnTo>
                  <a:lnTo>
                    <a:pt x="846" y="48"/>
                  </a:lnTo>
                  <a:lnTo>
                    <a:pt x="852" y="48"/>
                  </a:lnTo>
                  <a:lnTo>
                    <a:pt x="852" y="42"/>
                  </a:lnTo>
                  <a:lnTo>
                    <a:pt x="858" y="42"/>
                  </a:lnTo>
                  <a:lnTo>
                    <a:pt x="858" y="36"/>
                  </a:lnTo>
                  <a:lnTo>
                    <a:pt x="864" y="36"/>
                  </a:lnTo>
                  <a:lnTo>
                    <a:pt x="870" y="36"/>
                  </a:lnTo>
                  <a:lnTo>
                    <a:pt x="870" y="42"/>
                  </a:lnTo>
                  <a:lnTo>
                    <a:pt x="876" y="42"/>
                  </a:lnTo>
                  <a:lnTo>
                    <a:pt x="870" y="42"/>
                  </a:lnTo>
                  <a:lnTo>
                    <a:pt x="870" y="48"/>
                  </a:lnTo>
                  <a:lnTo>
                    <a:pt x="876" y="54"/>
                  </a:lnTo>
                  <a:lnTo>
                    <a:pt x="882" y="54"/>
                  </a:lnTo>
                  <a:lnTo>
                    <a:pt x="882" y="60"/>
                  </a:lnTo>
                  <a:lnTo>
                    <a:pt x="888" y="66"/>
                  </a:lnTo>
                  <a:lnTo>
                    <a:pt x="894" y="66"/>
                  </a:lnTo>
                  <a:lnTo>
                    <a:pt x="894" y="72"/>
                  </a:lnTo>
                  <a:lnTo>
                    <a:pt x="900" y="72"/>
                  </a:lnTo>
                  <a:lnTo>
                    <a:pt x="906" y="72"/>
                  </a:lnTo>
                  <a:lnTo>
                    <a:pt x="906" y="78"/>
                  </a:lnTo>
                  <a:lnTo>
                    <a:pt x="912" y="78"/>
                  </a:lnTo>
                  <a:lnTo>
                    <a:pt x="912" y="84"/>
                  </a:lnTo>
                  <a:lnTo>
                    <a:pt x="912" y="90"/>
                  </a:lnTo>
                  <a:lnTo>
                    <a:pt x="912" y="84"/>
                  </a:lnTo>
                  <a:lnTo>
                    <a:pt x="918" y="84"/>
                  </a:lnTo>
                  <a:lnTo>
                    <a:pt x="918" y="90"/>
                  </a:lnTo>
                  <a:lnTo>
                    <a:pt x="918" y="84"/>
                  </a:lnTo>
                  <a:lnTo>
                    <a:pt x="918" y="90"/>
                  </a:lnTo>
                  <a:lnTo>
                    <a:pt x="924" y="90"/>
                  </a:lnTo>
                  <a:lnTo>
                    <a:pt x="924" y="96"/>
                  </a:lnTo>
                  <a:lnTo>
                    <a:pt x="930" y="96"/>
                  </a:lnTo>
                  <a:lnTo>
                    <a:pt x="924" y="102"/>
                  </a:lnTo>
                  <a:lnTo>
                    <a:pt x="924" y="108"/>
                  </a:lnTo>
                  <a:lnTo>
                    <a:pt x="918" y="114"/>
                  </a:lnTo>
                  <a:lnTo>
                    <a:pt x="918" y="120"/>
                  </a:lnTo>
                  <a:lnTo>
                    <a:pt x="924" y="120"/>
                  </a:lnTo>
                  <a:lnTo>
                    <a:pt x="924" y="126"/>
                  </a:lnTo>
                  <a:lnTo>
                    <a:pt x="924" y="132"/>
                  </a:lnTo>
                  <a:lnTo>
                    <a:pt x="918" y="138"/>
                  </a:lnTo>
                  <a:lnTo>
                    <a:pt x="918" y="144"/>
                  </a:lnTo>
                  <a:lnTo>
                    <a:pt x="924" y="144"/>
                  </a:lnTo>
                  <a:lnTo>
                    <a:pt x="924" y="150"/>
                  </a:lnTo>
                  <a:lnTo>
                    <a:pt x="930" y="150"/>
                  </a:lnTo>
                  <a:lnTo>
                    <a:pt x="936" y="150"/>
                  </a:lnTo>
                  <a:lnTo>
                    <a:pt x="936" y="156"/>
                  </a:lnTo>
                  <a:lnTo>
                    <a:pt x="942" y="156"/>
                  </a:lnTo>
                  <a:lnTo>
                    <a:pt x="948" y="162"/>
                  </a:lnTo>
                  <a:lnTo>
                    <a:pt x="942" y="168"/>
                  </a:lnTo>
                  <a:lnTo>
                    <a:pt x="936" y="174"/>
                  </a:lnTo>
                  <a:lnTo>
                    <a:pt x="930" y="180"/>
                  </a:lnTo>
                  <a:lnTo>
                    <a:pt x="918" y="192"/>
                  </a:lnTo>
                  <a:lnTo>
                    <a:pt x="906" y="210"/>
                  </a:lnTo>
                  <a:lnTo>
                    <a:pt x="900" y="210"/>
                  </a:lnTo>
                  <a:lnTo>
                    <a:pt x="894" y="210"/>
                  </a:lnTo>
                  <a:lnTo>
                    <a:pt x="894" y="216"/>
                  </a:lnTo>
                  <a:lnTo>
                    <a:pt x="894" y="222"/>
                  </a:lnTo>
                  <a:lnTo>
                    <a:pt x="888" y="222"/>
                  </a:lnTo>
                  <a:lnTo>
                    <a:pt x="882" y="222"/>
                  </a:lnTo>
                  <a:lnTo>
                    <a:pt x="882" y="228"/>
                  </a:lnTo>
                  <a:lnTo>
                    <a:pt x="882" y="234"/>
                  </a:lnTo>
                  <a:lnTo>
                    <a:pt x="882" y="240"/>
                  </a:lnTo>
                  <a:lnTo>
                    <a:pt x="876" y="246"/>
                  </a:lnTo>
                  <a:lnTo>
                    <a:pt x="876" y="252"/>
                  </a:lnTo>
                  <a:lnTo>
                    <a:pt x="876" y="258"/>
                  </a:lnTo>
                  <a:lnTo>
                    <a:pt x="870" y="258"/>
                  </a:lnTo>
                  <a:lnTo>
                    <a:pt x="870" y="264"/>
                  </a:lnTo>
                  <a:lnTo>
                    <a:pt x="870" y="270"/>
                  </a:lnTo>
                  <a:lnTo>
                    <a:pt x="864" y="288"/>
                  </a:lnTo>
                  <a:lnTo>
                    <a:pt x="864" y="294"/>
                  </a:lnTo>
                  <a:lnTo>
                    <a:pt x="864" y="300"/>
                  </a:lnTo>
                  <a:lnTo>
                    <a:pt x="864" y="306"/>
                  </a:lnTo>
                  <a:lnTo>
                    <a:pt x="864" y="312"/>
                  </a:lnTo>
                  <a:lnTo>
                    <a:pt x="864" y="318"/>
                  </a:lnTo>
                  <a:lnTo>
                    <a:pt x="864" y="324"/>
                  </a:lnTo>
                  <a:lnTo>
                    <a:pt x="858" y="324"/>
                  </a:lnTo>
                  <a:lnTo>
                    <a:pt x="864" y="324"/>
                  </a:lnTo>
                  <a:lnTo>
                    <a:pt x="858" y="324"/>
                  </a:lnTo>
                  <a:lnTo>
                    <a:pt x="864" y="330"/>
                  </a:lnTo>
                  <a:lnTo>
                    <a:pt x="864" y="336"/>
                  </a:lnTo>
                  <a:lnTo>
                    <a:pt x="858" y="336"/>
                  </a:lnTo>
                  <a:lnTo>
                    <a:pt x="858" y="342"/>
                  </a:lnTo>
                  <a:lnTo>
                    <a:pt x="852" y="342"/>
                  </a:lnTo>
                  <a:lnTo>
                    <a:pt x="846" y="342"/>
                  </a:lnTo>
                  <a:lnTo>
                    <a:pt x="846" y="348"/>
                  </a:lnTo>
                  <a:lnTo>
                    <a:pt x="846" y="354"/>
                  </a:lnTo>
                  <a:lnTo>
                    <a:pt x="840" y="354"/>
                  </a:lnTo>
                  <a:lnTo>
                    <a:pt x="840" y="360"/>
                  </a:lnTo>
                  <a:lnTo>
                    <a:pt x="840" y="366"/>
                  </a:lnTo>
                  <a:lnTo>
                    <a:pt x="840" y="372"/>
                  </a:lnTo>
                  <a:lnTo>
                    <a:pt x="840" y="378"/>
                  </a:lnTo>
                  <a:lnTo>
                    <a:pt x="834" y="378"/>
                  </a:lnTo>
                  <a:lnTo>
                    <a:pt x="834" y="384"/>
                  </a:lnTo>
                  <a:lnTo>
                    <a:pt x="828" y="384"/>
                  </a:lnTo>
                  <a:lnTo>
                    <a:pt x="828" y="390"/>
                  </a:lnTo>
                  <a:lnTo>
                    <a:pt x="828" y="396"/>
                  </a:lnTo>
                  <a:lnTo>
                    <a:pt x="828" y="402"/>
                  </a:lnTo>
                  <a:lnTo>
                    <a:pt x="834" y="402"/>
                  </a:lnTo>
                  <a:lnTo>
                    <a:pt x="834" y="408"/>
                  </a:lnTo>
                  <a:lnTo>
                    <a:pt x="834" y="414"/>
                  </a:lnTo>
                  <a:lnTo>
                    <a:pt x="840" y="414"/>
                  </a:lnTo>
                  <a:lnTo>
                    <a:pt x="840" y="420"/>
                  </a:lnTo>
                  <a:lnTo>
                    <a:pt x="846" y="420"/>
                  </a:lnTo>
                  <a:lnTo>
                    <a:pt x="846" y="426"/>
                  </a:lnTo>
                  <a:lnTo>
                    <a:pt x="846" y="420"/>
                  </a:lnTo>
                  <a:lnTo>
                    <a:pt x="846" y="426"/>
                  </a:lnTo>
                  <a:lnTo>
                    <a:pt x="840" y="426"/>
                  </a:lnTo>
                  <a:lnTo>
                    <a:pt x="846" y="426"/>
                  </a:lnTo>
                  <a:lnTo>
                    <a:pt x="840" y="426"/>
                  </a:lnTo>
                  <a:lnTo>
                    <a:pt x="846" y="432"/>
                  </a:lnTo>
                  <a:lnTo>
                    <a:pt x="840" y="432"/>
                  </a:lnTo>
                  <a:lnTo>
                    <a:pt x="846" y="438"/>
                  </a:lnTo>
                  <a:lnTo>
                    <a:pt x="846" y="444"/>
                  </a:lnTo>
                  <a:lnTo>
                    <a:pt x="846" y="450"/>
                  </a:lnTo>
                  <a:lnTo>
                    <a:pt x="846" y="456"/>
                  </a:lnTo>
                  <a:lnTo>
                    <a:pt x="846" y="462"/>
                  </a:lnTo>
                  <a:lnTo>
                    <a:pt x="846" y="468"/>
                  </a:lnTo>
                  <a:lnTo>
                    <a:pt x="852" y="468"/>
                  </a:lnTo>
                  <a:lnTo>
                    <a:pt x="852" y="474"/>
                  </a:lnTo>
                  <a:lnTo>
                    <a:pt x="852" y="486"/>
                  </a:lnTo>
                  <a:lnTo>
                    <a:pt x="852" y="492"/>
                  </a:lnTo>
                  <a:lnTo>
                    <a:pt x="846" y="498"/>
                  </a:lnTo>
                  <a:lnTo>
                    <a:pt x="846" y="504"/>
                  </a:lnTo>
                  <a:lnTo>
                    <a:pt x="846" y="510"/>
                  </a:lnTo>
                  <a:lnTo>
                    <a:pt x="852" y="516"/>
                  </a:lnTo>
                  <a:lnTo>
                    <a:pt x="852" y="522"/>
                  </a:lnTo>
                  <a:lnTo>
                    <a:pt x="852" y="528"/>
                  </a:lnTo>
                  <a:lnTo>
                    <a:pt x="858" y="534"/>
                  </a:lnTo>
                  <a:lnTo>
                    <a:pt x="858" y="546"/>
                  </a:lnTo>
                  <a:lnTo>
                    <a:pt x="864" y="546"/>
                  </a:lnTo>
                  <a:lnTo>
                    <a:pt x="864" y="552"/>
                  </a:lnTo>
                  <a:lnTo>
                    <a:pt x="864" y="558"/>
                  </a:lnTo>
                  <a:lnTo>
                    <a:pt x="858" y="564"/>
                  </a:lnTo>
                  <a:lnTo>
                    <a:pt x="858" y="570"/>
                  </a:lnTo>
                  <a:lnTo>
                    <a:pt x="864" y="576"/>
                  </a:lnTo>
                  <a:lnTo>
                    <a:pt x="864" y="582"/>
                  </a:lnTo>
                  <a:lnTo>
                    <a:pt x="864" y="588"/>
                  </a:lnTo>
                  <a:lnTo>
                    <a:pt x="870" y="594"/>
                  </a:lnTo>
                  <a:lnTo>
                    <a:pt x="876" y="600"/>
                  </a:lnTo>
                  <a:lnTo>
                    <a:pt x="888" y="606"/>
                  </a:lnTo>
                  <a:lnTo>
                    <a:pt x="888" y="612"/>
                  </a:lnTo>
                  <a:lnTo>
                    <a:pt x="894" y="618"/>
                  </a:lnTo>
                  <a:lnTo>
                    <a:pt x="900" y="630"/>
                  </a:lnTo>
                  <a:lnTo>
                    <a:pt x="900" y="636"/>
                  </a:lnTo>
                  <a:lnTo>
                    <a:pt x="906" y="648"/>
                  </a:lnTo>
                  <a:lnTo>
                    <a:pt x="912" y="660"/>
                  </a:lnTo>
                  <a:lnTo>
                    <a:pt x="912" y="666"/>
                  </a:lnTo>
                  <a:lnTo>
                    <a:pt x="918" y="666"/>
                  </a:lnTo>
                  <a:lnTo>
                    <a:pt x="918" y="672"/>
                  </a:lnTo>
                  <a:lnTo>
                    <a:pt x="918" y="678"/>
                  </a:lnTo>
                  <a:lnTo>
                    <a:pt x="912" y="678"/>
                  </a:lnTo>
                  <a:lnTo>
                    <a:pt x="900" y="678"/>
                  </a:lnTo>
                  <a:lnTo>
                    <a:pt x="888" y="678"/>
                  </a:lnTo>
                  <a:lnTo>
                    <a:pt x="882" y="678"/>
                  </a:lnTo>
                  <a:lnTo>
                    <a:pt x="876" y="684"/>
                  </a:lnTo>
                  <a:lnTo>
                    <a:pt x="864" y="684"/>
                  </a:lnTo>
                  <a:lnTo>
                    <a:pt x="828" y="690"/>
                  </a:lnTo>
                  <a:lnTo>
                    <a:pt x="828" y="696"/>
                  </a:lnTo>
                  <a:lnTo>
                    <a:pt x="828" y="702"/>
                  </a:lnTo>
                  <a:lnTo>
                    <a:pt x="822" y="714"/>
                  </a:lnTo>
                  <a:lnTo>
                    <a:pt x="816" y="714"/>
                  </a:lnTo>
                  <a:lnTo>
                    <a:pt x="816" y="720"/>
                  </a:lnTo>
                  <a:lnTo>
                    <a:pt x="804" y="720"/>
                  </a:lnTo>
                  <a:lnTo>
                    <a:pt x="804" y="726"/>
                  </a:lnTo>
                  <a:lnTo>
                    <a:pt x="798" y="732"/>
                  </a:lnTo>
                  <a:lnTo>
                    <a:pt x="804" y="732"/>
                  </a:lnTo>
                  <a:lnTo>
                    <a:pt x="804" y="738"/>
                  </a:lnTo>
                  <a:lnTo>
                    <a:pt x="804" y="732"/>
                  </a:lnTo>
                  <a:lnTo>
                    <a:pt x="810" y="732"/>
                  </a:lnTo>
                  <a:lnTo>
                    <a:pt x="810" y="738"/>
                  </a:lnTo>
                  <a:lnTo>
                    <a:pt x="810" y="744"/>
                  </a:lnTo>
                  <a:lnTo>
                    <a:pt x="816" y="744"/>
                  </a:lnTo>
                  <a:lnTo>
                    <a:pt x="810" y="744"/>
                  </a:lnTo>
                  <a:lnTo>
                    <a:pt x="816" y="744"/>
                  </a:lnTo>
                  <a:lnTo>
                    <a:pt x="810" y="744"/>
                  </a:lnTo>
                  <a:lnTo>
                    <a:pt x="816" y="750"/>
                  </a:lnTo>
                  <a:lnTo>
                    <a:pt x="816" y="756"/>
                  </a:lnTo>
                  <a:lnTo>
                    <a:pt x="816" y="762"/>
                  </a:lnTo>
                  <a:lnTo>
                    <a:pt x="816" y="768"/>
                  </a:lnTo>
                  <a:lnTo>
                    <a:pt x="816" y="774"/>
                  </a:lnTo>
                  <a:lnTo>
                    <a:pt x="810" y="774"/>
                  </a:lnTo>
                  <a:lnTo>
                    <a:pt x="810" y="780"/>
                  </a:lnTo>
                  <a:lnTo>
                    <a:pt x="816" y="780"/>
                  </a:lnTo>
                  <a:lnTo>
                    <a:pt x="816" y="786"/>
                  </a:lnTo>
                  <a:lnTo>
                    <a:pt x="816" y="792"/>
                  </a:lnTo>
                  <a:lnTo>
                    <a:pt x="816" y="798"/>
                  </a:lnTo>
                  <a:lnTo>
                    <a:pt x="810" y="798"/>
                  </a:lnTo>
                  <a:lnTo>
                    <a:pt x="810" y="804"/>
                  </a:lnTo>
                  <a:lnTo>
                    <a:pt x="810" y="810"/>
                  </a:lnTo>
                  <a:lnTo>
                    <a:pt x="810" y="816"/>
                  </a:lnTo>
                  <a:lnTo>
                    <a:pt x="804" y="816"/>
                  </a:lnTo>
                  <a:lnTo>
                    <a:pt x="804" y="822"/>
                  </a:lnTo>
                  <a:lnTo>
                    <a:pt x="810" y="822"/>
                  </a:lnTo>
                  <a:lnTo>
                    <a:pt x="804" y="822"/>
                  </a:lnTo>
                  <a:lnTo>
                    <a:pt x="804" y="828"/>
                  </a:lnTo>
                  <a:lnTo>
                    <a:pt x="804" y="834"/>
                  </a:lnTo>
                  <a:lnTo>
                    <a:pt x="804" y="840"/>
                  </a:lnTo>
                  <a:lnTo>
                    <a:pt x="804" y="846"/>
                  </a:lnTo>
                  <a:lnTo>
                    <a:pt x="804" y="852"/>
                  </a:lnTo>
                  <a:lnTo>
                    <a:pt x="804" y="858"/>
                  </a:lnTo>
                  <a:lnTo>
                    <a:pt x="804" y="852"/>
                  </a:lnTo>
                  <a:lnTo>
                    <a:pt x="810" y="858"/>
                  </a:lnTo>
                  <a:lnTo>
                    <a:pt x="816" y="858"/>
                  </a:lnTo>
                  <a:lnTo>
                    <a:pt x="816" y="864"/>
                  </a:lnTo>
                  <a:lnTo>
                    <a:pt x="822" y="864"/>
                  </a:lnTo>
                  <a:lnTo>
                    <a:pt x="822" y="870"/>
                  </a:lnTo>
                  <a:lnTo>
                    <a:pt x="828" y="870"/>
                  </a:lnTo>
                  <a:lnTo>
                    <a:pt x="828" y="876"/>
                  </a:lnTo>
                  <a:lnTo>
                    <a:pt x="834" y="876"/>
                  </a:lnTo>
                  <a:lnTo>
                    <a:pt x="834" y="882"/>
                  </a:lnTo>
                  <a:lnTo>
                    <a:pt x="840" y="882"/>
                  </a:lnTo>
                  <a:lnTo>
                    <a:pt x="846" y="882"/>
                  </a:lnTo>
                  <a:lnTo>
                    <a:pt x="852" y="882"/>
                  </a:lnTo>
                  <a:lnTo>
                    <a:pt x="858" y="888"/>
                  </a:lnTo>
                  <a:lnTo>
                    <a:pt x="858" y="882"/>
                  </a:lnTo>
                  <a:lnTo>
                    <a:pt x="852" y="882"/>
                  </a:lnTo>
                  <a:lnTo>
                    <a:pt x="858" y="876"/>
                  </a:lnTo>
                  <a:lnTo>
                    <a:pt x="864" y="876"/>
                  </a:lnTo>
                  <a:lnTo>
                    <a:pt x="870" y="870"/>
                  </a:lnTo>
                  <a:lnTo>
                    <a:pt x="870" y="936"/>
                  </a:lnTo>
                  <a:lnTo>
                    <a:pt x="864" y="936"/>
                  </a:lnTo>
                  <a:lnTo>
                    <a:pt x="864" y="930"/>
                  </a:lnTo>
                  <a:lnTo>
                    <a:pt x="864" y="924"/>
                  </a:lnTo>
                  <a:lnTo>
                    <a:pt x="858" y="924"/>
                  </a:lnTo>
                  <a:lnTo>
                    <a:pt x="852" y="930"/>
                  </a:lnTo>
                  <a:lnTo>
                    <a:pt x="846" y="930"/>
                  </a:lnTo>
                  <a:lnTo>
                    <a:pt x="846" y="936"/>
                  </a:lnTo>
                  <a:lnTo>
                    <a:pt x="840" y="936"/>
                  </a:lnTo>
                  <a:lnTo>
                    <a:pt x="840" y="930"/>
                  </a:lnTo>
                  <a:lnTo>
                    <a:pt x="834" y="930"/>
                  </a:lnTo>
                  <a:lnTo>
                    <a:pt x="834" y="936"/>
                  </a:lnTo>
                  <a:lnTo>
                    <a:pt x="834" y="930"/>
                  </a:lnTo>
                  <a:lnTo>
                    <a:pt x="828" y="930"/>
                  </a:lnTo>
                  <a:lnTo>
                    <a:pt x="828" y="924"/>
                  </a:lnTo>
                  <a:lnTo>
                    <a:pt x="828" y="918"/>
                  </a:lnTo>
                  <a:lnTo>
                    <a:pt x="822" y="918"/>
                  </a:lnTo>
                  <a:lnTo>
                    <a:pt x="822" y="912"/>
                  </a:lnTo>
                  <a:lnTo>
                    <a:pt x="822" y="906"/>
                  </a:lnTo>
                  <a:lnTo>
                    <a:pt x="816" y="906"/>
                  </a:lnTo>
                  <a:lnTo>
                    <a:pt x="810" y="906"/>
                  </a:lnTo>
                  <a:lnTo>
                    <a:pt x="804" y="900"/>
                  </a:lnTo>
                  <a:lnTo>
                    <a:pt x="810" y="900"/>
                  </a:lnTo>
                  <a:lnTo>
                    <a:pt x="810" y="894"/>
                  </a:lnTo>
                  <a:lnTo>
                    <a:pt x="804" y="894"/>
                  </a:lnTo>
                  <a:lnTo>
                    <a:pt x="804" y="888"/>
                  </a:lnTo>
                  <a:lnTo>
                    <a:pt x="798" y="882"/>
                  </a:lnTo>
                  <a:lnTo>
                    <a:pt x="792" y="882"/>
                  </a:lnTo>
                  <a:lnTo>
                    <a:pt x="786" y="888"/>
                  </a:lnTo>
                  <a:lnTo>
                    <a:pt x="786" y="882"/>
                  </a:lnTo>
                  <a:lnTo>
                    <a:pt x="780" y="882"/>
                  </a:lnTo>
                  <a:lnTo>
                    <a:pt x="780" y="876"/>
                  </a:lnTo>
                  <a:lnTo>
                    <a:pt x="774" y="876"/>
                  </a:lnTo>
                  <a:lnTo>
                    <a:pt x="768" y="876"/>
                  </a:lnTo>
                  <a:lnTo>
                    <a:pt x="762" y="876"/>
                  </a:lnTo>
                  <a:lnTo>
                    <a:pt x="756" y="870"/>
                  </a:lnTo>
                  <a:lnTo>
                    <a:pt x="756" y="864"/>
                  </a:lnTo>
                  <a:lnTo>
                    <a:pt x="756" y="858"/>
                  </a:lnTo>
                  <a:lnTo>
                    <a:pt x="750" y="858"/>
                  </a:lnTo>
                  <a:lnTo>
                    <a:pt x="750" y="852"/>
                  </a:lnTo>
                  <a:lnTo>
                    <a:pt x="744" y="852"/>
                  </a:lnTo>
                  <a:lnTo>
                    <a:pt x="744" y="846"/>
                  </a:lnTo>
                  <a:lnTo>
                    <a:pt x="744" y="840"/>
                  </a:lnTo>
                  <a:lnTo>
                    <a:pt x="738" y="846"/>
                  </a:lnTo>
                  <a:lnTo>
                    <a:pt x="732" y="846"/>
                  </a:lnTo>
                  <a:lnTo>
                    <a:pt x="738" y="846"/>
                  </a:lnTo>
                  <a:lnTo>
                    <a:pt x="732" y="852"/>
                  </a:lnTo>
                  <a:lnTo>
                    <a:pt x="732" y="858"/>
                  </a:lnTo>
                  <a:lnTo>
                    <a:pt x="726" y="864"/>
                  </a:lnTo>
                  <a:lnTo>
                    <a:pt x="720" y="864"/>
                  </a:lnTo>
                  <a:lnTo>
                    <a:pt x="714" y="864"/>
                  </a:lnTo>
                  <a:lnTo>
                    <a:pt x="708" y="864"/>
                  </a:lnTo>
                  <a:lnTo>
                    <a:pt x="708" y="858"/>
                  </a:lnTo>
                  <a:lnTo>
                    <a:pt x="702" y="858"/>
                  </a:lnTo>
                  <a:lnTo>
                    <a:pt x="702" y="864"/>
                  </a:lnTo>
                  <a:lnTo>
                    <a:pt x="696" y="864"/>
                  </a:lnTo>
                  <a:lnTo>
                    <a:pt x="696" y="858"/>
                  </a:lnTo>
                  <a:lnTo>
                    <a:pt x="690" y="858"/>
                  </a:lnTo>
                  <a:lnTo>
                    <a:pt x="684" y="858"/>
                  </a:lnTo>
                  <a:lnTo>
                    <a:pt x="678" y="858"/>
                  </a:lnTo>
                  <a:lnTo>
                    <a:pt x="678" y="852"/>
                  </a:lnTo>
                  <a:lnTo>
                    <a:pt x="672" y="852"/>
                  </a:lnTo>
                  <a:lnTo>
                    <a:pt x="666" y="852"/>
                  </a:lnTo>
                  <a:lnTo>
                    <a:pt x="660" y="852"/>
                  </a:lnTo>
                  <a:lnTo>
                    <a:pt x="660" y="846"/>
                  </a:lnTo>
                  <a:lnTo>
                    <a:pt x="654" y="846"/>
                  </a:lnTo>
                  <a:lnTo>
                    <a:pt x="648" y="846"/>
                  </a:lnTo>
                  <a:lnTo>
                    <a:pt x="648" y="840"/>
                  </a:lnTo>
                  <a:lnTo>
                    <a:pt x="648" y="834"/>
                  </a:lnTo>
                  <a:lnTo>
                    <a:pt x="648" y="828"/>
                  </a:lnTo>
                  <a:lnTo>
                    <a:pt x="648" y="822"/>
                  </a:lnTo>
                  <a:lnTo>
                    <a:pt x="642" y="828"/>
                  </a:lnTo>
                  <a:lnTo>
                    <a:pt x="636" y="828"/>
                  </a:lnTo>
                  <a:lnTo>
                    <a:pt x="630" y="828"/>
                  </a:lnTo>
                  <a:lnTo>
                    <a:pt x="624" y="828"/>
                  </a:lnTo>
                  <a:lnTo>
                    <a:pt x="618" y="828"/>
                  </a:lnTo>
                  <a:lnTo>
                    <a:pt x="618" y="834"/>
                  </a:lnTo>
                  <a:lnTo>
                    <a:pt x="612" y="834"/>
                  </a:lnTo>
                  <a:lnTo>
                    <a:pt x="606" y="834"/>
                  </a:lnTo>
                  <a:lnTo>
                    <a:pt x="606" y="840"/>
                  </a:lnTo>
                  <a:lnTo>
                    <a:pt x="606" y="834"/>
                  </a:lnTo>
                  <a:lnTo>
                    <a:pt x="600" y="834"/>
                  </a:lnTo>
                  <a:lnTo>
                    <a:pt x="600" y="828"/>
                  </a:lnTo>
                  <a:lnTo>
                    <a:pt x="606" y="828"/>
                  </a:lnTo>
                  <a:lnTo>
                    <a:pt x="606" y="822"/>
                  </a:lnTo>
                  <a:lnTo>
                    <a:pt x="600" y="816"/>
                  </a:lnTo>
                  <a:lnTo>
                    <a:pt x="594" y="816"/>
                  </a:lnTo>
                  <a:lnTo>
                    <a:pt x="588" y="816"/>
                  </a:lnTo>
                  <a:lnTo>
                    <a:pt x="594" y="810"/>
                  </a:lnTo>
                  <a:lnTo>
                    <a:pt x="588" y="810"/>
                  </a:lnTo>
                  <a:lnTo>
                    <a:pt x="582" y="810"/>
                  </a:lnTo>
                  <a:lnTo>
                    <a:pt x="576" y="816"/>
                  </a:lnTo>
                  <a:lnTo>
                    <a:pt x="570" y="816"/>
                  </a:lnTo>
                  <a:lnTo>
                    <a:pt x="564" y="816"/>
                  </a:lnTo>
                  <a:lnTo>
                    <a:pt x="564" y="810"/>
                  </a:lnTo>
                  <a:lnTo>
                    <a:pt x="558" y="810"/>
                  </a:lnTo>
                  <a:lnTo>
                    <a:pt x="552" y="810"/>
                  </a:lnTo>
                  <a:lnTo>
                    <a:pt x="552" y="816"/>
                  </a:lnTo>
                  <a:lnTo>
                    <a:pt x="546" y="816"/>
                  </a:lnTo>
                  <a:lnTo>
                    <a:pt x="540" y="816"/>
                  </a:lnTo>
                  <a:lnTo>
                    <a:pt x="540" y="822"/>
                  </a:lnTo>
                  <a:lnTo>
                    <a:pt x="534" y="822"/>
                  </a:lnTo>
                  <a:lnTo>
                    <a:pt x="534" y="816"/>
                  </a:lnTo>
                  <a:lnTo>
                    <a:pt x="528" y="816"/>
                  </a:lnTo>
                  <a:lnTo>
                    <a:pt x="522" y="816"/>
                  </a:lnTo>
                  <a:lnTo>
                    <a:pt x="522" y="822"/>
                  </a:lnTo>
                  <a:lnTo>
                    <a:pt x="516" y="816"/>
                  </a:lnTo>
                  <a:lnTo>
                    <a:pt x="510" y="816"/>
                  </a:lnTo>
                  <a:lnTo>
                    <a:pt x="510" y="822"/>
                  </a:lnTo>
                  <a:lnTo>
                    <a:pt x="504" y="822"/>
                  </a:lnTo>
                  <a:lnTo>
                    <a:pt x="498" y="828"/>
                  </a:lnTo>
                  <a:lnTo>
                    <a:pt x="498" y="822"/>
                  </a:lnTo>
                  <a:lnTo>
                    <a:pt x="498" y="816"/>
                  </a:lnTo>
                  <a:lnTo>
                    <a:pt x="492" y="816"/>
                  </a:lnTo>
                  <a:lnTo>
                    <a:pt x="492" y="810"/>
                  </a:lnTo>
                  <a:lnTo>
                    <a:pt x="492" y="804"/>
                  </a:lnTo>
                  <a:lnTo>
                    <a:pt x="498" y="804"/>
                  </a:lnTo>
                  <a:lnTo>
                    <a:pt x="504" y="804"/>
                  </a:lnTo>
                  <a:lnTo>
                    <a:pt x="504" y="798"/>
                  </a:lnTo>
                  <a:lnTo>
                    <a:pt x="498" y="798"/>
                  </a:lnTo>
                  <a:lnTo>
                    <a:pt x="498" y="792"/>
                  </a:lnTo>
                  <a:lnTo>
                    <a:pt x="498" y="786"/>
                  </a:lnTo>
                  <a:lnTo>
                    <a:pt x="498" y="780"/>
                  </a:lnTo>
                  <a:lnTo>
                    <a:pt x="498" y="774"/>
                  </a:lnTo>
                  <a:lnTo>
                    <a:pt x="498" y="768"/>
                  </a:lnTo>
                  <a:lnTo>
                    <a:pt x="492" y="762"/>
                  </a:lnTo>
                  <a:lnTo>
                    <a:pt x="492" y="756"/>
                  </a:lnTo>
                  <a:lnTo>
                    <a:pt x="486" y="756"/>
                  </a:lnTo>
                  <a:lnTo>
                    <a:pt x="486" y="750"/>
                  </a:lnTo>
                  <a:lnTo>
                    <a:pt x="480" y="750"/>
                  </a:lnTo>
                  <a:lnTo>
                    <a:pt x="480" y="744"/>
                  </a:lnTo>
                  <a:lnTo>
                    <a:pt x="474" y="744"/>
                  </a:lnTo>
                  <a:lnTo>
                    <a:pt x="474" y="738"/>
                  </a:lnTo>
                  <a:lnTo>
                    <a:pt x="474" y="732"/>
                  </a:lnTo>
                  <a:lnTo>
                    <a:pt x="474" y="726"/>
                  </a:lnTo>
                  <a:lnTo>
                    <a:pt x="480" y="726"/>
                  </a:lnTo>
                  <a:lnTo>
                    <a:pt x="474" y="720"/>
                  </a:lnTo>
                  <a:lnTo>
                    <a:pt x="480" y="720"/>
                  </a:lnTo>
                  <a:lnTo>
                    <a:pt x="480" y="714"/>
                  </a:lnTo>
                  <a:lnTo>
                    <a:pt x="480" y="708"/>
                  </a:lnTo>
                  <a:lnTo>
                    <a:pt x="480" y="702"/>
                  </a:lnTo>
                  <a:lnTo>
                    <a:pt x="480" y="696"/>
                  </a:lnTo>
                  <a:lnTo>
                    <a:pt x="480" y="690"/>
                  </a:lnTo>
                  <a:lnTo>
                    <a:pt x="480" y="684"/>
                  </a:lnTo>
                  <a:lnTo>
                    <a:pt x="480" y="678"/>
                  </a:lnTo>
                  <a:lnTo>
                    <a:pt x="480" y="672"/>
                  </a:lnTo>
                  <a:lnTo>
                    <a:pt x="474" y="666"/>
                  </a:lnTo>
                  <a:lnTo>
                    <a:pt x="474" y="660"/>
                  </a:lnTo>
                  <a:lnTo>
                    <a:pt x="474" y="654"/>
                  </a:lnTo>
                  <a:lnTo>
                    <a:pt x="474" y="648"/>
                  </a:lnTo>
                  <a:lnTo>
                    <a:pt x="474" y="642"/>
                  </a:lnTo>
                  <a:lnTo>
                    <a:pt x="480" y="642"/>
                  </a:lnTo>
                  <a:lnTo>
                    <a:pt x="474" y="642"/>
                  </a:lnTo>
                  <a:lnTo>
                    <a:pt x="480" y="636"/>
                  </a:lnTo>
                  <a:lnTo>
                    <a:pt x="474" y="636"/>
                  </a:lnTo>
                  <a:lnTo>
                    <a:pt x="480" y="636"/>
                  </a:lnTo>
                  <a:lnTo>
                    <a:pt x="474" y="636"/>
                  </a:lnTo>
                  <a:lnTo>
                    <a:pt x="474" y="630"/>
                  </a:lnTo>
                  <a:lnTo>
                    <a:pt x="432" y="630"/>
                  </a:lnTo>
                  <a:lnTo>
                    <a:pt x="414" y="630"/>
                  </a:lnTo>
                  <a:lnTo>
                    <a:pt x="414" y="624"/>
                  </a:lnTo>
                  <a:lnTo>
                    <a:pt x="414" y="618"/>
                  </a:lnTo>
                  <a:lnTo>
                    <a:pt x="414" y="612"/>
                  </a:lnTo>
                  <a:lnTo>
                    <a:pt x="402" y="612"/>
                  </a:lnTo>
                  <a:lnTo>
                    <a:pt x="402" y="618"/>
                  </a:lnTo>
                  <a:lnTo>
                    <a:pt x="360" y="618"/>
                  </a:lnTo>
                  <a:lnTo>
                    <a:pt x="366" y="618"/>
                  </a:lnTo>
                  <a:lnTo>
                    <a:pt x="360" y="618"/>
                  </a:lnTo>
                  <a:lnTo>
                    <a:pt x="360" y="624"/>
                  </a:lnTo>
                  <a:lnTo>
                    <a:pt x="360" y="630"/>
                  </a:lnTo>
                  <a:lnTo>
                    <a:pt x="360" y="636"/>
                  </a:lnTo>
                  <a:lnTo>
                    <a:pt x="360" y="642"/>
                  </a:lnTo>
                  <a:lnTo>
                    <a:pt x="354" y="642"/>
                  </a:lnTo>
                  <a:lnTo>
                    <a:pt x="354" y="648"/>
                  </a:lnTo>
                  <a:lnTo>
                    <a:pt x="354" y="654"/>
                  </a:lnTo>
                  <a:lnTo>
                    <a:pt x="354" y="660"/>
                  </a:lnTo>
                  <a:lnTo>
                    <a:pt x="354" y="666"/>
                  </a:lnTo>
                  <a:lnTo>
                    <a:pt x="324" y="666"/>
                  </a:lnTo>
                  <a:lnTo>
                    <a:pt x="324" y="660"/>
                  </a:lnTo>
                  <a:lnTo>
                    <a:pt x="312" y="660"/>
                  </a:lnTo>
                  <a:lnTo>
                    <a:pt x="312" y="666"/>
                  </a:lnTo>
                  <a:lnTo>
                    <a:pt x="306" y="666"/>
                  </a:lnTo>
                  <a:lnTo>
                    <a:pt x="300" y="666"/>
                  </a:lnTo>
                  <a:lnTo>
                    <a:pt x="294" y="666"/>
                  </a:lnTo>
                  <a:lnTo>
                    <a:pt x="288" y="666"/>
                  </a:lnTo>
                  <a:lnTo>
                    <a:pt x="288" y="672"/>
                  </a:lnTo>
                  <a:lnTo>
                    <a:pt x="282" y="672"/>
                  </a:lnTo>
                  <a:lnTo>
                    <a:pt x="282" y="666"/>
                  </a:lnTo>
                  <a:lnTo>
                    <a:pt x="276" y="672"/>
                  </a:lnTo>
                  <a:lnTo>
                    <a:pt x="270" y="672"/>
                  </a:lnTo>
                  <a:lnTo>
                    <a:pt x="264" y="672"/>
                  </a:lnTo>
                  <a:lnTo>
                    <a:pt x="264" y="666"/>
                  </a:lnTo>
                  <a:lnTo>
                    <a:pt x="258" y="666"/>
                  </a:lnTo>
                  <a:lnTo>
                    <a:pt x="258" y="660"/>
                  </a:lnTo>
                  <a:lnTo>
                    <a:pt x="258" y="654"/>
                  </a:lnTo>
                  <a:lnTo>
                    <a:pt x="252" y="654"/>
                  </a:lnTo>
                  <a:lnTo>
                    <a:pt x="252" y="648"/>
                  </a:lnTo>
                  <a:lnTo>
                    <a:pt x="246" y="648"/>
                  </a:lnTo>
                  <a:lnTo>
                    <a:pt x="246" y="642"/>
                  </a:lnTo>
                  <a:lnTo>
                    <a:pt x="246" y="636"/>
                  </a:lnTo>
                  <a:lnTo>
                    <a:pt x="240" y="636"/>
                  </a:lnTo>
                  <a:lnTo>
                    <a:pt x="240" y="630"/>
                  </a:lnTo>
                  <a:lnTo>
                    <a:pt x="234" y="630"/>
                  </a:lnTo>
                  <a:lnTo>
                    <a:pt x="234" y="624"/>
                  </a:lnTo>
                  <a:lnTo>
                    <a:pt x="234" y="618"/>
                  </a:lnTo>
                  <a:lnTo>
                    <a:pt x="234" y="612"/>
                  </a:lnTo>
                  <a:lnTo>
                    <a:pt x="234" y="606"/>
                  </a:lnTo>
                  <a:lnTo>
                    <a:pt x="228" y="606"/>
                  </a:lnTo>
                  <a:lnTo>
                    <a:pt x="228" y="600"/>
                  </a:lnTo>
                  <a:lnTo>
                    <a:pt x="228" y="594"/>
                  </a:lnTo>
                  <a:lnTo>
                    <a:pt x="222" y="594"/>
                  </a:lnTo>
                  <a:lnTo>
                    <a:pt x="222" y="588"/>
                  </a:lnTo>
                  <a:lnTo>
                    <a:pt x="222" y="582"/>
                  </a:lnTo>
                  <a:lnTo>
                    <a:pt x="222" y="576"/>
                  </a:lnTo>
                  <a:lnTo>
                    <a:pt x="222" y="570"/>
                  </a:lnTo>
                  <a:lnTo>
                    <a:pt x="216" y="570"/>
                  </a:lnTo>
                  <a:lnTo>
                    <a:pt x="216" y="564"/>
                  </a:lnTo>
                  <a:lnTo>
                    <a:pt x="216" y="558"/>
                  </a:lnTo>
                  <a:lnTo>
                    <a:pt x="210" y="558"/>
                  </a:lnTo>
                  <a:lnTo>
                    <a:pt x="204" y="558"/>
                  </a:lnTo>
                  <a:lnTo>
                    <a:pt x="180" y="558"/>
                  </a:lnTo>
                  <a:lnTo>
                    <a:pt x="168" y="558"/>
                  </a:lnTo>
                  <a:lnTo>
                    <a:pt x="162" y="558"/>
                  </a:lnTo>
                  <a:lnTo>
                    <a:pt x="144" y="558"/>
                  </a:lnTo>
                  <a:lnTo>
                    <a:pt x="132" y="558"/>
                  </a:lnTo>
                  <a:lnTo>
                    <a:pt x="126" y="558"/>
                  </a:lnTo>
                  <a:lnTo>
                    <a:pt x="120" y="558"/>
                  </a:lnTo>
                  <a:lnTo>
                    <a:pt x="114" y="558"/>
                  </a:lnTo>
                  <a:lnTo>
                    <a:pt x="108" y="558"/>
                  </a:lnTo>
                  <a:lnTo>
                    <a:pt x="102" y="558"/>
                  </a:lnTo>
                  <a:lnTo>
                    <a:pt x="96" y="558"/>
                  </a:lnTo>
                  <a:lnTo>
                    <a:pt x="90" y="558"/>
                  </a:lnTo>
                  <a:lnTo>
                    <a:pt x="84" y="558"/>
                  </a:lnTo>
                  <a:lnTo>
                    <a:pt x="78" y="558"/>
                  </a:lnTo>
                  <a:lnTo>
                    <a:pt x="66" y="558"/>
                  </a:lnTo>
                  <a:lnTo>
                    <a:pt x="60" y="558"/>
                  </a:lnTo>
                  <a:lnTo>
                    <a:pt x="54" y="558"/>
                  </a:lnTo>
                  <a:lnTo>
                    <a:pt x="48" y="558"/>
                  </a:lnTo>
                  <a:lnTo>
                    <a:pt x="42" y="558"/>
                  </a:lnTo>
                  <a:lnTo>
                    <a:pt x="36" y="558"/>
                  </a:lnTo>
                  <a:lnTo>
                    <a:pt x="30" y="558"/>
                  </a:lnTo>
                  <a:lnTo>
                    <a:pt x="30" y="564"/>
                  </a:lnTo>
                  <a:lnTo>
                    <a:pt x="24" y="564"/>
                  </a:lnTo>
                  <a:lnTo>
                    <a:pt x="18" y="564"/>
                  </a:lnTo>
                  <a:lnTo>
                    <a:pt x="12" y="570"/>
                  </a:lnTo>
                  <a:lnTo>
                    <a:pt x="12" y="564"/>
                  </a:lnTo>
                  <a:lnTo>
                    <a:pt x="12" y="570"/>
                  </a:lnTo>
                  <a:lnTo>
                    <a:pt x="12" y="564"/>
                  </a:lnTo>
                  <a:lnTo>
                    <a:pt x="6" y="564"/>
                  </a:lnTo>
                  <a:lnTo>
                    <a:pt x="0" y="558"/>
                  </a:lnTo>
                  <a:lnTo>
                    <a:pt x="0" y="552"/>
                  </a:lnTo>
                  <a:close/>
                </a:path>
              </a:pathLst>
            </a:custGeom>
            <a:solidFill>
              <a:srgbClr val="FFE56F"/>
            </a:solidFill>
            <a:ln w="9525">
              <a:solidFill>
                <a:srgbClr val="808080"/>
              </a:solidFill>
              <a:round/>
              <a:headEnd/>
              <a:tailEnd/>
            </a:ln>
          </p:spPr>
          <p:txBody>
            <a:bodyPr/>
            <a:lstStyle/>
            <a:p>
              <a:endParaRPr lang="en-ZA"/>
            </a:p>
          </p:txBody>
        </p:sp>
        <p:sp>
          <p:nvSpPr>
            <p:cNvPr id="123961" name="Freeform 57"/>
            <p:cNvSpPr>
              <a:spLocks noChangeAspect="1"/>
            </p:cNvSpPr>
            <p:nvPr>
              <p:custDataLst>
                <p:tags r:id="rId10"/>
              </p:custDataLst>
            </p:nvPr>
          </p:nvSpPr>
          <p:spPr bwMode="auto">
            <a:xfrm>
              <a:off x="4695" y="2129"/>
              <a:ext cx="322" cy="532"/>
            </a:xfrm>
            <a:custGeom>
              <a:avLst/>
              <a:gdLst>
                <a:gd name="T0" fmla="*/ 300 w 884"/>
                <a:gd name="T1" fmla="*/ 343 h 1393"/>
                <a:gd name="T2" fmla="*/ 359 w 884"/>
                <a:gd name="T3" fmla="*/ 364 h 1393"/>
                <a:gd name="T4" fmla="*/ 354 w 884"/>
                <a:gd name="T5" fmla="*/ 434 h 1393"/>
                <a:gd name="T6" fmla="*/ 364 w 884"/>
                <a:gd name="T7" fmla="*/ 504 h 1393"/>
                <a:gd name="T8" fmla="*/ 413 w 884"/>
                <a:gd name="T9" fmla="*/ 552 h 1393"/>
                <a:gd name="T10" fmla="*/ 413 w 884"/>
                <a:gd name="T11" fmla="*/ 514 h 1393"/>
                <a:gd name="T12" fmla="*/ 461 w 884"/>
                <a:gd name="T13" fmla="*/ 477 h 1393"/>
                <a:gd name="T14" fmla="*/ 359 w 884"/>
                <a:gd name="T15" fmla="*/ 235 h 1393"/>
                <a:gd name="T16" fmla="*/ 434 w 884"/>
                <a:gd name="T17" fmla="*/ 91 h 1393"/>
                <a:gd name="T18" fmla="*/ 493 w 884"/>
                <a:gd name="T19" fmla="*/ 96 h 1393"/>
                <a:gd name="T20" fmla="*/ 568 w 884"/>
                <a:gd name="T21" fmla="*/ 91 h 1393"/>
                <a:gd name="T22" fmla="*/ 638 w 884"/>
                <a:gd name="T23" fmla="*/ 80 h 1393"/>
                <a:gd name="T24" fmla="*/ 702 w 884"/>
                <a:gd name="T25" fmla="*/ 69 h 1393"/>
                <a:gd name="T26" fmla="*/ 788 w 884"/>
                <a:gd name="T27" fmla="*/ 37 h 1393"/>
                <a:gd name="T28" fmla="*/ 857 w 884"/>
                <a:gd name="T29" fmla="*/ 10 h 1393"/>
                <a:gd name="T30" fmla="*/ 857 w 884"/>
                <a:gd name="T31" fmla="*/ 53 h 1393"/>
                <a:gd name="T32" fmla="*/ 847 w 884"/>
                <a:gd name="T33" fmla="*/ 101 h 1393"/>
                <a:gd name="T34" fmla="*/ 857 w 884"/>
                <a:gd name="T35" fmla="*/ 150 h 1393"/>
                <a:gd name="T36" fmla="*/ 852 w 884"/>
                <a:gd name="T37" fmla="*/ 177 h 1393"/>
                <a:gd name="T38" fmla="*/ 852 w 884"/>
                <a:gd name="T39" fmla="*/ 203 h 1393"/>
                <a:gd name="T40" fmla="*/ 863 w 884"/>
                <a:gd name="T41" fmla="*/ 241 h 1393"/>
                <a:gd name="T42" fmla="*/ 868 w 884"/>
                <a:gd name="T43" fmla="*/ 305 h 1393"/>
                <a:gd name="T44" fmla="*/ 863 w 884"/>
                <a:gd name="T45" fmla="*/ 343 h 1393"/>
                <a:gd name="T46" fmla="*/ 879 w 884"/>
                <a:gd name="T47" fmla="*/ 370 h 1393"/>
                <a:gd name="T48" fmla="*/ 868 w 884"/>
                <a:gd name="T49" fmla="*/ 391 h 1393"/>
                <a:gd name="T50" fmla="*/ 857 w 884"/>
                <a:gd name="T51" fmla="*/ 423 h 1393"/>
                <a:gd name="T52" fmla="*/ 820 w 884"/>
                <a:gd name="T53" fmla="*/ 471 h 1393"/>
                <a:gd name="T54" fmla="*/ 799 w 884"/>
                <a:gd name="T55" fmla="*/ 493 h 1393"/>
                <a:gd name="T56" fmla="*/ 782 w 884"/>
                <a:gd name="T57" fmla="*/ 520 h 1393"/>
                <a:gd name="T58" fmla="*/ 702 w 884"/>
                <a:gd name="T59" fmla="*/ 557 h 1393"/>
                <a:gd name="T60" fmla="*/ 659 w 884"/>
                <a:gd name="T61" fmla="*/ 573 h 1393"/>
                <a:gd name="T62" fmla="*/ 606 w 884"/>
                <a:gd name="T63" fmla="*/ 605 h 1393"/>
                <a:gd name="T64" fmla="*/ 552 w 884"/>
                <a:gd name="T65" fmla="*/ 654 h 1393"/>
                <a:gd name="T66" fmla="*/ 525 w 884"/>
                <a:gd name="T67" fmla="*/ 686 h 1393"/>
                <a:gd name="T68" fmla="*/ 493 w 884"/>
                <a:gd name="T69" fmla="*/ 713 h 1393"/>
                <a:gd name="T70" fmla="*/ 450 w 884"/>
                <a:gd name="T71" fmla="*/ 739 h 1393"/>
                <a:gd name="T72" fmla="*/ 429 w 884"/>
                <a:gd name="T73" fmla="*/ 766 h 1393"/>
                <a:gd name="T74" fmla="*/ 391 w 884"/>
                <a:gd name="T75" fmla="*/ 798 h 1393"/>
                <a:gd name="T76" fmla="*/ 380 w 884"/>
                <a:gd name="T77" fmla="*/ 825 h 1393"/>
                <a:gd name="T78" fmla="*/ 364 w 884"/>
                <a:gd name="T79" fmla="*/ 852 h 1393"/>
                <a:gd name="T80" fmla="*/ 386 w 884"/>
                <a:gd name="T81" fmla="*/ 868 h 1393"/>
                <a:gd name="T82" fmla="*/ 402 w 884"/>
                <a:gd name="T83" fmla="*/ 895 h 1393"/>
                <a:gd name="T84" fmla="*/ 407 w 884"/>
                <a:gd name="T85" fmla="*/ 911 h 1393"/>
                <a:gd name="T86" fmla="*/ 423 w 884"/>
                <a:gd name="T87" fmla="*/ 970 h 1393"/>
                <a:gd name="T88" fmla="*/ 445 w 884"/>
                <a:gd name="T89" fmla="*/ 997 h 1393"/>
                <a:gd name="T90" fmla="*/ 439 w 884"/>
                <a:gd name="T91" fmla="*/ 1088 h 1393"/>
                <a:gd name="T92" fmla="*/ 429 w 884"/>
                <a:gd name="T93" fmla="*/ 1141 h 1393"/>
                <a:gd name="T94" fmla="*/ 413 w 884"/>
                <a:gd name="T95" fmla="*/ 1195 h 1393"/>
                <a:gd name="T96" fmla="*/ 273 w 884"/>
                <a:gd name="T97" fmla="*/ 1254 h 1393"/>
                <a:gd name="T98" fmla="*/ 209 w 884"/>
                <a:gd name="T99" fmla="*/ 1308 h 1393"/>
                <a:gd name="T100" fmla="*/ 203 w 884"/>
                <a:gd name="T101" fmla="*/ 1334 h 1393"/>
                <a:gd name="T102" fmla="*/ 220 w 884"/>
                <a:gd name="T103" fmla="*/ 1393 h 1393"/>
                <a:gd name="T104" fmla="*/ 150 w 884"/>
                <a:gd name="T105" fmla="*/ 1292 h 1393"/>
                <a:gd name="T106" fmla="*/ 123 w 884"/>
                <a:gd name="T107" fmla="*/ 1125 h 1393"/>
                <a:gd name="T108" fmla="*/ 193 w 884"/>
                <a:gd name="T109" fmla="*/ 889 h 1393"/>
                <a:gd name="T110" fmla="*/ 236 w 884"/>
                <a:gd name="T111" fmla="*/ 793 h 1393"/>
                <a:gd name="T112" fmla="*/ 209 w 884"/>
                <a:gd name="T113" fmla="*/ 729 h 1393"/>
                <a:gd name="T114" fmla="*/ 230 w 884"/>
                <a:gd name="T115" fmla="*/ 659 h 1393"/>
                <a:gd name="T116" fmla="*/ 230 w 884"/>
                <a:gd name="T117" fmla="*/ 600 h 1393"/>
                <a:gd name="T118" fmla="*/ 182 w 884"/>
                <a:gd name="T119" fmla="*/ 509 h 1393"/>
                <a:gd name="T120" fmla="*/ 80 w 884"/>
                <a:gd name="T121" fmla="*/ 466 h 1393"/>
                <a:gd name="T122" fmla="*/ 5 w 884"/>
                <a:gd name="T123" fmla="*/ 396 h 1393"/>
                <a:gd name="T124" fmla="*/ 198 w 884"/>
                <a:gd name="T125" fmla="*/ 316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4" h="1393">
                  <a:moveTo>
                    <a:pt x="252" y="300"/>
                  </a:moveTo>
                  <a:lnTo>
                    <a:pt x="257" y="300"/>
                  </a:lnTo>
                  <a:lnTo>
                    <a:pt x="257" y="305"/>
                  </a:lnTo>
                  <a:lnTo>
                    <a:pt x="257" y="311"/>
                  </a:lnTo>
                  <a:lnTo>
                    <a:pt x="257" y="316"/>
                  </a:lnTo>
                  <a:lnTo>
                    <a:pt x="262" y="316"/>
                  </a:lnTo>
                  <a:lnTo>
                    <a:pt x="262" y="321"/>
                  </a:lnTo>
                  <a:lnTo>
                    <a:pt x="268" y="327"/>
                  </a:lnTo>
                  <a:lnTo>
                    <a:pt x="268" y="332"/>
                  </a:lnTo>
                  <a:lnTo>
                    <a:pt x="273" y="332"/>
                  </a:lnTo>
                  <a:lnTo>
                    <a:pt x="278" y="337"/>
                  </a:lnTo>
                  <a:lnTo>
                    <a:pt x="278" y="343"/>
                  </a:lnTo>
                  <a:lnTo>
                    <a:pt x="284" y="343"/>
                  </a:lnTo>
                  <a:lnTo>
                    <a:pt x="284" y="348"/>
                  </a:lnTo>
                  <a:lnTo>
                    <a:pt x="289" y="353"/>
                  </a:lnTo>
                  <a:lnTo>
                    <a:pt x="289" y="348"/>
                  </a:lnTo>
                  <a:lnTo>
                    <a:pt x="289" y="343"/>
                  </a:lnTo>
                  <a:lnTo>
                    <a:pt x="295" y="343"/>
                  </a:lnTo>
                  <a:lnTo>
                    <a:pt x="300" y="343"/>
                  </a:lnTo>
                  <a:lnTo>
                    <a:pt x="300" y="348"/>
                  </a:lnTo>
                  <a:lnTo>
                    <a:pt x="305" y="343"/>
                  </a:lnTo>
                  <a:lnTo>
                    <a:pt x="311" y="337"/>
                  </a:lnTo>
                  <a:lnTo>
                    <a:pt x="321" y="343"/>
                  </a:lnTo>
                  <a:lnTo>
                    <a:pt x="321" y="337"/>
                  </a:lnTo>
                  <a:lnTo>
                    <a:pt x="327" y="337"/>
                  </a:lnTo>
                  <a:lnTo>
                    <a:pt x="332" y="337"/>
                  </a:lnTo>
                  <a:lnTo>
                    <a:pt x="337" y="337"/>
                  </a:lnTo>
                  <a:lnTo>
                    <a:pt x="337" y="332"/>
                  </a:lnTo>
                  <a:lnTo>
                    <a:pt x="343" y="332"/>
                  </a:lnTo>
                  <a:lnTo>
                    <a:pt x="348" y="332"/>
                  </a:lnTo>
                  <a:lnTo>
                    <a:pt x="348" y="337"/>
                  </a:lnTo>
                  <a:lnTo>
                    <a:pt x="354" y="337"/>
                  </a:lnTo>
                  <a:lnTo>
                    <a:pt x="354" y="343"/>
                  </a:lnTo>
                  <a:lnTo>
                    <a:pt x="354" y="348"/>
                  </a:lnTo>
                  <a:lnTo>
                    <a:pt x="359" y="348"/>
                  </a:lnTo>
                  <a:lnTo>
                    <a:pt x="359" y="353"/>
                  </a:lnTo>
                  <a:lnTo>
                    <a:pt x="359" y="359"/>
                  </a:lnTo>
                  <a:lnTo>
                    <a:pt x="359" y="364"/>
                  </a:lnTo>
                  <a:lnTo>
                    <a:pt x="364" y="370"/>
                  </a:lnTo>
                  <a:lnTo>
                    <a:pt x="364" y="375"/>
                  </a:lnTo>
                  <a:lnTo>
                    <a:pt x="359" y="375"/>
                  </a:lnTo>
                  <a:lnTo>
                    <a:pt x="364" y="375"/>
                  </a:lnTo>
                  <a:lnTo>
                    <a:pt x="364" y="380"/>
                  </a:lnTo>
                  <a:lnTo>
                    <a:pt x="364" y="386"/>
                  </a:lnTo>
                  <a:lnTo>
                    <a:pt x="364" y="391"/>
                  </a:lnTo>
                  <a:lnTo>
                    <a:pt x="364" y="396"/>
                  </a:lnTo>
                  <a:lnTo>
                    <a:pt x="364" y="402"/>
                  </a:lnTo>
                  <a:lnTo>
                    <a:pt x="364" y="407"/>
                  </a:lnTo>
                  <a:lnTo>
                    <a:pt x="364" y="412"/>
                  </a:lnTo>
                  <a:lnTo>
                    <a:pt x="359" y="412"/>
                  </a:lnTo>
                  <a:lnTo>
                    <a:pt x="359" y="418"/>
                  </a:lnTo>
                  <a:lnTo>
                    <a:pt x="354" y="418"/>
                  </a:lnTo>
                  <a:lnTo>
                    <a:pt x="354" y="423"/>
                  </a:lnTo>
                  <a:lnTo>
                    <a:pt x="348" y="423"/>
                  </a:lnTo>
                  <a:lnTo>
                    <a:pt x="348" y="428"/>
                  </a:lnTo>
                  <a:lnTo>
                    <a:pt x="354" y="428"/>
                  </a:lnTo>
                  <a:lnTo>
                    <a:pt x="354" y="434"/>
                  </a:lnTo>
                  <a:lnTo>
                    <a:pt x="348" y="439"/>
                  </a:lnTo>
                  <a:lnTo>
                    <a:pt x="348" y="445"/>
                  </a:lnTo>
                  <a:lnTo>
                    <a:pt x="343" y="445"/>
                  </a:lnTo>
                  <a:lnTo>
                    <a:pt x="337" y="450"/>
                  </a:lnTo>
                  <a:lnTo>
                    <a:pt x="337" y="455"/>
                  </a:lnTo>
                  <a:lnTo>
                    <a:pt x="337" y="461"/>
                  </a:lnTo>
                  <a:lnTo>
                    <a:pt x="337" y="466"/>
                  </a:lnTo>
                  <a:lnTo>
                    <a:pt x="337" y="461"/>
                  </a:lnTo>
                  <a:lnTo>
                    <a:pt x="343" y="466"/>
                  </a:lnTo>
                  <a:lnTo>
                    <a:pt x="348" y="471"/>
                  </a:lnTo>
                  <a:lnTo>
                    <a:pt x="354" y="477"/>
                  </a:lnTo>
                  <a:lnTo>
                    <a:pt x="348" y="477"/>
                  </a:lnTo>
                  <a:lnTo>
                    <a:pt x="348" y="482"/>
                  </a:lnTo>
                  <a:lnTo>
                    <a:pt x="348" y="487"/>
                  </a:lnTo>
                  <a:lnTo>
                    <a:pt x="348" y="493"/>
                  </a:lnTo>
                  <a:lnTo>
                    <a:pt x="354" y="493"/>
                  </a:lnTo>
                  <a:lnTo>
                    <a:pt x="359" y="493"/>
                  </a:lnTo>
                  <a:lnTo>
                    <a:pt x="364" y="498"/>
                  </a:lnTo>
                  <a:lnTo>
                    <a:pt x="364" y="504"/>
                  </a:lnTo>
                  <a:lnTo>
                    <a:pt x="370" y="509"/>
                  </a:lnTo>
                  <a:lnTo>
                    <a:pt x="370" y="514"/>
                  </a:lnTo>
                  <a:lnTo>
                    <a:pt x="375" y="514"/>
                  </a:lnTo>
                  <a:lnTo>
                    <a:pt x="380" y="514"/>
                  </a:lnTo>
                  <a:lnTo>
                    <a:pt x="380" y="520"/>
                  </a:lnTo>
                  <a:lnTo>
                    <a:pt x="386" y="520"/>
                  </a:lnTo>
                  <a:lnTo>
                    <a:pt x="386" y="525"/>
                  </a:lnTo>
                  <a:lnTo>
                    <a:pt x="386" y="530"/>
                  </a:lnTo>
                  <a:lnTo>
                    <a:pt x="391" y="530"/>
                  </a:lnTo>
                  <a:lnTo>
                    <a:pt x="396" y="530"/>
                  </a:lnTo>
                  <a:lnTo>
                    <a:pt x="396" y="536"/>
                  </a:lnTo>
                  <a:lnTo>
                    <a:pt x="396" y="530"/>
                  </a:lnTo>
                  <a:lnTo>
                    <a:pt x="396" y="536"/>
                  </a:lnTo>
                  <a:lnTo>
                    <a:pt x="402" y="536"/>
                  </a:lnTo>
                  <a:lnTo>
                    <a:pt x="402" y="541"/>
                  </a:lnTo>
                  <a:lnTo>
                    <a:pt x="407" y="541"/>
                  </a:lnTo>
                  <a:lnTo>
                    <a:pt x="413" y="541"/>
                  </a:lnTo>
                  <a:lnTo>
                    <a:pt x="413" y="546"/>
                  </a:lnTo>
                  <a:lnTo>
                    <a:pt x="413" y="552"/>
                  </a:lnTo>
                  <a:lnTo>
                    <a:pt x="407" y="552"/>
                  </a:lnTo>
                  <a:lnTo>
                    <a:pt x="402" y="552"/>
                  </a:lnTo>
                  <a:lnTo>
                    <a:pt x="402" y="557"/>
                  </a:lnTo>
                  <a:lnTo>
                    <a:pt x="407" y="562"/>
                  </a:lnTo>
                  <a:lnTo>
                    <a:pt x="423" y="562"/>
                  </a:lnTo>
                  <a:lnTo>
                    <a:pt x="423" y="557"/>
                  </a:lnTo>
                  <a:lnTo>
                    <a:pt x="423" y="552"/>
                  </a:lnTo>
                  <a:lnTo>
                    <a:pt x="418" y="552"/>
                  </a:lnTo>
                  <a:lnTo>
                    <a:pt x="423" y="552"/>
                  </a:lnTo>
                  <a:lnTo>
                    <a:pt x="418" y="552"/>
                  </a:lnTo>
                  <a:lnTo>
                    <a:pt x="423" y="546"/>
                  </a:lnTo>
                  <a:lnTo>
                    <a:pt x="423" y="541"/>
                  </a:lnTo>
                  <a:lnTo>
                    <a:pt x="423" y="536"/>
                  </a:lnTo>
                  <a:lnTo>
                    <a:pt x="423" y="530"/>
                  </a:lnTo>
                  <a:lnTo>
                    <a:pt x="418" y="530"/>
                  </a:lnTo>
                  <a:lnTo>
                    <a:pt x="418" y="525"/>
                  </a:lnTo>
                  <a:lnTo>
                    <a:pt x="413" y="525"/>
                  </a:lnTo>
                  <a:lnTo>
                    <a:pt x="413" y="520"/>
                  </a:lnTo>
                  <a:lnTo>
                    <a:pt x="413" y="514"/>
                  </a:lnTo>
                  <a:lnTo>
                    <a:pt x="418" y="514"/>
                  </a:lnTo>
                  <a:lnTo>
                    <a:pt x="413" y="514"/>
                  </a:lnTo>
                  <a:lnTo>
                    <a:pt x="418" y="514"/>
                  </a:lnTo>
                  <a:lnTo>
                    <a:pt x="418" y="509"/>
                  </a:lnTo>
                  <a:lnTo>
                    <a:pt x="418" y="504"/>
                  </a:lnTo>
                  <a:lnTo>
                    <a:pt x="423" y="504"/>
                  </a:lnTo>
                  <a:lnTo>
                    <a:pt x="423" y="498"/>
                  </a:lnTo>
                  <a:lnTo>
                    <a:pt x="423" y="493"/>
                  </a:lnTo>
                  <a:lnTo>
                    <a:pt x="423" y="487"/>
                  </a:lnTo>
                  <a:lnTo>
                    <a:pt x="429" y="487"/>
                  </a:lnTo>
                  <a:lnTo>
                    <a:pt x="429" y="482"/>
                  </a:lnTo>
                  <a:lnTo>
                    <a:pt x="434" y="482"/>
                  </a:lnTo>
                  <a:lnTo>
                    <a:pt x="434" y="477"/>
                  </a:lnTo>
                  <a:lnTo>
                    <a:pt x="439" y="482"/>
                  </a:lnTo>
                  <a:lnTo>
                    <a:pt x="445" y="482"/>
                  </a:lnTo>
                  <a:lnTo>
                    <a:pt x="450" y="482"/>
                  </a:lnTo>
                  <a:lnTo>
                    <a:pt x="450" y="477"/>
                  </a:lnTo>
                  <a:lnTo>
                    <a:pt x="455" y="477"/>
                  </a:lnTo>
                  <a:lnTo>
                    <a:pt x="461" y="477"/>
                  </a:lnTo>
                  <a:lnTo>
                    <a:pt x="461" y="471"/>
                  </a:lnTo>
                  <a:lnTo>
                    <a:pt x="466" y="471"/>
                  </a:lnTo>
                  <a:lnTo>
                    <a:pt x="466" y="466"/>
                  </a:lnTo>
                  <a:lnTo>
                    <a:pt x="466" y="461"/>
                  </a:lnTo>
                  <a:lnTo>
                    <a:pt x="471" y="418"/>
                  </a:lnTo>
                  <a:lnTo>
                    <a:pt x="466" y="396"/>
                  </a:lnTo>
                  <a:lnTo>
                    <a:pt x="471" y="375"/>
                  </a:lnTo>
                  <a:lnTo>
                    <a:pt x="471" y="359"/>
                  </a:lnTo>
                  <a:lnTo>
                    <a:pt x="439" y="321"/>
                  </a:lnTo>
                  <a:lnTo>
                    <a:pt x="439" y="316"/>
                  </a:lnTo>
                  <a:lnTo>
                    <a:pt x="418" y="289"/>
                  </a:lnTo>
                  <a:lnTo>
                    <a:pt x="407" y="273"/>
                  </a:lnTo>
                  <a:lnTo>
                    <a:pt x="391" y="262"/>
                  </a:lnTo>
                  <a:lnTo>
                    <a:pt x="386" y="257"/>
                  </a:lnTo>
                  <a:lnTo>
                    <a:pt x="364" y="257"/>
                  </a:lnTo>
                  <a:lnTo>
                    <a:pt x="364" y="252"/>
                  </a:lnTo>
                  <a:lnTo>
                    <a:pt x="359" y="246"/>
                  </a:lnTo>
                  <a:lnTo>
                    <a:pt x="359" y="241"/>
                  </a:lnTo>
                  <a:lnTo>
                    <a:pt x="359" y="235"/>
                  </a:lnTo>
                  <a:lnTo>
                    <a:pt x="359" y="225"/>
                  </a:lnTo>
                  <a:lnTo>
                    <a:pt x="359" y="219"/>
                  </a:lnTo>
                  <a:lnTo>
                    <a:pt x="359" y="209"/>
                  </a:lnTo>
                  <a:lnTo>
                    <a:pt x="359" y="203"/>
                  </a:lnTo>
                  <a:lnTo>
                    <a:pt x="359" y="198"/>
                  </a:lnTo>
                  <a:lnTo>
                    <a:pt x="359" y="193"/>
                  </a:lnTo>
                  <a:lnTo>
                    <a:pt x="354" y="187"/>
                  </a:lnTo>
                  <a:lnTo>
                    <a:pt x="348" y="160"/>
                  </a:lnTo>
                  <a:lnTo>
                    <a:pt x="348" y="155"/>
                  </a:lnTo>
                  <a:lnTo>
                    <a:pt x="348" y="144"/>
                  </a:lnTo>
                  <a:lnTo>
                    <a:pt x="354" y="134"/>
                  </a:lnTo>
                  <a:lnTo>
                    <a:pt x="359" y="128"/>
                  </a:lnTo>
                  <a:lnTo>
                    <a:pt x="364" y="112"/>
                  </a:lnTo>
                  <a:lnTo>
                    <a:pt x="370" y="101"/>
                  </a:lnTo>
                  <a:lnTo>
                    <a:pt x="370" y="96"/>
                  </a:lnTo>
                  <a:lnTo>
                    <a:pt x="396" y="91"/>
                  </a:lnTo>
                  <a:lnTo>
                    <a:pt x="429" y="91"/>
                  </a:lnTo>
                  <a:lnTo>
                    <a:pt x="429" y="96"/>
                  </a:lnTo>
                  <a:lnTo>
                    <a:pt x="434" y="91"/>
                  </a:lnTo>
                  <a:lnTo>
                    <a:pt x="434" y="96"/>
                  </a:lnTo>
                  <a:lnTo>
                    <a:pt x="439" y="96"/>
                  </a:lnTo>
                  <a:lnTo>
                    <a:pt x="439" y="91"/>
                  </a:lnTo>
                  <a:lnTo>
                    <a:pt x="439" y="96"/>
                  </a:lnTo>
                  <a:lnTo>
                    <a:pt x="445" y="96"/>
                  </a:lnTo>
                  <a:lnTo>
                    <a:pt x="450" y="96"/>
                  </a:lnTo>
                  <a:lnTo>
                    <a:pt x="455" y="91"/>
                  </a:lnTo>
                  <a:lnTo>
                    <a:pt x="455" y="85"/>
                  </a:lnTo>
                  <a:lnTo>
                    <a:pt x="461" y="85"/>
                  </a:lnTo>
                  <a:lnTo>
                    <a:pt x="466" y="80"/>
                  </a:lnTo>
                  <a:lnTo>
                    <a:pt x="471" y="80"/>
                  </a:lnTo>
                  <a:lnTo>
                    <a:pt x="477" y="80"/>
                  </a:lnTo>
                  <a:lnTo>
                    <a:pt x="477" y="85"/>
                  </a:lnTo>
                  <a:lnTo>
                    <a:pt x="482" y="85"/>
                  </a:lnTo>
                  <a:lnTo>
                    <a:pt x="488" y="91"/>
                  </a:lnTo>
                  <a:lnTo>
                    <a:pt x="493" y="91"/>
                  </a:lnTo>
                  <a:lnTo>
                    <a:pt x="493" y="96"/>
                  </a:lnTo>
                  <a:lnTo>
                    <a:pt x="498" y="96"/>
                  </a:lnTo>
                  <a:lnTo>
                    <a:pt x="493" y="96"/>
                  </a:lnTo>
                  <a:lnTo>
                    <a:pt x="498" y="101"/>
                  </a:lnTo>
                  <a:lnTo>
                    <a:pt x="493" y="101"/>
                  </a:lnTo>
                  <a:lnTo>
                    <a:pt x="498" y="101"/>
                  </a:lnTo>
                  <a:lnTo>
                    <a:pt x="498" y="107"/>
                  </a:lnTo>
                  <a:lnTo>
                    <a:pt x="504" y="107"/>
                  </a:lnTo>
                  <a:lnTo>
                    <a:pt x="509" y="101"/>
                  </a:lnTo>
                  <a:lnTo>
                    <a:pt x="509" y="107"/>
                  </a:lnTo>
                  <a:lnTo>
                    <a:pt x="514" y="101"/>
                  </a:lnTo>
                  <a:lnTo>
                    <a:pt x="520" y="101"/>
                  </a:lnTo>
                  <a:lnTo>
                    <a:pt x="525" y="107"/>
                  </a:lnTo>
                  <a:lnTo>
                    <a:pt x="530" y="107"/>
                  </a:lnTo>
                  <a:lnTo>
                    <a:pt x="536" y="107"/>
                  </a:lnTo>
                  <a:lnTo>
                    <a:pt x="541" y="101"/>
                  </a:lnTo>
                  <a:lnTo>
                    <a:pt x="547" y="101"/>
                  </a:lnTo>
                  <a:lnTo>
                    <a:pt x="547" y="96"/>
                  </a:lnTo>
                  <a:lnTo>
                    <a:pt x="552" y="96"/>
                  </a:lnTo>
                  <a:lnTo>
                    <a:pt x="557" y="96"/>
                  </a:lnTo>
                  <a:lnTo>
                    <a:pt x="563" y="96"/>
                  </a:lnTo>
                  <a:lnTo>
                    <a:pt x="568" y="91"/>
                  </a:lnTo>
                  <a:lnTo>
                    <a:pt x="568" y="96"/>
                  </a:lnTo>
                  <a:lnTo>
                    <a:pt x="573" y="96"/>
                  </a:lnTo>
                  <a:lnTo>
                    <a:pt x="573" y="101"/>
                  </a:lnTo>
                  <a:lnTo>
                    <a:pt x="584" y="101"/>
                  </a:lnTo>
                  <a:lnTo>
                    <a:pt x="584" y="107"/>
                  </a:lnTo>
                  <a:lnTo>
                    <a:pt x="589" y="107"/>
                  </a:lnTo>
                  <a:lnTo>
                    <a:pt x="589" y="101"/>
                  </a:lnTo>
                  <a:lnTo>
                    <a:pt x="595" y="101"/>
                  </a:lnTo>
                  <a:lnTo>
                    <a:pt x="595" y="107"/>
                  </a:lnTo>
                  <a:lnTo>
                    <a:pt x="600" y="107"/>
                  </a:lnTo>
                  <a:lnTo>
                    <a:pt x="606" y="107"/>
                  </a:lnTo>
                  <a:lnTo>
                    <a:pt x="606" y="101"/>
                  </a:lnTo>
                  <a:lnTo>
                    <a:pt x="611" y="101"/>
                  </a:lnTo>
                  <a:lnTo>
                    <a:pt x="616" y="101"/>
                  </a:lnTo>
                  <a:lnTo>
                    <a:pt x="622" y="96"/>
                  </a:lnTo>
                  <a:lnTo>
                    <a:pt x="632" y="91"/>
                  </a:lnTo>
                  <a:lnTo>
                    <a:pt x="632" y="85"/>
                  </a:lnTo>
                  <a:lnTo>
                    <a:pt x="632" y="80"/>
                  </a:lnTo>
                  <a:lnTo>
                    <a:pt x="638" y="80"/>
                  </a:lnTo>
                  <a:lnTo>
                    <a:pt x="638" y="75"/>
                  </a:lnTo>
                  <a:lnTo>
                    <a:pt x="638" y="69"/>
                  </a:lnTo>
                  <a:lnTo>
                    <a:pt x="643" y="69"/>
                  </a:lnTo>
                  <a:lnTo>
                    <a:pt x="648" y="69"/>
                  </a:lnTo>
                  <a:lnTo>
                    <a:pt x="654" y="69"/>
                  </a:lnTo>
                  <a:lnTo>
                    <a:pt x="659" y="64"/>
                  </a:lnTo>
                  <a:lnTo>
                    <a:pt x="659" y="69"/>
                  </a:lnTo>
                  <a:lnTo>
                    <a:pt x="664" y="69"/>
                  </a:lnTo>
                  <a:lnTo>
                    <a:pt x="670" y="69"/>
                  </a:lnTo>
                  <a:lnTo>
                    <a:pt x="670" y="75"/>
                  </a:lnTo>
                  <a:lnTo>
                    <a:pt x="675" y="75"/>
                  </a:lnTo>
                  <a:lnTo>
                    <a:pt x="681" y="75"/>
                  </a:lnTo>
                  <a:lnTo>
                    <a:pt x="681" y="80"/>
                  </a:lnTo>
                  <a:lnTo>
                    <a:pt x="686" y="80"/>
                  </a:lnTo>
                  <a:lnTo>
                    <a:pt x="691" y="80"/>
                  </a:lnTo>
                  <a:lnTo>
                    <a:pt x="691" y="75"/>
                  </a:lnTo>
                  <a:lnTo>
                    <a:pt x="697" y="75"/>
                  </a:lnTo>
                  <a:lnTo>
                    <a:pt x="697" y="69"/>
                  </a:lnTo>
                  <a:lnTo>
                    <a:pt x="702" y="69"/>
                  </a:lnTo>
                  <a:lnTo>
                    <a:pt x="707" y="69"/>
                  </a:lnTo>
                  <a:lnTo>
                    <a:pt x="713" y="64"/>
                  </a:lnTo>
                  <a:lnTo>
                    <a:pt x="718" y="64"/>
                  </a:lnTo>
                  <a:lnTo>
                    <a:pt x="718" y="59"/>
                  </a:lnTo>
                  <a:lnTo>
                    <a:pt x="723" y="59"/>
                  </a:lnTo>
                  <a:lnTo>
                    <a:pt x="729" y="59"/>
                  </a:lnTo>
                  <a:lnTo>
                    <a:pt x="734" y="59"/>
                  </a:lnTo>
                  <a:lnTo>
                    <a:pt x="740" y="59"/>
                  </a:lnTo>
                  <a:lnTo>
                    <a:pt x="745" y="59"/>
                  </a:lnTo>
                  <a:lnTo>
                    <a:pt x="750" y="59"/>
                  </a:lnTo>
                  <a:lnTo>
                    <a:pt x="756" y="59"/>
                  </a:lnTo>
                  <a:lnTo>
                    <a:pt x="761" y="53"/>
                  </a:lnTo>
                  <a:lnTo>
                    <a:pt x="766" y="48"/>
                  </a:lnTo>
                  <a:lnTo>
                    <a:pt x="772" y="48"/>
                  </a:lnTo>
                  <a:lnTo>
                    <a:pt x="772" y="43"/>
                  </a:lnTo>
                  <a:lnTo>
                    <a:pt x="777" y="43"/>
                  </a:lnTo>
                  <a:lnTo>
                    <a:pt x="782" y="43"/>
                  </a:lnTo>
                  <a:lnTo>
                    <a:pt x="788" y="43"/>
                  </a:lnTo>
                  <a:lnTo>
                    <a:pt x="788" y="37"/>
                  </a:lnTo>
                  <a:lnTo>
                    <a:pt x="793" y="37"/>
                  </a:lnTo>
                  <a:lnTo>
                    <a:pt x="799" y="37"/>
                  </a:lnTo>
                  <a:lnTo>
                    <a:pt x="799" y="32"/>
                  </a:lnTo>
                  <a:lnTo>
                    <a:pt x="804" y="32"/>
                  </a:lnTo>
                  <a:lnTo>
                    <a:pt x="809" y="32"/>
                  </a:lnTo>
                  <a:lnTo>
                    <a:pt x="815" y="26"/>
                  </a:lnTo>
                  <a:lnTo>
                    <a:pt x="820" y="21"/>
                  </a:lnTo>
                  <a:lnTo>
                    <a:pt x="825" y="16"/>
                  </a:lnTo>
                  <a:lnTo>
                    <a:pt x="831" y="16"/>
                  </a:lnTo>
                  <a:lnTo>
                    <a:pt x="831" y="10"/>
                  </a:lnTo>
                  <a:lnTo>
                    <a:pt x="836" y="10"/>
                  </a:lnTo>
                  <a:lnTo>
                    <a:pt x="841" y="10"/>
                  </a:lnTo>
                  <a:lnTo>
                    <a:pt x="841" y="5"/>
                  </a:lnTo>
                  <a:lnTo>
                    <a:pt x="847" y="5"/>
                  </a:lnTo>
                  <a:lnTo>
                    <a:pt x="847" y="0"/>
                  </a:lnTo>
                  <a:lnTo>
                    <a:pt x="852" y="0"/>
                  </a:lnTo>
                  <a:lnTo>
                    <a:pt x="857" y="0"/>
                  </a:lnTo>
                  <a:lnTo>
                    <a:pt x="857" y="5"/>
                  </a:lnTo>
                  <a:lnTo>
                    <a:pt x="857" y="10"/>
                  </a:lnTo>
                  <a:lnTo>
                    <a:pt x="863" y="10"/>
                  </a:lnTo>
                  <a:lnTo>
                    <a:pt x="857" y="10"/>
                  </a:lnTo>
                  <a:lnTo>
                    <a:pt x="863" y="16"/>
                  </a:lnTo>
                  <a:lnTo>
                    <a:pt x="868" y="16"/>
                  </a:lnTo>
                  <a:lnTo>
                    <a:pt x="868" y="21"/>
                  </a:lnTo>
                  <a:lnTo>
                    <a:pt x="863" y="21"/>
                  </a:lnTo>
                  <a:lnTo>
                    <a:pt x="863" y="16"/>
                  </a:lnTo>
                  <a:lnTo>
                    <a:pt x="857" y="21"/>
                  </a:lnTo>
                  <a:lnTo>
                    <a:pt x="852" y="21"/>
                  </a:lnTo>
                  <a:lnTo>
                    <a:pt x="852" y="26"/>
                  </a:lnTo>
                  <a:lnTo>
                    <a:pt x="857" y="26"/>
                  </a:lnTo>
                  <a:lnTo>
                    <a:pt x="863" y="32"/>
                  </a:lnTo>
                  <a:lnTo>
                    <a:pt x="857" y="37"/>
                  </a:lnTo>
                  <a:lnTo>
                    <a:pt x="852" y="37"/>
                  </a:lnTo>
                  <a:lnTo>
                    <a:pt x="852" y="43"/>
                  </a:lnTo>
                  <a:lnTo>
                    <a:pt x="857" y="43"/>
                  </a:lnTo>
                  <a:lnTo>
                    <a:pt x="863" y="48"/>
                  </a:lnTo>
                  <a:lnTo>
                    <a:pt x="857" y="48"/>
                  </a:lnTo>
                  <a:lnTo>
                    <a:pt x="857" y="53"/>
                  </a:lnTo>
                  <a:lnTo>
                    <a:pt x="852" y="59"/>
                  </a:lnTo>
                  <a:lnTo>
                    <a:pt x="857" y="64"/>
                  </a:lnTo>
                  <a:lnTo>
                    <a:pt x="847" y="64"/>
                  </a:lnTo>
                  <a:lnTo>
                    <a:pt x="847" y="69"/>
                  </a:lnTo>
                  <a:lnTo>
                    <a:pt x="847" y="75"/>
                  </a:lnTo>
                  <a:lnTo>
                    <a:pt x="841" y="69"/>
                  </a:lnTo>
                  <a:lnTo>
                    <a:pt x="841" y="75"/>
                  </a:lnTo>
                  <a:lnTo>
                    <a:pt x="847" y="75"/>
                  </a:lnTo>
                  <a:lnTo>
                    <a:pt x="847" y="80"/>
                  </a:lnTo>
                  <a:lnTo>
                    <a:pt x="852" y="80"/>
                  </a:lnTo>
                  <a:lnTo>
                    <a:pt x="852" y="85"/>
                  </a:lnTo>
                  <a:lnTo>
                    <a:pt x="852" y="91"/>
                  </a:lnTo>
                  <a:lnTo>
                    <a:pt x="847" y="91"/>
                  </a:lnTo>
                  <a:lnTo>
                    <a:pt x="847" y="96"/>
                  </a:lnTo>
                  <a:lnTo>
                    <a:pt x="852" y="96"/>
                  </a:lnTo>
                  <a:lnTo>
                    <a:pt x="847" y="96"/>
                  </a:lnTo>
                  <a:lnTo>
                    <a:pt x="847" y="101"/>
                  </a:lnTo>
                  <a:lnTo>
                    <a:pt x="852" y="101"/>
                  </a:lnTo>
                  <a:lnTo>
                    <a:pt x="847" y="101"/>
                  </a:lnTo>
                  <a:lnTo>
                    <a:pt x="852" y="101"/>
                  </a:lnTo>
                  <a:lnTo>
                    <a:pt x="852" y="107"/>
                  </a:lnTo>
                  <a:lnTo>
                    <a:pt x="852" y="112"/>
                  </a:lnTo>
                  <a:lnTo>
                    <a:pt x="852" y="118"/>
                  </a:lnTo>
                  <a:lnTo>
                    <a:pt x="857" y="118"/>
                  </a:lnTo>
                  <a:lnTo>
                    <a:pt x="852" y="118"/>
                  </a:lnTo>
                  <a:lnTo>
                    <a:pt x="852" y="123"/>
                  </a:lnTo>
                  <a:lnTo>
                    <a:pt x="852" y="128"/>
                  </a:lnTo>
                  <a:lnTo>
                    <a:pt x="857" y="128"/>
                  </a:lnTo>
                  <a:lnTo>
                    <a:pt x="857" y="134"/>
                  </a:lnTo>
                  <a:lnTo>
                    <a:pt x="852" y="134"/>
                  </a:lnTo>
                  <a:lnTo>
                    <a:pt x="857" y="134"/>
                  </a:lnTo>
                  <a:lnTo>
                    <a:pt x="857" y="139"/>
                  </a:lnTo>
                  <a:lnTo>
                    <a:pt x="852" y="139"/>
                  </a:lnTo>
                  <a:lnTo>
                    <a:pt x="852" y="144"/>
                  </a:lnTo>
                  <a:lnTo>
                    <a:pt x="857" y="144"/>
                  </a:lnTo>
                  <a:lnTo>
                    <a:pt x="857" y="150"/>
                  </a:lnTo>
                  <a:lnTo>
                    <a:pt x="852" y="150"/>
                  </a:lnTo>
                  <a:lnTo>
                    <a:pt x="857" y="150"/>
                  </a:lnTo>
                  <a:lnTo>
                    <a:pt x="852" y="150"/>
                  </a:lnTo>
                  <a:lnTo>
                    <a:pt x="847" y="155"/>
                  </a:lnTo>
                  <a:lnTo>
                    <a:pt x="852" y="155"/>
                  </a:lnTo>
                  <a:lnTo>
                    <a:pt x="852" y="150"/>
                  </a:lnTo>
                  <a:lnTo>
                    <a:pt x="852" y="155"/>
                  </a:lnTo>
                  <a:lnTo>
                    <a:pt x="852" y="160"/>
                  </a:lnTo>
                  <a:lnTo>
                    <a:pt x="857" y="160"/>
                  </a:lnTo>
                  <a:lnTo>
                    <a:pt x="857" y="166"/>
                  </a:lnTo>
                  <a:lnTo>
                    <a:pt x="857" y="160"/>
                  </a:lnTo>
                  <a:lnTo>
                    <a:pt x="857" y="166"/>
                  </a:lnTo>
                  <a:lnTo>
                    <a:pt x="852" y="171"/>
                  </a:lnTo>
                  <a:lnTo>
                    <a:pt x="852" y="166"/>
                  </a:lnTo>
                  <a:lnTo>
                    <a:pt x="852" y="171"/>
                  </a:lnTo>
                  <a:lnTo>
                    <a:pt x="847" y="171"/>
                  </a:lnTo>
                  <a:lnTo>
                    <a:pt x="852" y="177"/>
                  </a:lnTo>
                  <a:lnTo>
                    <a:pt x="847" y="177"/>
                  </a:lnTo>
                  <a:lnTo>
                    <a:pt x="852" y="177"/>
                  </a:lnTo>
                  <a:lnTo>
                    <a:pt x="852" y="171"/>
                  </a:lnTo>
                  <a:lnTo>
                    <a:pt x="852" y="177"/>
                  </a:lnTo>
                  <a:lnTo>
                    <a:pt x="857" y="177"/>
                  </a:lnTo>
                  <a:lnTo>
                    <a:pt x="863" y="177"/>
                  </a:lnTo>
                  <a:lnTo>
                    <a:pt x="857" y="177"/>
                  </a:lnTo>
                  <a:lnTo>
                    <a:pt x="857" y="182"/>
                  </a:lnTo>
                  <a:lnTo>
                    <a:pt x="863" y="182"/>
                  </a:lnTo>
                  <a:lnTo>
                    <a:pt x="863" y="187"/>
                  </a:lnTo>
                  <a:lnTo>
                    <a:pt x="863" y="182"/>
                  </a:lnTo>
                  <a:lnTo>
                    <a:pt x="863" y="187"/>
                  </a:lnTo>
                  <a:lnTo>
                    <a:pt x="857" y="187"/>
                  </a:lnTo>
                  <a:lnTo>
                    <a:pt x="863" y="193"/>
                  </a:lnTo>
                  <a:lnTo>
                    <a:pt x="863" y="187"/>
                  </a:lnTo>
                  <a:lnTo>
                    <a:pt x="863" y="193"/>
                  </a:lnTo>
                  <a:lnTo>
                    <a:pt x="868" y="193"/>
                  </a:lnTo>
                  <a:lnTo>
                    <a:pt x="863" y="198"/>
                  </a:lnTo>
                  <a:lnTo>
                    <a:pt x="857" y="198"/>
                  </a:lnTo>
                  <a:lnTo>
                    <a:pt x="857" y="203"/>
                  </a:lnTo>
                  <a:lnTo>
                    <a:pt x="857" y="209"/>
                  </a:lnTo>
                  <a:lnTo>
                    <a:pt x="857" y="203"/>
                  </a:lnTo>
                  <a:lnTo>
                    <a:pt x="852" y="203"/>
                  </a:lnTo>
                  <a:lnTo>
                    <a:pt x="847" y="209"/>
                  </a:lnTo>
                  <a:lnTo>
                    <a:pt x="847" y="214"/>
                  </a:lnTo>
                  <a:lnTo>
                    <a:pt x="852" y="214"/>
                  </a:lnTo>
                  <a:lnTo>
                    <a:pt x="847" y="219"/>
                  </a:lnTo>
                  <a:lnTo>
                    <a:pt x="852" y="214"/>
                  </a:lnTo>
                  <a:lnTo>
                    <a:pt x="852" y="219"/>
                  </a:lnTo>
                  <a:lnTo>
                    <a:pt x="857" y="219"/>
                  </a:lnTo>
                  <a:lnTo>
                    <a:pt x="857" y="214"/>
                  </a:lnTo>
                  <a:lnTo>
                    <a:pt x="852" y="214"/>
                  </a:lnTo>
                  <a:lnTo>
                    <a:pt x="852" y="209"/>
                  </a:lnTo>
                  <a:lnTo>
                    <a:pt x="857" y="214"/>
                  </a:lnTo>
                  <a:lnTo>
                    <a:pt x="863" y="209"/>
                  </a:lnTo>
                  <a:lnTo>
                    <a:pt x="863" y="214"/>
                  </a:lnTo>
                  <a:lnTo>
                    <a:pt x="857" y="219"/>
                  </a:lnTo>
                  <a:lnTo>
                    <a:pt x="857" y="225"/>
                  </a:lnTo>
                  <a:lnTo>
                    <a:pt x="857" y="230"/>
                  </a:lnTo>
                  <a:lnTo>
                    <a:pt x="857" y="235"/>
                  </a:lnTo>
                  <a:lnTo>
                    <a:pt x="857" y="241"/>
                  </a:lnTo>
                  <a:lnTo>
                    <a:pt x="863" y="241"/>
                  </a:lnTo>
                  <a:lnTo>
                    <a:pt x="863" y="246"/>
                  </a:lnTo>
                  <a:lnTo>
                    <a:pt x="857" y="252"/>
                  </a:lnTo>
                  <a:lnTo>
                    <a:pt x="857" y="257"/>
                  </a:lnTo>
                  <a:lnTo>
                    <a:pt x="852" y="257"/>
                  </a:lnTo>
                  <a:lnTo>
                    <a:pt x="857" y="257"/>
                  </a:lnTo>
                  <a:lnTo>
                    <a:pt x="857" y="262"/>
                  </a:lnTo>
                  <a:lnTo>
                    <a:pt x="863" y="262"/>
                  </a:lnTo>
                  <a:lnTo>
                    <a:pt x="857" y="268"/>
                  </a:lnTo>
                  <a:lnTo>
                    <a:pt x="857" y="273"/>
                  </a:lnTo>
                  <a:lnTo>
                    <a:pt x="863" y="273"/>
                  </a:lnTo>
                  <a:lnTo>
                    <a:pt x="863" y="278"/>
                  </a:lnTo>
                  <a:lnTo>
                    <a:pt x="863" y="284"/>
                  </a:lnTo>
                  <a:lnTo>
                    <a:pt x="863" y="289"/>
                  </a:lnTo>
                  <a:lnTo>
                    <a:pt x="863" y="294"/>
                  </a:lnTo>
                  <a:lnTo>
                    <a:pt x="863" y="300"/>
                  </a:lnTo>
                  <a:lnTo>
                    <a:pt x="863" y="294"/>
                  </a:lnTo>
                  <a:lnTo>
                    <a:pt x="863" y="300"/>
                  </a:lnTo>
                  <a:lnTo>
                    <a:pt x="868" y="300"/>
                  </a:lnTo>
                  <a:lnTo>
                    <a:pt x="868" y="305"/>
                  </a:lnTo>
                  <a:lnTo>
                    <a:pt x="863" y="305"/>
                  </a:lnTo>
                  <a:lnTo>
                    <a:pt x="863" y="311"/>
                  </a:lnTo>
                  <a:lnTo>
                    <a:pt x="857" y="311"/>
                  </a:lnTo>
                  <a:lnTo>
                    <a:pt x="857" y="316"/>
                  </a:lnTo>
                  <a:lnTo>
                    <a:pt x="857" y="321"/>
                  </a:lnTo>
                  <a:lnTo>
                    <a:pt x="863" y="316"/>
                  </a:lnTo>
                  <a:lnTo>
                    <a:pt x="863" y="321"/>
                  </a:lnTo>
                  <a:lnTo>
                    <a:pt x="863" y="316"/>
                  </a:lnTo>
                  <a:lnTo>
                    <a:pt x="868" y="316"/>
                  </a:lnTo>
                  <a:lnTo>
                    <a:pt x="874" y="316"/>
                  </a:lnTo>
                  <a:lnTo>
                    <a:pt x="874" y="321"/>
                  </a:lnTo>
                  <a:lnTo>
                    <a:pt x="874" y="327"/>
                  </a:lnTo>
                  <a:lnTo>
                    <a:pt x="874" y="332"/>
                  </a:lnTo>
                  <a:lnTo>
                    <a:pt x="868" y="332"/>
                  </a:lnTo>
                  <a:lnTo>
                    <a:pt x="868" y="327"/>
                  </a:lnTo>
                  <a:lnTo>
                    <a:pt x="868" y="332"/>
                  </a:lnTo>
                  <a:lnTo>
                    <a:pt x="868" y="337"/>
                  </a:lnTo>
                  <a:lnTo>
                    <a:pt x="868" y="343"/>
                  </a:lnTo>
                  <a:lnTo>
                    <a:pt x="863" y="343"/>
                  </a:lnTo>
                  <a:lnTo>
                    <a:pt x="868" y="343"/>
                  </a:lnTo>
                  <a:lnTo>
                    <a:pt x="868" y="348"/>
                  </a:lnTo>
                  <a:lnTo>
                    <a:pt x="863" y="348"/>
                  </a:lnTo>
                  <a:lnTo>
                    <a:pt x="868" y="348"/>
                  </a:lnTo>
                  <a:lnTo>
                    <a:pt x="868" y="343"/>
                  </a:lnTo>
                  <a:lnTo>
                    <a:pt x="868" y="337"/>
                  </a:lnTo>
                  <a:lnTo>
                    <a:pt x="874" y="337"/>
                  </a:lnTo>
                  <a:lnTo>
                    <a:pt x="879" y="332"/>
                  </a:lnTo>
                  <a:lnTo>
                    <a:pt x="884" y="337"/>
                  </a:lnTo>
                  <a:lnTo>
                    <a:pt x="884" y="343"/>
                  </a:lnTo>
                  <a:lnTo>
                    <a:pt x="884" y="348"/>
                  </a:lnTo>
                  <a:lnTo>
                    <a:pt x="879" y="348"/>
                  </a:lnTo>
                  <a:lnTo>
                    <a:pt x="879" y="353"/>
                  </a:lnTo>
                  <a:lnTo>
                    <a:pt x="884" y="353"/>
                  </a:lnTo>
                  <a:lnTo>
                    <a:pt x="884" y="359"/>
                  </a:lnTo>
                  <a:lnTo>
                    <a:pt x="884" y="364"/>
                  </a:lnTo>
                  <a:lnTo>
                    <a:pt x="879" y="370"/>
                  </a:lnTo>
                  <a:lnTo>
                    <a:pt x="884" y="370"/>
                  </a:lnTo>
                  <a:lnTo>
                    <a:pt x="879" y="370"/>
                  </a:lnTo>
                  <a:lnTo>
                    <a:pt x="879" y="375"/>
                  </a:lnTo>
                  <a:lnTo>
                    <a:pt x="874" y="375"/>
                  </a:lnTo>
                  <a:lnTo>
                    <a:pt x="868" y="375"/>
                  </a:lnTo>
                  <a:lnTo>
                    <a:pt x="868" y="370"/>
                  </a:lnTo>
                  <a:lnTo>
                    <a:pt x="863" y="370"/>
                  </a:lnTo>
                  <a:lnTo>
                    <a:pt x="863" y="375"/>
                  </a:lnTo>
                  <a:lnTo>
                    <a:pt x="868" y="375"/>
                  </a:lnTo>
                  <a:lnTo>
                    <a:pt x="863" y="375"/>
                  </a:lnTo>
                  <a:lnTo>
                    <a:pt x="868" y="375"/>
                  </a:lnTo>
                  <a:lnTo>
                    <a:pt x="868" y="380"/>
                  </a:lnTo>
                  <a:lnTo>
                    <a:pt x="874" y="380"/>
                  </a:lnTo>
                  <a:lnTo>
                    <a:pt x="879" y="386"/>
                  </a:lnTo>
                  <a:lnTo>
                    <a:pt x="874" y="386"/>
                  </a:lnTo>
                  <a:lnTo>
                    <a:pt x="874" y="380"/>
                  </a:lnTo>
                  <a:lnTo>
                    <a:pt x="874" y="386"/>
                  </a:lnTo>
                  <a:lnTo>
                    <a:pt x="868" y="386"/>
                  </a:lnTo>
                  <a:lnTo>
                    <a:pt x="868" y="391"/>
                  </a:lnTo>
                  <a:lnTo>
                    <a:pt x="874" y="391"/>
                  </a:lnTo>
                  <a:lnTo>
                    <a:pt x="868" y="391"/>
                  </a:lnTo>
                  <a:lnTo>
                    <a:pt x="863" y="391"/>
                  </a:lnTo>
                  <a:lnTo>
                    <a:pt x="863" y="396"/>
                  </a:lnTo>
                  <a:lnTo>
                    <a:pt x="857" y="396"/>
                  </a:lnTo>
                  <a:lnTo>
                    <a:pt x="857" y="402"/>
                  </a:lnTo>
                  <a:lnTo>
                    <a:pt x="852" y="402"/>
                  </a:lnTo>
                  <a:lnTo>
                    <a:pt x="857" y="402"/>
                  </a:lnTo>
                  <a:lnTo>
                    <a:pt x="863" y="402"/>
                  </a:lnTo>
                  <a:lnTo>
                    <a:pt x="863" y="396"/>
                  </a:lnTo>
                  <a:lnTo>
                    <a:pt x="868" y="396"/>
                  </a:lnTo>
                  <a:lnTo>
                    <a:pt x="868" y="402"/>
                  </a:lnTo>
                  <a:lnTo>
                    <a:pt x="868" y="407"/>
                  </a:lnTo>
                  <a:lnTo>
                    <a:pt x="868" y="412"/>
                  </a:lnTo>
                  <a:lnTo>
                    <a:pt x="863" y="412"/>
                  </a:lnTo>
                  <a:lnTo>
                    <a:pt x="863" y="418"/>
                  </a:lnTo>
                  <a:lnTo>
                    <a:pt x="863" y="412"/>
                  </a:lnTo>
                  <a:lnTo>
                    <a:pt x="863" y="418"/>
                  </a:lnTo>
                  <a:lnTo>
                    <a:pt x="857" y="418"/>
                  </a:lnTo>
                  <a:lnTo>
                    <a:pt x="863" y="418"/>
                  </a:lnTo>
                  <a:lnTo>
                    <a:pt x="857" y="423"/>
                  </a:lnTo>
                  <a:lnTo>
                    <a:pt x="857" y="428"/>
                  </a:lnTo>
                  <a:lnTo>
                    <a:pt x="852" y="428"/>
                  </a:lnTo>
                  <a:lnTo>
                    <a:pt x="852" y="434"/>
                  </a:lnTo>
                  <a:lnTo>
                    <a:pt x="847" y="434"/>
                  </a:lnTo>
                  <a:lnTo>
                    <a:pt x="841" y="445"/>
                  </a:lnTo>
                  <a:lnTo>
                    <a:pt x="831" y="455"/>
                  </a:lnTo>
                  <a:lnTo>
                    <a:pt x="831" y="461"/>
                  </a:lnTo>
                  <a:lnTo>
                    <a:pt x="825" y="466"/>
                  </a:lnTo>
                  <a:lnTo>
                    <a:pt x="820" y="466"/>
                  </a:lnTo>
                  <a:lnTo>
                    <a:pt x="820" y="471"/>
                  </a:lnTo>
                  <a:lnTo>
                    <a:pt x="820" y="466"/>
                  </a:lnTo>
                  <a:lnTo>
                    <a:pt x="820" y="471"/>
                  </a:lnTo>
                  <a:lnTo>
                    <a:pt x="815" y="471"/>
                  </a:lnTo>
                  <a:lnTo>
                    <a:pt x="820" y="471"/>
                  </a:lnTo>
                  <a:lnTo>
                    <a:pt x="815" y="471"/>
                  </a:lnTo>
                  <a:lnTo>
                    <a:pt x="820" y="471"/>
                  </a:lnTo>
                  <a:lnTo>
                    <a:pt x="815" y="477"/>
                  </a:lnTo>
                  <a:lnTo>
                    <a:pt x="820" y="477"/>
                  </a:lnTo>
                  <a:lnTo>
                    <a:pt x="820" y="471"/>
                  </a:lnTo>
                  <a:lnTo>
                    <a:pt x="825" y="466"/>
                  </a:lnTo>
                  <a:lnTo>
                    <a:pt x="825" y="471"/>
                  </a:lnTo>
                  <a:lnTo>
                    <a:pt x="820" y="471"/>
                  </a:lnTo>
                  <a:lnTo>
                    <a:pt x="820" y="477"/>
                  </a:lnTo>
                  <a:lnTo>
                    <a:pt x="815" y="482"/>
                  </a:lnTo>
                  <a:lnTo>
                    <a:pt x="809" y="487"/>
                  </a:lnTo>
                  <a:lnTo>
                    <a:pt x="809" y="493"/>
                  </a:lnTo>
                  <a:lnTo>
                    <a:pt x="804" y="487"/>
                  </a:lnTo>
                  <a:lnTo>
                    <a:pt x="804" y="493"/>
                  </a:lnTo>
                  <a:lnTo>
                    <a:pt x="804" y="487"/>
                  </a:lnTo>
                  <a:lnTo>
                    <a:pt x="804" y="482"/>
                  </a:lnTo>
                  <a:lnTo>
                    <a:pt x="804" y="487"/>
                  </a:lnTo>
                  <a:lnTo>
                    <a:pt x="799" y="487"/>
                  </a:lnTo>
                  <a:lnTo>
                    <a:pt x="804" y="487"/>
                  </a:lnTo>
                  <a:lnTo>
                    <a:pt x="804" y="493"/>
                  </a:lnTo>
                  <a:lnTo>
                    <a:pt x="799" y="487"/>
                  </a:lnTo>
                  <a:lnTo>
                    <a:pt x="799" y="493"/>
                  </a:lnTo>
                  <a:lnTo>
                    <a:pt x="799" y="487"/>
                  </a:lnTo>
                  <a:lnTo>
                    <a:pt x="799" y="493"/>
                  </a:lnTo>
                  <a:lnTo>
                    <a:pt x="804" y="493"/>
                  </a:lnTo>
                  <a:lnTo>
                    <a:pt x="799" y="493"/>
                  </a:lnTo>
                  <a:lnTo>
                    <a:pt x="793" y="493"/>
                  </a:lnTo>
                  <a:lnTo>
                    <a:pt x="799" y="493"/>
                  </a:lnTo>
                  <a:lnTo>
                    <a:pt x="793" y="498"/>
                  </a:lnTo>
                  <a:lnTo>
                    <a:pt x="799" y="504"/>
                  </a:lnTo>
                  <a:lnTo>
                    <a:pt x="793" y="504"/>
                  </a:lnTo>
                  <a:lnTo>
                    <a:pt x="793" y="509"/>
                  </a:lnTo>
                  <a:lnTo>
                    <a:pt x="793" y="504"/>
                  </a:lnTo>
                  <a:lnTo>
                    <a:pt x="799" y="504"/>
                  </a:lnTo>
                  <a:lnTo>
                    <a:pt x="799" y="509"/>
                  </a:lnTo>
                  <a:lnTo>
                    <a:pt x="804" y="509"/>
                  </a:lnTo>
                  <a:lnTo>
                    <a:pt x="799" y="509"/>
                  </a:lnTo>
                  <a:lnTo>
                    <a:pt x="793" y="509"/>
                  </a:lnTo>
                  <a:lnTo>
                    <a:pt x="799" y="509"/>
                  </a:lnTo>
                  <a:lnTo>
                    <a:pt x="793" y="509"/>
                  </a:lnTo>
                  <a:lnTo>
                    <a:pt x="793" y="514"/>
                  </a:lnTo>
                  <a:lnTo>
                    <a:pt x="788" y="514"/>
                  </a:lnTo>
                  <a:lnTo>
                    <a:pt x="782" y="520"/>
                  </a:lnTo>
                  <a:lnTo>
                    <a:pt x="777" y="525"/>
                  </a:lnTo>
                  <a:lnTo>
                    <a:pt x="772" y="525"/>
                  </a:lnTo>
                  <a:lnTo>
                    <a:pt x="756" y="536"/>
                  </a:lnTo>
                  <a:lnTo>
                    <a:pt x="750" y="536"/>
                  </a:lnTo>
                  <a:lnTo>
                    <a:pt x="750" y="541"/>
                  </a:lnTo>
                  <a:lnTo>
                    <a:pt x="740" y="546"/>
                  </a:lnTo>
                  <a:lnTo>
                    <a:pt x="734" y="546"/>
                  </a:lnTo>
                  <a:lnTo>
                    <a:pt x="734" y="552"/>
                  </a:lnTo>
                  <a:lnTo>
                    <a:pt x="740" y="552"/>
                  </a:lnTo>
                  <a:lnTo>
                    <a:pt x="740" y="546"/>
                  </a:lnTo>
                  <a:lnTo>
                    <a:pt x="740" y="552"/>
                  </a:lnTo>
                  <a:lnTo>
                    <a:pt x="734" y="557"/>
                  </a:lnTo>
                  <a:lnTo>
                    <a:pt x="729" y="557"/>
                  </a:lnTo>
                  <a:lnTo>
                    <a:pt x="723" y="557"/>
                  </a:lnTo>
                  <a:lnTo>
                    <a:pt x="718" y="557"/>
                  </a:lnTo>
                  <a:lnTo>
                    <a:pt x="713" y="557"/>
                  </a:lnTo>
                  <a:lnTo>
                    <a:pt x="707" y="562"/>
                  </a:lnTo>
                  <a:lnTo>
                    <a:pt x="702" y="562"/>
                  </a:lnTo>
                  <a:lnTo>
                    <a:pt x="702" y="557"/>
                  </a:lnTo>
                  <a:lnTo>
                    <a:pt x="702" y="562"/>
                  </a:lnTo>
                  <a:lnTo>
                    <a:pt x="697" y="562"/>
                  </a:lnTo>
                  <a:lnTo>
                    <a:pt x="691" y="562"/>
                  </a:lnTo>
                  <a:lnTo>
                    <a:pt x="686" y="562"/>
                  </a:lnTo>
                  <a:lnTo>
                    <a:pt x="686" y="568"/>
                  </a:lnTo>
                  <a:lnTo>
                    <a:pt x="681" y="568"/>
                  </a:lnTo>
                  <a:lnTo>
                    <a:pt x="681" y="562"/>
                  </a:lnTo>
                  <a:lnTo>
                    <a:pt x="681" y="568"/>
                  </a:lnTo>
                  <a:lnTo>
                    <a:pt x="686" y="568"/>
                  </a:lnTo>
                  <a:lnTo>
                    <a:pt x="681" y="568"/>
                  </a:lnTo>
                  <a:lnTo>
                    <a:pt x="670" y="573"/>
                  </a:lnTo>
                  <a:lnTo>
                    <a:pt x="664" y="573"/>
                  </a:lnTo>
                  <a:lnTo>
                    <a:pt x="664" y="579"/>
                  </a:lnTo>
                  <a:lnTo>
                    <a:pt x="659" y="579"/>
                  </a:lnTo>
                  <a:lnTo>
                    <a:pt x="659" y="573"/>
                  </a:lnTo>
                  <a:lnTo>
                    <a:pt x="654" y="573"/>
                  </a:lnTo>
                  <a:lnTo>
                    <a:pt x="654" y="568"/>
                  </a:lnTo>
                  <a:lnTo>
                    <a:pt x="654" y="573"/>
                  </a:lnTo>
                  <a:lnTo>
                    <a:pt x="659" y="573"/>
                  </a:lnTo>
                  <a:lnTo>
                    <a:pt x="659" y="579"/>
                  </a:lnTo>
                  <a:lnTo>
                    <a:pt x="654" y="579"/>
                  </a:lnTo>
                  <a:lnTo>
                    <a:pt x="654" y="584"/>
                  </a:lnTo>
                  <a:lnTo>
                    <a:pt x="648" y="579"/>
                  </a:lnTo>
                  <a:lnTo>
                    <a:pt x="654" y="584"/>
                  </a:lnTo>
                  <a:lnTo>
                    <a:pt x="648" y="584"/>
                  </a:lnTo>
                  <a:lnTo>
                    <a:pt x="643" y="584"/>
                  </a:lnTo>
                  <a:lnTo>
                    <a:pt x="638" y="584"/>
                  </a:lnTo>
                  <a:lnTo>
                    <a:pt x="632" y="589"/>
                  </a:lnTo>
                  <a:lnTo>
                    <a:pt x="622" y="595"/>
                  </a:lnTo>
                  <a:lnTo>
                    <a:pt x="627" y="595"/>
                  </a:lnTo>
                  <a:lnTo>
                    <a:pt x="627" y="589"/>
                  </a:lnTo>
                  <a:lnTo>
                    <a:pt x="627" y="595"/>
                  </a:lnTo>
                  <a:lnTo>
                    <a:pt x="622" y="595"/>
                  </a:lnTo>
                  <a:lnTo>
                    <a:pt x="616" y="600"/>
                  </a:lnTo>
                  <a:lnTo>
                    <a:pt x="611" y="600"/>
                  </a:lnTo>
                  <a:lnTo>
                    <a:pt x="606" y="600"/>
                  </a:lnTo>
                  <a:lnTo>
                    <a:pt x="611" y="600"/>
                  </a:lnTo>
                  <a:lnTo>
                    <a:pt x="606" y="605"/>
                  </a:lnTo>
                  <a:lnTo>
                    <a:pt x="600" y="605"/>
                  </a:lnTo>
                  <a:lnTo>
                    <a:pt x="595" y="611"/>
                  </a:lnTo>
                  <a:lnTo>
                    <a:pt x="589" y="611"/>
                  </a:lnTo>
                  <a:lnTo>
                    <a:pt x="589" y="616"/>
                  </a:lnTo>
                  <a:lnTo>
                    <a:pt x="584" y="616"/>
                  </a:lnTo>
                  <a:lnTo>
                    <a:pt x="584" y="621"/>
                  </a:lnTo>
                  <a:lnTo>
                    <a:pt x="579" y="621"/>
                  </a:lnTo>
                  <a:lnTo>
                    <a:pt x="573" y="627"/>
                  </a:lnTo>
                  <a:lnTo>
                    <a:pt x="568" y="638"/>
                  </a:lnTo>
                  <a:lnTo>
                    <a:pt x="563" y="643"/>
                  </a:lnTo>
                  <a:lnTo>
                    <a:pt x="563" y="638"/>
                  </a:lnTo>
                  <a:lnTo>
                    <a:pt x="557" y="638"/>
                  </a:lnTo>
                  <a:lnTo>
                    <a:pt x="557" y="643"/>
                  </a:lnTo>
                  <a:lnTo>
                    <a:pt x="563" y="643"/>
                  </a:lnTo>
                  <a:lnTo>
                    <a:pt x="557" y="643"/>
                  </a:lnTo>
                  <a:lnTo>
                    <a:pt x="563" y="643"/>
                  </a:lnTo>
                  <a:lnTo>
                    <a:pt x="557" y="648"/>
                  </a:lnTo>
                  <a:lnTo>
                    <a:pt x="557" y="654"/>
                  </a:lnTo>
                  <a:lnTo>
                    <a:pt x="552" y="654"/>
                  </a:lnTo>
                  <a:lnTo>
                    <a:pt x="547" y="654"/>
                  </a:lnTo>
                  <a:lnTo>
                    <a:pt x="547" y="659"/>
                  </a:lnTo>
                  <a:lnTo>
                    <a:pt x="547" y="654"/>
                  </a:lnTo>
                  <a:lnTo>
                    <a:pt x="547" y="659"/>
                  </a:lnTo>
                  <a:lnTo>
                    <a:pt x="552" y="654"/>
                  </a:lnTo>
                  <a:lnTo>
                    <a:pt x="552" y="659"/>
                  </a:lnTo>
                  <a:lnTo>
                    <a:pt x="547" y="664"/>
                  </a:lnTo>
                  <a:lnTo>
                    <a:pt x="536" y="670"/>
                  </a:lnTo>
                  <a:lnTo>
                    <a:pt x="536" y="675"/>
                  </a:lnTo>
                  <a:lnTo>
                    <a:pt x="530" y="675"/>
                  </a:lnTo>
                  <a:lnTo>
                    <a:pt x="530" y="680"/>
                  </a:lnTo>
                  <a:lnTo>
                    <a:pt x="525" y="680"/>
                  </a:lnTo>
                  <a:lnTo>
                    <a:pt x="525" y="686"/>
                  </a:lnTo>
                  <a:lnTo>
                    <a:pt x="525" y="680"/>
                  </a:lnTo>
                  <a:lnTo>
                    <a:pt x="520" y="680"/>
                  </a:lnTo>
                  <a:lnTo>
                    <a:pt x="525" y="680"/>
                  </a:lnTo>
                  <a:lnTo>
                    <a:pt x="525" y="686"/>
                  </a:lnTo>
                  <a:lnTo>
                    <a:pt x="520" y="686"/>
                  </a:lnTo>
                  <a:lnTo>
                    <a:pt x="525" y="686"/>
                  </a:lnTo>
                  <a:lnTo>
                    <a:pt x="520" y="686"/>
                  </a:lnTo>
                  <a:lnTo>
                    <a:pt x="514" y="686"/>
                  </a:lnTo>
                  <a:lnTo>
                    <a:pt x="520" y="691"/>
                  </a:lnTo>
                  <a:lnTo>
                    <a:pt x="514" y="697"/>
                  </a:lnTo>
                  <a:lnTo>
                    <a:pt x="514" y="702"/>
                  </a:lnTo>
                  <a:lnTo>
                    <a:pt x="509" y="702"/>
                  </a:lnTo>
                  <a:lnTo>
                    <a:pt x="514" y="702"/>
                  </a:lnTo>
                  <a:lnTo>
                    <a:pt x="514" y="707"/>
                  </a:lnTo>
                  <a:lnTo>
                    <a:pt x="514" y="702"/>
                  </a:lnTo>
                  <a:lnTo>
                    <a:pt x="514" y="707"/>
                  </a:lnTo>
                  <a:lnTo>
                    <a:pt x="509" y="707"/>
                  </a:lnTo>
                  <a:lnTo>
                    <a:pt x="514" y="707"/>
                  </a:lnTo>
                  <a:lnTo>
                    <a:pt x="509" y="713"/>
                  </a:lnTo>
                  <a:lnTo>
                    <a:pt x="504" y="713"/>
                  </a:lnTo>
                  <a:lnTo>
                    <a:pt x="504" y="707"/>
                  </a:lnTo>
                  <a:lnTo>
                    <a:pt x="504" y="713"/>
                  </a:lnTo>
                  <a:lnTo>
                    <a:pt x="498" y="713"/>
                  </a:lnTo>
                  <a:lnTo>
                    <a:pt x="493" y="718"/>
                  </a:lnTo>
                  <a:lnTo>
                    <a:pt x="493" y="713"/>
                  </a:lnTo>
                  <a:lnTo>
                    <a:pt x="488" y="718"/>
                  </a:lnTo>
                  <a:lnTo>
                    <a:pt x="488" y="713"/>
                  </a:lnTo>
                  <a:lnTo>
                    <a:pt x="488" y="718"/>
                  </a:lnTo>
                  <a:lnTo>
                    <a:pt x="482" y="718"/>
                  </a:lnTo>
                  <a:lnTo>
                    <a:pt x="477" y="718"/>
                  </a:lnTo>
                  <a:lnTo>
                    <a:pt x="477" y="723"/>
                  </a:lnTo>
                  <a:lnTo>
                    <a:pt x="471" y="723"/>
                  </a:lnTo>
                  <a:lnTo>
                    <a:pt x="471" y="718"/>
                  </a:lnTo>
                  <a:lnTo>
                    <a:pt x="471" y="723"/>
                  </a:lnTo>
                  <a:lnTo>
                    <a:pt x="471" y="718"/>
                  </a:lnTo>
                  <a:lnTo>
                    <a:pt x="471" y="723"/>
                  </a:lnTo>
                  <a:lnTo>
                    <a:pt x="471" y="718"/>
                  </a:lnTo>
                  <a:lnTo>
                    <a:pt x="471" y="723"/>
                  </a:lnTo>
                  <a:lnTo>
                    <a:pt x="461" y="729"/>
                  </a:lnTo>
                  <a:lnTo>
                    <a:pt x="461" y="734"/>
                  </a:lnTo>
                  <a:lnTo>
                    <a:pt x="455" y="729"/>
                  </a:lnTo>
                  <a:lnTo>
                    <a:pt x="455" y="734"/>
                  </a:lnTo>
                  <a:lnTo>
                    <a:pt x="450" y="734"/>
                  </a:lnTo>
                  <a:lnTo>
                    <a:pt x="450" y="739"/>
                  </a:lnTo>
                  <a:lnTo>
                    <a:pt x="455" y="739"/>
                  </a:lnTo>
                  <a:lnTo>
                    <a:pt x="455" y="734"/>
                  </a:lnTo>
                  <a:lnTo>
                    <a:pt x="455" y="739"/>
                  </a:lnTo>
                  <a:lnTo>
                    <a:pt x="455" y="734"/>
                  </a:lnTo>
                  <a:lnTo>
                    <a:pt x="450" y="739"/>
                  </a:lnTo>
                  <a:lnTo>
                    <a:pt x="450" y="745"/>
                  </a:lnTo>
                  <a:lnTo>
                    <a:pt x="445" y="745"/>
                  </a:lnTo>
                  <a:lnTo>
                    <a:pt x="450" y="745"/>
                  </a:lnTo>
                  <a:lnTo>
                    <a:pt x="445" y="750"/>
                  </a:lnTo>
                  <a:lnTo>
                    <a:pt x="439" y="750"/>
                  </a:lnTo>
                  <a:lnTo>
                    <a:pt x="439" y="755"/>
                  </a:lnTo>
                  <a:lnTo>
                    <a:pt x="434" y="755"/>
                  </a:lnTo>
                  <a:lnTo>
                    <a:pt x="439" y="755"/>
                  </a:lnTo>
                  <a:lnTo>
                    <a:pt x="434" y="755"/>
                  </a:lnTo>
                  <a:lnTo>
                    <a:pt x="434" y="761"/>
                  </a:lnTo>
                  <a:lnTo>
                    <a:pt x="434" y="755"/>
                  </a:lnTo>
                  <a:lnTo>
                    <a:pt x="434" y="761"/>
                  </a:lnTo>
                  <a:lnTo>
                    <a:pt x="429" y="761"/>
                  </a:lnTo>
                  <a:lnTo>
                    <a:pt x="429" y="766"/>
                  </a:lnTo>
                  <a:lnTo>
                    <a:pt x="429" y="761"/>
                  </a:lnTo>
                  <a:lnTo>
                    <a:pt x="429" y="766"/>
                  </a:lnTo>
                  <a:lnTo>
                    <a:pt x="423" y="766"/>
                  </a:lnTo>
                  <a:lnTo>
                    <a:pt x="423" y="772"/>
                  </a:lnTo>
                  <a:lnTo>
                    <a:pt x="429" y="766"/>
                  </a:lnTo>
                  <a:lnTo>
                    <a:pt x="423" y="772"/>
                  </a:lnTo>
                  <a:lnTo>
                    <a:pt x="418" y="772"/>
                  </a:lnTo>
                  <a:lnTo>
                    <a:pt x="418" y="777"/>
                  </a:lnTo>
                  <a:lnTo>
                    <a:pt x="413" y="782"/>
                  </a:lnTo>
                  <a:lnTo>
                    <a:pt x="407" y="782"/>
                  </a:lnTo>
                  <a:lnTo>
                    <a:pt x="413" y="782"/>
                  </a:lnTo>
                  <a:lnTo>
                    <a:pt x="407" y="782"/>
                  </a:lnTo>
                  <a:lnTo>
                    <a:pt x="407" y="788"/>
                  </a:lnTo>
                  <a:lnTo>
                    <a:pt x="407" y="782"/>
                  </a:lnTo>
                  <a:lnTo>
                    <a:pt x="407" y="788"/>
                  </a:lnTo>
                  <a:lnTo>
                    <a:pt x="402" y="788"/>
                  </a:lnTo>
                  <a:lnTo>
                    <a:pt x="396" y="793"/>
                  </a:lnTo>
                  <a:lnTo>
                    <a:pt x="391" y="793"/>
                  </a:lnTo>
                  <a:lnTo>
                    <a:pt x="391" y="798"/>
                  </a:lnTo>
                  <a:lnTo>
                    <a:pt x="386" y="798"/>
                  </a:lnTo>
                  <a:lnTo>
                    <a:pt x="386" y="793"/>
                  </a:lnTo>
                  <a:lnTo>
                    <a:pt x="380" y="793"/>
                  </a:lnTo>
                  <a:lnTo>
                    <a:pt x="375" y="788"/>
                  </a:lnTo>
                  <a:lnTo>
                    <a:pt x="370" y="782"/>
                  </a:lnTo>
                  <a:lnTo>
                    <a:pt x="370" y="788"/>
                  </a:lnTo>
                  <a:lnTo>
                    <a:pt x="375" y="788"/>
                  </a:lnTo>
                  <a:lnTo>
                    <a:pt x="375" y="793"/>
                  </a:lnTo>
                  <a:lnTo>
                    <a:pt x="380" y="793"/>
                  </a:lnTo>
                  <a:lnTo>
                    <a:pt x="380" y="798"/>
                  </a:lnTo>
                  <a:lnTo>
                    <a:pt x="375" y="798"/>
                  </a:lnTo>
                  <a:lnTo>
                    <a:pt x="380" y="798"/>
                  </a:lnTo>
                  <a:lnTo>
                    <a:pt x="380" y="809"/>
                  </a:lnTo>
                  <a:lnTo>
                    <a:pt x="375" y="809"/>
                  </a:lnTo>
                  <a:lnTo>
                    <a:pt x="380" y="809"/>
                  </a:lnTo>
                  <a:lnTo>
                    <a:pt x="375" y="809"/>
                  </a:lnTo>
                  <a:lnTo>
                    <a:pt x="375" y="814"/>
                  </a:lnTo>
                  <a:lnTo>
                    <a:pt x="380" y="820"/>
                  </a:lnTo>
                  <a:lnTo>
                    <a:pt x="380" y="825"/>
                  </a:lnTo>
                  <a:lnTo>
                    <a:pt x="375" y="825"/>
                  </a:lnTo>
                  <a:lnTo>
                    <a:pt x="370" y="825"/>
                  </a:lnTo>
                  <a:lnTo>
                    <a:pt x="370" y="820"/>
                  </a:lnTo>
                  <a:lnTo>
                    <a:pt x="364" y="825"/>
                  </a:lnTo>
                  <a:lnTo>
                    <a:pt x="370" y="825"/>
                  </a:lnTo>
                  <a:lnTo>
                    <a:pt x="375" y="825"/>
                  </a:lnTo>
                  <a:lnTo>
                    <a:pt x="370" y="825"/>
                  </a:lnTo>
                  <a:lnTo>
                    <a:pt x="375" y="825"/>
                  </a:lnTo>
                  <a:lnTo>
                    <a:pt x="375" y="831"/>
                  </a:lnTo>
                  <a:lnTo>
                    <a:pt x="375" y="836"/>
                  </a:lnTo>
                  <a:lnTo>
                    <a:pt x="370" y="836"/>
                  </a:lnTo>
                  <a:lnTo>
                    <a:pt x="370" y="841"/>
                  </a:lnTo>
                  <a:lnTo>
                    <a:pt x="375" y="841"/>
                  </a:lnTo>
                  <a:lnTo>
                    <a:pt x="370" y="841"/>
                  </a:lnTo>
                  <a:lnTo>
                    <a:pt x="370" y="847"/>
                  </a:lnTo>
                  <a:lnTo>
                    <a:pt x="375" y="847"/>
                  </a:lnTo>
                  <a:lnTo>
                    <a:pt x="375" y="852"/>
                  </a:lnTo>
                  <a:lnTo>
                    <a:pt x="370" y="852"/>
                  </a:lnTo>
                  <a:lnTo>
                    <a:pt x="364" y="852"/>
                  </a:lnTo>
                  <a:lnTo>
                    <a:pt x="370" y="852"/>
                  </a:lnTo>
                  <a:lnTo>
                    <a:pt x="370" y="857"/>
                  </a:lnTo>
                  <a:lnTo>
                    <a:pt x="370" y="863"/>
                  </a:lnTo>
                  <a:lnTo>
                    <a:pt x="370" y="857"/>
                  </a:lnTo>
                  <a:lnTo>
                    <a:pt x="370" y="852"/>
                  </a:lnTo>
                  <a:lnTo>
                    <a:pt x="375" y="857"/>
                  </a:lnTo>
                  <a:lnTo>
                    <a:pt x="380" y="857"/>
                  </a:lnTo>
                  <a:lnTo>
                    <a:pt x="380" y="863"/>
                  </a:lnTo>
                  <a:lnTo>
                    <a:pt x="386" y="863"/>
                  </a:lnTo>
                  <a:lnTo>
                    <a:pt x="380" y="863"/>
                  </a:lnTo>
                  <a:lnTo>
                    <a:pt x="386" y="863"/>
                  </a:lnTo>
                  <a:lnTo>
                    <a:pt x="386" y="868"/>
                  </a:lnTo>
                  <a:lnTo>
                    <a:pt x="380" y="863"/>
                  </a:lnTo>
                  <a:lnTo>
                    <a:pt x="380" y="868"/>
                  </a:lnTo>
                  <a:lnTo>
                    <a:pt x="386" y="868"/>
                  </a:lnTo>
                  <a:lnTo>
                    <a:pt x="386" y="863"/>
                  </a:lnTo>
                  <a:lnTo>
                    <a:pt x="391" y="863"/>
                  </a:lnTo>
                  <a:lnTo>
                    <a:pt x="391" y="868"/>
                  </a:lnTo>
                  <a:lnTo>
                    <a:pt x="386" y="868"/>
                  </a:lnTo>
                  <a:lnTo>
                    <a:pt x="386" y="873"/>
                  </a:lnTo>
                  <a:lnTo>
                    <a:pt x="391" y="873"/>
                  </a:lnTo>
                  <a:lnTo>
                    <a:pt x="386" y="868"/>
                  </a:lnTo>
                  <a:lnTo>
                    <a:pt x="391" y="868"/>
                  </a:lnTo>
                  <a:lnTo>
                    <a:pt x="391" y="873"/>
                  </a:lnTo>
                  <a:lnTo>
                    <a:pt x="391" y="868"/>
                  </a:lnTo>
                  <a:lnTo>
                    <a:pt x="396" y="868"/>
                  </a:lnTo>
                  <a:lnTo>
                    <a:pt x="396" y="873"/>
                  </a:lnTo>
                  <a:lnTo>
                    <a:pt x="402" y="879"/>
                  </a:lnTo>
                  <a:lnTo>
                    <a:pt x="396" y="879"/>
                  </a:lnTo>
                  <a:lnTo>
                    <a:pt x="396" y="884"/>
                  </a:lnTo>
                  <a:lnTo>
                    <a:pt x="402" y="879"/>
                  </a:lnTo>
                  <a:lnTo>
                    <a:pt x="402" y="884"/>
                  </a:lnTo>
                  <a:lnTo>
                    <a:pt x="402" y="889"/>
                  </a:lnTo>
                  <a:lnTo>
                    <a:pt x="407" y="889"/>
                  </a:lnTo>
                  <a:lnTo>
                    <a:pt x="402" y="889"/>
                  </a:lnTo>
                  <a:lnTo>
                    <a:pt x="407" y="889"/>
                  </a:lnTo>
                  <a:lnTo>
                    <a:pt x="407" y="895"/>
                  </a:lnTo>
                  <a:lnTo>
                    <a:pt x="402" y="895"/>
                  </a:lnTo>
                  <a:lnTo>
                    <a:pt x="402" y="900"/>
                  </a:lnTo>
                  <a:lnTo>
                    <a:pt x="407" y="900"/>
                  </a:lnTo>
                  <a:lnTo>
                    <a:pt x="402" y="900"/>
                  </a:lnTo>
                  <a:lnTo>
                    <a:pt x="396" y="900"/>
                  </a:lnTo>
                  <a:lnTo>
                    <a:pt x="402" y="900"/>
                  </a:lnTo>
                  <a:lnTo>
                    <a:pt x="396" y="906"/>
                  </a:lnTo>
                  <a:lnTo>
                    <a:pt x="402" y="906"/>
                  </a:lnTo>
                  <a:lnTo>
                    <a:pt x="402" y="911"/>
                  </a:lnTo>
                  <a:lnTo>
                    <a:pt x="402" y="906"/>
                  </a:lnTo>
                  <a:lnTo>
                    <a:pt x="402" y="911"/>
                  </a:lnTo>
                  <a:lnTo>
                    <a:pt x="407" y="911"/>
                  </a:lnTo>
                  <a:lnTo>
                    <a:pt x="407" y="916"/>
                  </a:lnTo>
                  <a:lnTo>
                    <a:pt x="402" y="916"/>
                  </a:lnTo>
                  <a:lnTo>
                    <a:pt x="402" y="911"/>
                  </a:lnTo>
                  <a:lnTo>
                    <a:pt x="402" y="916"/>
                  </a:lnTo>
                  <a:lnTo>
                    <a:pt x="402" y="922"/>
                  </a:lnTo>
                  <a:lnTo>
                    <a:pt x="407" y="922"/>
                  </a:lnTo>
                  <a:lnTo>
                    <a:pt x="407" y="916"/>
                  </a:lnTo>
                  <a:lnTo>
                    <a:pt x="407" y="911"/>
                  </a:lnTo>
                  <a:lnTo>
                    <a:pt x="407" y="906"/>
                  </a:lnTo>
                  <a:lnTo>
                    <a:pt x="407" y="911"/>
                  </a:lnTo>
                  <a:lnTo>
                    <a:pt x="407" y="916"/>
                  </a:lnTo>
                  <a:lnTo>
                    <a:pt x="407" y="927"/>
                  </a:lnTo>
                  <a:lnTo>
                    <a:pt x="413" y="938"/>
                  </a:lnTo>
                  <a:lnTo>
                    <a:pt x="418" y="938"/>
                  </a:lnTo>
                  <a:lnTo>
                    <a:pt x="418" y="943"/>
                  </a:lnTo>
                  <a:lnTo>
                    <a:pt x="418" y="948"/>
                  </a:lnTo>
                  <a:lnTo>
                    <a:pt x="418" y="954"/>
                  </a:lnTo>
                  <a:lnTo>
                    <a:pt x="418" y="948"/>
                  </a:lnTo>
                  <a:lnTo>
                    <a:pt x="418" y="954"/>
                  </a:lnTo>
                  <a:lnTo>
                    <a:pt x="418" y="959"/>
                  </a:lnTo>
                  <a:lnTo>
                    <a:pt x="423" y="959"/>
                  </a:lnTo>
                  <a:lnTo>
                    <a:pt x="418" y="954"/>
                  </a:lnTo>
                  <a:lnTo>
                    <a:pt x="423" y="954"/>
                  </a:lnTo>
                  <a:lnTo>
                    <a:pt x="418" y="959"/>
                  </a:lnTo>
                  <a:lnTo>
                    <a:pt x="423" y="959"/>
                  </a:lnTo>
                  <a:lnTo>
                    <a:pt x="423" y="965"/>
                  </a:lnTo>
                  <a:lnTo>
                    <a:pt x="423" y="970"/>
                  </a:lnTo>
                  <a:lnTo>
                    <a:pt x="423" y="975"/>
                  </a:lnTo>
                  <a:lnTo>
                    <a:pt x="423" y="981"/>
                  </a:lnTo>
                  <a:lnTo>
                    <a:pt x="423" y="986"/>
                  </a:lnTo>
                  <a:lnTo>
                    <a:pt x="429" y="986"/>
                  </a:lnTo>
                  <a:lnTo>
                    <a:pt x="423" y="986"/>
                  </a:lnTo>
                  <a:lnTo>
                    <a:pt x="429" y="991"/>
                  </a:lnTo>
                  <a:lnTo>
                    <a:pt x="423" y="991"/>
                  </a:lnTo>
                  <a:lnTo>
                    <a:pt x="429" y="991"/>
                  </a:lnTo>
                  <a:lnTo>
                    <a:pt x="429" y="997"/>
                  </a:lnTo>
                  <a:lnTo>
                    <a:pt x="434" y="997"/>
                  </a:lnTo>
                  <a:lnTo>
                    <a:pt x="434" y="991"/>
                  </a:lnTo>
                  <a:lnTo>
                    <a:pt x="439" y="991"/>
                  </a:lnTo>
                  <a:lnTo>
                    <a:pt x="439" y="986"/>
                  </a:lnTo>
                  <a:lnTo>
                    <a:pt x="439" y="991"/>
                  </a:lnTo>
                  <a:lnTo>
                    <a:pt x="439" y="997"/>
                  </a:lnTo>
                  <a:lnTo>
                    <a:pt x="439" y="1002"/>
                  </a:lnTo>
                  <a:lnTo>
                    <a:pt x="439" y="1007"/>
                  </a:lnTo>
                  <a:lnTo>
                    <a:pt x="439" y="1002"/>
                  </a:lnTo>
                  <a:lnTo>
                    <a:pt x="445" y="997"/>
                  </a:lnTo>
                  <a:lnTo>
                    <a:pt x="445" y="1002"/>
                  </a:lnTo>
                  <a:lnTo>
                    <a:pt x="445" y="1007"/>
                  </a:lnTo>
                  <a:lnTo>
                    <a:pt x="445" y="1018"/>
                  </a:lnTo>
                  <a:lnTo>
                    <a:pt x="439" y="1023"/>
                  </a:lnTo>
                  <a:lnTo>
                    <a:pt x="439" y="1029"/>
                  </a:lnTo>
                  <a:lnTo>
                    <a:pt x="439" y="1040"/>
                  </a:lnTo>
                  <a:lnTo>
                    <a:pt x="439" y="1045"/>
                  </a:lnTo>
                  <a:lnTo>
                    <a:pt x="439" y="1050"/>
                  </a:lnTo>
                  <a:lnTo>
                    <a:pt x="445" y="1056"/>
                  </a:lnTo>
                  <a:lnTo>
                    <a:pt x="445" y="1061"/>
                  </a:lnTo>
                  <a:lnTo>
                    <a:pt x="450" y="1061"/>
                  </a:lnTo>
                  <a:lnTo>
                    <a:pt x="445" y="1056"/>
                  </a:lnTo>
                  <a:lnTo>
                    <a:pt x="450" y="1056"/>
                  </a:lnTo>
                  <a:lnTo>
                    <a:pt x="450" y="1061"/>
                  </a:lnTo>
                  <a:lnTo>
                    <a:pt x="445" y="1061"/>
                  </a:lnTo>
                  <a:lnTo>
                    <a:pt x="439" y="1072"/>
                  </a:lnTo>
                  <a:lnTo>
                    <a:pt x="439" y="1077"/>
                  </a:lnTo>
                  <a:lnTo>
                    <a:pt x="439" y="1082"/>
                  </a:lnTo>
                  <a:lnTo>
                    <a:pt x="439" y="1088"/>
                  </a:lnTo>
                  <a:lnTo>
                    <a:pt x="439" y="1093"/>
                  </a:lnTo>
                  <a:lnTo>
                    <a:pt x="434" y="1099"/>
                  </a:lnTo>
                  <a:lnTo>
                    <a:pt x="434" y="1104"/>
                  </a:lnTo>
                  <a:lnTo>
                    <a:pt x="434" y="1109"/>
                  </a:lnTo>
                  <a:lnTo>
                    <a:pt x="434" y="1125"/>
                  </a:lnTo>
                  <a:lnTo>
                    <a:pt x="429" y="1125"/>
                  </a:lnTo>
                  <a:lnTo>
                    <a:pt x="429" y="1120"/>
                  </a:lnTo>
                  <a:lnTo>
                    <a:pt x="423" y="1120"/>
                  </a:lnTo>
                  <a:lnTo>
                    <a:pt x="423" y="1125"/>
                  </a:lnTo>
                  <a:lnTo>
                    <a:pt x="429" y="1125"/>
                  </a:lnTo>
                  <a:lnTo>
                    <a:pt x="429" y="1131"/>
                  </a:lnTo>
                  <a:lnTo>
                    <a:pt x="429" y="1136"/>
                  </a:lnTo>
                  <a:lnTo>
                    <a:pt x="429" y="1141"/>
                  </a:lnTo>
                  <a:lnTo>
                    <a:pt x="429" y="1147"/>
                  </a:lnTo>
                  <a:lnTo>
                    <a:pt x="423" y="1147"/>
                  </a:lnTo>
                  <a:lnTo>
                    <a:pt x="429" y="1147"/>
                  </a:lnTo>
                  <a:lnTo>
                    <a:pt x="423" y="1147"/>
                  </a:lnTo>
                  <a:lnTo>
                    <a:pt x="429" y="1147"/>
                  </a:lnTo>
                  <a:lnTo>
                    <a:pt x="429" y="1141"/>
                  </a:lnTo>
                  <a:lnTo>
                    <a:pt x="429" y="1136"/>
                  </a:lnTo>
                  <a:lnTo>
                    <a:pt x="434" y="1136"/>
                  </a:lnTo>
                  <a:lnTo>
                    <a:pt x="434" y="1141"/>
                  </a:lnTo>
                  <a:lnTo>
                    <a:pt x="439" y="1141"/>
                  </a:lnTo>
                  <a:lnTo>
                    <a:pt x="439" y="1136"/>
                  </a:lnTo>
                  <a:lnTo>
                    <a:pt x="439" y="1131"/>
                  </a:lnTo>
                  <a:lnTo>
                    <a:pt x="445" y="1131"/>
                  </a:lnTo>
                  <a:lnTo>
                    <a:pt x="445" y="1136"/>
                  </a:lnTo>
                  <a:lnTo>
                    <a:pt x="445" y="1141"/>
                  </a:lnTo>
                  <a:lnTo>
                    <a:pt x="439" y="1147"/>
                  </a:lnTo>
                  <a:lnTo>
                    <a:pt x="439" y="1152"/>
                  </a:lnTo>
                  <a:lnTo>
                    <a:pt x="439" y="1158"/>
                  </a:lnTo>
                  <a:lnTo>
                    <a:pt x="439" y="1163"/>
                  </a:lnTo>
                  <a:lnTo>
                    <a:pt x="434" y="1168"/>
                  </a:lnTo>
                  <a:lnTo>
                    <a:pt x="434" y="1174"/>
                  </a:lnTo>
                  <a:lnTo>
                    <a:pt x="423" y="1184"/>
                  </a:lnTo>
                  <a:lnTo>
                    <a:pt x="418" y="1190"/>
                  </a:lnTo>
                  <a:lnTo>
                    <a:pt x="413" y="1190"/>
                  </a:lnTo>
                  <a:lnTo>
                    <a:pt x="413" y="1195"/>
                  </a:lnTo>
                  <a:lnTo>
                    <a:pt x="413" y="1200"/>
                  </a:lnTo>
                  <a:lnTo>
                    <a:pt x="407" y="1200"/>
                  </a:lnTo>
                  <a:lnTo>
                    <a:pt x="396" y="1206"/>
                  </a:lnTo>
                  <a:lnTo>
                    <a:pt x="380" y="1216"/>
                  </a:lnTo>
                  <a:lnTo>
                    <a:pt x="354" y="1222"/>
                  </a:lnTo>
                  <a:lnTo>
                    <a:pt x="348" y="1222"/>
                  </a:lnTo>
                  <a:lnTo>
                    <a:pt x="354" y="1222"/>
                  </a:lnTo>
                  <a:lnTo>
                    <a:pt x="348" y="1222"/>
                  </a:lnTo>
                  <a:lnTo>
                    <a:pt x="348" y="1227"/>
                  </a:lnTo>
                  <a:lnTo>
                    <a:pt x="343" y="1227"/>
                  </a:lnTo>
                  <a:lnTo>
                    <a:pt x="332" y="1233"/>
                  </a:lnTo>
                  <a:lnTo>
                    <a:pt x="316" y="1238"/>
                  </a:lnTo>
                  <a:lnTo>
                    <a:pt x="311" y="1238"/>
                  </a:lnTo>
                  <a:lnTo>
                    <a:pt x="305" y="1238"/>
                  </a:lnTo>
                  <a:lnTo>
                    <a:pt x="305" y="1243"/>
                  </a:lnTo>
                  <a:lnTo>
                    <a:pt x="300" y="1243"/>
                  </a:lnTo>
                  <a:lnTo>
                    <a:pt x="289" y="1243"/>
                  </a:lnTo>
                  <a:lnTo>
                    <a:pt x="284" y="1249"/>
                  </a:lnTo>
                  <a:lnTo>
                    <a:pt x="273" y="1254"/>
                  </a:lnTo>
                  <a:lnTo>
                    <a:pt x="268" y="1254"/>
                  </a:lnTo>
                  <a:lnTo>
                    <a:pt x="252" y="1265"/>
                  </a:lnTo>
                  <a:lnTo>
                    <a:pt x="241" y="1270"/>
                  </a:lnTo>
                  <a:lnTo>
                    <a:pt x="236" y="1270"/>
                  </a:lnTo>
                  <a:lnTo>
                    <a:pt x="225" y="1281"/>
                  </a:lnTo>
                  <a:lnTo>
                    <a:pt x="220" y="1281"/>
                  </a:lnTo>
                  <a:lnTo>
                    <a:pt x="220" y="1286"/>
                  </a:lnTo>
                  <a:lnTo>
                    <a:pt x="214" y="1292"/>
                  </a:lnTo>
                  <a:lnTo>
                    <a:pt x="209" y="1297"/>
                  </a:lnTo>
                  <a:lnTo>
                    <a:pt x="209" y="1302"/>
                  </a:lnTo>
                  <a:lnTo>
                    <a:pt x="209" y="1308"/>
                  </a:lnTo>
                  <a:lnTo>
                    <a:pt x="209" y="1302"/>
                  </a:lnTo>
                  <a:lnTo>
                    <a:pt x="209" y="1297"/>
                  </a:lnTo>
                  <a:lnTo>
                    <a:pt x="203" y="1297"/>
                  </a:lnTo>
                  <a:lnTo>
                    <a:pt x="209" y="1297"/>
                  </a:lnTo>
                  <a:lnTo>
                    <a:pt x="209" y="1302"/>
                  </a:lnTo>
                  <a:lnTo>
                    <a:pt x="209" y="1308"/>
                  </a:lnTo>
                  <a:lnTo>
                    <a:pt x="209" y="1302"/>
                  </a:lnTo>
                  <a:lnTo>
                    <a:pt x="209" y="1308"/>
                  </a:lnTo>
                  <a:lnTo>
                    <a:pt x="203" y="1308"/>
                  </a:lnTo>
                  <a:lnTo>
                    <a:pt x="203" y="1313"/>
                  </a:lnTo>
                  <a:lnTo>
                    <a:pt x="198" y="1318"/>
                  </a:lnTo>
                  <a:lnTo>
                    <a:pt x="193" y="1313"/>
                  </a:lnTo>
                  <a:lnTo>
                    <a:pt x="187" y="1318"/>
                  </a:lnTo>
                  <a:lnTo>
                    <a:pt x="187" y="1324"/>
                  </a:lnTo>
                  <a:lnTo>
                    <a:pt x="193" y="1318"/>
                  </a:lnTo>
                  <a:lnTo>
                    <a:pt x="187" y="1318"/>
                  </a:lnTo>
                  <a:lnTo>
                    <a:pt x="193" y="1318"/>
                  </a:lnTo>
                  <a:lnTo>
                    <a:pt x="198" y="1318"/>
                  </a:lnTo>
                  <a:lnTo>
                    <a:pt x="198" y="1324"/>
                  </a:lnTo>
                  <a:lnTo>
                    <a:pt x="203" y="1329"/>
                  </a:lnTo>
                  <a:lnTo>
                    <a:pt x="203" y="1334"/>
                  </a:lnTo>
                  <a:lnTo>
                    <a:pt x="203" y="1340"/>
                  </a:lnTo>
                  <a:lnTo>
                    <a:pt x="209" y="1345"/>
                  </a:lnTo>
                  <a:lnTo>
                    <a:pt x="209" y="1350"/>
                  </a:lnTo>
                  <a:lnTo>
                    <a:pt x="203" y="1350"/>
                  </a:lnTo>
                  <a:lnTo>
                    <a:pt x="209" y="1345"/>
                  </a:lnTo>
                  <a:lnTo>
                    <a:pt x="203" y="1334"/>
                  </a:lnTo>
                  <a:lnTo>
                    <a:pt x="209" y="1334"/>
                  </a:lnTo>
                  <a:lnTo>
                    <a:pt x="214" y="1340"/>
                  </a:lnTo>
                  <a:lnTo>
                    <a:pt x="214" y="1345"/>
                  </a:lnTo>
                  <a:lnTo>
                    <a:pt x="220" y="1345"/>
                  </a:lnTo>
                  <a:lnTo>
                    <a:pt x="225" y="1345"/>
                  </a:lnTo>
                  <a:lnTo>
                    <a:pt x="220" y="1340"/>
                  </a:lnTo>
                  <a:lnTo>
                    <a:pt x="220" y="1334"/>
                  </a:lnTo>
                  <a:lnTo>
                    <a:pt x="225" y="1329"/>
                  </a:lnTo>
                  <a:lnTo>
                    <a:pt x="230" y="1329"/>
                  </a:lnTo>
                  <a:lnTo>
                    <a:pt x="225" y="1345"/>
                  </a:lnTo>
                  <a:lnTo>
                    <a:pt x="225" y="1350"/>
                  </a:lnTo>
                  <a:lnTo>
                    <a:pt x="225" y="1356"/>
                  </a:lnTo>
                  <a:lnTo>
                    <a:pt x="225" y="1361"/>
                  </a:lnTo>
                  <a:lnTo>
                    <a:pt x="225" y="1372"/>
                  </a:lnTo>
                  <a:lnTo>
                    <a:pt x="225" y="1377"/>
                  </a:lnTo>
                  <a:lnTo>
                    <a:pt x="225" y="1383"/>
                  </a:lnTo>
                  <a:lnTo>
                    <a:pt x="225" y="1388"/>
                  </a:lnTo>
                  <a:lnTo>
                    <a:pt x="225" y="1393"/>
                  </a:lnTo>
                  <a:lnTo>
                    <a:pt x="220" y="1393"/>
                  </a:lnTo>
                  <a:lnTo>
                    <a:pt x="214" y="1393"/>
                  </a:lnTo>
                  <a:lnTo>
                    <a:pt x="182" y="1393"/>
                  </a:lnTo>
                  <a:lnTo>
                    <a:pt x="177" y="1393"/>
                  </a:lnTo>
                  <a:lnTo>
                    <a:pt x="171" y="1393"/>
                  </a:lnTo>
                  <a:lnTo>
                    <a:pt x="166" y="1388"/>
                  </a:lnTo>
                  <a:lnTo>
                    <a:pt x="166" y="1393"/>
                  </a:lnTo>
                  <a:lnTo>
                    <a:pt x="161" y="1393"/>
                  </a:lnTo>
                  <a:lnTo>
                    <a:pt x="161" y="1388"/>
                  </a:lnTo>
                  <a:lnTo>
                    <a:pt x="161" y="1367"/>
                  </a:lnTo>
                  <a:lnTo>
                    <a:pt x="155" y="1356"/>
                  </a:lnTo>
                  <a:lnTo>
                    <a:pt x="155" y="1350"/>
                  </a:lnTo>
                  <a:lnTo>
                    <a:pt x="155" y="1345"/>
                  </a:lnTo>
                  <a:lnTo>
                    <a:pt x="155" y="1334"/>
                  </a:lnTo>
                  <a:lnTo>
                    <a:pt x="155" y="1318"/>
                  </a:lnTo>
                  <a:lnTo>
                    <a:pt x="150" y="1318"/>
                  </a:lnTo>
                  <a:lnTo>
                    <a:pt x="150" y="1313"/>
                  </a:lnTo>
                  <a:lnTo>
                    <a:pt x="144" y="1308"/>
                  </a:lnTo>
                  <a:lnTo>
                    <a:pt x="144" y="1297"/>
                  </a:lnTo>
                  <a:lnTo>
                    <a:pt x="150" y="1292"/>
                  </a:lnTo>
                  <a:lnTo>
                    <a:pt x="150" y="1286"/>
                  </a:lnTo>
                  <a:lnTo>
                    <a:pt x="150" y="1281"/>
                  </a:lnTo>
                  <a:lnTo>
                    <a:pt x="144" y="1281"/>
                  </a:lnTo>
                  <a:lnTo>
                    <a:pt x="150" y="1275"/>
                  </a:lnTo>
                  <a:lnTo>
                    <a:pt x="150" y="1270"/>
                  </a:lnTo>
                  <a:lnTo>
                    <a:pt x="150" y="1265"/>
                  </a:lnTo>
                  <a:lnTo>
                    <a:pt x="150" y="1259"/>
                  </a:lnTo>
                  <a:lnTo>
                    <a:pt x="150" y="1243"/>
                  </a:lnTo>
                  <a:lnTo>
                    <a:pt x="150" y="1238"/>
                  </a:lnTo>
                  <a:lnTo>
                    <a:pt x="150" y="1233"/>
                  </a:lnTo>
                  <a:lnTo>
                    <a:pt x="150" y="1206"/>
                  </a:lnTo>
                  <a:lnTo>
                    <a:pt x="150" y="1190"/>
                  </a:lnTo>
                  <a:lnTo>
                    <a:pt x="150" y="1184"/>
                  </a:lnTo>
                  <a:lnTo>
                    <a:pt x="150" y="1174"/>
                  </a:lnTo>
                  <a:lnTo>
                    <a:pt x="139" y="1168"/>
                  </a:lnTo>
                  <a:lnTo>
                    <a:pt x="139" y="1152"/>
                  </a:lnTo>
                  <a:lnTo>
                    <a:pt x="139" y="1147"/>
                  </a:lnTo>
                  <a:lnTo>
                    <a:pt x="128" y="1141"/>
                  </a:lnTo>
                  <a:lnTo>
                    <a:pt x="123" y="1125"/>
                  </a:lnTo>
                  <a:lnTo>
                    <a:pt x="123" y="1115"/>
                  </a:lnTo>
                  <a:lnTo>
                    <a:pt x="112" y="1104"/>
                  </a:lnTo>
                  <a:lnTo>
                    <a:pt x="112" y="1099"/>
                  </a:lnTo>
                  <a:lnTo>
                    <a:pt x="112" y="1077"/>
                  </a:lnTo>
                  <a:lnTo>
                    <a:pt x="91" y="1018"/>
                  </a:lnTo>
                  <a:lnTo>
                    <a:pt x="91" y="1013"/>
                  </a:lnTo>
                  <a:lnTo>
                    <a:pt x="96" y="1013"/>
                  </a:lnTo>
                  <a:lnTo>
                    <a:pt x="107" y="1002"/>
                  </a:lnTo>
                  <a:lnTo>
                    <a:pt x="107" y="997"/>
                  </a:lnTo>
                  <a:lnTo>
                    <a:pt x="139" y="970"/>
                  </a:lnTo>
                  <a:lnTo>
                    <a:pt x="182" y="922"/>
                  </a:lnTo>
                  <a:lnTo>
                    <a:pt x="187" y="922"/>
                  </a:lnTo>
                  <a:lnTo>
                    <a:pt x="182" y="916"/>
                  </a:lnTo>
                  <a:lnTo>
                    <a:pt x="182" y="911"/>
                  </a:lnTo>
                  <a:lnTo>
                    <a:pt x="177" y="906"/>
                  </a:lnTo>
                  <a:lnTo>
                    <a:pt x="182" y="906"/>
                  </a:lnTo>
                  <a:lnTo>
                    <a:pt x="187" y="900"/>
                  </a:lnTo>
                  <a:lnTo>
                    <a:pt x="187" y="895"/>
                  </a:lnTo>
                  <a:lnTo>
                    <a:pt x="193" y="889"/>
                  </a:lnTo>
                  <a:lnTo>
                    <a:pt x="193" y="884"/>
                  </a:lnTo>
                  <a:lnTo>
                    <a:pt x="193" y="879"/>
                  </a:lnTo>
                  <a:lnTo>
                    <a:pt x="187" y="868"/>
                  </a:lnTo>
                  <a:lnTo>
                    <a:pt x="187" y="863"/>
                  </a:lnTo>
                  <a:lnTo>
                    <a:pt x="193" y="863"/>
                  </a:lnTo>
                  <a:lnTo>
                    <a:pt x="198" y="857"/>
                  </a:lnTo>
                  <a:lnTo>
                    <a:pt x="203" y="857"/>
                  </a:lnTo>
                  <a:lnTo>
                    <a:pt x="209" y="847"/>
                  </a:lnTo>
                  <a:lnTo>
                    <a:pt x="214" y="841"/>
                  </a:lnTo>
                  <a:lnTo>
                    <a:pt x="214" y="836"/>
                  </a:lnTo>
                  <a:lnTo>
                    <a:pt x="220" y="836"/>
                  </a:lnTo>
                  <a:lnTo>
                    <a:pt x="220" y="831"/>
                  </a:lnTo>
                  <a:lnTo>
                    <a:pt x="220" y="825"/>
                  </a:lnTo>
                  <a:lnTo>
                    <a:pt x="220" y="820"/>
                  </a:lnTo>
                  <a:lnTo>
                    <a:pt x="225" y="820"/>
                  </a:lnTo>
                  <a:lnTo>
                    <a:pt x="225" y="814"/>
                  </a:lnTo>
                  <a:lnTo>
                    <a:pt x="230" y="814"/>
                  </a:lnTo>
                  <a:lnTo>
                    <a:pt x="230" y="809"/>
                  </a:lnTo>
                  <a:lnTo>
                    <a:pt x="236" y="793"/>
                  </a:lnTo>
                  <a:lnTo>
                    <a:pt x="236" y="788"/>
                  </a:lnTo>
                  <a:lnTo>
                    <a:pt x="230" y="788"/>
                  </a:lnTo>
                  <a:lnTo>
                    <a:pt x="230" y="782"/>
                  </a:lnTo>
                  <a:lnTo>
                    <a:pt x="225" y="782"/>
                  </a:lnTo>
                  <a:lnTo>
                    <a:pt x="220" y="782"/>
                  </a:lnTo>
                  <a:lnTo>
                    <a:pt x="220" y="777"/>
                  </a:lnTo>
                  <a:lnTo>
                    <a:pt x="220" y="772"/>
                  </a:lnTo>
                  <a:lnTo>
                    <a:pt x="220" y="766"/>
                  </a:lnTo>
                  <a:lnTo>
                    <a:pt x="214" y="766"/>
                  </a:lnTo>
                  <a:lnTo>
                    <a:pt x="214" y="761"/>
                  </a:lnTo>
                  <a:lnTo>
                    <a:pt x="214" y="755"/>
                  </a:lnTo>
                  <a:lnTo>
                    <a:pt x="220" y="750"/>
                  </a:lnTo>
                  <a:lnTo>
                    <a:pt x="220" y="745"/>
                  </a:lnTo>
                  <a:lnTo>
                    <a:pt x="220" y="734"/>
                  </a:lnTo>
                  <a:lnTo>
                    <a:pt x="220" y="729"/>
                  </a:lnTo>
                  <a:lnTo>
                    <a:pt x="220" y="723"/>
                  </a:lnTo>
                  <a:lnTo>
                    <a:pt x="214" y="723"/>
                  </a:lnTo>
                  <a:lnTo>
                    <a:pt x="214" y="729"/>
                  </a:lnTo>
                  <a:lnTo>
                    <a:pt x="209" y="729"/>
                  </a:lnTo>
                  <a:lnTo>
                    <a:pt x="209" y="723"/>
                  </a:lnTo>
                  <a:lnTo>
                    <a:pt x="209" y="718"/>
                  </a:lnTo>
                  <a:lnTo>
                    <a:pt x="209" y="713"/>
                  </a:lnTo>
                  <a:lnTo>
                    <a:pt x="209" y="707"/>
                  </a:lnTo>
                  <a:lnTo>
                    <a:pt x="214" y="707"/>
                  </a:lnTo>
                  <a:lnTo>
                    <a:pt x="220" y="707"/>
                  </a:lnTo>
                  <a:lnTo>
                    <a:pt x="225" y="707"/>
                  </a:lnTo>
                  <a:lnTo>
                    <a:pt x="225" y="702"/>
                  </a:lnTo>
                  <a:lnTo>
                    <a:pt x="230" y="697"/>
                  </a:lnTo>
                  <a:lnTo>
                    <a:pt x="225" y="691"/>
                  </a:lnTo>
                  <a:lnTo>
                    <a:pt x="225" y="686"/>
                  </a:lnTo>
                  <a:lnTo>
                    <a:pt x="220" y="686"/>
                  </a:lnTo>
                  <a:lnTo>
                    <a:pt x="225" y="680"/>
                  </a:lnTo>
                  <a:lnTo>
                    <a:pt x="230" y="680"/>
                  </a:lnTo>
                  <a:lnTo>
                    <a:pt x="236" y="680"/>
                  </a:lnTo>
                  <a:lnTo>
                    <a:pt x="236" y="675"/>
                  </a:lnTo>
                  <a:lnTo>
                    <a:pt x="236" y="670"/>
                  </a:lnTo>
                  <a:lnTo>
                    <a:pt x="230" y="664"/>
                  </a:lnTo>
                  <a:lnTo>
                    <a:pt x="230" y="659"/>
                  </a:lnTo>
                  <a:lnTo>
                    <a:pt x="230" y="654"/>
                  </a:lnTo>
                  <a:lnTo>
                    <a:pt x="230" y="648"/>
                  </a:lnTo>
                  <a:lnTo>
                    <a:pt x="230" y="643"/>
                  </a:lnTo>
                  <a:lnTo>
                    <a:pt x="225" y="643"/>
                  </a:lnTo>
                  <a:lnTo>
                    <a:pt x="225" y="638"/>
                  </a:lnTo>
                  <a:lnTo>
                    <a:pt x="230" y="638"/>
                  </a:lnTo>
                  <a:lnTo>
                    <a:pt x="230" y="632"/>
                  </a:lnTo>
                  <a:lnTo>
                    <a:pt x="230" y="627"/>
                  </a:lnTo>
                  <a:lnTo>
                    <a:pt x="230" y="621"/>
                  </a:lnTo>
                  <a:lnTo>
                    <a:pt x="236" y="621"/>
                  </a:lnTo>
                  <a:lnTo>
                    <a:pt x="230" y="621"/>
                  </a:lnTo>
                  <a:lnTo>
                    <a:pt x="236" y="621"/>
                  </a:lnTo>
                  <a:lnTo>
                    <a:pt x="230" y="616"/>
                  </a:lnTo>
                  <a:lnTo>
                    <a:pt x="236" y="616"/>
                  </a:lnTo>
                  <a:lnTo>
                    <a:pt x="230" y="616"/>
                  </a:lnTo>
                  <a:lnTo>
                    <a:pt x="236" y="611"/>
                  </a:lnTo>
                  <a:lnTo>
                    <a:pt x="236" y="605"/>
                  </a:lnTo>
                  <a:lnTo>
                    <a:pt x="230" y="605"/>
                  </a:lnTo>
                  <a:lnTo>
                    <a:pt x="230" y="600"/>
                  </a:lnTo>
                  <a:lnTo>
                    <a:pt x="230" y="595"/>
                  </a:lnTo>
                  <a:lnTo>
                    <a:pt x="230" y="589"/>
                  </a:lnTo>
                  <a:lnTo>
                    <a:pt x="236" y="584"/>
                  </a:lnTo>
                  <a:lnTo>
                    <a:pt x="230" y="579"/>
                  </a:lnTo>
                  <a:lnTo>
                    <a:pt x="230" y="568"/>
                  </a:lnTo>
                  <a:lnTo>
                    <a:pt x="225" y="562"/>
                  </a:lnTo>
                  <a:lnTo>
                    <a:pt x="220" y="552"/>
                  </a:lnTo>
                  <a:lnTo>
                    <a:pt x="220" y="546"/>
                  </a:lnTo>
                  <a:lnTo>
                    <a:pt x="225" y="546"/>
                  </a:lnTo>
                  <a:lnTo>
                    <a:pt x="230" y="536"/>
                  </a:lnTo>
                  <a:lnTo>
                    <a:pt x="230" y="530"/>
                  </a:lnTo>
                  <a:lnTo>
                    <a:pt x="225" y="530"/>
                  </a:lnTo>
                  <a:lnTo>
                    <a:pt x="220" y="530"/>
                  </a:lnTo>
                  <a:lnTo>
                    <a:pt x="214" y="530"/>
                  </a:lnTo>
                  <a:lnTo>
                    <a:pt x="209" y="530"/>
                  </a:lnTo>
                  <a:lnTo>
                    <a:pt x="209" y="525"/>
                  </a:lnTo>
                  <a:lnTo>
                    <a:pt x="209" y="520"/>
                  </a:lnTo>
                  <a:lnTo>
                    <a:pt x="187" y="514"/>
                  </a:lnTo>
                  <a:lnTo>
                    <a:pt x="182" y="509"/>
                  </a:lnTo>
                  <a:lnTo>
                    <a:pt x="177" y="509"/>
                  </a:lnTo>
                  <a:lnTo>
                    <a:pt x="171" y="509"/>
                  </a:lnTo>
                  <a:lnTo>
                    <a:pt x="150" y="509"/>
                  </a:lnTo>
                  <a:lnTo>
                    <a:pt x="139" y="504"/>
                  </a:lnTo>
                  <a:lnTo>
                    <a:pt x="139" y="498"/>
                  </a:lnTo>
                  <a:lnTo>
                    <a:pt x="134" y="498"/>
                  </a:lnTo>
                  <a:lnTo>
                    <a:pt x="134" y="493"/>
                  </a:lnTo>
                  <a:lnTo>
                    <a:pt x="128" y="493"/>
                  </a:lnTo>
                  <a:lnTo>
                    <a:pt x="128" y="487"/>
                  </a:lnTo>
                  <a:lnTo>
                    <a:pt x="123" y="487"/>
                  </a:lnTo>
                  <a:lnTo>
                    <a:pt x="118" y="487"/>
                  </a:lnTo>
                  <a:lnTo>
                    <a:pt x="112" y="487"/>
                  </a:lnTo>
                  <a:lnTo>
                    <a:pt x="107" y="482"/>
                  </a:lnTo>
                  <a:lnTo>
                    <a:pt x="102" y="482"/>
                  </a:lnTo>
                  <a:lnTo>
                    <a:pt x="96" y="477"/>
                  </a:lnTo>
                  <a:lnTo>
                    <a:pt x="91" y="471"/>
                  </a:lnTo>
                  <a:lnTo>
                    <a:pt x="85" y="471"/>
                  </a:lnTo>
                  <a:lnTo>
                    <a:pt x="80" y="471"/>
                  </a:lnTo>
                  <a:lnTo>
                    <a:pt x="80" y="466"/>
                  </a:lnTo>
                  <a:lnTo>
                    <a:pt x="75" y="466"/>
                  </a:lnTo>
                  <a:lnTo>
                    <a:pt x="75" y="471"/>
                  </a:lnTo>
                  <a:lnTo>
                    <a:pt x="69" y="471"/>
                  </a:lnTo>
                  <a:lnTo>
                    <a:pt x="64" y="477"/>
                  </a:lnTo>
                  <a:lnTo>
                    <a:pt x="64" y="471"/>
                  </a:lnTo>
                  <a:lnTo>
                    <a:pt x="59" y="471"/>
                  </a:lnTo>
                  <a:lnTo>
                    <a:pt x="16" y="471"/>
                  </a:lnTo>
                  <a:lnTo>
                    <a:pt x="16" y="439"/>
                  </a:lnTo>
                  <a:lnTo>
                    <a:pt x="16" y="434"/>
                  </a:lnTo>
                  <a:lnTo>
                    <a:pt x="10" y="434"/>
                  </a:lnTo>
                  <a:lnTo>
                    <a:pt x="16" y="428"/>
                  </a:lnTo>
                  <a:lnTo>
                    <a:pt x="16" y="423"/>
                  </a:lnTo>
                  <a:lnTo>
                    <a:pt x="16" y="418"/>
                  </a:lnTo>
                  <a:lnTo>
                    <a:pt x="16" y="412"/>
                  </a:lnTo>
                  <a:lnTo>
                    <a:pt x="10" y="412"/>
                  </a:lnTo>
                  <a:lnTo>
                    <a:pt x="10" y="407"/>
                  </a:lnTo>
                  <a:lnTo>
                    <a:pt x="5" y="407"/>
                  </a:lnTo>
                  <a:lnTo>
                    <a:pt x="5" y="402"/>
                  </a:lnTo>
                  <a:lnTo>
                    <a:pt x="5" y="396"/>
                  </a:lnTo>
                  <a:lnTo>
                    <a:pt x="0" y="396"/>
                  </a:lnTo>
                  <a:lnTo>
                    <a:pt x="0" y="391"/>
                  </a:lnTo>
                  <a:lnTo>
                    <a:pt x="0" y="386"/>
                  </a:lnTo>
                  <a:lnTo>
                    <a:pt x="10" y="380"/>
                  </a:lnTo>
                  <a:lnTo>
                    <a:pt x="27" y="375"/>
                  </a:lnTo>
                  <a:lnTo>
                    <a:pt x="37" y="370"/>
                  </a:lnTo>
                  <a:lnTo>
                    <a:pt x="48" y="364"/>
                  </a:lnTo>
                  <a:lnTo>
                    <a:pt x="69" y="359"/>
                  </a:lnTo>
                  <a:lnTo>
                    <a:pt x="75" y="359"/>
                  </a:lnTo>
                  <a:lnTo>
                    <a:pt x="80" y="359"/>
                  </a:lnTo>
                  <a:lnTo>
                    <a:pt x="85" y="353"/>
                  </a:lnTo>
                  <a:lnTo>
                    <a:pt x="107" y="353"/>
                  </a:lnTo>
                  <a:lnTo>
                    <a:pt x="123" y="343"/>
                  </a:lnTo>
                  <a:lnTo>
                    <a:pt x="134" y="343"/>
                  </a:lnTo>
                  <a:lnTo>
                    <a:pt x="144" y="332"/>
                  </a:lnTo>
                  <a:lnTo>
                    <a:pt x="155" y="332"/>
                  </a:lnTo>
                  <a:lnTo>
                    <a:pt x="171" y="327"/>
                  </a:lnTo>
                  <a:lnTo>
                    <a:pt x="187" y="321"/>
                  </a:lnTo>
                  <a:lnTo>
                    <a:pt x="198" y="316"/>
                  </a:lnTo>
                  <a:lnTo>
                    <a:pt x="252" y="300"/>
                  </a:lnTo>
                  <a:close/>
                </a:path>
              </a:pathLst>
            </a:custGeom>
            <a:solidFill>
              <a:srgbClr val="FFE56F"/>
            </a:solidFill>
            <a:ln w="9525">
              <a:solidFill>
                <a:srgbClr val="808080"/>
              </a:solidFill>
              <a:round/>
              <a:headEnd/>
              <a:tailEnd/>
            </a:ln>
          </p:spPr>
          <p:txBody>
            <a:bodyPr/>
            <a:lstStyle/>
            <a:p>
              <a:endParaRPr lang="en-ZA"/>
            </a:p>
          </p:txBody>
        </p:sp>
        <p:grpSp>
          <p:nvGrpSpPr>
            <p:cNvPr id="123962" name="Group 58"/>
            <p:cNvGrpSpPr>
              <a:grpSpLocks noChangeAspect="1"/>
            </p:cNvGrpSpPr>
            <p:nvPr>
              <p:custDataLst>
                <p:tags r:id="rId11"/>
              </p:custDataLst>
            </p:nvPr>
          </p:nvGrpSpPr>
          <p:grpSpPr bwMode="auto">
            <a:xfrm>
              <a:off x="4128" y="1936"/>
              <a:ext cx="378" cy="440"/>
              <a:chOff x="2555" y="2549"/>
              <a:chExt cx="520" cy="577"/>
            </a:xfrm>
          </p:grpSpPr>
          <p:sp>
            <p:nvSpPr>
              <p:cNvPr id="123963" name="Freeform 59"/>
              <p:cNvSpPr>
                <a:spLocks noChangeAspect="1"/>
              </p:cNvSpPr>
              <p:nvPr>
                <p:custDataLst>
                  <p:tags r:id="rId84"/>
                </p:custDataLst>
              </p:nvPr>
            </p:nvSpPr>
            <p:spPr bwMode="auto">
              <a:xfrm>
                <a:off x="2555" y="2611"/>
                <a:ext cx="520" cy="515"/>
              </a:xfrm>
              <a:custGeom>
                <a:avLst/>
                <a:gdLst>
                  <a:gd name="T0" fmla="*/ 102 w 612"/>
                  <a:gd name="T1" fmla="*/ 0 h 606"/>
                  <a:gd name="T2" fmla="*/ 144 w 612"/>
                  <a:gd name="T3" fmla="*/ 0 h 606"/>
                  <a:gd name="T4" fmla="*/ 228 w 612"/>
                  <a:gd name="T5" fmla="*/ 0 h 606"/>
                  <a:gd name="T6" fmla="*/ 246 w 612"/>
                  <a:gd name="T7" fmla="*/ 24 h 606"/>
                  <a:gd name="T8" fmla="*/ 258 w 612"/>
                  <a:gd name="T9" fmla="*/ 54 h 606"/>
                  <a:gd name="T10" fmla="*/ 270 w 612"/>
                  <a:gd name="T11" fmla="*/ 84 h 606"/>
                  <a:gd name="T12" fmla="*/ 288 w 612"/>
                  <a:gd name="T13" fmla="*/ 108 h 606"/>
                  <a:gd name="T14" fmla="*/ 312 w 612"/>
                  <a:gd name="T15" fmla="*/ 108 h 606"/>
                  <a:gd name="T16" fmla="*/ 348 w 612"/>
                  <a:gd name="T17" fmla="*/ 108 h 606"/>
                  <a:gd name="T18" fmla="*/ 384 w 612"/>
                  <a:gd name="T19" fmla="*/ 78 h 606"/>
                  <a:gd name="T20" fmla="*/ 426 w 612"/>
                  <a:gd name="T21" fmla="*/ 54 h 606"/>
                  <a:gd name="T22" fmla="*/ 498 w 612"/>
                  <a:gd name="T23" fmla="*/ 78 h 606"/>
                  <a:gd name="T24" fmla="*/ 498 w 612"/>
                  <a:gd name="T25" fmla="*/ 90 h 606"/>
                  <a:gd name="T26" fmla="*/ 504 w 612"/>
                  <a:gd name="T27" fmla="*/ 132 h 606"/>
                  <a:gd name="T28" fmla="*/ 504 w 612"/>
                  <a:gd name="T29" fmla="*/ 168 h 606"/>
                  <a:gd name="T30" fmla="*/ 510 w 612"/>
                  <a:gd name="T31" fmla="*/ 192 h 606"/>
                  <a:gd name="T32" fmla="*/ 522 w 612"/>
                  <a:gd name="T33" fmla="*/ 228 h 606"/>
                  <a:gd name="T34" fmla="*/ 516 w 612"/>
                  <a:gd name="T35" fmla="*/ 252 h 606"/>
                  <a:gd name="T36" fmla="*/ 534 w 612"/>
                  <a:gd name="T37" fmla="*/ 258 h 606"/>
                  <a:gd name="T38" fmla="*/ 564 w 612"/>
                  <a:gd name="T39" fmla="*/ 264 h 606"/>
                  <a:gd name="T40" fmla="*/ 588 w 612"/>
                  <a:gd name="T41" fmla="*/ 258 h 606"/>
                  <a:gd name="T42" fmla="*/ 612 w 612"/>
                  <a:gd name="T43" fmla="*/ 264 h 606"/>
                  <a:gd name="T44" fmla="*/ 612 w 612"/>
                  <a:gd name="T45" fmla="*/ 294 h 606"/>
                  <a:gd name="T46" fmla="*/ 612 w 612"/>
                  <a:gd name="T47" fmla="*/ 330 h 606"/>
                  <a:gd name="T48" fmla="*/ 510 w 612"/>
                  <a:gd name="T49" fmla="*/ 516 h 606"/>
                  <a:gd name="T50" fmla="*/ 540 w 612"/>
                  <a:gd name="T51" fmla="*/ 552 h 606"/>
                  <a:gd name="T52" fmla="*/ 564 w 612"/>
                  <a:gd name="T53" fmla="*/ 576 h 606"/>
                  <a:gd name="T54" fmla="*/ 480 w 612"/>
                  <a:gd name="T55" fmla="*/ 606 h 606"/>
                  <a:gd name="T56" fmla="*/ 444 w 612"/>
                  <a:gd name="T57" fmla="*/ 606 h 606"/>
                  <a:gd name="T58" fmla="*/ 420 w 612"/>
                  <a:gd name="T59" fmla="*/ 600 h 606"/>
                  <a:gd name="T60" fmla="*/ 390 w 612"/>
                  <a:gd name="T61" fmla="*/ 594 h 606"/>
                  <a:gd name="T62" fmla="*/ 384 w 612"/>
                  <a:gd name="T63" fmla="*/ 594 h 606"/>
                  <a:gd name="T64" fmla="*/ 354 w 612"/>
                  <a:gd name="T65" fmla="*/ 594 h 606"/>
                  <a:gd name="T66" fmla="*/ 330 w 612"/>
                  <a:gd name="T67" fmla="*/ 576 h 606"/>
                  <a:gd name="T68" fmla="*/ 108 w 612"/>
                  <a:gd name="T69" fmla="*/ 576 h 606"/>
                  <a:gd name="T70" fmla="*/ 84 w 612"/>
                  <a:gd name="T71" fmla="*/ 558 h 606"/>
                  <a:gd name="T72" fmla="*/ 60 w 612"/>
                  <a:gd name="T73" fmla="*/ 552 h 606"/>
                  <a:gd name="T74" fmla="*/ 36 w 612"/>
                  <a:gd name="T75" fmla="*/ 564 h 606"/>
                  <a:gd name="T76" fmla="*/ 0 w 612"/>
                  <a:gd name="T77" fmla="*/ 570 h 606"/>
                  <a:gd name="T78" fmla="*/ 0 w 612"/>
                  <a:gd name="T79" fmla="*/ 522 h 606"/>
                  <a:gd name="T80" fmla="*/ 6 w 612"/>
                  <a:gd name="T81" fmla="*/ 492 h 606"/>
                  <a:gd name="T82" fmla="*/ 18 w 612"/>
                  <a:gd name="T83" fmla="*/ 456 h 606"/>
                  <a:gd name="T84" fmla="*/ 30 w 612"/>
                  <a:gd name="T85" fmla="*/ 426 h 606"/>
                  <a:gd name="T86" fmla="*/ 30 w 612"/>
                  <a:gd name="T87" fmla="*/ 396 h 606"/>
                  <a:gd name="T88" fmla="*/ 36 w 612"/>
                  <a:gd name="T89" fmla="*/ 384 h 606"/>
                  <a:gd name="T90" fmla="*/ 42 w 612"/>
                  <a:gd name="T91" fmla="*/ 372 h 606"/>
                  <a:gd name="T92" fmla="*/ 66 w 612"/>
                  <a:gd name="T93" fmla="*/ 342 h 606"/>
                  <a:gd name="T94" fmla="*/ 84 w 612"/>
                  <a:gd name="T95" fmla="*/ 330 h 606"/>
                  <a:gd name="T96" fmla="*/ 96 w 612"/>
                  <a:gd name="T97" fmla="*/ 312 h 606"/>
                  <a:gd name="T98" fmla="*/ 102 w 612"/>
                  <a:gd name="T99" fmla="*/ 276 h 606"/>
                  <a:gd name="T100" fmla="*/ 96 w 612"/>
                  <a:gd name="T101" fmla="*/ 240 h 606"/>
                  <a:gd name="T102" fmla="*/ 90 w 612"/>
                  <a:gd name="T103" fmla="*/ 216 h 606"/>
                  <a:gd name="T104" fmla="*/ 72 w 612"/>
                  <a:gd name="T105" fmla="*/ 192 h 606"/>
                  <a:gd name="T106" fmla="*/ 60 w 612"/>
                  <a:gd name="T107" fmla="*/ 156 h 606"/>
                  <a:gd name="T108" fmla="*/ 60 w 612"/>
                  <a:gd name="T109" fmla="*/ 162 h 606"/>
                  <a:gd name="T110" fmla="*/ 84 w 612"/>
                  <a:gd name="T111" fmla="*/ 138 h 606"/>
                  <a:gd name="T112" fmla="*/ 78 w 612"/>
                  <a:gd name="T113" fmla="*/ 120 h 606"/>
                  <a:gd name="T114" fmla="*/ 66 w 612"/>
                  <a:gd name="T115" fmla="*/ 90 h 606"/>
                  <a:gd name="T116" fmla="*/ 54 w 612"/>
                  <a:gd name="T117" fmla="*/ 60 h 606"/>
                  <a:gd name="T118" fmla="*/ 36 w 612"/>
                  <a:gd name="T119" fmla="*/ 30 h 606"/>
                  <a:gd name="T120" fmla="*/ 24 w 612"/>
                  <a:gd name="T121" fmla="*/ 12 h 606"/>
                  <a:gd name="T122" fmla="*/ 54 w 612"/>
                  <a:gd name="T123" fmla="*/ 1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606">
                    <a:moveTo>
                      <a:pt x="60" y="0"/>
                    </a:moveTo>
                    <a:lnTo>
                      <a:pt x="66" y="0"/>
                    </a:lnTo>
                    <a:lnTo>
                      <a:pt x="72" y="0"/>
                    </a:lnTo>
                    <a:lnTo>
                      <a:pt x="78" y="0"/>
                    </a:lnTo>
                    <a:lnTo>
                      <a:pt x="84" y="0"/>
                    </a:lnTo>
                    <a:lnTo>
                      <a:pt x="90" y="0"/>
                    </a:lnTo>
                    <a:lnTo>
                      <a:pt x="102" y="0"/>
                    </a:lnTo>
                    <a:lnTo>
                      <a:pt x="108" y="0"/>
                    </a:lnTo>
                    <a:lnTo>
                      <a:pt x="114" y="0"/>
                    </a:lnTo>
                    <a:lnTo>
                      <a:pt x="120" y="0"/>
                    </a:lnTo>
                    <a:lnTo>
                      <a:pt x="126" y="0"/>
                    </a:lnTo>
                    <a:lnTo>
                      <a:pt x="132" y="0"/>
                    </a:lnTo>
                    <a:lnTo>
                      <a:pt x="138" y="0"/>
                    </a:lnTo>
                    <a:lnTo>
                      <a:pt x="144" y="0"/>
                    </a:lnTo>
                    <a:lnTo>
                      <a:pt x="150" y="0"/>
                    </a:lnTo>
                    <a:lnTo>
                      <a:pt x="156" y="0"/>
                    </a:lnTo>
                    <a:lnTo>
                      <a:pt x="168" y="0"/>
                    </a:lnTo>
                    <a:lnTo>
                      <a:pt x="186" y="0"/>
                    </a:lnTo>
                    <a:lnTo>
                      <a:pt x="192" y="0"/>
                    </a:lnTo>
                    <a:lnTo>
                      <a:pt x="204" y="0"/>
                    </a:lnTo>
                    <a:lnTo>
                      <a:pt x="228" y="0"/>
                    </a:lnTo>
                    <a:lnTo>
                      <a:pt x="234" y="0"/>
                    </a:lnTo>
                    <a:lnTo>
                      <a:pt x="240" y="0"/>
                    </a:lnTo>
                    <a:lnTo>
                      <a:pt x="240" y="6"/>
                    </a:lnTo>
                    <a:lnTo>
                      <a:pt x="240" y="12"/>
                    </a:lnTo>
                    <a:lnTo>
                      <a:pt x="246" y="12"/>
                    </a:lnTo>
                    <a:lnTo>
                      <a:pt x="246" y="18"/>
                    </a:lnTo>
                    <a:lnTo>
                      <a:pt x="246" y="24"/>
                    </a:lnTo>
                    <a:lnTo>
                      <a:pt x="246" y="30"/>
                    </a:lnTo>
                    <a:lnTo>
                      <a:pt x="246" y="36"/>
                    </a:lnTo>
                    <a:lnTo>
                      <a:pt x="252" y="36"/>
                    </a:lnTo>
                    <a:lnTo>
                      <a:pt x="252" y="42"/>
                    </a:lnTo>
                    <a:lnTo>
                      <a:pt x="252" y="48"/>
                    </a:lnTo>
                    <a:lnTo>
                      <a:pt x="258" y="48"/>
                    </a:lnTo>
                    <a:lnTo>
                      <a:pt x="258" y="54"/>
                    </a:lnTo>
                    <a:lnTo>
                      <a:pt x="258" y="60"/>
                    </a:lnTo>
                    <a:lnTo>
                      <a:pt x="258" y="66"/>
                    </a:lnTo>
                    <a:lnTo>
                      <a:pt x="258" y="72"/>
                    </a:lnTo>
                    <a:lnTo>
                      <a:pt x="264" y="72"/>
                    </a:lnTo>
                    <a:lnTo>
                      <a:pt x="264" y="78"/>
                    </a:lnTo>
                    <a:lnTo>
                      <a:pt x="270" y="78"/>
                    </a:lnTo>
                    <a:lnTo>
                      <a:pt x="270" y="84"/>
                    </a:lnTo>
                    <a:lnTo>
                      <a:pt x="270" y="90"/>
                    </a:lnTo>
                    <a:lnTo>
                      <a:pt x="276" y="90"/>
                    </a:lnTo>
                    <a:lnTo>
                      <a:pt x="276" y="96"/>
                    </a:lnTo>
                    <a:lnTo>
                      <a:pt x="282" y="96"/>
                    </a:lnTo>
                    <a:lnTo>
                      <a:pt x="282" y="102"/>
                    </a:lnTo>
                    <a:lnTo>
                      <a:pt x="282" y="108"/>
                    </a:lnTo>
                    <a:lnTo>
                      <a:pt x="288" y="108"/>
                    </a:lnTo>
                    <a:lnTo>
                      <a:pt x="288" y="114"/>
                    </a:lnTo>
                    <a:lnTo>
                      <a:pt x="294" y="114"/>
                    </a:lnTo>
                    <a:lnTo>
                      <a:pt x="300" y="114"/>
                    </a:lnTo>
                    <a:lnTo>
                      <a:pt x="306" y="108"/>
                    </a:lnTo>
                    <a:lnTo>
                      <a:pt x="306" y="114"/>
                    </a:lnTo>
                    <a:lnTo>
                      <a:pt x="312" y="114"/>
                    </a:lnTo>
                    <a:lnTo>
                      <a:pt x="312" y="108"/>
                    </a:lnTo>
                    <a:lnTo>
                      <a:pt x="318" y="108"/>
                    </a:lnTo>
                    <a:lnTo>
                      <a:pt x="324" y="108"/>
                    </a:lnTo>
                    <a:lnTo>
                      <a:pt x="330" y="108"/>
                    </a:lnTo>
                    <a:lnTo>
                      <a:pt x="336" y="108"/>
                    </a:lnTo>
                    <a:lnTo>
                      <a:pt x="336" y="102"/>
                    </a:lnTo>
                    <a:lnTo>
                      <a:pt x="348" y="102"/>
                    </a:lnTo>
                    <a:lnTo>
                      <a:pt x="348" y="108"/>
                    </a:lnTo>
                    <a:lnTo>
                      <a:pt x="378" y="108"/>
                    </a:lnTo>
                    <a:lnTo>
                      <a:pt x="378" y="102"/>
                    </a:lnTo>
                    <a:lnTo>
                      <a:pt x="378" y="96"/>
                    </a:lnTo>
                    <a:lnTo>
                      <a:pt x="378" y="90"/>
                    </a:lnTo>
                    <a:lnTo>
                      <a:pt x="378" y="84"/>
                    </a:lnTo>
                    <a:lnTo>
                      <a:pt x="384" y="84"/>
                    </a:lnTo>
                    <a:lnTo>
                      <a:pt x="384" y="78"/>
                    </a:lnTo>
                    <a:lnTo>
                      <a:pt x="384" y="72"/>
                    </a:lnTo>
                    <a:lnTo>
                      <a:pt x="384" y="66"/>
                    </a:lnTo>
                    <a:lnTo>
                      <a:pt x="384" y="60"/>
                    </a:lnTo>
                    <a:lnTo>
                      <a:pt x="390" y="60"/>
                    </a:lnTo>
                    <a:lnTo>
                      <a:pt x="384" y="60"/>
                    </a:lnTo>
                    <a:lnTo>
                      <a:pt x="426" y="60"/>
                    </a:lnTo>
                    <a:lnTo>
                      <a:pt x="426" y="54"/>
                    </a:lnTo>
                    <a:lnTo>
                      <a:pt x="438" y="54"/>
                    </a:lnTo>
                    <a:lnTo>
                      <a:pt x="438" y="60"/>
                    </a:lnTo>
                    <a:lnTo>
                      <a:pt x="438" y="66"/>
                    </a:lnTo>
                    <a:lnTo>
                      <a:pt x="438" y="72"/>
                    </a:lnTo>
                    <a:lnTo>
                      <a:pt x="456" y="72"/>
                    </a:lnTo>
                    <a:lnTo>
                      <a:pt x="498" y="72"/>
                    </a:lnTo>
                    <a:lnTo>
                      <a:pt x="498" y="78"/>
                    </a:lnTo>
                    <a:lnTo>
                      <a:pt x="504" y="78"/>
                    </a:lnTo>
                    <a:lnTo>
                      <a:pt x="498" y="78"/>
                    </a:lnTo>
                    <a:lnTo>
                      <a:pt x="504" y="78"/>
                    </a:lnTo>
                    <a:lnTo>
                      <a:pt x="498" y="84"/>
                    </a:lnTo>
                    <a:lnTo>
                      <a:pt x="504" y="84"/>
                    </a:lnTo>
                    <a:lnTo>
                      <a:pt x="498" y="84"/>
                    </a:lnTo>
                    <a:lnTo>
                      <a:pt x="498" y="90"/>
                    </a:lnTo>
                    <a:lnTo>
                      <a:pt x="498" y="96"/>
                    </a:lnTo>
                    <a:lnTo>
                      <a:pt x="498" y="102"/>
                    </a:lnTo>
                    <a:lnTo>
                      <a:pt x="498" y="108"/>
                    </a:lnTo>
                    <a:lnTo>
                      <a:pt x="504" y="114"/>
                    </a:lnTo>
                    <a:lnTo>
                      <a:pt x="504" y="120"/>
                    </a:lnTo>
                    <a:lnTo>
                      <a:pt x="504" y="126"/>
                    </a:lnTo>
                    <a:lnTo>
                      <a:pt x="504" y="132"/>
                    </a:lnTo>
                    <a:lnTo>
                      <a:pt x="504" y="138"/>
                    </a:lnTo>
                    <a:lnTo>
                      <a:pt x="504" y="144"/>
                    </a:lnTo>
                    <a:lnTo>
                      <a:pt x="504" y="150"/>
                    </a:lnTo>
                    <a:lnTo>
                      <a:pt x="504" y="156"/>
                    </a:lnTo>
                    <a:lnTo>
                      <a:pt x="504" y="162"/>
                    </a:lnTo>
                    <a:lnTo>
                      <a:pt x="498" y="162"/>
                    </a:lnTo>
                    <a:lnTo>
                      <a:pt x="504" y="168"/>
                    </a:lnTo>
                    <a:lnTo>
                      <a:pt x="498" y="168"/>
                    </a:lnTo>
                    <a:lnTo>
                      <a:pt x="498" y="174"/>
                    </a:lnTo>
                    <a:lnTo>
                      <a:pt x="498" y="180"/>
                    </a:lnTo>
                    <a:lnTo>
                      <a:pt x="498" y="186"/>
                    </a:lnTo>
                    <a:lnTo>
                      <a:pt x="504" y="186"/>
                    </a:lnTo>
                    <a:lnTo>
                      <a:pt x="504" y="192"/>
                    </a:lnTo>
                    <a:lnTo>
                      <a:pt x="510" y="192"/>
                    </a:lnTo>
                    <a:lnTo>
                      <a:pt x="510" y="198"/>
                    </a:lnTo>
                    <a:lnTo>
                      <a:pt x="516" y="198"/>
                    </a:lnTo>
                    <a:lnTo>
                      <a:pt x="516" y="204"/>
                    </a:lnTo>
                    <a:lnTo>
                      <a:pt x="522" y="210"/>
                    </a:lnTo>
                    <a:lnTo>
                      <a:pt x="522" y="216"/>
                    </a:lnTo>
                    <a:lnTo>
                      <a:pt x="522" y="222"/>
                    </a:lnTo>
                    <a:lnTo>
                      <a:pt x="522" y="228"/>
                    </a:lnTo>
                    <a:lnTo>
                      <a:pt x="522" y="234"/>
                    </a:lnTo>
                    <a:lnTo>
                      <a:pt x="522" y="240"/>
                    </a:lnTo>
                    <a:lnTo>
                      <a:pt x="528" y="240"/>
                    </a:lnTo>
                    <a:lnTo>
                      <a:pt x="528" y="246"/>
                    </a:lnTo>
                    <a:lnTo>
                      <a:pt x="522" y="246"/>
                    </a:lnTo>
                    <a:lnTo>
                      <a:pt x="516" y="246"/>
                    </a:lnTo>
                    <a:lnTo>
                      <a:pt x="516" y="252"/>
                    </a:lnTo>
                    <a:lnTo>
                      <a:pt x="516" y="258"/>
                    </a:lnTo>
                    <a:lnTo>
                      <a:pt x="522" y="258"/>
                    </a:lnTo>
                    <a:lnTo>
                      <a:pt x="522" y="264"/>
                    </a:lnTo>
                    <a:lnTo>
                      <a:pt x="522" y="270"/>
                    </a:lnTo>
                    <a:lnTo>
                      <a:pt x="528" y="264"/>
                    </a:lnTo>
                    <a:lnTo>
                      <a:pt x="534" y="264"/>
                    </a:lnTo>
                    <a:lnTo>
                      <a:pt x="534" y="258"/>
                    </a:lnTo>
                    <a:lnTo>
                      <a:pt x="540" y="258"/>
                    </a:lnTo>
                    <a:lnTo>
                      <a:pt x="546" y="264"/>
                    </a:lnTo>
                    <a:lnTo>
                      <a:pt x="546" y="258"/>
                    </a:lnTo>
                    <a:lnTo>
                      <a:pt x="552" y="258"/>
                    </a:lnTo>
                    <a:lnTo>
                      <a:pt x="558" y="258"/>
                    </a:lnTo>
                    <a:lnTo>
                      <a:pt x="558" y="264"/>
                    </a:lnTo>
                    <a:lnTo>
                      <a:pt x="564" y="264"/>
                    </a:lnTo>
                    <a:lnTo>
                      <a:pt x="564" y="258"/>
                    </a:lnTo>
                    <a:lnTo>
                      <a:pt x="570" y="258"/>
                    </a:lnTo>
                    <a:lnTo>
                      <a:pt x="576" y="258"/>
                    </a:lnTo>
                    <a:lnTo>
                      <a:pt x="576" y="252"/>
                    </a:lnTo>
                    <a:lnTo>
                      <a:pt x="582" y="252"/>
                    </a:lnTo>
                    <a:lnTo>
                      <a:pt x="588" y="252"/>
                    </a:lnTo>
                    <a:lnTo>
                      <a:pt x="588" y="258"/>
                    </a:lnTo>
                    <a:lnTo>
                      <a:pt x="594" y="258"/>
                    </a:lnTo>
                    <a:lnTo>
                      <a:pt x="600" y="258"/>
                    </a:lnTo>
                    <a:lnTo>
                      <a:pt x="606" y="252"/>
                    </a:lnTo>
                    <a:lnTo>
                      <a:pt x="612" y="252"/>
                    </a:lnTo>
                    <a:lnTo>
                      <a:pt x="606" y="258"/>
                    </a:lnTo>
                    <a:lnTo>
                      <a:pt x="606" y="264"/>
                    </a:lnTo>
                    <a:lnTo>
                      <a:pt x="612" y="264"/>
                    </a:lnTo>
                    <a:lnTo>
                      <a:pt x="612" y="270"/>
                    </a:lnTo>
                    <a:lnTo>
                      <a:pt x="612" y="276"/>
                    </a:lnTo>
                    <a:lnTo>
                      <a:pt x="612" y="282"/>
                    </a:lnTo>
                    <a:lnTo>
                      <a:pt x="606" y="282"/>
                    </a:lnTo>
                    <a:lnTo>
                      <a:pt x="606" y="288"/>
                    </a:lnTo>
                    <a:lnTo>
                      <a:pt x="606" y="294"/>
                    </a:lnTo>
                    <a:lnTo>
                      <a:pt x="612" y="294"/>
                    </a:lnTo>
                    <a:lnTo>
                      <a:pt x="606" y="300"/>
                    </a:lnTo>
                    <a:lnTo>
                      <a:pt x="606" y="306"/>
                    </a:lnTo>
                    <a:lnTo>
                      <a:pt x="606" y="312"/>
                    </a:lnTo>
                    <a:lnTo>
                      <a:pt x="606" y="318"/>
                    </a:lnTo>
                    <a:lnTo>
                      <a:pt x="612" y="318"/>
                    </a:lnTo>
                    <a:lnTo>
                      <a:pt x="612" y="324"/>
                    </a:lnTo>
                    <a:lnTo>
                      <a:pt x="612" y="330"/>
                    </a:lnTo>
                    <a:lnTo>
                      <a:pt x="606" y="330"/>
                    </a:lnTo>
                    <a:lnTo>
                      <a:pt x="606" y="336"/>
                    </a:lnTo>
                    <a:lnTo>
                      <a:pt x="606" y="342"/>
                    </a:lnTo>
                    <a:lnTo>
                      <a:pt x="606" y="348"/>
                    </a:lnTo>
                    <a:lnTo>
                      <a:pt x="612" y="354"/>
                    </a:lnTo>
                    <a:lnTo>
                      <a:pt x="510" y="354"/>
                    </a:lnTo>
                    <a:lnTo>
                      <a:pt x="510" y="516"/>
                    </a:lnTo>
                    <a:lnTo>
                      <a:pt x="516" y="522"/>
                    </a:lnTo>
                    <a:lnTo>
                      <a:pt x="516" y="528"/>
                    </a:lnTo>
                    <a:lnTo>
                      <a:pt x="516" y="534"/>
                    </a:lnTo>
                    <a:lnTo>
                      <a:pt x="522" y="534"/>
                    </a:lnTo>
                    <a:lnTo>
                      <a:pt x="528" y="540"/>
                    </a:lnTo>
                    <a:lnTo>
                      <a:pt x="534" y="546"/>
                    </a:lnTo>
                    <a:lnTo>
                      <a:pt x="540" y="552"/>
                    </a:lnTo>
                    <a:lnTo>
                      <a:pt x="540" y="558"/>
                    </a:lnTo>
                    <a:lnTo>
                      <a:pt x="546" y="558"/>
                    </a:lnTo>
                    <a:lnTo>
                      <a:pt x="546" y="564"/>
                    </a:lnTo>
                    <a:lnTo>
                      <a:pt x="552" y="564"/>
                    </a:lnTo>
                    <a:lnTo>
                      <a:pt x="558" y="570"/>
                    </a:lnTo>
                    <a:lnTo>
                      <a:pt x="564" y="570"/>
                    </a:lnTo>
                    <a:lnTo>
                      <a:pt x="564" y="576"/>
                    </a:lnTo>
                    <a:lnTo>
                      <a:pt x="570" y="576"/>
                    </a:lnTo>
                    <a:lnTo>
                      <a:pt x="570" y="582"/>
                    </a:lnTo>
                    <a:lnTo>
                      <a:pt x="576" y="582"/>
                    </a:lnTo>
                    <a:lnTo>
                      <a:pt x="582" y="582"/>
                    </a:lnTo>
                    <a:lnTo>
                      <a:pt x="582" y="588"/>
                    </a:lnTo>
                    <a:lnTo>
                      <a:pt x="552" y="588"/>
                    </a:lnTo>
                    <a:lnTo>
                      <a:pt x="480" y="606"/>
                    </a:lnTo>
                    <a:lnTo>
                      <a:pt x="474" y="600"/>
                    </a:lnTo>
                    <a:lnTo>
                      <a:pt x="468" y="600"/>
                    </a:lnTo>
                    <a:lnTo>
                      <a:pt x="462" y="600"/>
                    </a:lnTo>
                    <a:lnTo>
                      <a:pt x="456" y="600"/>
                    </a:lnTo>
                    <a:lnTo>
                      <a:pt x="456" y="606"/>
                    </a:lnTo>
                    <a:lnTo>
                      <a:pt x="450" y="606"/>
                    </a:lnTo>
                    <a:lnTo>
                      <a:pt x="444" y="606"/>
                    </a:lnTo>
                    <a:lnTo>
                      <a:pt x="444" y="600"/>
                    </a:lnTo>
                    <a:lnTo>
                      <a:pt x="438" y="600"/>
                    </a:lnTo>
                    <a:lnTo>
                      <a:pt x="432" y="600"/>
                    </a:lnTo>
                    <a:lnTo>
                      <a:pt x="426" y="600"/>
                    </a:lnTo>
                    <a:lnTo>
                      <a:pt x="426" y="594"/>
                    </a:lnTo>
                    <a:lnTo>
                      <a:pt x="426" y="600"/>
                    </a:lnTo>
                    <a:lnTo>
                      <a:pt x="420" y="600"/>
                    </a:lnTo>
                    <a:lnTo>
                      <a:pt x="414" y="600"/>
                    </a:lnTo>
                    <a:lnTo>
                      <a:pt x="408" y="600"/>
                    </a:lnTo>
                    <a:lnTo>
                      <a:pt x="402" y="594"/>
                    </a:lnTo>
                    <a:lnTo>
                      <a:pt x="402" y="600"/>
                    </a:lnTo>
                    <a:lnTo>
                      <a:pt x="396" y="600"/>
                    </a:lnTo>
                    <a:lnTo>
                      <a:pt x="396" y="594"/>
                    </a:lnTo>
                    <a:lnTo>
                      <a:pt x="390" y="594"/>
                    </a:lnTo>
                    <a:lnTo>
                      <a:pt x="390" y="600"/>
                    </a:lnTo>
                    <a:lnTo>
                      <a:pt x="384" y="600"/>
                    </a:lnTo>
                    <a:lnTo>
                      <a:pt x="384" y="594"/>
                    </a:lnTo>
                    <a:lnTo>
                      <a:pt x="384" y="600"/>
                    </a:lnTo>
                    <a:lnTo>
                      <a:pt x="384" y="594"/>
                    </a:lnTo>
                    <a:lnTo>
                      <a:pt x="384" y="600"/>
                    </a:lnTo>
                    <a:lnTo>
                      <a:pt x="384" y="594"/>
                    </a:lnTo>
                    <a:lnTo>
                      <a:pt x="384" y="600"/>
                    </a:lnTo>
                    <a:lnTo>
                      <a:pt x="378" y="600"/>
                    </a:lnTo>
                    <a:lnTo>
                      <a:pt x="378" y="594"/>
                    </a:lnTo>
                    <a:lnTo>
                      <a:pt x="372" y="594"/>
                    </a:lnTo>
                    <a:lnTo>
                      <a:pt x="366" y="594"/>
                    </a:lnTo>
                    <a:lnTo>
                      <a:pt x="360" y="594"/>
                    </a:lnTo>
                    <a:lnTo>
                      <a:pt x="354" y="594"/>
                    </a:lnTo>
                    <a:lnTo>
                      <a:pt x="348" y="594"/>
                    </a:lnTo>
                    <a:lnTo>
                      <a:pt x="348" y="588"/>
                    </a:lnTo>
                    <a:lnTo>
                      <a:pt x="342" y="588"/>
                    </a:lnTo>
                    <a:lnTo>
                      <a:pt x="342" y="582"/>
                    </a:lnTo>
                    <a:lnTo>
                      <a:pt x="336" y="582"/>
                    </a:lnTo>
                    <a:lnTo>
                      <a:pt x="336" y="576"/>
                    </a:lnTo>
                    <a:lnTo>
                      <a:pt x="330" y="576"/>
                    </a:lnTo>
                    <a:lnTo>
                      <a:pt x="264" y="576"/>
                    </a:lnTo>
                    <a:lnTo>
                      <a:pt x="258" y="576"/>
                    </a:lnTo>
                    <a:lnTo>
                      <a:pt x="144" y="576"/>
                    </a:lnTo>
                    <a:lnTo>
                      <a:pt x="120" y="570"/>
                    </a:lnTo>
                    <a:lnTo>
                      <a:pt x="120" y="576"/>
                    </a:lnTo>
                    <a:lnTo>
                      <a:pt x="114" y="576"/>
                    </a:lnTo>
                    <a:lnTo>
                      <a:pt x="108" y="576"/>
                    </a:lnTo>
                    <a:lnTo>
                      <a:pt x="108" y="570"/>
                    </a:lnTo>
                    <a:lnTo>
                      <a:pt x="102" y="570"/>
                    </a:lnTo>
                    <a:lnTo>
                      <a:pt x="96" y="570"/>
                    </a:lnTo>
                    <a:lnTo>
                      <a:pt x="96" y="564"/>
                    </a:lnTo>
                    <a:lnTo>
                      <a:pt x="90" y="564"/>
                    </a:lnTo>
                    <a:lnTo>
                      <a:pt x="90" y="558"/>
                    </a:lnTo>
                    <a:lnTo>
                      <a:pt x="84" y="558"/>
                    </a:lnTo>
                    <a:lnTo>
                      <a:pt x="90" y="558"/>
                    </a:lnTo>
                    <a:lnTo>
                      <a:pt x="84" y="558"/>
                    </a:lnTo>
                    <a:lnTo>
                      <a:pt x="84" y="552"/>
                    </a:lnTo>
                    <a:lnTo>
                      <a:pt x="78" y="552"/>
                    </a:lnTo>
                    <a:lnTo>
                      <a:pt x="72" y="552"/>
                    </a:lnTo>
                    <a:lnTo>
                      <a:pt x="66" y="552"/>
                    </a:lnTo>
                    <a:lnTo>
                      <a:pt x="60" y="552"/>
                    </a:lnTo>
                    <a:lnTo>
                      <a:pt x="54" y="558"/>
                    </a:lnTo>
                    <a:lnTo>
                      <a:pt x="48" y="558"/>
                    </a:lnTo>
                    <a:lnTo>
                      <a:pt x="48" y="564"/>
                    </a:lnTo>
                    <a:lnTo>
                      <a:pt x="42" y="564"/>
                    </a:lnTo>
                    <a:lnTo>
                      <a:pt x="36" y="564"/>
                    </a:lnTo>
                    <a:lnTo>
                      <a:pt x="36" y="570"/>
                    </a:lnTo>
                    <a:lnTo>
                      <a:pt x="36" y="564"/>
                    </a:lnTo>
                    <a:lnTo>
                      <a:pt x="30" y="564"/>
                    </a:lnTo>
                    <a:lnTo>
                      <a:pt x="24" y="564"/>
                    </a:lnTo>
                    <a:lnTo>
                      <a:pt x="18" y="564"/>
                    </a:lnTo>
                    <a:lnTo>
                      <a:pt x="12" y="564"/>
                    </a:lnTo>
                    <a:lnTo>
                      <a:pt x="6" y="564"/>
                    </a:lnTo>
                    <a:lnTo>
                      <a:pt x="0" y="564"/>
                    </a:lnTo>
                    <a:lnTo>
                      <a:pt x="0" y="570"/>
                    </a:lnTo>
                    <a:lnTo>
                      <a:pt x="0" y="564"/>
                    </a:lnTo>
                    <a:lnTo>
                      <a:pt x="0" y="552"/>
                    </a:lnTo>
                    <a:lnTo>
                      <a:pt x="0" y="546"/>
                    </a:lnTo>
                    <a:lnTo>
                      <a:pt x="6" y="540"/>
                    </a:lnTo>
                    <a:lnTo>
                      <a:pt x="6" y="534"/>
                    </a:lnTo>
                    <a:lnTo>
                      <a:pt x="6" y="528"/>
                    </a:lnTo>
                    <a:lnTo>
                      <a:pt x="0" y="522"/>
                    </a:lnTo>
                    <a:lnTo>
                      <a:pt x="0" y="510"/>
                    </a:lnTo>
                    <a:lnTo>
                      <a:pt x="0" y="504"/>
                    </a:lnTo>
                    <a:lnTo>
                      <a:pt x="0" y="498"/>
                    </a:lnTo>
                    <a:lnTo>
                      <a:pt x="0" y="492"/>
                    </a:lnTo>
                    <a:lnTo>
                      <a:pt x="6" y="492"/>
                    </a:lnTo>
                    <a:lnTo>
                      <a:pt x="0" y="492"/>
                    </a:lnTo>
                    <a:lnTo>
                      <a:pt x="6" y="492"/>
                    </a:lnTo>
                    <a:lnTo>
                      <a:pt x="6" y="486"/>
                    </a:lnTo>
                    <a:lnTo>
                      <a:pt x="12" y="486"/>
                    </a:lnTo>
                    <a:lnTo>
                      <a:pt x="12" y="480"/>
                    </a:lnTo>
                    <a:lnTo>
                      <a:pt x="12" y="474"/>
                    </a:lnTo>
                    <a:lnTo>
                      <a:pt x="12" y="468"/>
                    </a:lnTo>
                    <a:lnTo>
                      <a:pt x="18" y="462"/>
                    </a:lnTo>
                    <a:lnTo>
                      <a:pt x="18" y="456"/>
                    </a:lnTo>
                    <a:lnTo>
                      <a:pt x="18" y="450"/>
                    </a:lnTo>
                    <a:lnTo>
                      <a:pt x="24" y="450"/>
                    </a:lnTo>
                    <a:lnTo>
                      <a:pt x="24" y="444"/>
                    </a:lnTo>
                    <a:lnTo>
                      <a:pt x="24" y="438"/>
                    </a:lnTo>
                    <a:lnTo>
                      <a:pt x="24" y="432"/>
                    </a:lnTo>
                    <a:lnTo>
                      <a:pt x="30" y="432"/>
                    </a:lnTo>
                    <a:lnTo>
                      <a:pt x="30" y="426"/>
                    </a:lnTo>
                    <a:lnTo>
                      <a:pt x="30" y="420"/>
                    </a:lnTo>
                    <a:lnTo>
                      <a:pt x="30" y="414"/>
                    </a:lnTo>
                    <a:lnTo>
                      <a:pt x="30" y="408"/>
                    </a:lnTo>
                    <a:lnTo>
                      <a:pt x="30" y="402"/>
                    </a:lnTo>
                    <a:lnTo>
                      <a:pt x="36" y="402"/>
                    </a:lnTo>
                    <a:lnTo>
                      <a:pt x="30" y="402"/>
                    </a:lnTo>
                    <a:lnTo>
                      <a:pt x="30" y="396"/>
                    </a:lnTo>
                    <a:lnTo>
                      <a:pt x="36" y="396"/>
                    </a:lnTo>
                    <a:lnTo>
                      <a:pt x="36" y="390"/>
                    </a:lnTo>
                    <a:lnTo>
                      <a:pt x="36" y="384"/>
                    </a:lnTo>
                    <a:lnTo>
                      <a:pt x="42" y="384"/>
                    </a:lnTo>
                    <a:lnTo>
                      <a:pt x="36" y="384"/>
                    </a:lnTo>
                    <a:lnTo>
                      <a:pt x="42" y="384"/>
                    </a:lnTo>
                    <a:lnTo>
                      <a:pt x="36" y="384"/>
                    </a:lnTo>
                    <a:lnTo>
                      <a:pt x="42" y="384"/>
                    </a:lnTo>
                    <a:lnTo>
                      <a:pt x="36" y="378"/>
                    </a:lnTo>
                    <a:lnTo>
                      <a:pt x="42" y="378"/>
                    </a:lnTo>
                    <a:lnTo>
                      <a:pt x="36" y="378"/>
                    </a:lnTo>
                    <a:lnTo>
                      <a:pt x="42" y="372"/>
                    </a:lnTo>
                    <a:lnTo>
                      <a:pt x="42" y="378"/>
                    </a:lnTo>
                    <a:lnTo>
                      <a:pt x="42" y="372"/>
                    </a:lnTo>
                    <a:lnTo>
                      <a:pt x="42" y="366"/>
                    </a:lnTo>
                    <a:lnTo>
                      <a:pt x="48" y="366"/>
                    </a:lnTo>
                    <a:lnTo>
                      <a:pt x="54" y="360"/>
                    </a:lnTo>
                    <a:lnTo>
                      <a:pt x="60" y="354"/>
                    </a:lnTo>
                    <a:lnTo>
                      <a:pt x="60" y="348"/>
                    </a:lnTo>
                    <a:lnTo>
                      <a:pt x="60" y="342"/>
                    </a:lnTo>
                    <a:lnTo>
                      <a:pt x="66" y="342"/>
                    </a:lnTo>
                    <a:lnTo>
                      <a:pt x="66" y="336"/>
                    </a:lnTo>
                    <a:lnTo>
                      <a:pt x="72" y="336"/>
                    </a:lnTo>
                    <a:lnTo>
                      <a:pt x="78" y="336"/>
                    </a:lnTo>
                    <a:lnTo>
                      <a:pt x="84" y="336"/>
                    </a:lnTo>
                    <a:lnTo>
                      <a:pt x="84" y="330"/>
                    </a:lnTo>
                    <a:lnTo>
                      <a:pt x="84" y="324"/>
                    </a:lnTo>
                    <a:lnTo>
                      <a:pt x="84" y="330"/>
                    </a:lnTo>
                    <a:lnTo>
                      <a:pt x="84" y="324"/>
                    </a:lnTo>
                    <a:lnTo>
                      <a:pt x="90" y="324"/>
                    </a:lnTo>
                    <a:lnTo>
                      <a:pt x="90" y="318"/>
                    </a:lnTo>
                    <a:lnTo>
                      <a:pt x="90" y="324"/>
                    </a:lnTo>
                    <a:lnTo>
                      <a:pt x="90" y="318"/>
                    </a:lnTo>
                    <a:lnTo>
                      <a:pt x="96" y="318"/>
                    </a:lnTo>
                    <a:lnTo>
                      <a:pt x="96" y="312"/>
                    </a:lnTo>
                    <a:lnTo>
                      <a:pt x="96" y="306"/>
                    </a:lnTo>
                    <a:lnTo>
                      <a:pt x="102" y="306"/>
                    </a:lnTo>
                    <a:lnTo>
                      <a:pt x="102" y="300"/>
                    </a:lnTo>
                    <a:lnTo>
                      <a:pt x="102" y="294"/>
                    </a:lnTo>
                    <a:lnTo>
                      <a:pt x="102" y="288"/>
                    </a:lnTo>
                    <a:lnTo>
                      <a:pt x="102" y="282"/>
                    </a:lnTo>
                    <a:lnTo>
                      <a:pt x="102" y="276"/>
                    </a:lnTo>
                    <a:lnTo>
                      <a:pt x="102" y="270"/>
                    </a:lnTo>
                    <a:lnTo>
                      <a:pt x="102" y="264"/>
                    </a:lnTo>
                    <a:lnTo>
                      <a:pt x="102" y="258"/>
                    </a:lnTo>
                    <a:lnTo>
                      <a:pt x="102" y="252"/>
                    </a:lnTo>
                    <a:lnTo>
                      <a:pt x="102" y="246"/>
                    </a:lnTo>
                    <a:lnTo>
                      <a:pt x="96" y="246"/>
                    </a:lnTo>
                    <a:lnTo>
                      <a:pt x="96" y="240"/>
                    </a:lnTo>
                    <a:lnTo>
                      <a:pt x="102" y="240"/>
                    </a:lnTo>
                    <a:lnTo>
                      <a:pt x="96" y="234"/>
                    </a:lnTo>
                    <a:lnTo>
                      <a:pt x="90" y="228"/>
                    </a:lnTo>
                    <a:lnTo>
                      <a:pt x="90" y="222"/>
                    </a:lnTo>
                    <a:lnTo>
                      <a:pt x="84" y="216"/>
                    </a:lnTo>
                    <a:lnTo>
                      <a:pt x="90" y="222"/>
                    </a:lnTo>
                    <a:lnTo>
                      <a:pt x="90" y="216"/>
                    </a:lnTo>
                    <a:lnTo>
                      <a:pt x="84" y="216"/>
                    </a:lnTo>
                    <a:lnTo>
                      <a:pt x="84" y="210"/>
                    </a:lnTo>
                    <a:lnTo>
                      <a:pt x="78" y="210"/>
                    </a:lnTo>
                    <a:lnTo>
                      <a:pt x="78" y="204"/>
                    </a:lnTo>
                    <a:lnTo>
                      <a:pt x="78" y="198"/>
                    </a:lnTo>
                    <a:lnTo>
                      <a:pt x="72" y="198"/>
                    </a:lnTo>
                    <a:lnTo>
                      <a:pt x="72" y="192"/>
                    </a:lnTo>
                    <a:lnTo>
                      <a:pt x="72" y="186"/>
                    </a:lnTo>
                    <a:lnTo>
                      <a:pt x="72" y="180"/>
                    </a:lnTo>
                    <a:lnTo>
                      <a:pt x="72" y="174"/>
                    </a:lnTo>
                    <a:lnTo>
                      <a:pt x="66" y="174"/>
                    </a:lnTo>
                    <a:lnTo>
                      <a:pt x="66" y="168"/>
                    </a:lnTo>
                    <a:lnTo>
                      <a:pt x="60" y="162"/>
                    </a:lnTo>
                    <a:lnTo>
                      <a:pt x="60" y="156"/>
                    </a:lnTo>
                    <a:lnTo>
                      <a:pt x="66" y="156"/>
                    </a:lnTo>
                    <a:lnTo>
                      <a:pt x="66" y="150"/>
                    </a:lnTo>
                    <a:lnTo>
                      <a:pt x="66" y="156"/>
                    </a:lnTo>
                    <a:lnTo>
                      <a:pt x="60" y="156"/>
                    </a:lnTo>
                    <a:lnTo>
                      <a:pt x="66" y="156"/>
                    </a:lnTo>
                    <a:lnTo>
                      <a:pt x="60" y="156"/>
                    </a:lnTo>
                    <a:lnTo>
                      <a:pt x="60" y="162"/>
                    </a:lnTo>
                    <a:lnTo>
                      <a:pt x="66" y="156"/>
                    </a:lnTo>
                    <a:lnTo>
                      <a:pt x="72" y="156"/>
                    </a:lnTo>
                    <a:lnTo>
                      <a:pt x="72" y="150"/>
                    </a:lnTo>
                    <a:lnTo>
                      <a:pt x="72" y="144"/>
                    </a:lnTo>
                    <a:lnTo>
                      <a:pt x="78" y="144"/>
                    </a:lnTo>
                    <a:lnTo>
                      <a:pt x="84" y="144"/>
                    </a:lnTo>
                    <a:lnTo>
                      <a:pt x="84" y="138"/>
                    </a:lnTo>
                    <a:lnTo>
                      <a:pt x="78" y="138"/>
                    </a:lnTo>
                    <a:lnTo>
                      <a:pt x="78" y="132"/>
                    </a:lnTo>
                    <a:lnTo>
                      <a:pt x="84" y="126"/>
                    </a:lnTo>
                    <a:lnTo>
                      <a:pt x="78" y="126"/>
                    </a:lnTo>
                    <a:lnTo>
                      <a:pt x="84" y="126"/>
                    </a:lnTo>
                    <a:lnTo>
                      <a:pt x="78" y="126"/>
                    </a:lnTo>
                    <a:lnTo>
                      <a:pt x="78" y="120"/>
                    </a:lnTo>
                    <a:lnTo>
                      <a:pt x="78" y="114"/>
                    </a:lnTo>
                    <a:lnTo>
                      <a:pt x="72" y="114"/>
                    </a:lnTo>
                    <a:lnTo>
                      <a:pt x="72" y="108"/>
                    </a:lnTo>
                    <a:lnTo>
                      <a:pt x="72" y="102"/>
                    </a:lnTo>
                    <a:lnTo>
                      <a:pt x="66" y="102"/>
                    </a:lnTo>
                    <a:lnTo>
                      <a:pt x="66" y="96"/>
                    </a:lnTo>
                    <a:lnTo>
                      <a:pt x="66" y="90"/>
                    </a:lnTo>
                    <a:lnTo>
                      <a:pt x="60" y="90"/>
                    </a:lnTo>
                    <a:lnTo>
                      <a:pt x="60" y="84"/>
                    </a:lnTo>
                    <a:lnTo>
                      <a:pt x="60" y="78"/>
                    </a:lnTo>
                    <a:lnTo>
                      <a:pt x="60" y="72"/>
                    </a:lnTo>
                    <a:lnTo>
                      <a:pt x="54" y="72"/>
                    </a:lnTo>
                    <a:lnTo>
                      <a:pt x="54" y="66"/>
                    </a:lnTo>
                    <a:lnTo>
                      <a:pt x="54" y="60"/>
                    </a:lnTo>
                    <a:lnTo>
                      <a:pt x="54" y="54"/>
                    </a:lnTo>
                    <a:lnTo>
                      <a:pt x="48" y="54"/>
                    </a:lnTo>
                    <a:lnTo>
                      <a:pt x="48" y="48"/>
                    </a:lnTo>
                    <a:lnTo>
                      <a:pt x="42" y="42"/>
                    </a:lnTo>
                    <a:lnTo>
                      <a:pt x="42" y="36"/>
                    </a:lnTo>
                    <a:lnTo>
                      <a:pt x="36" y="36"/>
                    </a:lnTo>
                    <a:lnTo>
                      <a:pt x="36" y="30"/>
                    </a:lnTo>
                    <a:lnTo>
                      <a:pt x="30" y="24"/>
                    </a:lnTo>
                    <a:lnTo>
                      <a:pt x="24" y="18"/>
                    </a:lnTo>
                    <a:lnTo>
                      <a:pt x="24" y="12"/>
                    </a:lnTo>
                    <a:lnTo>
                      <a:pt x="30" y="12"/>
                    </a:lnTo>
                    <a:lnTo>
                      <a:pt x="24" y="12"/>
                    </a:lnTo>
                    <a:lnTo>
                      <a:pt x="30" y="12"/>
                    </a:lnTo>
                    <a:lnTo>
                      <a:pt x="24" y="12"/>
                    </a:lnTo>
                    <a:lnTo>
                      <a:pt x="24" y="18"/>
                    </a:lnTo>
                    <a:lnTo>
                      <a:pt x="30" y="12"/>
                    </a:lnTo>
                    <a:lnTo>
                      <a:pt x="36" y="12"/>
                    </a:lnTo>
                    <a:lnTo>
                      <a:pt x="42" y="12"/>
                    </a:lnTo>
                    <a:lnTo>
                      <a:pt x="48" y="6"/>
                    </a:lnTo>
                    <a:lnTo>
                      <a:pt x="48" y="12"/>
                    </a:lnTo>
                    <a:lnTo>
                      <a:pt x="54" y="12"/>
                    </a:lnTo>
                    <a:lnTo>
                      <a:pt x="54" y="6"/>
                    </a:lnTo>
                    <a:lnTo>
                      <a:pt x="60" y="6"/>
                    </a:lnTo>
                    <a:lnTo>
                      <a:pt x="60" y="0"/>
                    </a:lnTo>
                    <a:close/>
                  </a:path>
                </a:pathLst>
              </a:custGeom>
              <a:solidFill>
                <a:srgbClr val="FFE56F"/>
              </a:solidFill>
              <a:ln w="9525">
                <a:solidFill>
                  <a:srgbClr val="808080"/>
                </a:solidFill>
                <a:prstDash val="solid"/>
                <a:round/>
                <a:headEnd/>
                <a:tailEnd/>
              </a:ln>
            </p:spPr>
            <p:txBody>
              <a:bodyPr/>
              <a:lstStyle/>
              <a:p>
                <a:endParaRPr lang="en-ZA"/>
              </a:p>
            </p:txBody>
          </p:sp>
          <p:sp>
            <p:nvSpPr>
              <p:cNvPr id="123964" name="Freeform 60"/>
              <p:cNvSpPr>
                <a:spLocks noChangeAspect="1"/>
              </p:cNvSpPr>
              <p:nvPr>
                <p:custDataLst>
                  <p:tags r:id="rId85"/>
                </p:custDataLst>
              </p:nvPr>
            </p:nvSpPr>
            <p:spPr bwMode="auto">
              <a:xfrm>
                <a:off x="2565" y="2549"/>
                <a:ext cx="46" cy="57"/>
              </a:xfrm>
              <a:custGeom>
                <a:avLst/>
                <a:gdLst>
                  <a:gd name="T0" fmla="*/ 0 w 54"/>
                  <a:gd name="T1" fmla="*/ 30 h 66"/>
                  <a:gd name="T2" fmla="*/ 6 w 54"/>
                  <a:gd name="T3" fmla="*/ 24 h 66"/>
                  <a:gd name="T4" fmla="*/ 12 w 54"/>
                  <a:gd name="T5" fmla="*/ 18 h 66"/>
                  <a:gd name="T6" fmla="*/ 18 w 54"/>
                  <a:gd name="T7" fmla="*/ 18 h 66"/>
                  <a:gd name="T8" fmla="*/ 18 w 54"/>
                  <a:gd name="T9" fmla="*/ 12 h 66"/>
                  <a:gd name="T10" fmla="*/ 24 w 54"/>
                  <a:gd name="T11" fmla="*/ 12 h 66"/>
                  <a:gd name="T12" fmla="*/ 30 w 54"/>
                  <a:gd name="T13" fmla="*/ 6 h 66"/>
                  <a:gd name="T14" fmla="*/ 36 w 54"/>
                  <a:gd name="T15" fmla="*/ 6 h 66"/>
                  <a:gd name="T16" fmla="*/ 36 w 54"/>
                  <a:gd name="T17" fmla="*/ 0 h 66"/>
                  <a:gd name="T18" fmla="*/ 42 w 54"/>
                  <a:gd name="T19" fmla="*/ 0 h 66"/>
                  <a:gd name="T20" fmla="*/ 42 w 54"/>
                  <a:gd name="T21" fmla="*/ 6 h 66"/>
                  <a:gd name="T22" fmla="*/ 48 w 54"/>
                  <a:gd name="T23" fmla="*/ 6 h 66"/>
                  <a:gd name="T24" fmla="*/ 48 w 54"/>
                  <a:gd name="T25" fmla="*/ 12 h 66"/>
                  <a:gd name="T26" fmla="*/ 54 w 54"/>
                  <a:gd name="T27" fmla="*/ 12 h 66"/>
                  <a:gd name="T28" fmla="*/ 48 w 54"/>
                  <a:gd name="T29" fmla="*/ 12 h 66"/>
                  <a:gd name="T30" fmla="*/ 48 w 54"/>
                  <a:gd name="T31" fmla="*/ 18 h 66"/>
                  <a:gd name="T32" fmla="*/ 42 w 54"/>
                  <a:gd name="T33" fmla="*/ 18 h 66"/>
                  <a:gd name="T34" fmla="*/ 42 w 54"/>
                  <a:gd name="T35" fmla="*/ 24 h 66"/>
                  <a:gd name="T36" fmla="*/ 36 w 54"/>
                  <a:gd name="T37" fmla="*/ 24 h 66"/>
                  <a:gd name="T38" fmla="*/ 36 w 54"/>
                  <a:gd name="T39" fmla="*/ 30 h 66"/>
                  <a:gd name="T40" fmla="*/ 36 w 54"/>
                  <a:gd name="T41" fmla="*/ 24 h 66"/>
                  <a:gd name="T42" fmla="*/ 36 w 54"/>
                  <a:gd name="T43" fmla="*/ 30 h 66"/>
                  <a:gd name="T44" fmla="*/ 30 w 54"/>
                  <a:gd name="T45" fmla="*/ 30 h 66"/>
                  <a:gd name="T46" fmla="*/ 24 w 54"/>
                  <a:gd name="T47" fmla="*/ 30 h 66"/>
                  <a:gd name="T48" fmla="*/ 24 w 54"/>
                  <a:gd name="T49" fmla="*/ 36 h 66"/>
                  <a:gd name="T50" fmla="*/ 24 w 54"/>
                  <a:gd name="T51" fmla="*/ 42 h 66"/>
                  <a:gd name="T52" fmla="*/ 24 w 54"/>
                  <a:gd name="T53" fmla="*/ 66 h 66"/>
                  <a:gd name="T54" fmla="*/ 12 w 54"/>
                  <a:gd name="T55" fmla="*/ 66 h 66"/>
                  <a:gd name="T56" fmla="*/ 6 w 54"/>
                  <a:gd name="T57" fmla="*/ 66 h 66"/>
                  <a:gd name="T58" fmla="*/ 6 w 54"/>
                  <a:gd name="T59" fmla="*/ 60 h 66"/>
                  <a:gd name="T60" fmla="*/ 6 w 54"/>
                  <a:gd name="T61" fmla="*/ 54 h 66"/>
                  <a:gd name="T62" fmla="*/ 12 w 54"/>
                  <a:gd name="T63" fmla="*/ 54 h 66"/>
                  <a:gd name="T64" fmla="*/ 12 w 54"/>
                  <a:gd name="T65" fmla="*/ 48 h 66"/>
                  <a:gd name="T66" fmla="*/ 6 w 54"/>
                  <a:gd name="T67" fmla="*/ 48 h 66"/>
                  <a:gd name="T68" fmla="*/ 6 w 54"/>
                  <a:gd name="T69" fmla="*/ 42 h 66"/>
                  <a:gd name="T70" fmla="*/ 6 w 54"/>
                  <a:gd name="T71" fmla="*/ 36 h 66"/>
                  <a:gd name="T72" fmla="*/ 0 w 54"/>
                  <a:gd name="T73" fmla="*/ 3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 h="66">
                    <a:moveTo>
                      <a:pt x="0" y="30"/>
                    </a:moveTo>
                    <a:lnTo>
                      <a:pt x="6" y="24"/>
                    </a:lnTo>
                    <a:lnTo>
                      <a:pt x="12" y="18"/>
                    </a:lnTo>
                    <a:lnTo>
                      <a:pt x="18" y="18"/>
                    </a:lnTo>
                    <a:lnTo>
                      <a:pt x="18" y="12"/>
                    </a:lnTo>
                    <a:lnTo>
                      <a:pt x="24" y="12"/>
                    </a:lnTo>
                    <a:lnTo>
                      <a:pt x="30" y="6"/>
                    </a:lnTo>
                    <a:lnTo>
                      <a:pt x="36" y="6"/>
                    </a:lnTo>
                    <a:lnTo>
                      <a:pt x="36" y="0"/>
                    </a:lnTo>
                    <a:lnTo>
                      <a:pt x="42" y="0"/>
                    </a:lnTo>
                    <a:lnTo>
                      <a:pt x="42" y="6"/>
                    </a:lnTo>
                    <a:lnTo>
                      <a:pt x="48" y="6"/>
                    </a:lnTo>
                    <a:lnTo>
                      <a:pt x="48" y="12"/>
                    </a:lnTo>
                    <a:lnTo>
                      <a:pt x="54" y="12"/>
                    </a:lnTo>
                    <a:lnTo>
                      <a:pt x="48" y="12"/>
                    </a:lnTo>
                    <a:lnTo>
                      <a:pt x="48" y="18"/>
                    </a:lnTo>
                    <a:lnTo>
                      <a:pt x="42" y="18"/>
                    </a:lnTo>
                    <a:lnTo>
                      <a:pt x="42" y="24"/>
                    </a:lnTo>
                    <a:lnTo>
                      <a:pt x="36" y="24"/>
                    </a:lnTo>
                    <a:lnTo>
                      <a:pt x="36" y="30"/>
                    </a:lnTo>
                    <a:lnTo>
                      <a:pt x="36" y="24"/>
                    </a:lnTo>
                    <a:lnTo>
                      <a:pt x="36" y="30"/>
                    </a:lnTo>
                    <a:lnTo>
                      <a:pt x="30" y="30"/>
                    </a:lnTo>
                    <a:lnTo>
                      <a:pt x="24" y="30"/>
                    </a:lnTo>
                    <a:lnTo>
                      <a:pt x="24" y="36"/>
                    </a:lnTo>
                    <a:lnTo>
                      <a:pt x="24" y="42"/>
                    </a:lnTo>
                    <a:lnTo>
                      <a:pt x="24" y="66"/>
                    </a:lnTo>
                    <a:lnTo>
                      <a:pt x="12" y="66"/>
                    </a:lnTo>
                    <a:lnTo>
                      <a:pt x="6" y="66"/>
                    </a:lnTo>
                    <a:lnTo>
                      <a:pt x="6" y="60"/>
                    </a:lnTo>
                    <a:lnTo>
                      <a:pt x="6" y="54"/>
                    </a:lnTo>
                    <a:lnTo>
                      <a:pt x="12" y="54"/>
                    </a:lnTo>
                    <a:lnTo>
                      <a:pt x="12" y="48"/>
                    </a:lnTo>
                    <a:lnTo>
                      <a:pt x="6" y="48"/>
                    </a:lnTo>
                    <a:lnTo>
                      <a:pt x="6" y="42"/>
                    </a:lnTo>
                    <a:lnTo>
                      <a:pt x="6" y="36"/>
                    </a:lnTo>
                    <a:lnTo>
                      <a:pt x="0" y="30"/>
                    </a:lnTo>
                    <a:close/>
                  </a:path>
                </a:pathLst>
              </a:custGeom>
              <a:solidFill>
                <a:srgbClr val="FFE56F"/>
              </a:solidFill>
              <a:ln w="9525">
                <a:solidFill>
                  <a:srgbClr val="808080"/>
                </a:solidFill>
                <a:prstDash val="solid"/>
                <a:round/>
                <a:headEnd/>
                <a:tailEnd/>
              </a:ln>
            </p:spPr>
            <p:txBody>
              <a:bodyPr/>
              <a:lstStyle/>
              <a:p>
                <a:endParaRPr lang="en-ZA"/>
              </a:p>
            </p:txBody>
          </p:sp>
        </p:grpSp>
        <p:sp>
          <p:nvSpPr>
            <p:cNvPr id="123965" name="Freeform 61"/>
            <p:cNvSpPr>
              <a:spLocks noChangeAspect="1"/>
            </p:cNvSpPr>
            <p:nvPr>
              <p:custDataLst>
                <p:tags r:id="rId12"/>
              </p:custDataLst>
            </p:nvPr>
          </p:nvSpPr>
          <p:spPr bwMode="auto">
            <a:xfrm>
              <a:off x="4443" y="2061"/>
              <a:ext cx="359" cy="315"/>
            </a:xfrm>
            <a:custGeom>
              <a:avLst/>
              <a:gdLst>
                <a:gd name="T0" fmla="*/ 120 w 582"/>
                <a:gd name="T1" fmla="*/ 144 h 486"/>
                <a:gd name="T2" fmla="*/ 126 w 582"/>
                <a:gd name="T3" fmla="*/ 156 h 486"/>
                <a:gd name="T4" fmla="*/ 162 w 582"/>
                <a:gd name="T5" fmla="*/ 144 h 486"/>
                <a:gd name="T6" fmla="*/ 174 w 582"/>
                <a:gd name="T7" fmla="*/ 174 h 486"/>
                <a:gd name="T8" fmla="*/ 210 w 582"/>
                <a:gd name="T9" fmla="*/ 180 h 486"/>
                <a:gd name="T10" fmla="*/ 234 w 582"/>
                <a:gd name="T11" fmla="*/ 186 h 486"/>
                <a:gd name="T12" fmla="*/ 258 w 582"/>
                <a:gd name="T13" fmla="*/ 162 h 486"/>
                <a:gd name="T14" fmla="*/ 270 w 582"/>
                <a:gd name="T15" fmla="*/ 192 h 486"/>
                <a:gd name="T16" fmla="*/ 300 w 582"/>
                <a:gd name="T17" fmla="*/ 210 h 486"/>
                <a:gd name="T18" fmla="*/ 318 w 582"/>
                <a:gd name="T19" fmla="*/ 222 h 486"/>
                <a:gd name="T20" fmla="*/ 342 w 582"/>
                <a:gd name="T21" fmla="*/ 246 h 486"/>
                <a:gd name="T22" fmla="*/ 360 w 582"/>
                <a:gd name="T23" fmla="*/ 258 h 486"/>
                <a:gd name="T24" fmla="*/ 384 w 582"/>
                <a:gd name="T25" fmla="*/ 258 h 486"/>
                <a:gd name="T26" fmla="*/ 366 w 582"/>
                <a:gd name="T27" fmla="*/ 204 h 486"/>
                <a:gd name="T28" fmla="*/ 336 w 582"/>
                <a:gd name="T29" fmla="*/ 192 h 486"/>
                <a:gd name="T30" fmla="*/ 318 w 582"/>
                <a:gd name="T31" fmla="*/ 174 h 486"/>
                <a:gd name="T32" fmla="*/ 318 w 582"/>
                <a:gd name="T33" fmla="*/ 144 h 486"/>
                <a:gd name="T34" fmla="*/ 330 w 582"/>
                <a:gd name="T35" fmla="*/ 114 h 486"/>
                <a:gd name="T36" fmla="*/ 330 w 582"/>
                <a:gd name="T37" fmla="*/ 84 h 486"/>
                <a:gd name="T38" fmla="*/ 324 w 582"/>
                <a:gd name="T39" fmla="*/ 66 h 486"/>
                <a:gd name="T40" fmla="*/ 318 w 582"/>
                <a:gd name="T41" fmla="*/ 48 h 486"/>
                <a:gd name="T42" fmla="*/ 342 w 582"/>
                <a:gd name="T43" fmla="*/ 12 h 486"/>
                <a:gd name="T44" fmla="*/ 432 w 582"/>
                <a:gd name="T45" fmla="*/ 0 h 486"/>
                <a:gd name="T46" fmla="*/ 468 w 582"/>
                <a:gd name="T47" fmla="*/ 18 h 486"/>
                <a:gd name="T48" fmla="*/ 492 w 582"/>
                <a:gd name="T49" fmla="*/ 36 h 486"/>
                <a:gd name="T50" fmla="*/ 522 w 582"/>
                <a:gd name="T51" fmla="*/ 48 h 486"/>
                <a:gd name="T52" fmla="*/ 546 w 582"/>
                <a:gd name="T53" fmla="*/ 66 h 486"/>
                <a:gd name="T54" fmla="*/ 564 w 582"/>
                <a:gd name="T55" fmla="*/ 78 h 486"/>
                <a:gd name="T56" fmla="*/ 576 w 582"/>
                <a:gd name="T57" fmla="*/ 114 h 486"/>
                <a:gd name="T58" fmla="*/ 558 w 582"/>
                <a:gd name="T59" fmla="*/ 132 h 486"/>
                <a:gd name="T60" fmla="*/ 558 w 582"/>
                <a:gd name="T61" fmla="*/ 162 h 486"/>
                <a:gd name="T62" fmla="*/ 558 w 582"/>
                <a:gd name="T63" fmla="*/ 186 h 486"/>
                <a:gd name="T64" fmla="*/ 564 w 582"/>
                <a:gd name="T65" fmla="*/ 210 h 486"/>
                <a:gd name="T66" fmla="*/ 540 w 582"/>
                <a:gd name="T67" fmla="*/ 228 h 486"/>
                <a:gd name="T68" fmla="*/ 540 w 582"/>
                <a:gd name="T69" fmla="*/ 258 h 486"/>
                <a:gd name="T70" fmla="*/ 540 w 582"/>
                <a:gd name="T71" fmla="*/ 270 h 486"/>
                <a:gd name="T72" fmla="*/ 546 w 582"/>
                <a:gd name="T73" fmla="*/ 282 h 486"/>
                <a:gd name="T74" fmla="*/ 492 w 582"/>
                <a:gd name="T75" fmla="*/ 306 h 486"/>
                <a:gd name="T76" fmla="*/ 426 w 582"/>
                <a:gd name="T77" fmla="*/ 324 h 486"/>
                <a:gd name="T78" fmla="*/ 414 w 582"/>
                <a:gd name="T79" fmla="*/ 354 h 486"/>
                <a:gd name="T80" fmla="*/ 384 w 582"/>
                <a:gd name="T81" fmla="*/ 366 h 486"/>
                <a:gd name="T82" fmla="*/ 348 w 582"/>
                <a:gd name="T83" fmla="*/ 378 h 486"/>
                <a:gd name="T84" fmla="*/ 336 w 582"/>
                <a:gd name="T85" fmla="*/ 390 h 486"/>
                <a:gd name="T86" fmla="*/ 330 w 582"/>
                <a:gd name="T87" fmla="*/ 414 h 486"/>
                <a:gd name="T88" fmla="*/ 264 w 582"/>
                <a:gd name="T89" fmla="*/ 462 h 486"/>
                <a:gd name="T90" fmla="*/ 240 w 582"/>
                <a:gd name="T91" fmla="*/ 480 h 486"/>
                <a:gd name="T92" fmla="*/ 210 w 582"/>
                <a:gd name="T93" fmla="*/ 480 h 486"/>
                <a:gd name="T94" fmla="*/ 186 w 582"/>
                <a:gd name="T95" fmla="*/ 474 h 486"/>
                <a:gd name="T96" fmla="*/ 156 w 582"/>
                <a:gd name="T97" fmla="*/ 474 h 486"/>
                <a:gd name="T98" fmla="*/ 132 w 582"/>
                <a:gd name="T99" fmla="*/ 456 h 486"/>
                <a:gd name="T100" fmla="*/ 72 w 582"/>
                <a:gd name="T101" fmla="*/ 468 h 486"/>
                <a:gd name="T102" fmla="*/ 48 w 582"/>
                <a:gd name="T103" fmla="*/ 450 h 486"/>
                <a:gd name="T104" fmla="*/ 18 w 582"/>
                <a:gd name="T105" fmla="*/ 420 h 486"/>
                <a:gd name="T106" fmla="*/ 102 w 582"/>
                <a:gd name="T107" fmla="*/ 234 h 486"/>
                <a:gd name="T108" fmla="*/ 102 w 582"/>
                <a:gd name="T109" fmla="*/ 198 h 486"/>
                <a:gd name="T110" fmla="*/ 96 w 582"/>
                <a:gd name="T111" fmla="*/ 168 h 486"/>
                <a:gd name="T112" fmla="*/ 96 w 582"/>
                <a:gd name="T113" fmla="*/ 13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2" h="486">
                  <a:moveTo>
                    <a:pt x="96" y="132"/>
                  </a:moveTo>
                  <a:lnTo>
                    <a:pt x="102" y="132"/>
                  </a:lnTo>
                  <a:lnTo>
                    <a:pt x="108" y="132"/>
                  </a:lnTo>
                  <a:lnTo>
                    <a:pt x="102" y="138"/>
                  </a:lnTo>
                  <a:lnTo>
                    <a:pt x="108" y="138"/>
                  </a:lnTo>
                  <a:lnTo>
                    <a:pt x="114" y="138"/>
                  </a:lnTo>
                  <a:lnTo>
                    <a:pt x="120" y="144"/>
                  </a:lnTo>
                  <a:lnTo>
                    <a:pt x="120" y="150"/>
                  </a:lnTo>
                  <a:lnTo>
                    <a:pt x="114" y="150"/>
                  </a:lnTo>
                  <a:lnTo>
                    <a:pt x="114" y="156"/>
                  </a:lnTo>
                  <a:lnTo>
                    <a:pt x="120" y="156"/>
                  </a:lnTo>
                  <a:lnTo>
                    <a:pt x="120" y="162"/>
                  </a:lnTo>
                  <a:lnTo>
                    <a:pt x="120" y="156"/>
                  </a:lnTo>
                  <a:lnTo>
                    <a:pt x="126" y="156"/>
                  </a:lnTo>
                  <a:lnTo>
                    <a:pt x="132" y="156"/>
                  </a:lnTo>
                  <a:lnTo>
                    <a:pt x="132" y="150"/>
                  </a:lnTo>
                  <a:lnTo>
                    <a:pt x="138" y="150"/>
                  </a:lnTo>
                  <a:lnTo>
                    <a:pt x="144" y="150"/>
                  </a:lnTo>
                  <a:lnTo>
                    <a:pt x="150" y="150"/>
                  </a:lnTo>
                  <a:lnTo>
                    <a:pt x="156" y="150"/>
                  </a:lnTo>
                  <a:lnTo>
                    <a:pt x="162" y="144"/>
                  </a:lnTo>
                  <a:lnTo>
                    <a:pt x="162" y="150"/>
                  </a:lnTo>
                  <a:lnTo>
                    <a:pt x="162" y="156"/>
                  </a:lnTo>
                  <a:lnTo>
                    <a:pt x="162" y="162"/>
                  </a:lnTo>
                  <a:lnTo>
                    <a:pt x="162" y="168"/>
                  </a:lnTo>
                  <a:lnTo>
                    <a:pt x="168" y="168"/>
                  </a:lnTo>
                  <a:lnTo>
                    <a:pt x="174" y="168"/>
                  </a:lnTo>
                  <a:lnTo>
                    <a:pt x="174" y="174"/>
                  </a:lnTo>
                  <a:lnTo>
                    <a:pt x="180" y="174"/>
                  </a:lnTo>
                  <a:lnTo>
                    <a:pt x="186" y="174"/>
                  </a:lnTo>
                  <a:lnTo>
                    <a:pt x="192" y="174"/>
                  </a:lnTo>
                  <a:lnTo>
                    <a:pt x="192" y="180"/>
                  </a:lnTo>
                  <a:lnTo>
                    <a:pt x="198" y="180"/>
                  </a:lnTo>
                  <a:lnTo>
                    <a:pt x="204" y="180"/>
                  </a:lnTo>
                  <a:lnTo>
                    <a:pt x="210" y="180"/>
                  </a:lnTo>
                  <a:lnTo>
                    <a:pt x="210" y="186"/>
                  </a:lnTo>
                  <a:lnTo>
                    <a:pt x="216" y="186"/>
                  </a:lnTo>
                  <a:lnTo>
                    <a:pt x="216" y="180"/>
                  </a:lnTo>
                  <a:lnTo>
                    <a:pt x="222" y="180"/>
                  </a:lnTo>
                  <a:lnTo>
                    <a:pt x="222" y="186"/>
                  </a:lnTo>
                  <a:lnTo>
                    <a:pt x="228" y="186"/>
                  </a:lnTo>
                  <a:lnTo>
                    <a:pt x="234" y="186"/>
                  </a:lnTo>
                  <a:lnTo>
                    <a:pt x="240" y="186"/>
                  </a:lnTo>
                  <a:lnTo>
                    <a:pt x="246" y="180"/>
                  </a:lnTo>
                  <a:lnTo>
                    <a:pt x="246" y="174"/>
                  </a:lnTo>
                  <a:lnTo>
                    <a:pt x="252" y="168"/>
                  </a:lnTo>
                  <a:lnTo>
                    <a:pt x="246" y="168"/>
                  </a:lnTo>
                  <a:lnTo>
                    <a:pt x="252" y="168"/>
                  </a:lnTo>
                  <a:lnTo>
                    <a:pt x="258" y="162"/>
                  </a:lnTo>
                  <a:lnTo>
                    <a:pt x="258" y="168"/>
                  </a:lnTo>
                  <a:lnTo>
                    <a:pt x="258" y="174"/>
                  </a:lnTo>
                  <a:lnTo>
                    <a:pt x="264" y="174"/>
                  </a:lnTo>
                  <a:lnTo>
                    <a:pt x="264" y="180"/>
                  </a:lnTo>
                  <a:lnTo>
                    <a:pt x="270" y="180"/>
                  </a:lnTo>
                  <a:lnTo>
                    <a:pt x="270" y="186"/>
                  </a:lnTo>
                  <a:lnTo>
                    <a:pt x="270" y="192"/>
                  </a:lnTo>
                  <a:lnTo>
                    <a:pt x="276" y="198"/>
                  </a:lnTo>
                  <a:lnTo>
                    <a:pt x="282" y="198"/>
                  </a:lnTo>
                  <a:lnTo>
                    <a:pt x="288" y="198"/>
                  </a:lnTo>
                  <a:lnTo>
                    <a:pt x="294" y="198"/>
                  </a:lnTo>
                  <a:lnTo>
                    <a:pt x="294" y="204"/>
                  </a:lnTo>
                  <a:lnTo>
                    <a:pt x="300" y="204"/>
                  </a:lnTo>
                  <a:lnTo>
                    <a:pt x="300" y="210"/>
                  </a:lnTo>
                  <a:lnTo>
                    <a:pt x="306" y="204"/>
                  </a:lnTo>
                  <a:lnTo>
                    <a:pt x="312" y="204"/>
                  </a:lnTo>
                  <a:lnTo>
                    <a:pt x="318" y="210"/>
                  </a:lnTo>
                  <a:lnTo>
                    <a:pt x="318" y="216"/>
                  </a:lnTo>
                  <a:lnTo>
                    <a:pt x="324" y="216"/>
                  </a:lnTo>
                  <a:lnTo>
                    <a:pt x="324" y="222"/>
                  </a:lnTo>
                  <a:lnTo>
                    <a:pt x="318" y="222"/>
                  </a:lnTo>
                  <a:lnTo>
                    <a:pt x="324" y="228"/>
                  </a:lnTo>
                  <a:lnTo>
                    <a:pt x="330" y="228"/>
                  </a:lnTo>
                  <a:lnTo>
                    <a:pt x="336" y="228"/>
                  </a:lnTo>
                  <a:lnTo>
                    <a:pt x="336" y="234"/>
                  </a:lnTo>
                  <a:lnTo>
                    <a:pt x="336" y="240"/>
                  </a:lnTo>
                  <a:lnTo>
                    <a:pt x="342" y="240"/>
                  </a:lnTo>
                  <a:lnTo>
                    <a:pt x="342" y="246"/>
                  </a:lnTo>
                  <a:lnTo>
                    <a:pt x="342" y="252"/>
                  </a:lnTo>
                  <a:lnTo>
                    <a:pt x="348" y="252"/>
                  </a:lnTo>
                  <a:lnTo>
                    <a:pt x="348" y="258"/>
                  </a:lnTo>
                  <a:lnTo>
                    <a:pt x="348" y="252"/>
                  </a:lnTo>
                  <a:lnTo>
                    <a:pt x="354" y="252"/>
                  </a:lnTo>
                  <a:lnTo>
                    <a:pt x="354" y="258"/>
                  </a:lnTo>
                  <a:lnTo>
                    <a:pt x="360" y="258"/>
                  </a:lnTo>
                  <a:lnTo>
                    <a:pt x="360" y="252"/>
                  </a:lnTo>
                  <a:lnTo>
                    <a:pt x="366" y="252"/>
                  </a:lnTo>
                  <a:lnTo>
                    <a:pt x="372" y="246"/>
                  </a:lnTo>
                  <a:lnTo>
                    <a:pt x="378" y="246"/>
                  </a:lnTo>
                  <a:lnTo>
                    <a:pt x="378" y="252"/>
                  </a:lnTo>
                  <a:lnTo>
                    <a:pt x="378" y="258"/>
                  </a:lnTo>
                  <a:lnTo>
                    <a:pt x="384" y="258"/>
                  </a:lnTo>
                  <a:lnTo>
                    <a:pt x="384" y="192"/>
                  </a:lnTo>
                  <a:lnTo>
                    <a:pt x="378" y="198"/>
                  </a:lnTo>
                  <a:lnTo>
                    <a:pt x="372" y="198"/>
                  </a:lnTo>
                  <a:lnTo>
                    <a:pt x="366" y="204"/>
                  </a:lnTo>
                  <a:lnTo>
                    <a:pt x="372" y="204"/>
                  </a:lnTo>
                  <a:lnTo>
                    <a:pt x="372" y="210"/>
                  </a:lnTo>
                  <a:lnTo>
                    <a:pt x="366" y="204"/>
                  </a:lnTo>
                  <a:lnTo>
                    <a:pt x="360" y="204"/>
                  </a:lnTo>
                  <a:lnTo>
                    <a:pt x="354" y="204"/>
                  </a:lnTo>
                  <a:lnTo>
                    <a:pt x="348" y="204"/>
                  </a:lnTo>
                  <a:lnTo>
                    <a:pt x="348" y="198"/>
                  </a:lnTo>
                  <a:lnTo>
                    <a:pt x="342" y="198"/>
                  </a:lnTo>
                  <a:lnTo>
                    <a:pt x="342" y="192"/>
                  </a:lnTo>
                  <a:lnTo>
                    <a:pt x="336" y="192"/>
                  </a:lnTo>
                  <a:lnTo>
                    <a:pt x="336" y="186"/>
                  </a:lnTo>
                  <a:lnTo>
                    <a:pt x="330" y="186"/>
                  </a:lnTo>
                  <a:lnTo>
                    <a:pt x="330" y="180"/>
                  </a:lnTo>
                  <a:lnTo>
                    <a:pt x="324" y="180"/>
                  </a:lnTo>
                  <a:lnTo>
                    <a:pt x="318" y="174"/>
                  </a:lnTo>
                  <a:lnTo>
                    <a:pt x="318" y="180"/>
                  </a:lnTo>
                  <a:lnTo>
                    <a:pt x="318" y="174"/>
                  </a:lnTo>
                  <a:lnTo>
                    <a:pt x="318" y="168"/>
                  </a:lnTo>
                  <a:lnTo>
                    <a:pt x="318" y="162"/>
                  </a:lnTo>
                  <a:lnTo>
                    <a:pt x="318" y="156"/>
                  </a:lnTo>
                  <a:lnTo>
                    <a:pt x="318" y="150"/>
                  </a:lnTo>
                  <a:lnTo>
                    <a:pt x="318" y="144"/>
                  </a:lnTo>
                  <a:lnTo>
                    <a:pt x="324" y="144"/>
                  </a:lnTo>
                  <a:lnTo>
                    <a:pt x="318" y="144"/>
                  </a:lnTo>
                  <a:lnTo>
                    <a:pt x="318" y="138"/>
                  </a:lnTo>
                  <a:lnTo>
                    <a:pt x="324" y="138"/>
                  </a:lnTo>
                  <a:lnTo>
                    <a:pt x="324" y="132"/>
                  </a:lnTo>
                  <a:lnTo>
                    <a:pt x="324" y="126"/>
                  </a:lnTo>
                  <a:lnTo>
                    <a:pt x="324" y="120"/>
                  </a:lnTo>
                  <a:lnTo>
                    <a:pt x="330" y="120"/>
                  </a:lnTo>
                  <a:lnTo>
                    <a:pt x="330" y="114"/>
                  </a:lnTo>
                  <a:lnTo>
                    <a:pt x="330" y="108"/>
                  </a:lnTo>
                  <a:lnTo>
                    <a:pt x="330" y="102"/>
                  </a:lnTo>
                  <a:lnTo>
                    <a:pt x="324" y="102"/>
                  </a:lnTo>
                  <a:lnTo>
                    <a:pt x="324" y="96"/>
                  </a:lnTo>
                  <a:lnTo>
                    <a:pt x="330" y="96"/>
                  </a:lnTo>
                  <a:lnTo>
                    <a:pt x="330" y="90"/>
                  </a:lnTo>
                  <a:lnTo>
                    <a:pt x="330" y="84"/>
                  </a:lnTo>
                  <a:lnTo>
                    <a:pt x="330" y="78"/>
                  </a:lnTo>
                  <a:lnTo>
                    <a:pt x="330" y="72"/>
                  </a:lnTo>
                  <a:lnTo>
                    <a:pt x="324" y="66"/>
                  </a:lnTo>
                  <a:lnTo>
                    <a:pt x="330" y="66"/>
                  </a:lnTo>
                  <a:lnTo>
                    <a:pt x="324" y="66"/>
                  </a:lnTo>
                  <a:lnTo>
                    <a:pt x="330" y="66"/>
                  </a:lnTo>
                  <a:lnTo>
                    <a:pt x="324" y="66"/>
                  </a:lnTo>
                  <a:lnTo>
                    <a:pt x="324" y="60"/>
                  </a:lnTo>
                  <a:lnTo>
                    <a:pt x="324" y="54"/>
                  </a:lnTo>
                  <a:lnTo>
                    <a:pt x="318" y="54"/>
                  </a:lnTo>
                  <a:lnTo>
                    <a:pt x="318" y="60"/>
                  </a:lnTo>
                  <a:lnTo>
                    <a:pt x="318" y="54"/>
                  </a:lnTo>
                  <a:lnTo>
                    <a:pt x="312" y="54"/>
                  </a:lnTo>
                  <a:lnTo>
                    <a:pt x="318" y="48"/>
                  </a:lnTo>
                  <a:lnTo>
                    <a:pt x="318" y="42"/>
                  </a:lnTo>
                  <a:lnTo>
                    <a:pt x="330" y="42"/>
                  </a:lnTo>
                  <a:lnTo>
                    <a:pt x="330" y="36"/>
                  </a:lnTo>
                  <a:lnTo>
                    <a:pt x="336" y="36"/>
                  </a:lnTo>
                  <a:lnTo>
                    <a:pt x="342" y="24"/>
                  </a:lnTo>
                  <a:lnTo>
                    <a:pt x="342" y="18"/>
                  </a:lnTo>
                  <a:lnTo>
                    <a:pt x="342" y="12"/>
                  </a:lnTo>
                  <a:lnTo>
                    <a:pt x="378" y="6"/>
                  </a:lnTo>
                  <a:lnTo>
                    <a:pt x="390" y="6"/>
                  </a:lnTo>
                  <a:lnTo>
                    <a:pt x="396" y="0"/>
                  </a:lnTo>
                  <a:lnTo>
                    <a:pt x="402" y="0"/>
                  </a:lnTo>
                  <a:lnTo>
                    <a:pt x="414" y="0"/>
                  </a:lnTo>
                  <a:lnTo>
                    <a:pt x="426" y="0"/>
                  </a:lnTo>
                  <a:lnTo>
                    <a:pt x="432" y="0"/>
                  </a:lnTo>
                  <a:lnTo>
                    <a:pt x="438" y="0"/>
                  </a:lnTo>
                  <a:lnTo>
                    <a:pt x="438" y="6"/>
                  </a:lnTo>
                  <a:lnTo>
                    <a:pt x="444" y="18"/>
                  </a:lnTo>
                  <a:lnTo>
                    <a:pt x="450" y="18"/>
                  </a:lnTo>
                  <a:lnTo>
                    <a:pt x="456" y="18"/>
                  </a:lnTo>
                  <a:lnTo>
                    <a:pt x="462" y="18"/>
                  </a:lnTo>
                  <a:lnTo>
                    <a:pt x="468" y="18"/>
                  </a:lnTo>
                  <a:lnTo>
                    <a:pt x="474" y="18"/>
                  </a:lnTo>
                  <a:lnTo>
                    <a:pt x="474" y="24"/>
                  </a:lnTo>
                  <a:lnTo>
                    <a:pt x="474" y="30"/>
                  </a:lnTo>
                  <a:lnTo>
                    <a:pt x="480" y="30"/>
                  </a:lnTo>
                  <a:lnTo>
                    <a:pt x="486" y="30"/>
                  </a:lnTo>
                  <a:lnTo>
                    <a:pt x="492" y="30"/>
                  </a:lnTo>
                  <a:lnTo>
                    <a:pt x="492" y="36"/>
                  </a:lnTo>
                  <a:lnTo>
                    <a:pt x="492" y="42"/>
                  </a:lnTo>
                  <a:lnTo>
                    <a:pt x="498" y="42"/>
                  </a:lnTo>
                  <a:lnTo>
                    <a:pt x="504" y="42"/>
                  </a:lnTo>
                  <a:lnTo>
                    <a:pt x="510" y="42"/>
                  </a:lnTo>
                  <a:lnTo>
                    <a:pt x="516" y="42"/>
                  </a:lnTo>
                  <a:lnTo>
                    <a:pt x="522" y="42"/>
                  </a:lnTo>
                  <a:lnTo>
                    <a:pt x="522" y="48"/>
                  </a:lnTo>
                  <a:lnTo>
                    <a:pt x="528" y="48"/>
                  </a:lnTo>
                  <a:lnTo>
                    <a:pt x="534" y="48"/>
                  </a:lnTo>
                  <a:lnTo>
                    <a:pt x="534" y="54"/>
                  </a:lnTo>
                  <a:lnTo>
                    <a:pt x="540" y="54"/>
                  </a:lnTo>
                  <a:lnTo>
                    <a:pt x="540" y="60"/>
                  </a:lnTo>
                  <a:lnTo>
                    <a:pt x="546" y="60"/>
                  </a:lnTo>
                  <a:lnTo>
                    <a:pt x="546" y="66"/>
                  </a:lnTo>
                  <a:lnTo>
                    <a:pt x="546" y="72"/>
                  </a:lnTo>
                  <a:lnTo>
                    <a:pt x="552" y="72"/>
                  </a:lnTo>
                  <a:lnTo>
                    <a:pt x="552" y="66"/>
                  </a:lnTo>
                  <a:lnTo>
                    <a:pt x="558" y="66"/>
                  </a:lnTo>
                  <a:lnTo>
                    <a:pt x="558" y="72"/>
                  </a:lnTo>
                  <a:lnTo>
                    <a:pt x="558" y="78"/>
                  </a:lnTo>
                  <a:lnTo>
                    <a:pt x="564" y="78"/>
                  </a:lnTo>
                  <a:lnTo>
                    <a:pt x="564" y="84"/>
                  </a:lnTo>
                  <a:lnTo>
                    <a:pt x="558" y="90"/>
                  </a:lnTo>
                  <a:lnTo>
                    <a:pt x="564" y="90"/>
                  </a:lnTo>
                  <a:lnTo>
                    <a:pt x="570" y="96"/>
                  </a:lnTo>
                  <a:lnTo>
                    <a:pt x="570" y="102"/>
                  </a:lnTo>
                  <a:lnTo>
                    <a:pt x="576" y="108"/>
                  </a:lnTo>
                  <a:lnTo>
                    <a:pt x="576" y="114"/>
                  </a:lnTo>
                  <a:lnTo>
                    <a:pt x="582" y="114"/>
                  </a:lnTo>
                  <a:lnTo>
                    <a:pt x="576" y="114"/>
                  </a:lnTo>
                  <a:lnTo>
                    <a:pt x="576" y="120"/>
                  </a:lnTo>
                  <a:lnTo>
                    <a:pt x="570" y="120"/>
                  </a:lnTo>
                  <a:lnTo>
                    <a:pt x="570" y="126"/>
                  </a:lnTo>
                  <a:lnTo>
                    <a:pt x="564" y="126"/>
                  </a:lnTo>
                  <a:lnTo>
                    <a:pt x="558" y="132"/>
                  </a:lnTo>
                  <a:lnTo>
                    <a:pt x="558" y="138"/>
                  </a:lnTo>
                  <a:lnTo>
                    <a:pt x="564" y="138"/>
                  </a:lnTo>
                  <a:lnTo>
                    <a:pt x="564" y="144"/>
                  </a:lnTo>
                  <a:lnTo>
                    <a:pt x="564" y="150"/>
                  </a:lnTo>
                  <a:lnTo>
                    <a:pt x="558" y="150"/>
                  </a:lnTo>
                  <a:lnTo>
                    <a:pt x="558" y="156"/>
                  </a:lnTo>
                  <a:lnTo>
                    <a:pt x="558" y="162"/>
                  </a:lnTo>
                  <a:lnTo>
                    <a:pt x="558" y="168"/>
                  </a:lnTo>
                  <a:lnTo>
                    <a:pt x="558" y="162"/>
                  </a:lnTo>
                  <a:lnTo>
                    <a:pt x="558" y="168"/>
                  </a:lnTo>
                  <a:lnTo>
                    <a:pt x="558" y="174"/>
                  </a:lnTo>
                  <a:lnTo>
                    <a:pt x="564" y="174"/>
                  </a:lnTo>
                  <a:lnTo>
                    <a:pt x="558" y="180"/>
                  </a:lnTo>
                  <a:lnTo>
                    <a:pt x="558" y="186"/>
                  </a:lnTo>
                  <a:lnTo>
                    <a:pt x="558" y="192"/>
                  </a:lnTo>
                  <a:lnTo>
                    <a:pt x="558" y="198"/>
                  </a:lnTo>
                  <a:lnTo>
                    <a:pt x="564" y="198"/>
                  </a:lnTo>
                  <a:lnTo>
                    <a:pt x="564" y="204"/>
                  </a:lnTo>
                  <a:lnTo>
                    <a:pt x="570" y="204"/>
                  </a:lnTo>
                  <a:lnTo>
                    <a:pt x="570" y="210"/>
                  </a:lnTo>
                  <a:lnTo>
                    <a:pt x="564" y="210"/>
                  </a:lnTo>
                  <a:lnTo>
                    <a:pt x="558" y="210"/>
                  </a:lnTo>
                  <a:lnTo>
                    <a:pt x="558" y="216"/>
                  </a:lnTo>
                  <a:lnTo>
                    <a:pt x="552" y="216"/>
                  </a:lnTo>
                  <a:lnTo>
                    <a:pt x="546" y="216"/>
                  </a:lnTo>
                  <a:lnTo>
                    <a:pt x="546" y="222"/>
                  </a:lnTo>
                  <a:lnTo>
                    <a:pt x="540" y="222"/>
                  </a:lnTo>
                  <a:lnTo>
                    <a:pt x="540" y="228"/>
                  </a:lnTo>
                  <a:lnTo>
                    <a:pt x="546" y="228"/>
                  </a:lnTo>
                  <a:lnTo>
                    <a:pt x="546" y="234"/>
                  </a:lnTo>
                  <a:lnTo>
                    <a:pt x="546" y="240"/>
                  </a:lnTo>
                  <a:lnTo>
                    <a:pt x="546" y="246"/>
                  </a:lnTo>
                  <a:lnTo>
                    <a:pt x="540" y="246"/>
                  </a:lnTo>
                  <a:lnTo>
                    <a:pt x="540" y="252"/>
                  </a:lnTo>
                  <a:lnTo>
                    <a:pt x="540" y="258"/>
                  </a:lnTo>
                  <a:lnTo>
                    <a:pt x="534" y="264"/>
                  </a:lnTo>
                  <a:lnTo>
                    <a:pt x="528" y="264"/>
                  </a:lnTo>
                  <a:lnTo>
                    <a:pt x="534" y="264"/>
                  </a:lnTo>
                  <a:lnTo>
                    <a:pt x="534" y="270"/>
                  </a:lnTo>
                  <a:lnTo>
                    <a:pt x="534" y="264"/>
                  </a:lnTo>
                  <a:lnTo>
                    <a:pt x="534" y="270"/>
                  </a:lnTo>
                  <a:lnTo>
                    <a:pt x="540" y="270"/>
                  </a:lnTo>
                  <a:lnTo>
                    <a:pt x="534" y="270"/>
                  </a:lnTo>
                  <a:lnTo>
                    <a:pt x="534" y="276"/>
                  </a:lnTo>
                  <a:lnTo>
                    <a:pt x="540" y="276"/>
                  </a:lnTo>
                  <a:lnTo>
                    <a:pt x="540" y="282"/>
                  </a:lnTo>
                  <a:lnTo>
                    <a:pt x="546" y="282"/>
                  </a:lnTo>
                  <a:lnTo>
                    <a:pt x="546" y="288"/>
                  </a:lnTo>
                  <a:lnTo>
                    <a:pt x="546" y="282"/>
                  </a:lnTo>
                  <a:lnTo>
                    <a:pt x="552" y="282"/>
                  </a:lnTo>
                  <a:lnTo>
                    <a:pt x="558" y="288"/>
                  </a:lnTo>
                  <a:lnTo>
                    <a:pt x="528" y="294"/>
                  </a:lnTo>
                  <a:lnTo>
                    <a:pt x="516" y="300"/>
                  </a:lnTo>
                  <a:lnTo>
                    <a:pt x="510" y="300"/>
                  </a:lnTo>
                  <a:lnTo>
                    <a:pt x="498" y="306"/>
                  </a:lnTo>
                  <a:lnTo>
                    <a:pt x="492" y="306"/>
                  </a:lnTo>
                  <a:lnTo>
                    <a:pt x="486" y="306"/>
                  </a:lnTo>
                  <a:lnTo>
                    <a:pt x="480" y="312"/>
                  </a:lnTo>
                  <a:lnTo>
                    <a:pt x="468" y="318"/>
                  </a:lnTo>
                  <a:lnTo>
                    <a:pt x="456" y="318"/>
                  </a:lnTo>
                  <a:lnTo>
                    <a:pt x="450" y="318"/>
                  </a:lnTo>
                  <a:lnTo>
                    <a:pt x="438" y="324"/>
                  </a:lnTo>
                  <a:lnTo>
                    <a:pt x="426" y="324"/>
                  </a:lnTo>
                  <a:lnTo>
                    <a:pt x="420" y="330"/>
                  </a:lnTo>
                  <a:lnTo>
                    <a:pt x="414" y="330"/>
                  </a:lnTo>
                  <a:lnTo>
                    <a:pt x="408" y="336"/>
                  </a:lnTo>
                  <a:lnTo>
                    <a:pt x="408" y="342"/>
                  </a:lnTo>
                  <a:lnTo>
                    <a:pt x="408" y="348"/>
                  </a:lnTo>
                  <a:lnTo>
                    <a:pt x="414" y="348"/>
                  </a:lnTo>
                  <a:lnTo>
                    <a:pt x="414" y="354"/>
                  </a:lnTo>
                  <a:lnTo>
                    <a:pt x="414" y="360"/>
                  </a:lnTo>
                  <a:lnTo>
                    <a:pt x="414" y="366"/>
                  </a:lnTo>
                  <a:lnTo>
                    <a:pt x="408" y="366"/>
                  </a:lnTo>
                  <a:lnTo>
                    <a:pt x="402" y="366"/>
                  </a:lnTo>
                  <a:lnTo>
                    <a:pt x="396" y="366"/>
                  </a:lnTo>
                  <a:lnTo>
                    <a:pt x="390" y="366"/>
                  </a:lnTo>
                  <a:lnTo>
                    <a:pt x="384" y="366"/>
                  </a:lnTo>
                  <a:lnTo>
                    <a:pt x="378" y="366"/>
                  </a:lnTo>
                  <a:lnTo>
                    <a:pt x="372" y="366"/>
                  </a:lnTo>
                  <a:lnTo>
                    <a:pt x="366" y="366"/>
                  </a:lnTo>
                  <a:lnTo>
                    <a:pt x="366" y="372"/>
                  </a:lnTo>
                  <a:lnTo>
                    <a:pt x="360" y="372"/>
                  </a:lnTo>
                  <a:lnTo>
                    <a:pt x="354" y="372"/>
                  </a:lnTo>
                  <a:lnTo>
                    <a:pt x="348" y="378"/>
                  </a:lnTo>
                  <a:lnTo>
                    <a:pt x="348" y="384"/>
                  </a:lnTo>
                  <a:lnTo>
                    <a:pt x="342" y="384"/>
                  </a:lnTo>
                  <a:lnTo>
                    <a:pt x="336" y="390"/>
                  </a:lnTo>
                  <a:lnTo>
                    <a:pt x="342" y="390"/>
                  </a:lnTo>
                  <a:lnTo>
                    <a:pt x="336" y="390"/>
                  </a:lnTo>
                  <a:lnTo>
                    <a:pt x="342" y="390"/>
                  </a:lnTo>
                  <a:lnTo>
                    <a:pt x="336" y="390"/>
                  </a:lnTo>
                  <a:lnTo>
                    <a:pt x="336" y="396"/>
                  </a:lnTo>
                  <a:lnTo>
                    <a:pt x="342" y="396"/>
                  </a:lnTo>
                  <a:lnTo>
                    <a:pt x="336" y="396"/>
                  </a:lnTo>
                  <a:lnTo>
                    <a:pt x="336" y="402"/>
                  </a:lnTo>
                  <a:lnTo>
                    <a:pt x="336" y="408"/>
                  </a:lnTo>
                  <a:lnTo>
                    <a:pt x="336" y="414"/>
                  </a:lnTo>
                  <a:lnTo>
                    <a:pt x="330" y="414"/>
                  </a:lnTo>
                  <a:lnTo>
                    <a:pt x="312" y="420"/>
                  </a:lnTo>
                  <a:lnTo>
                    <a:pt x="306" y="426"/>
                  </a:lnTo>
                  <a:lnTo>
                    <a:pt x="288" y="432"/>
                  </a:lnTo>
                  <a:lnTo>
                    <a:pt x="276" y="444"/>
                  </a:lnTo>
                  <a:lnTo>
                    <a:pt x="276" y="450"/>
                  </a:lnTo>
                  <a:lnTo>
                    <a:pt x="276" y="456"/>
                  </a:lnTo>
                  <a:lnTo>
                    <a:pt x="264" y="462"/>
                  </a:lnTo>
                  <a:lnTo>
                    <a:pt x="258" y="468"/>
                  </a:lnTo>
                  <a:lnTo>
                    <a:pt x="252" y="474"/>
                  </a:lnTo>
                  <a:lnTo>
                    <a:pt x="252" y="480"/>
                  </a:lnTo>
                  <a:lnTo>
                    <a:pt x="246" y="480"/>
                  </a:lnTo>
                  <a:lnTo>
                    <a:pt x="240" y="480"/>
                  </a:lnTo>
                  <a:lnTo>
                    <a:pt x="240" y="486"/>
                  </a:lnTo>
                  <a:lnTo>
                    <a:pt x="240" y="480"/>
                  </a:lnTo>
                  <a:lnTo>
                    <a:pt x="240" y="486"/>
                  </a:lnTo>
                  <a:lnTo>
                    <a:pt x="234" y="486"/>
                  </a:lnTo>
                  <a:lnTo>
                    <a:pt x="228" y="486"/>
                  </a:lnTo>
                  <a:lnTo>
                    <a:pt x="222" y="486"/>
                  </a:lnTo>
                  <a:lnTo>
                    <a:pt x="222" y="480"/>
                  </a:lnTo>
                  <a:lnTo>
                    <a:pt x="216" y="480"/>
                  </a:lnTo>
                  <a:lnTo>
                    <a:pt x="210" y="480"/>
                  </a:lnTo>
                  <a:lnTo>
                    <a:pt x="204" y="480"/>
                  </a:lnTo>
                  <a:lnTo>
                    <a:pt x="198" y="480"/>
                  </a:lnTo>
                  <a:lnTo>
                    <a:pt x="198" y="486"/>
                  </a:lnTo>
                  <a:lnTo>
                    <a:pt x="192" y="486"/>
                  </a:lnTo>
                  <a:lnTo>
                    <a:pt x="192" y="480"/>
                  </a:lnTo>
                  <a:lnTo>
                    <a:pt x="186" y="480"/>
                  </a:lnTo>
                  <a:lnTo>
                    <a:pt x="186" y="474"/>
                  </a:lnTo>
                  <a:lnTo>
                    <a:pt x="180" y="474"/>
                  </a:lnTo>
                  <a:lnTo>
                    <a:pt x="174" y="474"/>
                  </a:lnTo>
                  <a:lnTo>
                    <a:pt x="174" y="480"/>
                  </a:lnTo>
                  <a:lnTo>
                    <a:pt x="174" y="474"/>
                  </a:lnTo>
                  <a:lnTo>
                    <a:pt x="168" y="474"/>
                  </a:lnTo>
                  <a:lnTo>
                    <a:pt x="162" y="474"/>
                  </a:lnTo>
                  <a:lnTo>
                    <a:pt x="156" y="474"/>
                  </a:lnTo>
                  <a:lnTo>
                    <a:pt x="156" y="468"/>
                  </a:lnTo>
                  <a:lnTo>
                    <a:pt x="150" y="468"/>
                  </a:lnTo>
                  <a:lnTo>
                    <a:pt x="150" y="462"/>
                  </a:lnTo>
                  <a:lnTo>
                    <a:pt x="144" y="462"/>
                  </a:lnTo>
                  <a:lnTo>
                    <a:pt x="138" y="462"/>
                  </a:lnTo>
                  <a:lnTo>
                    <a:pt x="132" y="462"/>
                  </a:lnTo>
                  <a:lnTo>
                    <a:pt x="132" y="456"/>
                  </a:lnTo>
                  <a:lnTo>
                    <a:pt x="132" y="462"/>
                  </a:lnTo>
                  <a:lnTo>
                    <a:pt x="126" y="462"/>
                  </a:lnTo>
                  <a:lnTo>
                    <a:pt x="120" y="462"/>
                  </a:lnTo>
                  <a:lnTo>
                    <a:pt x="120" y="456"/>
                  </a:lnTo>
                  <a:lnTo>
                    <a:pt x="114" y="456"/>
                  </a:lnTo>
                  <a:lnTo>
                    <a:pt x="108" y="456"/>
                  </a:lnTo>
                  <a:lnTo>
                    <a:pt x="72" y="468"/>
                  </a:lnTo>
                  <a:lnTo>
                    <a:pt x="72" y="462"/>
                  </a:lnTo>
                  <a:lnTo>
                    <a:pt x="66" y="462"/>
                  </a:lnTo>
                  <a:lnTo>
                    <a:pt x="60" y="462"/>
                  </a:lnTo>
                  <a:lnTo>
                    <a:pt x="60" y="456"/>
                  </a:lnTo>
                  <a:lnTo>
                    <a:pt x="54" y="456"/>
                  </a:lnTo>
                  <a:lnTo>
                    <a:pt x="54" y="450"/>
                  </a:lnTo>
                  <a:lnTo>
                    <a:pt x="48" y="450"/>
                  </a:lnTo>
                  <a:lnTo>
                    <a:pt x="42" y="444"/>
                  </a:lnTo>
                  <a:lnTo>
                    <a:pt x="36" y="444"/>
                  </a:lnTo>
                  <a:lnTo>
                    <a:pt x="36" y="438"/>
                  </a:lnTo>
                  <a:lnTo>
                    <a:pt x="30" y="438"/>
                  </a:lnTo>
                  <a:lnTo>
                    <a:pt x="30" y="432"/>
                  </a:lnTo>
                  <a:lnTo>
                    <a:pt x="24" y="426"/>
                  </a:lnTo>
                  <a:lnTo>
                    <a:pt x="18" y="420"/>
                  </a:lnTo>
                  <a:lnTo>
                    <a:pt x="12" y="414"/>
                  </a:lnTo>
                  <a:lnTo>
                    <a:pt x="6" y="414"/>
                  </a:lnTo>
                  <a:lnTo>
                    <a:pt x="6" y="408"/>
                  </a:lnTo>
                  <a:lnTo>
                    <a:pt x="6" y="402"/>
                  </a:lnTo>
                  <a:lnTo>
                    <a:pt x="0" y="396"/>
                  </a:lnTo>
                  <a:lnTo>
                    <a:pt x="0" y="234"/>
                  </a:lnTo>
                  <a:lnTo>
                    <a:pt x="102" y="234"/>
                  </a:lnTo>
                  <a:lnTo>
                    <a:pt x="96" y="228"/>
                  </a:lnTo>
                  <a:lnTo>
                    <a:pt x="96" y="222"/>
                  </a:lnTo>
                  <a:lnTo>
                    <a:pt x="96" y="216"/>
                  </a:lnTo>
                  <a:lnTo>
                    <a:pt x="96" y="210"/>
                  </a:lnTo>
                  <a:lnTo>
                    <a:pt x="102" y="210"/>
                  </a:lnTo>
                  <a:lnTo>
                    <a:pt x="102" y="204"/>
                  </a:lnTo>
                  <a:lnTo>
                    <a:pt x="102" y="198"/>
                  </a:lnTo>
                  <a:lnTo>
                    <a:pt x="96" y="198"/>
                  </a:lnTo>
                  <a:lnTo>
                    <a:pt x="96" y="192"/>
                  </a:lnTo>
                  <a:lnTo>
                    <a:pt x="96" y="186"/>
                  </a:lnTo>
                  <a:lnTo>
                    <a:pt x="96" y="180"/>
                  </a:lnTo>
                  <a:lnTo>
                    <a:pt x="102" y="174"/>
                  </a:lnTo>
                  <a:lnTo>
                    <a:pt x="96" y="174"/>
                  </a:lnTo>
                  <a:lnTo>
                    <a:pt x="96" y="168"/>
                  </a:lnTo>
                  <a:lnTo>
                    <a:pt x="96" y="162"/>
                  </a:lnTo>
                  <a:lnTo>
                    <a:pt x="102" y="162"/>
                  </a:lnTo>
                  <a:lnTo>
                    <a:pt x="102" y="156"/>
                  </a:lnTo>
                  <a:lnTo>
                    <a:pt x="102" y="150"/>
                  </a:lnTo>
                  <a:lnTo>
                    <a:pt x="102" y="144"/>
                  </a:lnTo>
                  <a:lnTo>
                    <a:pt x="96" y="144"/>
                  </a:lnTo>
                  <a:lnTo>
                    <a:pt x="96" y="138"/>
                  </a:lnTo>
                  <a:lnTo>
                    <a:pt x="102" y="132"/>
                  </a:lnTo>
                  <a:lnTo>
                    <a:pt x="96" y="132"/>
                  </a:lnTo>
                  <a:close/>
                </a:path>
              </a:pathLst>
            </a:custGeom>
            <a:solidFill>
              <a:srgbClr val="FFE56F"/>
            </a:solidFill>
            <a:ln w="9525">
              <a:solidFill>
                <a:srgbClr val="808080"/>
              </a:solidFill>
              <a:prstDash val="solid"/>
              <a:round/>
              <a:headEnd/>
              <a:tailEnd/>
            </a:ln>
          </p:spPr>
          <p:txBody>
            <a:bodyPr/>
            <a:lstStyle/>
            <a:p>
              <a:endParaRPr lang="en-ZA"/>
            </a:p>
          </p:txBody>
        </p:sp>
        <p:sp>
          <p:nvSpPr>
            <p:cNvPr id="123966" name="Freeform 62"/>
            <p:cNvSpPr>
              <a:spLocks noChangeAspect="1"/>
            </p:cNvSpPr>
            <p:nvPr>
              <p:custDataLst>
                <p:tags r:id="rId13"/>
              </p:custDataLst>
            </p:nvPr>
          </p:nvSpPr>
          <p:spPr bwMode="auto">
            <a:xfrm>
              <a:off x="4543" y="2298"/>
              <a:ext cx="237" cy="217"/>
            </a:xfrm>
            <a:custGeom>
              <a:avLst/>
              <a:gdLst>
                <a:gd name="T0" fmla="*/ 12 w 384"/>
                <a:gd name="T1" fmla="*/ 114 h 336"/>
                <a:gd name="T2" fmla="*/ 24 w 384"/>
                <a:gd name="T3" fmla="*/ 114 h 336"/>
                <a:gd name="T4" fmla="*/ 36 w 384"/>
                <a:gd name="T5" fmla="*/ 114 h 336"/>
                <a:gd name="T6" fmla="*/ 60 w 384"/>
                <a:gd name="T7" fmla="*/ 114 h 336"/>
                <a:gd name="T8" fmla="*/ 78 w 384"/>
                <a:gd name="T9" fmla="*/ 120 h 336"/>
                <a:gd name="T10" fmla="*/ 84 w 384"/>
                <a:gd name="T11" fmla="*/ 114 h 336"/>
                <a:gd name="T12" fmla="*/ 102 w 384"/>
                <a:gd name="T13" fmla="*/ 96 h 336"/>
                <a:gd name="T14" fmla="*/ 126 w 384"/>
                <a:gd name="T15" fmla="*/ 66 h 336"/>
                <a:gd name="T16" fmla="*/ 174 w 384"/>
                <a:gd name="T17" fmla="*/ 48 h 336"/>
                <a:gd name="T18" fmla="*/ 180 w 384"/>
                <a:gd name="T19" fmla="*/ 30 h 336"/>
                <a:gd name="T20" fmla="*/ 174 w 384"/>
                <a:gd name="T21" fmla="*/ 24 h 336"/>
                <a:gd name="T22" fmla="*/ 186 w 384"/>
                <a:gd name="T23" fmla="*/ 18 h 336"/>
                <a:gd name="T24" fmla="*/ 204 w 384"/>
                <a:gd name="T25" fmla="*/ 6 h 336"/>
                <a:gd name="T26" fmla="*/ 222 w 384"/>
                <a:gd name="T27" fmla="*/ 0 h 336"/>
                <a:gd name="T28" fmla="*/ 246 w 384"/>
                <a:gd name="T29" fmla="*/ 0 h 336"/>
                <a:gd name="T30" fmla="*/ 282 w 384"/>
                <a:gd name="T31" fmla="*/ 24 h 336"/>
                <a:gd name="T32" fmla="*/ 300 w 384"/>
                <a:gd name="T33" fmla="*/ 18 h 336"/>
                <a:gd name="T34" fmla="*/ 318 w 384"/>
                <a:gd name="T35" fmla="*/ 30 h 336"/>
                <a:gd name="T36" fmla="*/ 336 w 384"/>
                <a:gd name="T37" fmla="*/ 42 h 336"/>
                <a:gd name="T38" fmla="*/ 366 w 384"/>
                <a:gd name="T39" fmla="*/ 48 h 336"/>
                <a:gd name="T40" fmla="*/ 384 w 384"/>
                <a:gd name="T41" fmla="*/ 54 h 336"/>
                <a:gd name="T42" fmla="*/ 378 w 384"/>
                <a:gd name="T43" fmla="*/ 66 h 336"/>
                <a:gd name="T44" fmla="*/ 384 w 384"/>
                <a:gd name="T45" fmla="*/ 90 h 336"/>
                <a:gd name="T46" fmla="*/ 384 w 384"/>
                <a:gd name="T47" fmla="*/ 102 h 336"/>
                <a:gd name="T48" fmla="*/ 384 w 384"/>
                <a:gd name="T49" fmla="*/ 114 h 336"/>
                <a:gd name="T50" fmla="*/ 384 w 384"/>
                <a:gd name="T51" fmla="*/ 126 h 336"/>
                <a:gd name="T52" fmla="*/ 378 w 384"/>
                <a:gd name="T53" fmla="*/ 144 h 336"/>
                <a:gd name="T54" fmla="*/ 366 w 384"/>
                <a:gd name="T55" fmla="*/ 156 h 336"/>
                <a:gd name="T56" fmla="*/ 366 w 384"/>
                <a:gd name="T57" fmla="*/ 168 h 336"/>
                <a:gd name="T58" fmla="*/ 378 w 384"/>
                <a:gd name="T59" fmla="*/ 180 h 336"/>
                <a:gd name="T60" fmla="*/ 372 w 384"/>
                <a:gd name="T61" fmla="*/ 192 h 336"/>
                <a:gd name="T62" fmla="*/ 378 w 384"/>
                <a:gd name="T63" fmla="*/ 204 h 336"/>
                <a:gd name="T64" fmla="*/ 378 w 384"/>
                <a:gd name="T65" fmla="*/ 204 h 336"/>
                <a:gd name="T66" fmla="*/ 378 w 384"/>
                <a:gd name="T67" fmla="*/ 222 h 336"/>
                <a:gd name="T68" fmla="*/ 378 w 384"/>
                <a:gd name="T69" fmla="*/ 234 h 336"/>
                <a:gd name="T70" fmla="*/ 360 w 384"/>
                <a:gd name="T71" fmla="*/ 246 h 336"/>
                <a:gd name="T72" fmla="*/ 354 w 384"/>
                <a:gd name="T73" fmla="*/ 270 h 336"/>
                <a:gd name="T74" fmla="*/ 354 w 384"/>
                <a:gd name="T75" fmla="*/ 282 h 336"/>
                <a:gd name="T76" fmla="*/ 300 w 384"/>
                <a:gd name="T77" fmla="*/ 336 h 336"/>
                <a:gd name="T78" fmla="*/ 288 w 384"/>
                <a:gd name="T79" fmla="*/ 336 h 336"/>
                <a:gd name="T80" fmla="*/ 264 w 384"/>
                <a:gd name="T81" fmla="*/ 330 h 336"/>
                <a:gd name="T82" fmla="*/ 246 w 384"/>
                <a:gd name="T83" fmla="*/ 330 h 336"/>
                <a:gd name="T84" fmla="*/ 222 w 384"/>
                <a:gd name="T85" fmla="*/ 324 h 336"/>
                <a:gd name="T86" fmla="*/ 198 w 384"/>
                <a:gd name="T87" fmla="*/ 324 h 336"/>
                <a:gd name="T88" fmla="*/ 186 w 384"/>
                <a:gd name="T89" fmla="*/ 312 h 336"/>
                <a:gd name="T90" fmla="*/ 174 w 384"/>
                <a:gd name="T91" fmla="*/ 300 h 336"/>
                <a:gd name="T92" fmla="*/ 150 w 384"/>
                <a:gd name="T93" fmla="*/ 294 h 336"/>
                <a:gd name="T94" fmla="*/ 138 w 384"/>
                <a:gd name="T95" fmla="*/ 294 h 336"/>
                <a:gd name="T96" fmla="*/ 126 w 384"/>
                <a:gd name="T97" fmla="*/ 282 h 336"/>
                <a:gd name="T98" fmla="*/ 120 w 384"/>
                <a:gd name="T99" fmla="*/ 264 h 336"/>
                <a:gd name="T100" fmla="*/ 120 w 384"/>
                <a:gd name="T101" fmla="*/ 240 h 336"/>
                <a:gd name="T102" fmla="*/ 96 w 384"/>
                <a:gd name="T103" fmla="*/ 240 h 336"/>
                <a:gd name="T104" fmla="*/ 96 w 384"/>
                <a:gd name="T105" fmla="*/ 222 h 336"/>
                <a:gd name="T106" fmla="*/ 78 w 384"/>
                <a:gd name="T107" fmla="*/ 216 h 336"/>
                <a:gd name="T108" fmla="*/ 60 w 384"/>
                <a:gd name="T109" fmla="*/ 204 h 336"/>
                <a:gd name="T110" fmla="*/ 42 w 384"/>
                <a:gd name="T111" fmla="*/ 198 h 336"/>
                <a:gd name="T112" fmla="*/ 36 w 384"/>
                <a:gd name="T113" fmla="*/ 174 h 336"/>
                <a:gd name="T114" fmla="*/ 24 w 384"/>
                <a:gd name="T115" fmla="*/ 156 h 336"/>
                <a:gd name="T116" fmla="*/ 12 w 384"/>
                <a:gd name="T117" fmla="*/ 138 h 336"/>
                <a:gd name="T118" fmla="*/ 6 w 384"/>
                <a:gd name="T119" fmla="*/ 12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336">
                  <a:moveTo>
                    <a:pt x="0" y="108"/>
                  </a:moveTo>
                  <a:lnTo>
                    <a:pt x="6" y="108"/>
                  </a:lnTo>
                  <a:lnTo>
                    <a:pt x="12" y="108"/>
                  </a:lnTo>
                  <a:lnTo>
                    <a:pt x="12" y="114"/>
                  </a:lnTo>
                  <a:lnTo>
                    <a:pt x="12" y="108"/>
                  </a:lnTo>
                  <a:lnTo>
                    <a:pt x="18" y="108"/>
                  </a:lnTo>
                  <a:lnTo>
                    <a:pt x="24" y="108"/>
                  </a:lnTo>
                  <a:lnTo>
                    <a:pt x="24" y="114"/>
                  </a:lnTo>
                  <a:lnTo>
                    <a:pt x="30" y="114"/>
                  </a:lnTo>
                  <a:lnTo>
                    <a:pt x="30" y="120"/>
                  </a:lnTo>
                  <a:lnTo>
                    <a:pt x="36" y="120"/>
                  </a:lnTo>
                  <a:lnTo>
                    <a:pt x="36" y="114"/>
                  </a:lnTo>
                  <a:lnTo>
                    <a:pt x="42" y="114"/>
                  </a:lnTo>
                  <a:lnTo>
                    <a:pt x="48" y="114"/>
                  </a:lnTo>
                  <a:lnTo>
                    <a:pt x="54" y="114"/>
                  </a:lnTo>
                  <a:lnTo>
                    <a:pt x="60" y="114"/>
                  </a:lnTo>
                  <a:lnTo>
                    <a:pt x="60" y="120"/>
                  </a:lnTo>
                  <a:lnTo>
                    <a:pt x="66" y="120"/>
                  </a:lnTo>
                  <a:lnTo>
                    <a:pt x="72" y="120"/>
                  </a:lnTo>
                  <a:lnTo>
                    <a:pt x="78" y="120"/>
                  </a:lnTo>
                  <a:lnTo>
                    <a:pt x="78" y="114"/>
                  </a:lnTo>
                  <a:lnTo>
                    <a:pt x="78" y="120"/>
                  </a:lnTo>
                  <a:lnTo>
                    <a:pt x="78" y="114"/>
                  </a:lnTo>
                  <a:lnTo>
                    <a:pt x="84" y="114"/>
                  </a:lnTo>
                  <a:lnTo>
                    <a:pt x="90" y="114"/>
                  </a:lnTo>
                  <a:lnTo>
                    <a:pt x="90" y="108"/>
                  </a:lnTo>
                  <a:lnTo>
                    <a:pt x="96" y="102"/>
                  </a:lnTo>
                  <a:lnTo>
                    <a:pt x="102" y="96"/>
                  </a:lnTo>
                  <a:lnTo>
                    <a:pt x="114" y="90"/>
                  </a:lnTo>
                  <a:lnTo>
                    <a:pt x="114" y="84"/>
                  </a:lnTo>
                  <a:lnTo>
                    <a:pt x="114" y="78"/>
                  </a:lnTo>
                  <a:lnTo>
                    <a:pt x="126" y="66"/>
                  </a:lnTo>
                  <a:lnTo>
                    <a:pt x="144" y="60"/>
                  </a:lnTo>
                  <a:lnTo>
                    <a:pt x="150" y="54"/>
                  </a:lnTo>
                  <a:lnTo>
                    <a:pt x="168" y="48"/>
                  </a:lnTo>
                  <a:lnTo>
                    <a:pt x="174" y="48"/>
                  </a:lnTo>
                  <a:lnTo>
                    <a:pt x="174" y="42"/>
                  </a:lnTo>
                  <a:lnTo>
                    <a:pt x="174" y="36"/>
                  </a:lnTo>
                  <a:lnTo>
                    <a:pt x="174" y="30"/>
                  </a:lnTo>
                  <a:lnTo>
                    <a:pt x="180" y="30"/>
                  </a:lnTo>
                  <a:lnTo>
                    <a:pt x="174" y="30"/>
                  </a:lnTo>
                  <a:lnTo>
                    <a:pt x="174" y="24"/>
                  </a:lnTo>
                  <a:lnTo>
                    <a:pt x="180" y="24"/>
                  </a:lnTo>
                  <a:lnTo>
                    <a:pt x="174" y="24"/>
                  </a:lnTo>
                  <a:lnTo>
                    <a:pt x="180" y="24"/>
                  </a:lnTo>
                  <a:lnTo>
                    <a:pt x="174" y="24"/>
                  </a:lnTo>
                  <a:lnTo>
                    <a:pt x="180" y="18"/>
                  </a:lnTo>
                  <a:lnTo>
                    <a:pt x="186" y="18"/>
                  </a:lnTo>
                  <a:lnTo>
                    <a:pt x="186" y="12"/>
                  </a:lnTo>
                  <a:lnTo>
                    <a:pt x="192" y="6"/>
                  </a:lnTo>
                  <a:lnTo>
                    <a:pt x="198" y="6"/>
                  </a:lnTo>
                  <a:lnTo>
                    <a:pt x="204" y="6"/>
                  </a:lnTo>
                  <a:lnTo>
                    <a:pt x="204" y="0"/>
                  </a:lnTo>
                  <a:lnTo>
                    <a:pt x="210" y="0"/>
                  </a:lnTo>
                  <a:lnTo>
                    <a:pt x="216" y="0"/>
                  </a:lnTo>
                  <a:lnTo>
                    <a:pt x="222" y="0"/>
                  </a:lnTo>
                  <a:lnTo>
                    <a:pt x="228" y="0"/>
                  </a:lnTo>
                  <a:lnTo>
                    <a:pt x="234" y="0"/>
                  </a:lnTo>
                  <a:lnTo>
                    <a:pt x="240" y="0"/>
                  </a:lnTo>
                  <a:lnTo>
                    <a:pt x="246" y="0"/>
                  </a:lnTo>
                  <a:lnTo>
                    <a:pt x="252" y="0"/>
                  </a:lnTo>
                  <a:lnTo>
                    <a:pt x="252" y="18"/>
                  </a:lnTo>
                  <a:lnTo>
                    <a:pt x="282" y="18"/>
                  </a:lnTo>
                  <a:lnTo>
                    <a:pt x="282" y="24"/>
                  </a:lnTo>
                  <a:lnTo>
                    <a:pt x="282" y="18"/>
                  </a:lnTo>
                  <a:lnTo>
                    <a:pt x="288" y="18"/>
                  </a:lnTo>
                  <a:lnTo>
                    <a:pt x="294" y="18"/>
                  </a:lnTo>
                  <a:lnTo>
                    <a:pt x="300" y="18"/>
                  </a:lnTo>
                  <a:lnTo>
                    <a:pt x="300" y="24"/>
                  </a:lnTo>
                  <a:lnTo>
                    <a:pt x="306" y="24"/>
                  </a:lnTo>
                  <a:lnTo>
                    <a:pt x="312" y="30"/>
                  </a:lnTo>
                  <a:lnTo>
                    <a:pt x="318" y="30"/>
                  </a:lnTo>
                  <a:lnTo>
                    <a:pt x="324" y="30"/>
                  </a:lnTo>
                  <a:lnTo>
                    <a:pt x="324" y="36"/>
                  </a:lnTo>
                  <a:lnTo>
                    <a:pt x="330" y="36"/>
                  </a:lnTo>
                  <a:lnTo>
                    <a:pt x="336" y="42"/>
                  </a:lnTo>
                  <a:lnTo>
                    <a:pt x="348" y="42"/>
                  </a:lnTo>
                  <a:lnTo>
                    <a:pt x="354" y="42"/>
                  </a:lnTo>
                  <a:lnTo>
                    <a:pt x="360" y="42"/>
                  </a:lnTo>
                  <a:lnTo>
                    <a:pt x="366" y="48"/>
                  </a:lnTo>
                  <a:lnTo>
                    <a:pt x="366" y="54"/>
                  </a:lnTo>
                  <a:lnTo>
                    <a:pt x="372" y="54"/>
                  </a:lnTo>
                  <a:lnTo>
                    <a:pt x="378" y="54"/>
                  </a:lnTo>
                  <a:lnTo>
                    <a:pt x="384" y="54"/>
                  </a:lnTo>
                  <a:lnTo>
                    <a:pt x="378" y="60"/>
                  </a:lnTo>
                  <a:lnTo>
                    <a:pt x="378" y="66"/>
                  </a:lnTo>
                  <a:lnTo>
                    <a:pt x="372" y="66"/>
                  </a:lnTo>
                  <a:lnTo>
                    <a:pt x="378" y="66"/>
                  </a:lnTo>
                  <a:lnTo>
                    <a:pt x="378" y="72"/>
                  </a:lnTo>
                  <a:lnTo>
                    <a:pt x="384" y="78"/>
                  </a:lnTo>
                  <a:lnTo>
                    <a:pt x="384" y="84"/>
                  </a:lnTo>
                  <a:lnTo>
                    <a:pt x="384" y="90"/>
                  </a:lnTo>
                  <a:lnTo>
                    <a:pt x="378" y="90"/>
                  </a:lnTo>
                  <a:lnTo>
                    <a:pt x="378" y="96"/>
                  </a:lnTo>
                  <a:lnTo>
                    <a:pt x="384" y="96"/>
                  </a:lnTo>
                  <a:lnTo>
                    <a:pt x="384" y="102"/>
                  </a:lnTo>
                  <a:lnTo>
                    <a:pt x="384" y="108"/>
                  </a:lnTo>
                  <a:lnTo>
                    <a:pt x="378" y="108"/>
                  </a:lnTo>
                  <a:lnTo>
                    <a:pt x="378" y="114"/>
                  </a:lnTo>
                  <a:lnTo>
                    <a:pt x="384" y="114"/>
                  </a:lnTo>
                  <a:lnTo>
                    <a:pt x="378" y="114"/>
                  </a:lnTo>
                  <a:lnTo>
                    <a:pt x="378" y="120"/>
                  </a:lnTo>
                  <a:lnTo>
                    <a:pt x="384" y="120"/>
                  </a:lnTo>
                  <a:lnTo>
                    <a:pt x="384" y="126"/>
                  </a:lnTo>
                  <a:lnTo>
                    <a:pt x="384" y="132"/>
                  </a:lnTo>
                  <a:lnTo>
                    <a:pt x="384" y="138"/>
                  </a:lnTo>
                  <a:lnTo>
                    <a:pt x="384" y="144"/>
                  </a:lnTo>
                  <a:lnTo>
                    <a:pt x="378" y="144"/>
                  </a:lnTo>
                  <a:lnTo>
                    <a:pt x="378" y="150"/>
                  </a:lnTo>
                  <a:lnTo>
                    <a:pt x="378" y="156"/>
                  </a:lnTo>
                  <a:lnTo>
                    <a:pt x="372" y="156"/>
                  </a:lnTo>
                  <a:lnTo>
                    <a:pt x="366" y="156"/>
                  </a:lnTo>
                  <a:lnTo>
                    <a:pt x="366" y="162"/>
                  </a:lnTo>
                  <a:lnTo>
                    <a:pt x="372" y="162"/>
                  </a:lnTo>
                  <a:lnTo>
                    <a:pt x="366" y="162"/>
                  </a:lnTo>
                  <a:lnTo>
                    <a:pt x="366" y="168"/>
                  </a:lnTo>
                  <a:lnTo>
                    <a:pt x="372" y="168"/>
                  </a:lnTo>
                  <a:lnTo>
                    <a:pt x="378" y="168"/>
                  </a:lnTo>
                  <a:lnTo>
                    <a:pt x="378" y="174"/>
                  </a:lnTo>
                  <a:lnTo>
                    <a:pt x="378" y="180"/>
                  </a:lnTo>
                  <a:lnTo>
                    <a:pt x="372" y="186"/>
                  </a:lnTo>
                  <a:lnTo>
                    <a:pt x="372" y="192"/>
                  </a:lnTo>
                  <a:lnTo>
                    <a:pt x="378" y="192"/>
                  </a:lnTo>
                  <a:lnTo>
                    <a:pt x="372" y="192"/>
                  </a:lnTo>
                  <a:lnTo>
                    <a:pt x="378" y="192"/>
                  </a:lnTo>
                  <a:lnTo>
                    <a:pt x="378" y="198"/>
                  </a:lnTo>
                  <a:lnTo>
                    <a:pt x="372" y="198"/>
                  </a:lnTo>
                  <a:lnTo>
                    <a:pt x="378" y="204"/>
                  </a:lnTo>
                  <a:lnTo>
                    <a:pt x="378" y="198"/>
                  </a:lnTo>
                  <a:lnTo>
                    <a:pt x="384" y="198"/>
                  </a:lnTo>
                  <a:lnTo>
                    <a:pt x="384" y="204"/>
                  </a:lnTo>
                  <a:lnTo>
                    <a:pt x="378" y="204"/>
                  </a:lnTo>
                  <a:lnTo>
                    <a:pt x="384" y="204"/>
                  </a:lnTo>
                  <a:lnTo>
                    <a:pt x="384" y="210"/>
                  </a:lnTo>
                  <a:lnTo>
                    <a:pt x="384" y="216"/>
                  </a:lnTo>
                  <a:lnTo>
                    <a:pt x="378" y="222"/>
                  </a:lnTo>
                  <a:lnTo>
                    <a:pt x="378" y="228"/>
                  </a:lnTo>
                  <a:lnTo>
                    <a:pt x="372" y="228"/>
                  </a:lnTo>
                  <a:lnTo>
                    <a:pt x="378" y="228"/>
                  </a:lnTo>
                  <a:lnTo>
                    <a:pt x="378" y="234"/>
                  </a:lnTo>
                  <a:lnTo>
                    <a:pt x="372" y="234"/>
                  </a:lnTo>
                  <a:lnTo>
                    <a:pt x="372" y="240"/>
                  </a:lnTo>
                  <a:lnTo>
                    <a:pt x="366" y="246"/>
                  </a:lnTo>
                  <a:lnTo>
                    <a:pt x="360" y="246"/>
                  </a:lnTo>
                  <a:lnTo>
                    <a:pt x="360" y="252"/>
                  </a:lnTo>
                  <a:lnTo>
                    <a:pt x="360" y="258"/>
                  </a:lnTo>
                  <a:lnTo>
                    <a:pt x="360" y="264"/>
                  </a:lnTo>
                  <a:lnTo>
                    <a:pt x="354" y="270"/>
                  </a:lnTo>
                  <a:lnTo>
                    <a:pt x="354" y="276"/>
                  </a:lnTo>
                  <a:lnTo>
                    <a:pt x="354" y="282"/>
                  </a:lnTo>
                  <a:lnTo>
                    <a:pt x="360" y="282"/>
                  </a:lnTo>
                  <a:lnTo>
                    <a:pt x="354" y="282"/>
                  </a:lnTo>
                  <a:lnTo>
                    <a:pt x="324" y="312"/>
                  </a:lnTo>
                  <a:lnTo>
                    <a:pt x="312" y="330"/>
                  </a:lnTo>
                  <a:lnTo>
                    <a:pt x="306" y="330"/>
                  </a:lnTo>
                  <a:lnTo>
                    <a:pt x="300" y="336"/>
                  </a:lnTo>
                  <a:lnTo>
                    <a:pt x="294" y="336"/>
                  </a:lnTo>
                  <a:lnTo>
                    <a:pt x="294" y="330"/>
                  </a:lnTo>
                  <a:lnTo>
                    <a:pt x="288" y="330"/>
                  </a:lnTo>
                  <a:lnTo>
                    <a:pt x="288" y="336"/>
                  </a:lnTo>
                  <a:lnTo>
                    <a:pt x="282" y="330"/>
                  </a:lnTo>
                  <a:lnTo>
                    <a:pt x="276" y="330"/>
                  </a:lnTo>
                  <a:lnTo>
                    <a:pt x="270" y="330"/>
                  </a:lnTo>
                  <a:lnTo>
                    <a:pt x="264" y="330"/>
                  </a:lnTo>
                  <a:lnTo>
                    <a:pt x="258" y="330"/>
                  </a:lnTo>
                  <a:lnTo>
                    <a:pt x="252" y="336"/>
                  </a:lnTo>
                  <a:lnTo>
                    <a:pt x="246" y="336"/>
                  </a:lnTo>
                  <a:lnTo>
                    <a:pt x="246" y="330"/>
                  </a:lnTo>
                  <a:lnTo>
                    <a:pt x="240" y="330"/>
                  </a:lnTo>
                  <a:lnTo>
                    <a:pt x="234" y="330"/>
                  </a:lnTo>
                  <a:lnTo>
                    <a:pt x="228" y="324"/>
                  </a:lnTo>
                  <a:lnTo>
                    <a:pt x="222" y="324"/>
                  </a:lnTo>
                  <a:lnTo>
                    <a:pt x="216" y="324"/>
                  </a:lnTo>
                  <a:lnTo>
                    <a:pt x="210" y="324"/>
                  </a:lnTo>
                  <a:lnTo>
                    <a:pt x="204" y="324"/>
                  </a:lnTo>
                  <a:lnTo>
                    <a:pt x="198" y="324"/>
                  </a:lnTo>
                  <a:lnTo>
                    <a:pt x="198" y="318"/>
                  </a:lnTo>
                  <a:lnTo>
                    <a:pt x="192" y="318"/>
                  </a:lnTo>
                  <a:lnTo>
                    <a:pt x="186" y="318"/>
                  </a:lnTo>
                  <a:lnTo>
                    <a:pt x="186" y="312"/>
                  </a:lnTo>
                  <a:lnTo>
                    <a:pt x="186" y="306"/>
                  </a:lnTo>
                  <a:lnTo>
                    <a:pt x="180" y="306"/>
                  </a:lnTo>
                  <a:lnTo>
                    <a:pt x="174" y="306"/>
                  </a:lnTo>
                  <a:lnTo>
                    <a:pt x="174" y="300"/>
                  </a:lnTo>
                  <a:lnTo>
                    <a:pt x="168" y="300"/>
                  </a:lnTo>
                  <a:lnTo>
                    <a:pt x="162" y="300"/>
                  </a:lnTo>
                  <a:lnTo>
                    <a:pt x="156" y="300"/>
                  </a:lnTo>
                  <a:lnTo>
                    <a:pt x="150" y="294"/>
                  </a:lnTo>
                  <a:lnTo>
                    <a:pt x="150" y="300"/>
                  </a:lnTo>
                  <a:lnTo>
                    <a:pt x="150" y="294"/>
                  </a:lnTo>
                  <a:lnTo>
                    <a:pt x="144" y="294"/>
                  </a:lnTo>
                  <a:lnTo>
                    <a:pt x="138" y="294"/>
                  </a:lnTo>
                  <a:lnTo>
                    <a:pt x="132" y="294"/>
                  </a:lnTo>
                  <a:lnTo>
                    <a:pt x="132" y="288"/>
                  </a:lnTo>
                  <a:lnTo>
                    <a:pt x="132" y="282"/>
                  </a:lnTo>
                  <a:lnTo>
                    <a:pt x="126" y="282"/>
                  </a:lnTo>
                  <a:lnTo>
                    <a:pt x="126" y="276"/>
                  </a:lnTo>
                  <a:lnTo>
                    <a:pt x="120" y="276"/>
                  </a:lnTo>
                  <a:lnTo>
                    <a:pt x="120" y="270"/>
                  </a:lnTo>
                  <a:lnTo>
                    <a:pt x="120" y="264"/>
                  </a:lnTo>
                  <a:lnTo>
                    <a:pt x="120" y="258"/>
                  </a:lnTo>
                  <a:lnTo>
                    <a:pt x="120" y="252"/>
                  </a:lnTo>
                  <a:lnTo>
                    <a:pt x="120" y="246"/>
                  </a:lnTo>
                  <a:lnTo>
                    <a:pt x="120" y="240"/>
                  </a:lnTo>
                  <a:lnTo>
                    <a:pt x="114" y="240"/>
                  </a:lnTo>
                  <a:lnTo>
                    <a:pt x="108" y="240"/>
                  </a:lnTo>
                  <a:lnTo>
                    <a:pt x="102" y="240"/>
                  </a:lnTo>
                  <a:lnTo>
                    <a:pt x="96" y="240"/>
                  </a:lnTo>
                  <a:lnTo>
                    <a:pt x="102" y="240"/>
                  </a:lnTo>
                  <a:lnTo>
                    <a:pt x="102" y="234"/>
                  </a:lnTo>
                  <a:lnTo>
                    <a:pt x="96" y="228"/>
                  </a:lnTo>
                  <a:lnTo>
                    <a:pt x="96" y="222"/>
                  </a:lnTo>
                  <a:lnTo>
                    <a:pt x="90" y="222"/>
                  </a:lnTo>
                  <a:lnTo>
                    <a:pt x="90" y="216"/>
                  </a:lnTo>
                  <a:lnTo>
                    <a:pt x="84" y="216"/>
                  </a:lnTo>
                  <a:lnTo>
                    <a:pt x="78" y="216"/>
                  </a:lnTo>
                  <a:lnTo>
                    <a:pt x="72" y="216"/>
                  </a:lnTo>
                  <a:lnTo>
                    <a:pt x="72" y="210"/>
                  </a:lnTo>
                  <a:lnTo>
                    <a:pt x="66" y="210"/>
                  </a:lnTo>
                  <a:lnTo>
                    <a:pt x="60" y="204"/>
                  </a:lnTo>
                  <a:lnTo>
                    <a:pt x="54" y="204"/>
                  </a:lnTo>
                  <a:lnTo>
                    <a:pt x="54" y="198"/>
                  </a:lnTo>
                  <a:lnTo>
                    <a:pt x="48" y="198"/>
                  </a:lnTo>
                  <a:lnTo>
                    <a:pt x="42" y="198"/>
                  </a:lnTo>
                  <a:lnTo>
                    <a:pt x="42" y="192"/>
                  </a:lnTo>
                  <a:lnTo>
                    <a:pt x="42" y="186"/>
                  </a:lnTo>
                  <a:lnTo>
                    <a:pt x="36" y="180"/>
                  </a:lnTo>
                  <a:lnTo>
                    <a:pt x="36" y="174"/>
                  </a:lnTo>
                  <a:lnTo>
                    <a:pt x="36" y="168"/>
                  </a:lnTo>
                  <a:lnTo>
                    <a:pt x="30" y="162"/>
                  </a:lnTo>
                  <a:lnTo>
                    <a:pt x="24" y="162"/>
                  </a:lnTo>
                  <a:lnTo>
                    <a:pt x="24" y="156"/>
                  </a:lnTo>
                  <a:lnTo>
                    <a:pt x="24" y="150"/>
                  </a:lnTo>
                  <a:lnTo>
                    <a:pt x="18" y="150"/>
                  </a:lnTo>
                  <a:lnTo>
                    <a:pt x="18" y="144"/>
                  </a:lnTo>
                  <a:lnTo>
                    <a:pt x="12" y="138"/>
                  </a:lnTo>
                  <a:lnTo>
                    <a:pt x="12" y="132"/>
                  </a:lnTo>
                  <a:lnTo>
                    <a:pt x="6" y="132"/>
                  </a:lnTo>
                  <a:lnTo>
                    <a:pt x="6" y="126"/>
                  </a:lnTo>
                  <a:lnTo>
                    <a:pt x="6" y="120"/>
                  </a:lnTo>
                  <a:lnTo>
                    <a:pt x="0" y="120"/>
                  </a:lnTo>
                  <a:lnTo>
                    <a:pt x="0" y="114"/>
                  </a:lnTo>
                  <a:lnTo>
                    <a:pt x="0" y="108"/>
                  </a:lnTo>
                  <a:close/>
                </a:path>
              </a:pathLst>
            </a:custGeom>
            <a:solidFill>
              <a:srgbClr val="FFE56F"/>
            </a:solidFill>
            <a:ln w="9525">
              <a:solidFill>
                <a:srgbClr val="808080"/>
              </a:solidFill>
              <a:prstDash val="solid"/>
              <a:round/>
              <a:headEnd/>
              <a:tailEnd/>
            </a:ln>
          </p:spPr>
          <p:txBody>
            <a:bodyPr/>
            <a:lstStyle/>
            <a:p>
              <a:endParaRPr lang="en-ZA"/>
            </a:p>
          </p:txBody>
        </p:sp>
        <p:sp>
          <p:nvSpPr>
            <p:cNvPr id="123967" name="Freeform 63"/>
            <p:cNvSpPr>
              <a:spLocks noChangeAspect="1"/>
            </p:cNvSpPr>
            <p:nvPr>
              <p:custDataLst>
                <p:tags r:id="rId14"/>
              </p:custDataLst>
            </p:nvPr>
          </p:nvSpPr>
          <p:spPr bwMode="auto">
            <a:xfrm>
              <a:off x="4379" y="2367"/>
              <a:ext cx="290" cy="292"/>
            </a:xfrm>
            <a:custGeom>
              <a:avLst/>
              <a:gdLst>
                <a:gd name="T0" fmla="*/ 270 w 468"/>
                <a:gd name="T1" fmla="*/ 18 h 450"/>
                <a:gd name="T2" fmla="*/ 282 w 468"/>
                <a:gd name="T3" fmla="*/ 42 h 450"/>
                <a:gd name="T4" fmla="*/ 300 w 468"/>
                <a:gd name="T5" fmla="*/ 60 h 450"/>
                <a:gd name="T6" fmla="*/ 306 w 468"/>
                <a:gd name="T7" fmla="*/ 90 h 450"/>
                <a:gd name="T8" fmla="*/ 330 w 468"/>
                <a:gd name="T9" fmla="*/ 102 h 450"/>
                <a:gd name="T10" fmla="*/ 354 w 468"/>
                <a:gd name="T11" fmla="*/ 108 h 450"/>
                <a:gd name="T12" fmla="*/ 366 w 468"/>
                <a:gd name="T13" fmla="*/ 132 h 450"/>
                <a:gd name="T14" fmla="*/ 384 w 468"/>
                <a:gd name="T15" fmla="*/ 132 h 450"/>
                <a:gd name="T16" fmla="*/ 384 w 468"/>
                <a:gd name="T17" fmla="*/ 162 h 450"/>
                <a:gd name="T18" fmla="*/ 396 w 468"/>
                <a:gd name="T19" fmla="*/ 180 h 450"/>
                <a:gd name="T20" fmla="*/ 414 w 468"/>
                <a:gd name="T21" fmla="*/ 192 h 450"/>
                <a:gd name="T22" fmla="*/ 438 w 468"/>
                <a:gd name="T23" fmla="*/ 192 h 450"/>
                <a:gd name="T24" fmla="*/ 450 w 468"/>
                <a:gd name="T25" fmla="*/ 210 h 450"/>
                <a:gd name="T26" fmla="*/ 462 w 468"/>
                <a:gd name="T27" fmla="*/ 216 h 450"/>
                <a:gd name="T28" fmla="*/ 444 w 468"/>
                <a:gd name="T29" fmla="*/ 228 h 450"/>
                <a:gd name="T30" fmla="*/ 426 w 468"/>
                <a:gd name="T31" fmla="*/ 234 h 450"/>
                <a:gd name="T32" fmla="*/ 408 w 468"/>
                <a:gd name="T33" fmla="*/ 240 h 450"/>
                <a:gd name="T34" fmla="*/ 396 w 468"/>
                <a:gd name="T35" fmla="*/ 264 h 450"/>
                <a:gd name="T36" fmla="*/ 378 w 468"/>
                <a:gd name="T37" fmla="*/ 270 h 450"/>
                <a:gd name="T38" fmla="*/ 366 w 468"/>
                <a:gd name="T39" fmla="*/ 276 h 450"/>
                <a:gd name="T40" fmla="*/ 366 w 468"/>
                <a:gd name="T41" fmla="*/ 282 h 450"/>
                <a:gd name="T42" fmla="*/ 348 w 468"/>
                <a:gd name="T43" fmla="*/ 294 h 450"/>
                <a:gd name="T44" fmla="*/ 342 w 468"/>
                <a:gd name="T45" fmla="*/ 306 h 450"/>
                <a:gd name="T46" fmla="*/ 330 w 468"/>
                <a:gd name="T47" fmla="*/ 324 h 450"/>
                <a:gd name="T48" fmla="*/ 324 w 468"/>
                <a:gd name="T49" fmla="*/ 336 h 450"/>
                <a:gd name="T50" fmla="*/ 294 w 468"/>
                <a:gd name="T51" fmla="*/ 342 h 450"/>
                <a:gd name="T52" fmla="*/ 282 w 468"/>
                <a:gd name="T53" fmla="*/ 378 h 450"/>
                <a:gd name="T54" fmla="*/ 264 w 468"/>
                <a:gd name="T55" fmla="*/ 396 h 450"/>
                <a:gd name="T56" fmla="*/ 234 w 468"/>
                <a:gd name="T57" fmla="*/ 396 h 450"/>
                <a:gd name="T58" fmla="*/ 216 w 468"/>
                <a:gd name="T59" fmla="*/ 396 h 450"/>
                <a:gd name="T60" fmla="*/ 192 w 468"/>
                <a:gd name="T61" fmla="*/ 384 h 450"/>
                <a:gd name="T62" fmla="*/ 168 w 468"/>
                <a:gd name="T63" fmla="*/ 372 h 450"/>
                <a:gd name="T64" fmla="*/ 150 w 468"/>
                <a:gd name="T65" fmla="*/ 372 h 450"/>
                <a:gd name="T66" fmla="*/ 138 w 468"/>
                <a:gd name="T67" fmla="*/ 390 h 450"/>
                <a:gd name="T68" fmla="*/ 132 w 468"/>
                <a:gd name="T69" fmla="*/ 408 h 450"/>
                <a:gd name="T70" fmla="*/ 114 w 468"/>
                <a:gd name="T71" fmla="*/ 426 h 450"/>
                <a:gd name="T72" fmla="*/ 96 w 468"/>
                <a:gd name="T73" fmla="*/ 438 h 450"/>
                <a:gd name="T74" fmla="*/ 78 w 468"/>
                <a:gd name="T75" fmla="*/ 450 h 450"/>
                <a:gd name="T76" fmla="*/ 48 w 468"/>
                <a:gd name="T77" fmla="*/ 450 h 450"/>
                <a:gd name="T78" fmla="*/ 30 w 468"/>
                <a:gd name="T79" fmla="*/ 438 h 450"/>
                <a:gd name="T80" fmla="*/ 42 w 468"/>
                <a:gd name="T81" fmla="*/ 420 h 450"/>
                <a:gd name="T82" fmla="*/ 36 w 468"/>
                <a:gd name="T83" fmla="*/ 396 h 450"/>
                <a:gd name="T84" fmla="*/ 30 w 468"/>
                <a:gd name="T85" fmla="*/ 378 h 450"/>
                <a:gd name="T86" fmla="*/ 24 w 468"/>
                <a:gd name="T87" fmla="*/ 366 h 450"/>
                <a:gd name="T88" fmla="*/ 6 w 468"/>
                <a:gd name="T89" fmla="*/ 354 h 450"/>
                <a:gd name="T90" fmla="*/ 48 w 468"/>
                <a:gd name="T91" fmla="*/ 156 h 450"/>
                <a:gd name="T92" fmla="*/ 168 w 468"/>
                <a:gd name="T93" fmla="*/ 12 h 450"/>
                <a:gd name="T94" fmla="*/ 180 w 468"/>
                <a:gd name="T95" fmla="*/ 30 h 450"/>
                <a:gd name="T96" fmla="*/ 198 w 468"/>
                <a:gd name="T97" fmla="*/ 24 h 450"/>
                <a:gd name="T98" fmla="*/ 216 w 468"/>
                <a:gd name="T99" fmla="*/ 12 h 450"/>
                <a:gd name="T100" fmla="*/ 234 w 468"/>
                <a:gd name="T101" fmla="*/ 6 h 450"/>
                <a:gd name="T102" fmla="*/ 258 w 468"/>
                <a:gd name="T103"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8" h="450">
                  <a:moveTo>
                    <a:pt x="264" y="0"/>
                  </a:moveTo>
                  <a:lnTo>
                    <a:pt x="264" y="6"/>
                  </a:lnTo>
                  <a:lnTo>
                    <a:pt x="264" y="12"/>
                  </a:lnTo>
                  <a:lnTo>
                    <a:pt x="270" y="12"/>
                  </a:lnTo>
                  <a:lnTo>
                    <a:pt x="270" y="18"/>
                  </a:lnTo>
                  <a:lnTo>
                    <a:pt x="270" y="24"/>
                  </a:lnTo>
                  <a:lnTo>
                    <a:pt x="276" y="24"/>
                  </a:lnTo>
                  <a:lnTo>
                    <a:pt x="276" y="30"/>
                  </a:lnTo>
                  <a:lnTo>
                    <a:pt x="282" y="36"/>
                  </a:lnTo>
                  <a:lnTo>
                    <a:pt x="282" y="42"/>
                  </a:lnTo>
                  <a:lnTo>
                    <a:pt x="288" y="42"/>
                  </a:lnTo>
                  <a:lnTo>
                    <a:pt x="288" y="48"/>
                  </a:lnTo>
                  <a:lnTo>
                    <a:pt x="288" y="54"/>
                  </a:lnTo>
                  <a:lnTo>
                    <a:pt x="294" y="54"/>
                  </a:lnTo>
                  <a:lnTo>
                    <a:pt x="300" y="60"/>
                  </a:lnTo>
                  <a:lnTo>
                    <a:pt x="300" y="66"/>
                  </a:lnTo>
                  <a:lnTo>
                    <a:pt x="300" y="72"/>
                  </a:lnTo>
                  <a:lnTo>
                    <a:pt x="306" y="78"/>
                  </a:lnTo>
                  <a:lnTo>
                    <a:pt x="306" y="84"/>
                  </a:lnTo>
                  <a:lnTo>
                    <a:pt x="306" y="90"/>
                  </a:lnTo>
                  <a:lnTo>
                    <a:pt x="312" y="90"/>
                  </a:lnTo>
                  <a:lnTo>
                    <a:pt x="318" y="90"/>
                  </a:lnTo>
                  <a:lnTo>
                    <a:pt x="318" y="96"/>
                  </a:lnTo>
                  <a:lnTo>
                    <a:pt x="324" y="96"/>
                  </a:lnTo>
                  <a:lnTo>
                    <a:pt x="330" y="102"/>
                  </a:lnTo>
                  <a:lnTo>
                    <a:pt x="336" y="102"/>
                  </a:lnTo>
                  <a:lnTo>
                    <a:pt x="336" y="108"/>
                  </a:lnTo>
                  <a:lnTo>
                    <a:pt x="342" y="108"/>
                  </a:lnTo>
                  <a:lnTo>
                    <a:pt x="348" y="108"/>
                  </a:lnTo>
                  <a:lnTo>
                    <a:pt x="354" y="108"/>
                  </a:lnTo>
                  <a:lnTo>
                    <a:pt x="354" y="114"/>
                  </a:lnTo>
                  <a:lnTo>
                    <a:pt x="360" y="114"/>
                  </a:lnTo>
                  <a:lnTo>
                    <a:pt x="360" y="120"/>
                  </a:lnTo>
                  <a:lnTo>
                    <a:pt x="366" y="126"/>
                  </a:lnTo>
                  <a:lnTo>
                    <a:pt x="366" y="132"/>
                  </a:lnTo>
                  <a:lnTo>
                    <a:pt x="360" y="132"/>
                  </a:lnTo>
                  <a:lnTo>
                    <a:pt x="366" y="132"/>
                  </a:lnTo>
                  <a:lnTo>
                    <a:pt x="372" y="132"/>
                  </a:lnTo>
                  <a:lnTo>
                    <a:pt x="378" y="132"/>
                  </a:lnTo>
                  <a:lnTo>
                    <a:pt x="384" y="132"/>
                  </a:lnTo>
                  <a:lnTo>
                    <a:pt x="384" y="138"/>
                  </a:lnTo>
                  <a:lnTo>
                    <a:pt x="384" y="144"/>
                  </a:lnTo>
                  <a:lnTo>
                    <a:pt x="384" y="150"/>
                  </a:lnTo>
                  <a:lnTo>
                    <a:pt x="384" y="156"/>
                  </a:lnTo>
                  <a:lnTo>
                    <a:pt x="384" y="162"/>
                  </a:lnTo>
                  <a:lnTo>
                    <a:pt x="384" y="168"/>
                  </a:lnTo>
                  <a:lnTo>
                    <a:pt x="390" y="168"/>
                  </a:lnTo>
                  <a:lnTo>
                    <a:pt x="390" y="174"/>
                  </a:lnTo>
                  <a:lnTo>
                    <a:pt x="396" y="174"/>
                  </a:lnTo>
                  <a:lnTo>
                    <a:pt x="396" y="180"/>
                  </a:lnTo>
                  <a:lnTo>
                    <a:pt x="396" y="186"/>
                  </a:lnTo>
                  <a:lnTo>
                    <a:pt x="402" y="186"/>
                  </a:lnTo>
                  <a:lnTo>
                    <a:pt x="408" y="186"/>
                  </a:lnTo>
                  <a:lnTo>
                    <a:pt x="414" y="186"/>
                  </a:lnTo>
                  <a:lnTo>
                    <a:pt x="414" y="192"/>
                  </a:lnTo>
                  <a:lnTo>
                    <a:pt x="414" y="186"/>
                  </a:lnTo>
                  <a:lnTo>
                    <a:pt x="420" y="192"/>
                  </a:lnTo>
                  <a:lnTo>
                    <a:pt x="426" y="192"/>
                  </a:lnTo>
                  <a:lnTo>
                    <a:pt x="432" y="192"/>
                  </a:lnTo>
                  <a:lnTo>
                    <a:pt x="438" y="192"/>
                  </a:lnTo>
                  <a:lnTo>
                    <a:pt x="438" y="198"/>
                  </a:lnTo>
                  <a:lnTo>
                    <a:pt x="444" y="198"/>
                  </a:lnTo>
                  <a:lnTo>
                    <a:pt x="450" y="198"/>
                  </a:lnTo>
                  <a:lnTo>
                    <a:pt x="450" y="204"/>
                  </a:lnTo>
                  <a:lnTo>
                    <a:pt x="450" y="210"/>
                  </a:lnTo>
                  <a:lnTo>
                    <a:pt x="456" y="210"/>
                  </a:lnTo>
                  <a:lnTo>
                    <a:pt x="462" y="210"/>
                  </a:lnTo>
                  <a:lnTo>
                    <a:pt x="462" y="216"/>
                  </a:lnTo>
                  <a:lnTo>
                    <a:pt x="468" y="216"/>
                  </a:lnTo>
                  <a:lnTo>
                    <a:pt x="462" y="216"/>
                  </a:lnTo>
                  <a:lnTo>
                    <a:pt x="456" y="216"/>
                  </a:lnTo>
                  <a:lnTo>
                    <a:pt x="450" y="216"/>
                  </a:lnTo>
                  <a:lnTo>
                    <a:pt x="450" y="222"/>
                  </a:lnTo>
                  <a:lnTo>
                    <a:pt x="444" y="222"/>
                  </a:lnTo>
                  <a:lnTo>
                    <a:pt x="444" y="228"/>
                  </a:lnTo>
                  <a:lnTo>
                    <a:pt x="444" y="234"/>
                  </a:lnTo>
                  <a:lnTo>
                    <a:pt x="444" y="228"/>
                  </a:lnTo>
                  <a:lnTo>
                    <a:pt x="438" y="234"/>
                  </a:lnTo>
                  <a:lnTo>
                    <a:pt x="432" y="234"/>
                  </a:lnTo>
                  <a:lnTo>
                    <a:pt x="426" y="234"/>
                  </a:lnTo>
                  <a:lnTo>
                    <a:pt x="426" y="240"/>
                  </a:lnTo>
                  <a:lnTo>
                    <a:pt x="420" y="234"/>
                  </a:lnTo>
                  <a:lnTo>
                    <a:pt x="414" y="234"/>
                  </a:lnTo>
                  <a:lnTo>
                    <a:pt x="414" y="240"/>
                  </a:lnTo>
                  <a:lnTo>
                    <a:pt x="408" y="240"/>
                  </a:lnTo>
                  <a:lnTo>
                    <a:pt x="408" y="246"/>
                  </a:lnTo>
                  <a:lnTo>
                    <a:pt x="402" y="246"/>
                  </a:lnTo>
                  <a:lnTo>
                    <a:pt x="402" y="252"/>
                  </a:lnTo>
                  <a:lnTo>
                    <a:pt x="396" y="258"/>
                  </a:lnTo>
                  <a:lnTo>
                    <a:pt x="396" y="264"/>
                  </a:lnTo>
                  <a:lnTo>
                    <a:pt x="390" y="264"/>
                  </a:lnTo>
                  <a:lnTo>
                    <a:pt x="384" y="264"/>
                  </a:lnTo>
                  <a:lnTo>
                    <a:pt x="390" y="264"/>
                  </a:lnTo>
                  <a:lnTo>
                    <a:pt x="384" y="270"/>
                  </a:lnTo>
                  <a:lnTo>
                    <a:pt x="378" y="270"/>
                  </a:lnTo>
                  <a:lnTo>
                    <a:pt x="378" y="276"/>
                  </a:lnTo>
                  <a:lnTo>
                    <a:pt x="372" y="276"/>
                  </a:lnTo>
                  <a:lnTo>
                    <a:pt x="372" y="282"/>
                  </a:lnTo>
                  <a:lnTo>
                    <a:pt x="366" y="282"/>
                  </a:lnTo>
                  <a:lnTo>
                    <a:pt x="366" y="276"/>
                  </a:lnTo>
                  <a:lnTo>
                    <a:pt x="372" y="276"/>
                  </a:lnTo>
                  <a:lnTo>
                    <a:pt x="366" y="276"/>
                  </a:lnTo>
                  <a:lnTo>
                    <a:pt x="366" y="282"/>
                  </a:lnTo>
                  <a:lnTo>
                    <a:pt x="366" y="276"/>
                  </a:lnTo>
                  <a:lnTo>
                    <a:pt x="366" y="282"/>
                  </a:lnTo>
                  <a:lnTo>
                    <a:pt x="360" y="282"/>
                  </a:lnTo>
                  <a:lnTo>
                    <a:pt x="354" y="282"/>
                  </a:lnTo>
                  <a:lnTo>
                    <a:pt x="354" y="288"/>
                  </a:lnTo>
                  <a:lnTo>
                    <a:pt x="354" y="294"/>
                  </a:lnTo>
                  <a:lnTo>
                    <a:pt x="348" y="294"/>
                  </a:lnTo>
                  <a:lnTo>
                    <a:pt x="348" y="288"/>
                  </a:lnTo>
                  <a:lnTo>
                    <a:pt x="348" y="294"/>
                  </a:lnTo>
                  <a:lnTo>
                    <a:pt x="348" y="300"/>
                  </a:lnTo>
                  <a:lnTo>
                    <a:pt x="348" y="306"/>
                  </a:lnTo>
                  <a:lnTo>
                    <a:pt x="342" y="306"/>
                  </a:lnTo>
                  <a:lnTo>
                    <a:pt x="342" y="312"/>
                  </a:lnTo>
                  <a:lnTo>
                    <a:pt x="342" y="318"/>
                  </a:lnTo>
                  <a:lnTo>
                    <a:pt x="342" y="324"/>
                  </a:lnTo>
                  <a:lnTo>
                    <a:pt x="336" y="324"/>
                  </a:lnTo>
                  <a:lnTo>
                    <a:pt x="330" y="324"/>
                  </a:lnTo>
                  <a:lnTo>
                    <a:pt x="330" y="330"/>
                  </a:lnTo>
                  <a:lnTo>
                    <a:pt x="330" y="324"/>
                  </a:lnTo>
                  <a:lnTo>
                    <a:pt x="330" y="330"/>
                  </a:lnTo>
                  <a:lnTo>
                    <a:pt x="324" y="330"/>
                  </a:lnTo>
                  <a:lnTo>
                    <a:pt x="324" y="336"/>
                  </a:lnTo>
                  <a:lnTo>
                    <a:pt x="318" y="336"/>
                  </a:lnTo>
                  <a:lnTo>
                    <a:pt x="318" y="342"/>
                  </a:lnTo>
                  <a:lnTo>
                    <a:pt x="306" y="342"/>
                  </a:lnTo>
                  <a:lnTo>
                    <a:pt x="300" y="342"/>
                  </a:lnTo>
                  <a:lnTo>
                    <a:pt x="294" y="342"/>
                  </a:lnTo>
                  <a:lnTo>
                    <a:pt x="294" y="348"/>
                  </a:lnTo>
                  <a:lnTo>
                    <a:pt x="294" y="354"/>
                  </a:lnTo>
                  <a:lnTo>
                    <a:pt x="288" y="372"/>
                  </a:lnTo>
                  <a:lnTo>
                    <a:pt x="282" y="372"/>
                  </a:lnTo>
                  <a:lnTo>
                    <a:pt x="282" y="378"/>
                  </a:lnTo>
                  <a:lnTo>
                    <a:pt x="282" y="384"/>
                  </a:lnTo>
                  <a:lnTo>
                    <a:pt x="276" y="390"/>
                  </a:lnTo>
                  <a:lnTo>
                    <a:pt x="270" y="390"/>
                  </a:lnTo>
                  <a:lnTo>
                    <a:pt x="270" y="396"/>
                  </a:lnTo>
                  <a:lnTo>
                    <a:pt x="264" y="396"/>
                  </a:lnTo>
                  <a:lnTo>
                    <a:pt x="258" y="396"/>
                  </a:lnTo>
                  <a:lnTo>
                    <a:pt x="252" y="396"/>
                  </a:lnTo>
                  <a:lnTo>
                    <a:pt x="246" y="396"/>
                  </a:lnTo>
                  <a:lnTo>
                    <a:pt x="240" y="396"/>
                  </a:lnTo>
                  <a:lnTo>
                    <a:pt x="234" y="396"/>
                  </a:lnTo>
                  <a:lnTo>
                    <a:pt x="228" y="396"/>
                  </a:lnTo>
                  <a:lnTo>
                    <a:pt x="222" y="396"/>
                  </a:lnTo>
                  <a:lnTo>
                    <a:pt x="216" y="396"/>
                  </a:lnTo>
                  <a:lnTo>
                    <a:pt x="216" y="390"/>
                  </a:lnTo>
                  <a:lnTo>
                    <a:pt x="216" y="396"/>
                  </a:lnTo>
                  <a:lnTo>
                    <a:pt x="216" y="390"/>
                  </a:lnTo>
                  <a:lnTo>
                    <a:pt x="210" y="390"/>
                  </a:lnTo>
                  <a:lnTo>
                    <a:pt x="204" y="390"/>
                  </a:lnTo>
                  <a:lnTo>
                    <a:pt x="198" y="390"/>
                  </a:lnTo>
                  <a:lnTo>
                    <a:pt x="192" y="384"/>
                  </a:lnTo>
                  <a:lnTo>
                    <a:pt x="186" y="384"/>
                  </a:lnTo>
                  <a:lnTo>
                    <a:pt x="186" y="378"/>
                  </a:lnTo>
                  <a:lnTo>
                    <a:pt x="180" y="378"/>
                  </a:lnTo>
                  <a:lnTo>
                    <a:pt x="174" y="372"/>
                  </a:lnTo>
                  <a:lnTo>
                    <a:pt x="168" y="372"/>
                  </a:lnTo>
                  <a:lnTo>
                    <a:pt x="162" y="372"/>
                  </a:lnTo>
                  <a:lnTo>
                    <a:pt x="156" y="372"/>
                  </a:lnTo>
                  <a:lnTo>
                    <a:pt x="150" y="372"/>
                  </a:lnTo>
                  <a:lnTo>
                    <a:pt x="156" y="372"/>
                  </a:lnTo>
                  <a:lnTo>
                    <a:pt x="150" y="372"/>
                  </a:lnTo>
                  <a:lnTo>
                    <a:pt x="150" y="378"/>
                  </a:lnTo>
                  <a:lnTo>
                    <a:pt x="144" y="378"/>
                  </a:lnTo>
                  <a:lnTo>
                    <a:pt x="144" y="384"/>
                  </a:lnTo>
                  <a:lnTo>
                    <a:pt x="144" y="390"/>
                  </a:lnTo>
                  <a:lnTo>
                    <a:pt x="138" y="390"/>
                  </a:lnTo>
                  <a:lnTo>
                    <a:pt x="144" y="390"/>
                  </a:lnTo>
                  <a:lnTo>
                    <a:pt x="138" y="396"/>
                  </a:lnTo>
                  <a:lnTo>
                    <a:pt x="138" y="402"/>
                  </a:lnTo>
                  <a:lnTo>
                    <a:pt x="138" y="408"/>
                  </a:lnTo>
                  <a:lnTo>
                    <a:pt x="132" y="408"/>
                  </a:lnTo>
                  <a:lnTo>
                    <a:pt x="132" y="414"/>
                  </a:lnTo>
                  <a:lnTo>
                    <a:pt x="126" y="420"/>
                  </a:lnTo>
                  <a:lnTo>
                    <a:pt x="120" y="420"/>
                  </a:lnTo>
                  <a:lnTo>
                    <a:pt x="120" y="426"/>
                  </a:lnTo>
                  <a:lnTo>
                    <a:pt x="114" y="426"/>
                  </a:lnTo>
                  <a:lnTo>
                    <a:pt x="108" y="426"/>
                  </a:lnTo>
                  <a:lnTo>
                    <a:pt x="108" y="432"/>
                  </a:lnTo>
                  <a:lnTo>
                    <a:pt x="108" y="438"/>
                  </a:lnTo>
                  <a:lnTo>
                    <a:pt x="102" y="438"/>
                  </a:lnTo>
                  <a:lnTo>
                    <a:pt x="96" y="438"/>
                  </a:lnTo>
                  <a:lnTo>
                    <a:pt x="90" y="438"/>
                  </a:lnTo>
                  <a:lnTo>
                    <a:pt x="90" y="444"/>
                  </a:lnTo>
                  <a:lnTo>
                    <a:pt x="90" y="450"/>
                  </a:lnTo>
                  <a:lnTo>
                    <a:pt x="84" y="450"/>
                  </a:lnTo>
                  <a:lnTo>
                    <a:pt x="78" y="450"/>
                  </a:lnTo>
                  <a:lnTo>
                    <a:pt x="72" y="450"/>
                  </a:lnTo>
                  <a:lnTo>
                    <a:pt x="66" y="450"/>
                  </a:lnTo>
                  <a:lnTo>
                    <a:pt x="60" y="450"/>
                  </a:lnTo>
                  <a:lnTo>
                    <a:pt x="54" y="450"/>
                  </a:lnTo>
                  <a:lnTo>
                    <a:pt x="48" y="450"/>
                  </a:lnTo>
                  <a:lnTo>
                    <a:pt x="48" y="444"/>
                  </a:lnTo>
                  <a:lnTo>
                    <a:pt x="42" y="450"/>
                  </a:lnTo>
                  <a:lnTo>
                    <a:pt x="36" y="450"/>
                  </a:lnTo>
                  <a:lnTo>
                    <a:pt x="30" y="444"/>
                  </a:lnTo>
                  <a:lnTo>
                    <a:pt x="30" y="438"/>
                  </a:lnTo>
                  <a:lnTo>
                    <a:pt x="30" y="432"/>
                  </a:lnTo>
                  <a:lnTo>
                    <a:pt x="30" y="426"/>
                  </a:lnTo>
                  <a:lnTo>
                    <a:pt x="36" y="426"/>
                  </a:lnTo>
                  <a:lnTo>
                    <a:pt x="36" y="420"/>
                  </a:lnTo>
                  <a:lnTo>
                    <a:pt x="42" y="420"/>
                  </a:lnTo>
                  <a:lnTo>
                    <a:pt x="42" y="414"/>
                  </a:lnTo>
                  <a:lnTo>
                    <a:pt x="42" y="408"/>
                  </a:lnTo>
                  <a:lnTo>
                    <a:pt x="42" y="402"/>
                  </a:lnTo>
                  <a:lnTo>
                    <a:pt x="42" y="396"/>
                  </a:lnTo>
                  <a:lnTo>
                    <a:pt x="36" y="396"/>
                  </a:lnTo>
                  <a:lnTo>
                    <a:pt x="36" y="390"/>
                  </a:lnTo>
                  <a:lnTo>
                    <a:pt x="36" y="384"/>
                  </a:lnTo>
                  <a:lnTo>
                    <a:pt x="30" y="384"/>
                  </a:lnTo>
                  <a:lnTo>
                    <a:pt x="36" y="378"/>
                  </a:lnTo>
                  <a:lnTo>
                    <a:pt x="30" y="378"/>
                  </a:lnTo>
                  <a:lnTo>
                    <a:pt x="30" y="372"/>
                  </a:lnTo>
                  <a:lnTo>
                    <a:pt x="24" y="372"/>
                  </a:lnTo>
                  <a:lnTo>
                    <a:pt x="30" y="372"/>
                  </a:lnTo>
                  <a:lnTo>
                    <a:pt x="24" y="372"/>
                  </a:lnTo>
                  <a:lnTo>
                    <a:pt x="24" y="366"/>
                  </a:lnTo>
                  <a:lnTo>
                    <a:pt x="24" y="360"/>
                  </a:lnTo>
                  <a:lnTo>
                    <a:pt x="18" y="360"/>
                  </a:lnTo>
                  <a:lnTo>
                    <a:pt x="18" y="354"/>
                  </a:lnTo>
                  <a:lnTo>
                    <a:pt x="12" y="354"/>
                  </a:lnTo>
                  <a:lnTo>
                    <a:pt x="6" y="354"/>
                  </a:lnTo>
                  <a:lnTo>
                    <a:pt x="6" y="348"/>
                  </a:lnTo>
                  <a:lnTo>
                    <a:pt x="0" y="348"/>
                  </a:lnTo>
                  <a:lnTo>
                    <a:pt x="0" y="210"/>
                  </a:lnTo>
                  <a:lnTo>
                    <a:pt x="48" y="210"/>
                  </a:lnTo>
                  <a:lnTo>
                    <a:pt x="48" y="156"/>
                  </a:lnTo>
                  <a:lnTo>
                    <a:pt x="48" y="24"/>
                  </a:lnTo>
                  <a:lnTo>
                    <a:pt x="72" y="24"/>
                  </a:lnTo>
                  <a:lnTo>
                    <a:pt x="156" y="12"/>
                  </a:lnTo>
                  <a:lnTo>
                    <a:pt x="162" y="12"/>
                  </a:lnTo>
                  <a:lnTo>
                    <a:pt x="168" y="12"/>
                  </a:lnTo>
                  <a:lnTo>
                    <a:pt x="168" y="18"/>
                  </a:lnTo>
                  <a:lnTo>
                    <a:pt x="174" y="18"/>
                  </a:lnTo>
                  <a:lnTo>
                    <a:pt x="174" y="24"/>
                  </a:lnTo>
                  <a:lnTo>
                    <a:pt x="180" y="24"/>
                  </a:lnTo>
                  <a:lnTo>
                    <a:pt x="180" y="30"/>
                  </a:lnTo>
                  <a:lnTo>
                    <a:pt x="180" y="36"/>
                  </a:lnTo>
                  <a:lnTo>
                    <a:pt x="186" y="30"/>
                  </a:lnTo>
                  <a:lnTo>
                    <a:pt x="192" y="30"/>
                  </a:lnTo>
                  <a:lnTo>
                    <a:pt x="192" y="24"/>
                  </a:lnTo>
                  <a:lnTo>
                    <a:pt x="198" y="24"/>
                  </a:lnTo>
                  <a:lnTo>
                    <a:pt x="198" y="18"/>
                  </a:lnTo>
                  <a:lnTo>
                    <a:pt x="204" y="18"/>
                  </a:lnTo>
                  <a:lnTo>
                    <a:pt x="204" y="12"/>
                  </a:lnTo>
                  <a:lnTo>
                    <a:pt x="210" y="12"/>
                  </a:lnTo>
                  <a:lnTo>
                    <a:pt x="216" y="12"/>
                  </a:lnTo>
                  <a:lnTo>
                    <a:pt x="216" y="6"/>
                  </a:lnTo>
                  <a:lnTo>
                    <a:pt x="222" y="6"/>
                  </a:lnTo>
                  <a:lnTo>
                    <a:pt x="222" y="12"/>
                  </a:lnTo>
                  <a:lnTo>
                    <a:pt x="228" y="12"/>
                  </a:lnTo>
                  <a:lnTo>
                    <a:pt x="234" y="6"/>
                  </a:lnTo>
                  <a:lnTo>
                    <a:pt x="240" y="6"/>
                  </a:lnTo>
                  <a:lnTo>
                    <a:pt x="240" y="0"/>
                  </a:lnTo>
                  <a:lnTo>
                    <a:pt x="246" y="0"/>
                  </a:lnTo>
                  <a:lnTo>
                    <a:pt x="252" y="0"/>
                  </a:lnTo>
                  <a:lnTo>
                    <a:pt x="258" y="0"/>
                  </a:lnTo>
                  <a:lnTo>
                    <a:pt x="264" y="0"/>
                  </a:lnTo>
                  <a:close/>
                </a:path>
              </a:pathLst>
            </a:custGeom>
            <a:solidFill>
              <a:srgbClr val="FFE56F"/>
            </a:solidFill>
            <a:ln w="9525">
              <a:solidFill>
                <a:srgbClr val="808080"/>
              </a:solidFill>
              <a:prstDash val="solid"/>
              <a:round/>
              <a:headEnd/>
              <a:tailEnd/>
            </a:ln>
          </p:spPr>
          <p:txBody>
            <a:bodyPr/>
            <a:lstStyle/>
            <a:p>
              <a:endParaRPr lang="en-ZA"/>
            </a:p>
          </p:txBody>
        </p:sp>
        <p:sp>
          <p:nvSpPr>
            <p:cNvPr id="123968" name="Freeform 64"/>
            <p:cNvSpPr>
              <a:spLocks noChangeAspect="1"/>
            </p:cNvSpPr>
            <p:nvPr>
              <p:custDataLst>
                <p:tags r:id="rId15"/>
              </p:custDataLst>
            </p:nvPr>
          </p:nvSpPr>
          <p:spPr bwMode="auto">
            <a:xfrm>
              <a:off x="4272" y="2508"/>
              <a:ext cx="504" cy="408"/>
            </a:xfrm>
            <a:custGeom>
              <a:avLst/>
              <a:gdLst>
                <a:gd name="T0" fmla="*/ 18 w 816"/>
                <a:gd name="T1" fmla="*/ 300 h 630"/>
                <a:gd name="T2" fmla="*/ 42 w 816"/>
                <a:gd name="T3" fmla="*/ 312 h 630"/>
                <a:gd name="T4" fmla="*/ 78 w 816"/>
                <a:gd name="T5" fmla="*/ 336 h 630"/>
                <a:gd name="T6" fmla="*/ 132 w 816"/>
                <a:gd name="T7" fmla="*/ 336 h 630"/>
                <a:gd name="T8" fmla="*/ 162 w 816"/>
                <a:gd name="T9" fmla="*/ 318 h 630"/>
                <a:gd name="T10" fmla="*/ 198 w 816"/>
                <a:gd name="T11" fmla="*/ 144 h 630"/>
                <a:gd name="T12" fmla="*/ 210 w 816"/>
                <a:gd name="T13" fmla="*/ 174 h 630"/>
                <a:gd name="T14" fmla="*/ 204 w 816"/>
                <a:gd name="T15" fmla="*/ 216 h 630"/>
                <a:gd name="T16" fmla="*/ 246 w 816"/>
                <a:gd name="T17" fmla="*/ 234 h 630"/>
                <a:gd name="T18" fmla="*/ 282 w 816"/>
                <a:gd name="T19" fmla="*/ 210 h 630"/>
                <a:gd name="T20" fmla="*/ 318 w 816"/>
                <a:gd name="T21" fmla="*/ 174 h 630"/>
                <a:gd name="T22" fmla="*/ 336 w 816"/>
                <a:gd name="T23" fmla="*/ 156 h 630"/>
                <a:gd name="T24" fmla="*/ 390 w 816"/>
                <a:gd name="T25" fmla="*/ 174 h 630"/>
                <a:gd name="T26" fmla="*/ 432 w 816"/>
                <a:gd name="T27" fmla="*/ 180 h 630"/>
                <a:gd name="T28" fmla="*/ 468 w 816"/>
                <a:gd name="T29" fmla="*/ 132 h 630"/>
                <a:gd name="T30" fmla="*/ 504 w 816"/>
                <a:gd name="T31" fmla="*/ 114 h 630"/>
                <a:gd name="T32" fmla="*/ 522 w 816"/>
                <a:gd name="T33" fmla="*/ 72 h 630"/>
                <a:gd name="T34" fmla="*/ 546 w 816"/>
                <a:gd name="T35" fmla="*/ 60 h 630"/>
                <a:gd name="T36" fmla="*/ 564 w 816"/>
                <a:gd name="T37" fmla="*/ 48 h 630"/>
                <a:gd name="T38" fmla="*/ 600 w 816"/>
                <a:gd name="T39" fmla="*/ 24 h 630"/>
                <a:gd name="T40" fmla="*/ 630 w 816"/>
                <a:gd name="T41" fmla="*/ 0 h 630"/>
                <a:gd name="T42" fmla="*/ 684 w 816"/>
                <a:gd name="T43" fmla="*/ 12 h 630"/>
                <a:gd name="T44" fmla="*/ 732 w 816"/>
                <a:gd name="T45" fmla="*/ 12 h 630"/>
                <a:gd name="T46" fmla="*/ 768 w 816"/>
                <a:gd name="T47" fmla="*/ 102 h 630"/>
                <a:gd name="T48" fmla="*/ 768 w 816"/>
                <a:gd name="T49" fmla="*/ 168 h 630"/>
                <a:gd name="T50" fmla="*/ 744 w 816"/>
                <a:gd name="T51" fmla="*/ 180 h 630"/>
                <a:gd name="T52" fmla="*/ 714 w 816"/>
                <a:gd name="T53" fmla="*/ 228 h 630"/>
                <a:gd name="T54" fmla="*/ 750 w 816"/>
                <a:gd name="T55" fmla="*/ 258 h 630"/>
                <a:gd name="T56" fmla="*/ 816 w 816"/>
                <a:gd name="T57" fmla="*/ 240 h 630"/>
                <a:gd name="T58" fmla="*/ 798 w 816"/>
                <a:gd name="T59" fmla="*/ 300 h 630"/>
                <a:gd name="T60" fmla="*/ 762 w 816"/>
                <a:gd name="T61" fmla="*/ 336 h 630"/>
                <a:gd name="T62" fmla="*/ 720 w 816"/>
                <a:gd name="T63" fmla="*/ 378 h 630"/>
                <a:gd name="T64" fmla="*/ 702 w 816"/>
                <a:gd name="T65" fmla="*/ 414 h 630"/>
                <a:gd name="T66" fmla="*/ 672 w 816"/>
                <a:gd name="T67" fmla="*/ 456 h 630"/>
                <a:gd name="T68" fmla="*/ 636 w 816"/>
                <a:gd name="T69" fmla="*/ 486 h 630"/>
                <a:gd name="T70" fmla="*/ 612 w 816"/>
                <a:gd name="T71" fmla="*/ 510 h 630"/>
                <a:gd name="T72" fmla="*/ 582 w 816"/>
                <a:gd name="T73" fmla="*/ 528 h 630"/>
                <a:gd name="T74" fmla="*/ 540 w 816"/>
                <a:gd name="T75" fmla="*/ 558 h 630"/>
                <a:gd name="T76" fmla="*/ 504 w 816"/>
                <a:gd name="T77" fmla="*/ 570 h 630"/>
                <a:gd name="T78" fmla="*/ 456 w 816"/>
                <a:gd name="T79" fmla="*/ 582 h 630"/>
                <a:gd name="T80" fmla="*/ 420 w 816"/>
                <a:gd name="T81" fmla="*/ 594 h 630"/>
                <a:gd name="T82" fmla="*/ 378 w 816"/>
                <a:gd name="T83" fmla="*/ 588 h 630"/>
                <a:gd name="T84" fmla="*/ 324 w 816"/>
                <a:gd name="T85" fmla="*/ 594 h 630"/>
                <a:gd name="T86" fmla="*/ 312 w 816"/>
                <a:gd name="T87" fmla="*/ 588 h 630"/>
                <a:gd name="T88" fmla="*/ 264 w 816"/>
                <a:gd name="T89" fmla="*/ 606 h 630"/>
                <a:gd name="T90" fmla="*/ 234 w 816"/>
                <a:gd name="T91" fmla="*/ 606 h 630"/>
                <a:gd name="T92" fmla="*/ 198 w 816"/>
                <a:gd name="T93" fmla="*/ 618 h 630"/>
                <a:gd name="T94" fmla="*/ 156 w 816"/>
                <a:gd name="T95" fmla="*/ 630 h 630"/>
                <a:gd name="T96" fmla="*/ 126 w 816"/>
                <a:gd name="T97" fmla="*/ 606 h 630"/>
                <a:gd name="T98" fmla="*/ 108 w 816"/>
                <a:gd name="T99" fmla="*/ 594 h 630"/>
                <a:gd name="T100" fmla="*/ 96 w 816"/>
                <a:gd name="T101" fmla="*/ 600 h 630"/>
                <a:gd name="T102" fmla="*/ 96 w 816"/>
                <a:gd name="T103" fmla="*/ 582 h 630"/>
                <a:gd name="T104" fmla="*/ 78 w 816"/>
                <a:gd name="T105" fmla="*/ 546 h 630"/>
                <a:gd name="T106" fmla="*/ 66 w 816"/>
                <a:gd name="T107" fmla="*/ 534 h 630"/>
                <a:gd name="T108" fmla="*/ 78 w 816"/>
                <a:gd name="T109" fmla="*/ 528 h 630"/>
                <a:gd name="T110" fmla="*/ 90 w 816"/>
                <a:gd name="T111" fmla="*/ 480 h 630"/>
                <a:gd name="T112" fmla="*/ 60 w 816"/>
                <a:gd name="T113" fmla="*/ 438 h 630"/>
                <a:gd name="T114" fmla="*/ 36 w 816"/>
                <a:gd name="T115" fmla="*/ 396 h 630"/>
                <a:gd name="T116" fmla="*/ 18 w 816"/>
                <a:gd name="T117" fmla="*/ 34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6" h="630">
                  <a:moveTo>
                    <a:pt x="0" y="318"/>
                  </a:moveTo>
                  <a:lnTo>
                    <a:pt x="6" y="318"/>
                  </a:lnTo>
                  <a:lnTo>
                    <a:pt x="6" y="312"/>
                  </a:lnTo>
                  <a:lnTo>
                    <a:pt x="12" y="312"/>
                  </a:lnTo>
                  <a:lnTo>
                    <a:pt x="12" y="318"/>
                  </a:lnTo>
                  <a:lnTo>
                    <a:pt x="12" y="312"/>
                  </a:lnTo>
                  <a:lnTo>
                    <a:pt x="18" y="306"/>
                  </a:lnTo>
                  <a:lnTo>
                    <a:pt x="12" y="306"/>
                  </a:lnTo>
                  <a:lnTo>
                    <a:pt x="18" y="306"/>
                  </a:lnTo>
                  <a:lnTo>
                    <a:pt x="18" y="300"/>
                  </a:lnTo>
                  <a:lnTo>
                    <a:pt x="18" y="294"/>
                  </a:lnTo>
                  <a:lnTo>
                    <a:pt x="24" y="294"/>
                  </a:lnTo>
                  <a:lnTo>
                    <a:pt x="30" y="294"/>
                  </a:lnTo>
                  <a:lnTo>
                    <a:pt x="36" y="294"/>
                  </a:lnTo>
                  <a:lnTo>
                    <a:pt x="36" y="300"/>
                  </a:lnTo>
                  <a:lnTo>
                    <a:pt x="42" y="300"/>
                  </a:lnTo>
                  <a:lnTo>
                    <a:pt x="42" y="306"/>
                  </a:lnTo>
                  <a:lnTo>
                    <a:pt x="48" y="306"/>
                  </a:lnTo>
                  <a:lnTo>
                    <a:pt x="48" y="312"/>
                  </a:lnTo>
                  <a:lnTo>
                    <a:pt x="42" y="312"/>
                  </a:lnTo>
                  <a:lnTo>
                    <a:pt x="42" y="318"/>
                  </a:lnTo>
                  <a:lnTo>
                    <a:pt x="48" y="318"/>
                  </a:lnTo>
                  <a:lnTo>
                    <a:pt x="48" y="324"/>
                  </a:lnTo>
                  <a:lnTo>
                    <a:pt x="54" y="324"/>
                  </a:lnTo>
                  <a:lnTo>
                    <a:pt x="54" y="330"/>
                  </a:lnTo>
                  <a:lnTo>
                    <a:pt x="60" y="330"/>
                  </a:lnTo>
                  <a:lnTo>
                    <a:pt x="66" y="330"/>
                  </a:lnTo>
                  <a:lnTo>
                    <a:pt x="72" y="330"/>
                  </a:lnTo>
                  <a:lnTo>
                    <a:pt x="78" y="330"/>
                  </a:lnTo>
                  <a:lnTo>
                    <a:pt x="78" y="336"/>
                  </a:lnTo>
                  <a:lnTo>
                    <a:pt x="84" y="336"/>
                  </a:lnTo>
                  <a:lnTo>
                    <a:pt x="90" y="336"/>
                  </a:lnTo>
                  <a:lnTo>
                    <a:pt x="96" y="336"/>
                  </a:lnTo>
                  <a:lnTo>
                    <a:pt x="102" y="336"/>
                  </a:lnTo>
                  <a:lnTo>
                    <a:pt x="108" y="330"/>
                  </a:lnTo>
                  <a:lnTo>
                    <a:pt x="114" y="330"/>
                  </a:lnTo>
                  <a:lnTo>
                    <a:pt x="120" y="330"/>
                  </a:lnTo>
                  <a:lnTo>
                    <a:pt x="120" y="336"/>
                  </a:lnTo>
                  <a:lnTo>
                    <a:pt x="126" y="336"/>
                  </a:lnTo>
                  <a:lnTo>
                    <a:pt x="132" y="336"/>
                  </a:lnTo>
                  <a:lnTo>
                    <a:pt x="138" y="336"/>
                  </a:lnTo>
                  <a:lnTo>
                    <a:pt x="138" y="330"/>
                  </a:lnTo>
                  <a:lnTo>
                    <a:pt x="138" y="324"/>
                  </a:lnTo>
                  <a:lnTo>
                    <a:pt x="144" y="330"/>
                  </a:lnTo>
                  <a:lnTo>
                    <a:pt x="150" y="324"/>
                  </a:lnTo>
                  <a:lnTo>
                    <a:pt x="150" y="318"/>
                  </a:lnTo>
                  <a:lnTo>
                    <a:pt x="156" y="318"/>
                  </a:lnTo>
                  <a:lnTo>
                    <a:pt x="162" y="318"/>
                  </a:lnTo>
                  <a:lnTo>
                    <a:pt x="162" y="312"/>
                  </a:lnTo>
                  <a:lnTo>
                    <a:pt x="162" y="318"/>
                  </a:lnTo>
                  <a:lnTo>
                    <a:pt x="168" y="318"/>
                  </a:lnTo>
                  <a:lnTo>
                    <a:pt x="168" y="312"/>
                  </a:lnTo>
                  <a:lnTo>
                    <a:pt x="174" y="312"/>
                  </a:lnTo>
                  <a:lnTo>
                    <a:pt x="174" y="132"/>
                  </a:lnTo>
                  <a:lnTo>
                    <a:pt x="180" y="132"/>
                  </a:lnTo>
                  <a:lnTo>
                    <a:pt x="180" y="138"/>
                  </a:lnTo>
                  <a:lnTo>
                    <a:pt x="186" y="138"/>
                  </a:lnTo>
                  <a:lnTo>
                    <a:pt x="192" y="138"/>
                  </a:lnTo>
                  <a:lnTo>
                    <a:pt x="192" y="144"/>
                  </a:lnTo>
                  <a:lnTo>
                    <a:pt x="198" y="144"/>
                  </a:lnTo>
                  <a:lnTo>
                    <a:pt x="198" y="150"/>
                  </a:lnTo>
                  <a:lnTo>
                    <a:pt x="198" y="156"/>
                  </a:lnTo>
                  <a:lnTo>
                    <a:pt x="204" y="156"/>
                  </a:lnTo>
                  <a:lnTo>
                    <a:pt x="198" y="156"/>
                  </a:lnTo>
                  <a:lnTo>
                    <a:pt x="204" y="156"/>
                  </a:lnTo>
                  <a:lnTo>
                    <a:pt x="204" y="162"/>
                  </a:lnTo>
                  <a:lnTo>
                    <a:pt x="210" y="162"/>
                  </a:lnTo>
                  <a:lnTo>
                    <a:pt x="204" y="168"/>
                  </a:lnTo>
                  <a:lnTo>
                    <a:pt x="210" y="168"/>
                  </a:lnTo>
                  <a:lnTo>
                    <a:pt x="210" y="174"/>
                  </a:lnTo>
                  <a:lnTo>
                    <a:pt x="210" y="180"/>
                  </a:lnTo>
                  <a:lnTo>
                    <a:pt x="216" y="180"/>
                  </a:lnTo>
                  <a:lnTo>
                    <a:pt x="216" y="186"/>
                  </a:lnTo>
                  <a:lnTo>
                    <a:pt x="216" y="192"/>
                  </a:lnTo>
                  <a:lnTo>
                    <a:pt x="216" y="198"/>
                  </a:lnTo>
                  <a:lnTo>
                    <a:pt x="216" y="204"/>
                  </a:lnTo>
                  <a:lnTo>
                    <a:pt x="210" y="204"/>
                  </a:lnTo>
                  <a:lnTo>
                    <a:pt x="210" y="210"/>
                  </a:lnTo>
                  <a:lnTo>
                    <a:pt x="204" y="210"/>
                  </a:lnTo>
                  <a:lnTo>
                    <a:pt x="204" y="216"/>
                  </a:lnTo>
                  <a:lnTo>
                    <a:pt x="204" y="222"/>
                  </a:lnTo>
                  <a:lnTo>
                    <a:pt x="204" y="228"/>
                  </a:lnTo>
                  <a:lnTo>
                    <a:pt x="210" y="234"/>
                  </a:lnTo>
                  <a:lnTo>
                    <a:pt x="216" y="234"/>
                  </a:lnTo>
                  <a:lnTo>
                    <a:pt x="222" y="228"/>
                  </a:lnTo>
                  <a:lnTo>
                    <a:pt x="222" y="234"/>
                  </a:lnTo>
                  <a:lnTo>
                    <a:pt x="228" y="234"/>
                  </a:lnTo>
                  <a:lnTo>
                    <a:pt x="234" y="234"/>
                  </a:lnTo>
                  <a:lnTo>
                    <a:pt x="240" y="234"/>
                  </a:lnTo>
                  <a:lnTo>
                    <a:pt x="246" y="234"/>
                  </a:lnTo>
                  <a:lnTo>
                    <a:pt x="252" y="234"/>
                  </a:lnTo>
                  <a:lnTo>
                    <a:pt x="258" y="234"/>
                  </a:lnTo>
                  <a:lnTo>
                    <a:pt x="264" y="234"/>
                  </a:lnTo>
                  <a:lnTo>
                    <a:pt x="264" y="228"/>
                  </a:lnTo>
                  <a:lnTo>
                    <a:pt x="264" y="222"/>
                  </a:lnTo>
                  <a:lnTo>
                    <a:pt x="270" y="222"/>
                  </a:lnTo>
                  <a:lnTo>
                    <a:pt x="276" y="222"/>
                  </a:lnTo>
                  <a:lnTo>
                    <a:pt x="282" y="222"/>
                  </a:lnTo>
                  <a:lnTo>
                    <a:pt x="282" y="216"/>
                  </a:lnTo>
                  <a:lnTo>
                    <a:pt x="282" y="210"/>
                  </a:lnTo>
                  <a:lnTo>
                    <a:pt x="288" y="210"/>
                  </a:lnTo>
                  <a:lnTo>
                    <a:pt x="294" y="210"/>
                  </a:lnTo>
                  <a:lnTo>
                    <a:pt x="294" y="204"/>
                  </a:lnTo>
                  <a:lnTo>
                    <a:pt x="300" y="204"/>
                  </a:lnTo>
                  <a:lnTo>
                    <a:pt x="306" y="198"/>
                  </a:lnTo>
                  <a:lnTo>
                    <a:pt x="306" y="192"/>
                  </a:lnTo>
                  <a:lnTo>
                    <a:pt x="312" y="192"/>
                  </a:lnTo>
                  <a:lnTo>
                    <a:pt x="312" y="186"/>
                  </a:lnTo>
                  <a:lnTo>
                    <a:pt x="312" y="180"/>
                  </a:lnTo>
                  <a:lnTo>
                    <a:pt x="318" y="174"/>
                  </a:lnTo>
                  <a:lnTo>
                    <a:pt x="312" y="174"/>
                  </a:lnTo>
                  <a:lnTo>
                    <a:pt x="318" y="174"/>
                  </a:lnTo>
                  <a:lnTo>
                    <a:pt x="318" y="168"/>
                  </a:lnTo>
                  <a:lnTo>
                    <a:pt x="318" y="162"/>
                  </a:lnTo>
                  <a:lnTo>
                    <a:pt x="324" y="162"/>
                  </a:lnTo>
                  <a:lnTo>
                    <a:pt x="324" y="156"/>
                  </a:lnTo>
                  <a:lnTo>
                    <a:pt x="330" y="156"/>
                  </a:lnTo>
                  <a:lnTo>
                    <a:pt x="324" y="156"/>
                  </a:lnTo>
                  <a:lnTo>
                    <a:pt x="330" y="156"/>
                  </a:lnTo>
                  <a:lnTo>
                    <a:pt x="336" y="156"/>
                  </a:lnTo>
                  <a:lnTo>
                    <a:pt x="342" y="156"/>
                  </a:lnTo>
                  <a:lnTo>
                    <a:pt x="348" y="156"/>
                  </a:lnTo>
                  <a:lnTo>
                    <a:pt x="354" y="162"/>
                  </a:lnTo>
                  <a:lnTo>
                    <a:pt x="360" y="162"/>
                  </a:lnTo>
                  <a:lnTo>
                    <a:pt x="360" y="168"/>
                  </a:lnTo>
                  <a:lnTo>
                    <a:pt x="366" y="168"/>
                  </a:lnTo>
                  <a:lnTo>
                    <a:pt x="372" y="174"/>
                  </a:lnTo>
                  <a:lnTo>
                    <a:pt x="378" y="174"/>
                  </a:lnTo>
                  <a:lnTo>
                    <a:pt x="384" y="174"/>
                  </a:lnTo>
                  <a:lnTo>
                    <a:pt x="390" y="174"/>
                  </a:lnTo>
                  <a:lnTo>
                    <a:pt x="390" y="180"/>
                  </a:lnTo>
                  <a:lnTo>
                    <a:pt x="390" y="174"/>
                  </a:lnTo>
                  <a:lnTo>
                    <a:pt x="390" y="180"/>
                  </a:lnTo>
                  <a:lnTo>
                    <a:pt x="396" y="180"/>
                  </a:lnTo>
                  <a:lnTo>
                    <a:pt x="402" y="180"/>
                  </a:lnTo>
                  <a:lnTo>
                    <a:pt x="408" y="180"/>
                  </a:lnTo>
                  <a:lnTo>
                    <a:pt x="414" y="180"/>
                  </a:lnTo>
                  <a:lnTo>
                    <a:pt x="420" y="180"/>
                  </a:lnTo>
                  <a:lnTo>
                    <a:pt x="426" y="180"/>
                  </a:lnTo>
                  <a:lnTo>
                    <a:pt x="432" y="180"/>
                  </a:lnTo>
                  <a:lnTo>
                    <a:pt x="438" y="180"/>
                  </a:lnTo>
                  <a:lnTo>
                    <a:pt x="444" y="180"/>
                  </a:lnTo>
                  <a:lnTo>
                    <a:pt x="444" y="174"/>
                  </a:lnTo>
                  <a:lnTo>
                    <a:pt x="450" y="174"/>
                  </a:lnTo>
                  <a:lnTo>
                    <a:pt x="456" y="168"/>
                  </a:lnTo>
                  <a:lnTo>
                    <a:pt x="456" y="162"/>
                  </a:lnTo>
                  <a:lnTo>
                    <a:pt x="456" y="156"/>
                  </a:lnTo>
                  <a:lnTo>
                    <a:pt x="462" y="156"/>
                  </a:lnTo>
                  <a:lnTo>
                    <a:pt x="468" y="138"/>
                  </a:lnTo>
                  <a:lnTo>
                    <a:pt x="468" y="132"/>
                  </a:lnTo>
                  <a:lnTo>
                    <a:pt x="468" y="126"/>
                  </a:lnTo>
                  <a:lnTo>
                    <a:pt x="474" y="126"/>
                  </a:lnTo>
                  <a:lnTo>
                    <a:pt x="480" y="126"/>
                  </a:lnTo>
                  <a:lnTo>
                    <a:pt x="492" y="126"/>
                  </a:lnTo>
                  <a:lnTo>
                    <a:pt x="492" y="120"/>
                  </a:lnTo>
                  <a:lnTo>
                    <a:pt x="498" y="120"/>
                  </a:lnTo>
                  <a:lnTo>
                    <a:pt x="498" y="114"/>
                  </a:lnTo>
                  <a:lnTo>
                    <a:pt x="504" y="114"/>
                  </a:lnTo>
                  <a:lnTo>
                    <a:pt x="504" y="108"/>
                  </a:lnTo>
                  <a:lnTo>
                    <a:pt x="504" y="114"/>
                  </a:lnTo>
                  <a:lnTo>
                    <a:pt x="504" y="108"/>
                  </a:lnTo>
                  <a:lnTo>
                    <a:pt x="510" y="108"/>
                  </a:lnTo>
                  <a:lnTo>
                    <a:pt x="516" y="108"/>
                  </a:lnTo>
                  <a:lnTo>
                    <a:pt x="516" y="102"/>
                  </a:lnTo>
                  <a:lnTo>
                    <a:pt x="516" y="96"/>
                  </a:lnTo>
                  <a:lnTo>
                    <a:pt x="516" y="90"/>
                  </a:lnTo>
                  <a:lnTo>
                    <a:pt x="522" y="90"/>
                  </a:lnTo>
                  <a:lnTo>
                    <a:pt x="522" y="84"/>
                  </a:lnTo>
                  <a:lnTo>
                    <a:pt x="522" y="78"/>
                  </a:lnTo>
                  <a:lnTo>
                    <a:pt x="522" y="72"/>
                  </a:lnTo>
                  <a:lnTo>
                    <a:pt x="522" y="78"/>
                  </a:lnTo>
                  <a:lnTo>
                    <a:pt x="528" y="78"/>
                  </a:lnTo>
                  <a:lnTo>
                    <a:pt x="528" y="72"/>
                  </a:lnTo>
                  <a:lnTo>
                    <a:pt x="528" y="66"/>
                  </a:lnTo>
                  <a:lnTo>
                    <a:pt x="534" y="66"/>
                  </a:lnTo>
                  <a:lnTo>
                    <a:pt x="540" y="66"/>
                  </a:lnTo>
                  <a:lnTo>
                    <a:pt x="540" y="60"/>
                  </a:lnTo>
                  <a:lnTo>
                    <a:pt x="540" y="66"/>
                  </a:lnTo>
                  <a:lnTo>
                    <a:pt x="540" y="60"/>
                  </a:lnTo>
                  <a:lnTo>
                    <a:pt x="546" y="60"/>
                  </a:lnTo>
                  <a:lnTo>
                    <a:pt x="540" y="60"/>
                  </a:lnTo>
                  <a:lnTo>
                    <a:pt x="540" y="66"/>
                  </a:lnTo>
                  <a:lnTo>
                    <a:pt x="546" y="66"/>
                  </a:lnTo>
                  <a:lnTo>
                    <a:pt x="546" y="60"/>
                  </a:lnTo>
                  <a:lnTo>
                    <a:pt x="552" y="60"/>
                  </a:lnTo>
                  <a:lnTo>
                    <a:pt x="552" y="54"/>
                  </a:lnTo>
                  <a:lnTo>
                    <a:pt x="558" y="54"/>
                  </a:lnTo>
                  <a:lnTo>
                    <a:pt x="564" y="48"/>
                  </a:lnTo>
                  <a:lnTo>
                    <a:pt x="558" y="48"/>
                  </a:lnTo>
                  <a:lnTo>
                    <a:pt x="564" y="48"/>
                  </a:lnTo>
                  <a:lnTo>
                    <a:pt x="570" y="48"/>
                  </a:lnTo>
                  <a:lnTo>
                    <a:pt x="570" y="42"/>
                  </a:lnTo>
                  <a:lnTo>
                    <a:pt x="576" y="36"/>
                  </a:lnTo>
                  <a:lnTo>
                    <a:pt x="576" y="30"/>
                  </a:lnTo>
                  <a:lnTo>
                    <a:pt x="582" y="30"/>
                  </a:lnTo>
                  <a:lnTo>
                    <a:pt x="582" y="24"/>
                  </a:lnTo>
                  <a:lnTo>
                    <a:pt x="588" y="24"/>
                  </a:lnTo>
                  <a:lnTo>
                    <a:pt x="588" y="18"/>
                  </a:lnTo>
                  <a:lnTo>
                    <a:pt x="594" y="18"/>
                  </a:lnTo>
                  <a:lnTo>
                    <a:pt x="600" y="24"/>
                  </a:lnTo>
                  <a:lnTo>
                    <a:pt x="600" y="18"/>
                  </a:lnTo>
                  <a:lnTo>
                    <a:pt x="606" y="18"/>
                  </a:lnTo>
                  <a:lnTo>
                    <a:pt x="612" y="18"/>
                  </a:lnTo>
                  <a:lnTo>
                    <a:pt x="618" y="12"/>
                  </a:lnTo>
                  <a:lnTo>
                    <a:pt x="618" y="18"/>
                  </a:lnTo>
                  <a:lnTo>
                    <a:pt x="618" y="12"/>
                  </a:lnTo>
                  <a:lnTo>
                    <a:pt x="618" y="6"/>
                  </a:lnTo>
                  <a:lnTo>
                    <a:pt x="624" y="6"/>
                  </a:lnTo>
                  <a:lnTo>
                    <a:pt x="624" y="0"/>
                  </a:lnTo>
                  <a:lnTo>
                    <a:pt x="630" y="0"/>
                  </a:lnTo>
                  <a:lnTo>
                    <a:pt x="636" y="0"/>
                  </a:lnTo>
                  <a:lnTo>
                    <a:pt x="642" y="0"/>
                  </a:lnTo>
                  <a:lnTo>
                    <a:pt x="648" y="0"/>
                  </a:lnTo>
                  <a:lnTo>
                    <a:pt x="654" y="0"/>
                  </a:lnTo>
                  <a:lnTo>
                    <a:pt x="660" y="0"/>
                  </a:lnTo>
                  <a:lnTo>
                    <a:pt x="666" y="0"/>
                  </a:lnTo>
                  <a:lnTo>
                    <a:pt x="672" y="6"/>
                  </a:lnTo>
                  <a:lnTo>
                    <a:pt x="678" y="6"/>
                  </a:lnTo>
                  <a:lnTo>
                    <a:pt x="684" y="6"/>
                  </a:lnTo>
                  <a:lnTo>
                    <a:pt x="684" y="12"/>
                  </a:lnTo>
                  <a:lnTo>
                    <a:pt x="690" y="12"/>
                  </a:lnTo>
                  <a:lnTo>
                    <a:pt x="696" y="6"/>
                  </a:lnTo>
                  <a:lnTo>
                    <a:pt x="702" y="6"/>
                  </a:lnTo>
                  <a:lnTo>
                    <a:pt x="708" y="6"/>
                  </a:lnTo>
                  <a:lnTo>
                    <a:pt x="714" y="6"/>
                  </a:lnTo>
                  <a:lnTo>
                    <a:pt x="720" y="6"/>
                  </a:lnTo>
                  <a:lnTo>
                    <a:pt x="726" y="12"/>
                  </a:lnTo>
                  <a:lnTo>
                    <a:pt x="726" y="6"/>
                  </a:lnTo>
                  <a:lnTo>
                    <a:pt x="732" y="6"/>
                  </a:lnTo>
                  <a:lnTo>
                    <a:pt x="732" y="12"/>
                  </a:lnTo>
                  <a:lnTo>
                    <a:pt x="738" y="12"/>
                  </a:lnTo>
                  <a:lnTo>
                    <a:pt x="750" y="48"/>
                  </a:lnTo>
                  <a:lnTo>
                    <a:pt x="750" y="60"/>
                  </a:lnTo>
                  <a:lnTo>
                    <a:pt x="750" y="66"/>
                  </a:lnTo>
                  <a:lnTo>
                    <a:pt x="756" y="72"/>
                  </a:lnTo>
                  <a:lnTo>
                    <a:pt x="756" y="78"/>
                  </a:lnTo>
                  <a:lnTo>
                    <a:pt x="762" y="84"/>
                  </a:lnTo>
                  <a:lnTo>
                    <a:pt x="762" y="90"/>
                  </a:lnTo>
                  <a:lnTo>
                    <a:pt x="768" y="90"/>
                  </a:lnTo>
                  <a:lnTo>
                    <a:pt x="768" y="102"/>
                  </a:lnTo>
                  <a:lnTo>
                    <a:pt x="768" y="108"/>
                  </a:lnTo>
                  <a:lnTo>
                    <a:pt x="774" y="114"/>
                  </a:lnTo>
                  <a:lnTo>
                    <a:pt x="774" y="126"/>
                  </a:lnTo>
                  <a:lnTo>
                    <a:pt x="774" y="138"/>
                  </a:lnTo>
                  <a:lnTo>
                    <a:pt x="774" y="144"/>
                  </a:lnTo>
                  <a:lnTo>
                    <a:pt x="774" y="150"/>
                  </a:lnTo>
                  <a:lnTo>
                    <a:pt x="774" y="156"/>
                  </a:lnTo>
                  <a:lnTo>
                    <a:pt x="774" y="162"/>
                  </a:lnTo>
                  <a:lnTo>
                    <a:pt x="768" y="162"/>
                  </a:lnTo>
                  <a:lnTo>
                    <a:pt x="768" y="168"/>
                  </a:lnTo>
                  <a:lnTo>
                    <a:pt x="774" y="168"/>
                  </a:lnTo>
                  <a:lnTo>
                    <a:pt x="774" y="174"/>
                  </a:lnTo>
                  <a:lnTo>
                    <a:pt x="768" y="174"/>
                  </a:lnTo>
                  <a:lnTo>
                    <a:pt x="768" y="180"/>
                  </a:lnTo>
                  <a:lnTo>
                    <a:pt x="768" y="186"/>
                  </a:lnTo>
                  <a:lnTo>
                    <a:pt x="768" y="192"/>
                  </a:lnTo>
                  <a:lnTo>
                    <a:pt x="762" y="192"/>
                  </a:lnTo>
                  <a:lnTo>
                    <a:pt x="750" y="186"/>
                  </a:lnTo>
                  <a:lnTo>
                    <a:pt x="750" y="180"/>
                  </a:lnTo>
                  <a:lnTo>
                    <a:pt x="744" y="180"/>
                  </a:lnTo>
                  <a:lnTo>
                    <a:pt x="738" y="180"/>
                  </a:lnTo>
                  <a:lnTo>
                    <a:pt x="732" y="180"/>
                  </a:lnTo>
                  <a:lnTo>
                    <a:pt x="726" y="186"/>
                  </a:lnTo>
                  <a:lnTo>
                    <a:pt x="726" y="192"/>
                  </a:lnTo>
                  <a:lnTo>
                    <a:pt x="720" y="204"/>
                  </a:lnTo>
                  <a:lnTo>
                    <a:pt x="714" y="204"/>
                  </a:lnTo>
                  <a:lnTo>
                    <a:pt x="714" y="210"/>
                  </a:lnTo>
                  <a:lnTo>
                    <a:pt x="714" y="216"/>
                  </a:lnTo>
                  <a:lnTo>
                    <a:pt x="714" y="222"/>
                  </a:lnTo>
                  <a:lnTo>
                    <a:pt x="714" y="228"/>
                  </a:lnTo>
                  <a:lnTo>
                    <a:pt x="714" y="234"/>
                  </a:lnTo>
                  <a:lnTo>
                    <a:pt x="714" y="228"/>
                  </a:lnTo>
                  <a:lnTo>
                    <a:pt x="714" y="234"/>
                  </a:lnTo>
                  <a:lnTo>
                    <a:pt x="720" y="234"/>
                  </a:lnTo>
                  <a:lnTo>
                    <a:pt x="720" y="240"/>
                  </a:lnTo>
                  <a:lnTo>
                    <a:pt x="726" y="246"/>
                  </a:lnTo>
                  <a:lnTo>
                    <a:pt x="732" y="252"/>
                  </a:lnTo>
                  <a:lnTo>
                    <a:pt x="738" y="252"/>
                  </a:lnTo>
                  <a:lnTo>
                    <a:pt x="744" y="258"/>
                  </a:lnTo>
                  <a:lnTo>
                    <a:pt x="750" y="258"/>
                  </a:lnTo>
                  <a:lnTo>
                    <a:pt x="768" y="258"/>
                  </a:lnTo>
                  <a:lnTo>
                    <a:pt x="768" y="246"/>
                  </a:lnTo>
                  <a:lnTo>
                    <a:pt x="768" y="240"/>
                  </a:lnTo>
                  <a:lnTo>
                    <a:pt x="774" y="234"/>
                  </a:lnTo>
                  <a:lnTo>
                    <a:pt x="780" y="234"/>
                  </a:lnTo>
                  <a:lnTo>
                    <a:pt x="786" y="234"/>
                  </a:lnTo>
                  <a:lnTo>
                    <a:pt x="792" y="234"/>
                  </a:lnTo>
                  <a:lnTo>
                    <a:pt x="810" y="234"/>
                  </a:lnTo>
                  <a:lnTo>
                    <a:pt x="816" y="234"/>
                  </a:lnTo>
                  <a:lnTo>
                    <a:pt x="816" y="240"/>
                  </a:lnTo>
                  <a:lnTo>
                    <a:pt x="816" y="246"/>
                  </a:lnTo>
                  <a:lnTo>
                    <a:pt x="810" y="252"/>
                  </a:lnTo>
                  <a:lnTo>
                    <a:pt x="810" y="258"/>
                  </a:lnTo>
                  <a:lnTo>
                    <a:pt x="804" y="264"/>
                  </a:lnTo>
                  <a:lnTo>
                    <a:pt x="804" y="270"/>
                  </a:lnTo>
                  <a:lnTo>
                    <a:pt x="804" y="276"/>
                  </a:lnTo>
                  <a:lnTo>
                    <a:pt x="804" y="282"/>
                  </a:lnTo>
                  <a:lnTo>
                    <a:pt x="798" y="288"/>
                  </a:lnTo>
                  <a:lnTo>
                    <a:pt x="798" y="294"/>
                  </a:lnTo>
                  <a:lnTo>
                    <a:pt x="798" y="300"/>
                  </a:lnTo>
                  <a:lnTo>
                    <a:pt x="798" y="306"/>
                  </a:lnTo>
                  <a:lnTo>
                    <a:pt x="792" y="312"/>
                  </a:lnTo>
                  <a:lnTo>
                    <a:pt x="792" y="318"/>
                  </a:lnTo>
                  <a:lnTo>
                    <a:pt x="786" y="318"/>
                  </a:lnTo>
                  <a:lnTo>
                    <a:pt x="786" y="324"/>
                  </a:lnTo>
                  <a:lnTo>
                    <a:pt x="780" y="324"/>
                  </a:lnTo>
                  <a:lnTo>
                    <a:pt x="774" y="330"/>
                  </a:lnTo>
                  <a:lnTo>
                    <a:pt x="774" y="336"/>
                  </a:lnTo>
                  <a:lnTo>
                    <a:pt x="768" y="336"/>
                  </a:lnTo>
                  <a:lnTo>
                    <a:pt x="762" y="336"/>
                  </a:lnTo>
                  <a:lnTo>
                    <a:pt x="756" y="342"/>
                  </a:lnTo>
                  <a:lnTo>
                    <a:pt x="750" y="348"/>
                  </a:lnTo>
                  <a:lnTo>
                    <a:pt x="744" y="348"/>
                  </a:lnTo>
                  <a:lnTo>
                    <a:pt x="744" y="354"/>
                  </a:lnTo>
                  <a:lnTo>
                    <a:pt x="738" y="354"/>
                  </a:lnTo>
                  <a:lnTo>
                    <a:pt x="738" y="360"/>
                  </a:lnTo>
                  <a:lnTo>
                    <a:pt x="732" y="366"/>
                  </a:lnTo>
                  <a:lnTo>
                    <a:pt x="726" y="372"/>
                  </a:lnTo>
                  <a:lnTo>
                    <a:pt x="726" y="378"/>
                  </a:lnTo>
                  <a:lnTo>
                    <a:pt x="720" y="378"/>
                  </a:lnTo>
                  <a:lnTo>
                    <a:pt x="726" y="378"/>
                  </a:lnTo>
                  <a:lnTo>
                    <a:pt x="726" y="384"/>
                  </a:lnTo>
                  <a:lnTo>
                    <a:pt x="720" y="384"/>
                  </a:lnTo>
                  <a:lnTo>
                    <a:pt x="726" y="384"/>
                  </a:lnTo>
                  <a:lnTo>
                    <a:pt x="720" y="384"/>
                  </a:lnTo>
                  <a:lnTo>
                    <a:pt x="726" y="384"/>
                  </a:lnTo>
                  <a:lnTo>
                    <a:pt x="720" y="384"/>
                  </a:lnTo>
                  <a:lnTo>
                    <a:pt x="714" y="390"/>
                  </a:lnTo>
                  <a:lnTo>
                    <a:pt x="708" y="408"/>
                  </a:lnTo>
                  <a:lnTo>
                    <a:pt x="702" y="414"/>
                  </a:lnTo>
                  <a:lnTo>
                    <a:pt x="702" y="420"/>
                  </a:lnTo>
                  <a:lnTo>
                    <a:pt x="696" y="426"/>
                  </a:lnTo>
                  <a:lnTo>
                    <a:pt x="690" y="432"/>
                  </a:lnTo>
                  <a:lnTo>
                    <a:pt x="690" y="438"/>
                  </a:lnTo>
                  <a:lnTo>
                    <a:pt x="684" y="438"/>
                  </a:lnTo>
                  <a:lnTo>
                    <a:pt x="684" y="444"/>
                  </a:lnTo>
                  <a:lnTo>
                    <a:pt x="678" y="444"/>
                  </a:lnTo>
                  <a:lnTo>
                    <a:pt x="678" y="450"/>
                  </a:lnTo>
                  <a:lnTo>
                    <a:pt x="672" y="450"/>
                  </a:lnTo>
                  <a:lnTo>
                    <a:pt x="672" y="456"/>
                  </a:lnTo>
                  <a:lnTo>
                    <a:pt x="666" y="456"/>
                  </a:lnTo>
                  <a:lnTo>
                    <a:pt x="666" y="462"/>
                  </a:lnTo>
                  <a:lnTo>
                    <a:pt x="660" y="462"/>
                  </a:lnTo>
                  <a:lnTo>
                    <a:pt x="654" y="468"/>
                  </a:lnTo>
                  <a:lnTo>
                    <a:pt x="648" y="468"/>
                  </a:lnTo>
                  <a:lnTo>
                    <a:pt x="648" y="474"/>
                  </a:lnTo>
                  <a:lnTo>
                    <a:pt x="642" y="474"/>
                  </a:lnTo>
                  <a:lnTo>
                    <a:pt x="642" y="480"/>
                  </a:lnTo>
                  <a:lnTo>
                    <a:pt x="636" y="480"/>
                  </a:lnTo>
                  <a:lnTo>
                    <a:pt x="636" y="486"/>
                  </a:lnTo>
                  <a:lnTo>
                    <a:pt x="630" y="486"/>
                  </a:lnTo>
                  <a:lnTo>
                    <a:pt x="636" y="486"/>
                  </a:lnTo>
                  <a:lnTo>
                    <a:pt x="630" y="486"/>
                  </a:lnTo>
                  <a:lnTo>
                    <a:pt x="630" y="492"/>
                  </a:lnTo>
                  <a:lnTo>
                    <a:pt x="624" y="492"/>
                  </a:lnTo>
                  <a:lnTo>
                    <a:pt x="624" y="498"/>
                  </a:lnTo>
                  <a:lnTo>
                    <a:pt x="618" y="498"/>
                  </a:lnTo>
                  <a:lnTo>
                    <a:pt x="618" y="504"/>
                  </a:lnTo>
                  <a:lnTo>
                    <a:pt x="612" y="504"/>
                  </a:lnTo>
                  <a:lnTo>
                    <a:pt x="612" y="510"/>
                  </a:lnTo>
                  <a:lnTo>
                    <a:pt x="606" y="510"/>
                  </a:lnTo>
                  <a:lnTo>
                    <a:pt x="606" y="516"/>
                  </a:lnTo>
                  <a:lnTo>
                    <a:pt x="600" y="516"/>
                  </a:lnTo>
                  <a:lnTo>
                    <a:pt x="600" y="522"/>
                  </a:lnTo>
                  <a:lnTo>
                    <a:pt x="594" y="522"/>
                  </a:lnTo>
                  <a:lnTo>
                    <a:pt x="594" y="516"/>
                  </a:lnTo>
                  <a:lnTo>
                    <a:pt x="594" y="522"/>
                  </a:lnTo>
                  <a:lnTo>
                    <a:pt x="588" y="522"/>
                  </a:lnTo>
                  <a:lnTo>
                    <a:pt x="588" y="528"/>
                  </a:lnTo>
                  <a:lnTo>
                    <a:pt x="582" y="528"/>
                  </a:lnTo>
                  <a:lnTo>
                    <a:pt x="576" y="528"/>
                  </a:lnTo>
                  <a:lnTo>
                    <a:pt x="576" y="534"/>
                  </a:lnTo>
                  <a:lnTo>
                    <a:pt x="570" y="540"/>
                  </a:lnTo>
                  <a:lnTo>
                    <a:pt x="564" y="540"/>
                  </a:lnTo>
                  <a:lnTo>
                    <a:pt x="564" y="546"/>
                  </a:lnTo>
                  <a:lnTo>
                    <a:pt x="558" y="546"/>
                  </a:lnTo>
                  <a:lnTo>
                    <a:pt x="552" y="552"/>
                  </a:lnTo>
                  <a:lnTo>
                    <a:pt x="546" y="552"/>
                  </a:lnTo>
                  <a:lnTo>
                    <a:pt x="546" y="558"/>
                  </a:lnTo>
                  <a:lnTo>
                    <a:pt x="540" y="558"/>
                  </a:lnTo>
                  <a:lnTo>
                    <a:pt x="534" y="558"/>
                  </a:lnTo>
                  <a:lnTo>
                    <a:pt x="534" y="564"/>
                  </a:lnTo>
                  <a:lnTo>
                    <a:pt x="528" y="564"/>
                  </a:lnTo>
                  <a:lnTo>
                    <a:pt x="522" y="564"/>
                  </a:lnTo>
                  <a:lnTo>
                    <a:pt x="522" y="570"/>
                  </a:lnTo>
                  <a:lnTo>
                    <a:pt x="516" y="570"/>
                  </a:lnTo>
                  <a:lnTo>
                    <a:pt x="510" y="570"/>
                  </a:lnTo>
                  <a:lnTo>
                    <a:pt x="504" y="570"/>
                  </a:lnTo>
                  <a:lnTo>
                    <a:pt x="504" y="576"/>
                  </a:lnTo>
                  <a:lnTo>
                    <a:pt x="504" y="570"/>
                  </a:lnTo>
                  <a:lnTo>
                    <a:pt x="504" y="576"/>
                  </a:lnTo>
                  <a:lnTo>
                    <a:pt x="498" y="576"/>
                  </a:lnTo>
                  <a:lnTo>
                    <a:pt x="492" y="576"/>
                  </a:lnTo>
                  <a:lnTo>
                    <a:pt x="486" y="576"/>
                  </a:lnTo>
                  <a:lnTo>
                    <a:pt x="480" y="576"/>
                  </a:lnTo>
                  <a:lnTo>
                    <a:pt x="474" y="576"/>
                  </a:lnTo>
                  <a:lnTo>
                    <a:pt x="468" y="576"/>
                  </a:lnTo>
                  <a:lnTo>
                    <a:pt x="462" y="576"/>
                  </a:lnTo>
                  <a:lnTo>
                    <a:pt x="456" y="576"/>
                  </a:lnTo>
                  <a:lnTo>
                    <a:pt x="456" y="582"/>
                  </a:lnTo>
                  <a:lnTo>
                    <a:pt x="450" y="582"/>
                  </a:lnTo>
                  <a:lnTo>
                    <a:pt x="456" y="582"/>
                  </a:lnTo>
                  <a:lnTo>
                    <a:pt x="456" y="588"/>
                  </a:lnTo>
                  <a:lnTo>
                    <a:pt x="450" y="594"/>
                  </a:lnTo>
                  <a:lnTo>
                    <a:pt x="444" y="588"/>
                  </a:lnTo>
                  <a:lnTo>
                    <a:pt x="438" y="588"/>
                  </a:lnTo>
                  <a:lnTo>
                    <a:pt x="432" y="588"/>
                  </a:lnTo>
                  <a:lnTo>
                    <a:pt x="426" y="588"/>
                  </a:lnTo>
                  <a:lnTo>
                    <a:pt x="420" y="588"/>
                  </a:lnTo>
                  <a:lnTo>
                    <a:pt x="420" y="594"/>
                  </a:lnTo>
                  <a:lnTo>
                    <a:pt x="414" y="594"/>
                  </a:lnTo>
                  <a:lnTo>
                    <a:pt x="414" y="600"/>
                  </a:lnTo>
                  <a:lnTo>
                    <a:pt x="408" y="600"/>
                  </a:lnTo>
                  <a:lnTo>
                    <a:pt x="408" y="594"/>
                  </a:lnTo>
                  <a:lnTo>
                    <a:pt x="402" y="600"/>
                  </a:lnTo>
                  <a:lnTo>
                    <a:pt x="396" y="594"/>
                  </a:lnTo>
                  <a:lnTo>
                    <a:pt x="390" y="594"/>
                  </a:lnTo>
                  <a:lnTo>
                    <a:pt x="384" y="594"/>
                  </a:lnTo>
                  <a:lnTo>
                    <a:pt x="378" y="594"/>
                  </a:lnTo>
                  <a:lnTo>
                    <a:pt x="378" y="588"/>
                  </a:lnTo>
                  <a:lnTo>
                    <a:pt x="372" y="588"/>
                  </a:lnTo>
                  <a:lnTo>
                    <a:pt x="366" y="588"/>
                  </a:lnTo>
                  <a:lnTo>
                    <a:pt x="360" y="588"/>
                  </a:lnTo>
                  <a:lnTo>
                    <a:pt x="354" y="588"/>
                  </a:lnTo>
                  <a:lnTo>
                    <a:pt x="348" y="588"/>
                  </a:lnTo>
                  <a:lnTo>
                    <a:pt x="342" y="588"/>
                  </a:lnTo>
                  <a:lnTo>
                    <a:pt x="342" y="594"/>
                  </a:lnTo>
                  <a:lnTo>
                    <a:pt x="336" y="594"/>
                  </a:lnTo>
                  <a:lnTo>
                    <a:pt x="330" y="594"/>
                  </a:lnTo>
                  <a:lnTo>
                    <a:pt x="324" y="594"/>
                  </a:lnTo>
                  <a:lnTo>
                    <a:pt x="330" y="594"/>
                  </a:lnTo>
                  <a:lnTo>
                    <a:pt x="330" y="588"/>
                  </a:lnTo>
                  <a:lnTo>
                    <a:pt x="324" y="588"/>
                  </a:lnTo>
                  <a:lnTo>
                    <a:pt x="330" y="588"/>
                  </a:lnTo>
                  <a:lnTo>
                    <a:pt x="324" y="588"/>
                  </a:lnTo>
                  <a:lnTo>
                    <a:pt x="324" y="594"/>
                  </a:lnTo>
                  <a:lnTo>
                    <a:pt x="330" y="594"/>
                  </a:lnTo>
                  <a:lnTo>
                    <a:pt x="324" y="594"/>
                  </a:lnTo>
                  <a:lnTo>
                    <a:pt x="318" y="588"/>
                  </a:lnTo>
                  <a:lnTo>
                    <a:pt x="312" y="588"/>
                  </a:lnTo>
                  <a:lnTo>
                    <a:pt x="306" y="588"/>
                  </a:lnTo>
                  <a:lnTo>
                    <a:pt x="300" y="588"/>
                  </a:lnTo>
                  <a:lnTo>
                    <a:pt x="294" y="594"/>
                  </a:lnTo>
                  <a:lnTo>
                    <a:pt x="288" y="588"/>
                  </a:lnTo>
                  <a:lnTo>
                    <a:pt x="282" y="594"/>
                  </a:lnTo>
                  <a:lnTo>
                    <a:pt x="282" y="600"/>
                  </a:lnTo>
                  <a:lnTo>
                    <a:pt x="276" y="600"/>
                  </a:lnTo>
                  <a:lnTo>
                    <a:pt x="270" y="600"/>
                  </a:lnTo>
                  <a:lnTo>
                    <a:pt x="270" y="606"/>
                  </a:lnTo>
                  <a:lnTo>
                    <a:pt x="264" y="606"/>
                  </a:lnTo>
                  <a:lnTo>
                    <a:pt x="264" y="600"/>
                  </a:lnTo>
                  <a:lnTo>
                    <a:pt x="264" y="606"/>
                  </a:lnTo>
                  <a:lnTo>
                    <a:pt x="270" y="606"/>
                  </a:lnTo>
                  <a:lnTo>
                    <a:pt x="264" y="606"/>
                  </a:lnTo>
                  <a:lnTo>
                    <a:pt x="258" y="606"/>
                  </a:lnTo>
                  <a:lnTo>
                    <a:pt x="252" y="606"/>
                  </a:lnTo>
                  <a:lnTo>
                    <a:pt x="246" y="606"/>
                  </a:lnTo>
                  <a:lnTo>
                    <a:pt x="246" y="612"/>
                  </a:lnTo>
                  <a:lnTo>
                    <a:pt x="240" y="612"/>
                  </a:lnTo>
                  <a:lnTo>
                    <a:pt x="234" y="606"/>
                  </a:lnTo>
                  <a:lnTo>
                    <a:pt x="228" y="606"/>
                  </a:lnTo>
                  <a:lnTo>
                    <a:pt x="222" y="606"/>
                  </a:lnTo>
                  <a:lnTo>
                    <a:pt x="216" y="606"/>
                  </a:lnTo>
                  <a:lnTo>
                    <a:pt x="210" y="606"/>
                  </a:lnTo>
                  <a:lnTo>
                    <a:pt x="216" y="606"/>
                  </a:lnTo>
                  <a:lnTo>
                    <a:pt x="216" y="612"/>
                  </a:lnTo>
                  <a:lnTo>
                    <a:pt x="210" y="612"/>
                  </a:lnTo>
                  <a:lnTo>
                    <a:pt x="204" y="612"/>
                  </a:lnTo>
                  <a:lnTo>
                    <a:pt x="198" y="612"/>
                  </a:lnTo>
                  <a:lnTo>
                    <a:pt x="198" y="618"/>
                  </a:lnTo>
                  <a:lnTo>
                    <a:pt x="192" y="618"/>
                  </a:lnTo>
                  <a:lnTo>
                    <a:pt x="186" y="618"/>
                  </a:lnTo>
                  <a:lnTo>
                    <a:pt x="186" y="624"/>
                  </a:lnTo>
                  <a:lnTo>
                    <a:pt x="180" y="624"/>
                  </a:lnTo>
                  <a:lnTo>
                    <a:pt x="180" y="630"/>
                  </a:lnTo>
                  <a:lnTo>
                    <a:pt x="174" y="630"/>
                  </a:lnTo>
                  <a:lnTo>
                    <a:pt x="168" y="630"/>
                  </a:lnTo>
                  <a:lnTo>
                    <a:pt x="168" y="624"/>
                  </a:lnTo>
                  <a:lnTo>
                    <a:pt x="162" y="624"/>
                  </a:lnTo>
                  <a:lnTo>
                    <a:pt x="156" y="630"/>
                  </a:lnTo>
                  <a:lnTo>
                    <a:pt x="156" y="624"/>
                  </a:lnTo>
                  <a:lnTo>
                    <a:pt x="150" y="624"/>
                  </a:lnTo>
                  <a:lnTo>
                    <a:pt x="144" y="618"/>
                  </a:lnTo>
                  <a:lnTo>
                    <a:pt x="138" y="618"/>
                  </a:lnTo>
                  <a:lnTo>
                    <a:pt x="144" y="618"/>
                  </a:lnTo>
                  <a:lnTo>
                    <a:pt x="144" y="612"/>
                  </a:lnTo>
                  <a:lnTo>
                    <a:pt x="138" y="612"/>
                  </a:lnTo>
                  <a:lnTo>
                    <a:pt x="132" y="612"/>
                  </a:lnTo>
                  <a:lnTo>
                    <a:pt x="132" y="606"/>
                  </a:lnTo>
                  <a:lnTo>
                    <a:pt x="126" y="606"/>
                  </a:lnTo>
                  <a:lnTo>
                    <a:pt x="132" y="606"/>
                  </a:lnTo>
                  <a:lnTo>
                    <a:pt x="126" y="606"/>
                  </a:lnTo>
                  <a:lnTo>
                    <a:pt x="120" y="606"/>
                  </a:lnTo>
                  <a:lnTo>
                    <a:pt x="114" y="606"/>
                  </a:lnTo>
                  <a:lnTo>
                    <a:pt x="114" y="600"/>
                  </a:lnTo>
                  <a:lnTo>
                    <a:pt x="120" y="600"/>
                  </a:lnTo>
                  <a:lnTo>
                    <a:pt x="114" y="600"/>
                  </a:lnTo>
                  <a:lnTo>
                    <a:pt x="120" y="594"/>
                  </a:lnTo>
                  <a:lnTo>
                    <a:pt x="114" y="594"/>
                  </a:lnTo>
                  <a:lnTo>
                    <a:pt x="108" y="594"/>
                  </a:lnTo>
                  <a:lnTo>
                    <a:pt x="102" y="594"/>
                  </a:lnTo>
                  <a:lnTo>
                    <a:pt x="96" y="594"/>
                  </a:lnTo>
                  <a:lnTo>
                    <a:pt x="96" y="600"/>
                  </a:lnTo>
                  <a:lnTo>
                    <a:pt x="102" y="600"/>
                  </a:lnTo>
                  <a:lnTo>
                    <a:pt x="96" y="600"/>
                  </a:lnTo>
                  <a:lnTo>
                    <a:pt x="102" y="600"/>
                  </a:lnTo>
                  <a:lnTo>
                    <a:pt x="96" y="606"/>
                  </a:lnTo>
                  <a:lnTo>
                    <a:pt x="102" y="606"/>
                  </a:lnTo>
                  <a:lnTo>
                    <a:pt x="96" y="606"/>
                  </a:lnTo>
                  <a:lnTo>
                    <a:pt x="96" y="600"/>
                  </a:lnTo>
                  <a:lnTo>
                    <a:pt x="90" y="600"/>
                  </a:lnTo>
                  <a:lnTo>
                    <a:pt x="90" y="594"/>
                  </a:lnTo>
                  <a:lnTo>
                    <a:pt x="96" y="594"/>
                  </a:lnTo>
                  <a:lnTo>
                    <a:pt x="96" y="588"/>
                  </a:lnTo>
                  <a:lnTo>
                    <a:pt x="90" y="588"/>
                  </a:lnTo>
                  <a:lnTo>
                    <a:pt x="96" y="588"/>
                  </a:lnTo>
                  <a:lnTo>
                    <a:pt x="90" y="594"/>
                  </a:lnTo>
                  <a:lnTo>
                    <a:pt x="90" y="588"/>
                  </a:lnTo>
                  <a:lnTo>
                    <a:pt x="96" y="588"/>
                  </a:lnTo>
                  <a:lnTo>
                    <a:pt x="96" y="582"/>
                  </a:lnTo>
                  <a:lnTo>
                    <a:pt x="102" y="582"/>
                  </a:lnTo>
                  <a:lnTo>
                    <a:pt x="96" y="576"/>
                  </a:lnTo>
                  <a:lnTo>
                    <a:pt x="96" y="570"/>
                  </a:lnTo>
                  <a:lnTo>
                    <a:pt x="90" y="570"/>
                  </a:lnTo>
                  <a:lnTo>
                    <a:pt x="90" y="564"/>
                  </a:lnTo>
                  <a:lnTo>
                    <a:pt x="90" y="558"/>
                  </a:lnTo>
                  <a:lnTo>
                    <a:pt x="84" y="558"/>
                  </a:lnTo>
                  <a:lnTo>
                    <a:pt x="84" y="552"/>
                  </a:lnTo>
                  <a:lnTo>
                    <a:pt x="78" y="552"/>
                  </a:lnTo>
                  <a:lnTo>
                    <a:pt x="78" y="546"/>
                  </a:lnTo>
                  <a:lnTo>
                    <a:pt x="72" y="546"/>
                  </a:lnTo>
                  <a:lnTo>
                    <a:pt x="72" y="540"/>
                  </a:lnTo>
                  <a:lnTo>
                    <a:pt x="78" y="540"/>
                  </a:lnTo>
                  <a:lnTo>
                    <a:pt x="78" y="546"/>
                  </a:lnTo>
                  <a:lnTo>
                    <a:pt x="84" y="546"/>
                  </a:lnTo>
                  <a:lnTo>
                    <a:pt x="78" y="546"/>
                  </a:lnTo>
                  <a:lnTo>
                    <a:pt x="78" y="540"/>
                  </a:lnTo>
                  <a:lnTo>
                    <a:pt x="72" y="540"/>
                  </a:lnTo>
                  <a:lnTo>
                    <a:pt x="72" y="534"/>
                  </a:lnTo>
                  <a:lnTo>
                    <a:pt x="66" y="534"/>
                  </a:lnTo>
                  <a:lnTo>
                    <a:pt x="72" y="534"/>
                  </a:lnTo>
                  <a:lnTo>
                    <a:pt x="66" y="528"/>
                  </a:lnTo>
                  <a:lnTo>
                    <a:pt x="72" y="528"/>
                  </a:lnTo>
                  <a:lnTo>
                    <a:pt x="72" y="522"/>
                  </a:lnTo>
                  <a:lnTo>
                    <a:pt x="72" y="528"/>
                  </a:lnTo>
                  <a:lnTo>
                    <a:pt x="72" y="522"/>
                  </a:lnTo>
                  <a:lnTo>
                    <a:pt x="72" y="528"/>
                  </a:lnTo>
                  <a:lnTo>
                    <a:pt x="72" y="522"/>
                  </a:lnTo>
                  <a:lnTo>
                    <a:pt x="72" y="528"/>
                  </a:lnTo>
                  <a:lnTo>
                    <a:pt x="78" y="528"/>
                  </a:lnTo>
                  <a:lnTo>
                    <a:pt x="84" y="528"/>
                  </a:lnTo>
                  <a:lnTo>
                    <a:pt x="84" y="522"/>
                  </a:lnTo>
                  <a:lnTo>
                    <a:pt x="90" y="522"/>
                  </a:lnTo>
                  <a:lnTo>
                    <a:pt x="90" y="516"/>
                  </a:lnTo>
                  <a:lnTo>
                    <a:pt x="90" y="510"/>
                  </a:lnTo>
                  <a:lnTo>
                    <a:pt x="90" y="504"/>
                  </a:lnTo>
                  <a:lnTo>
                    <a:pt x="90" y="498"/>
                  </a:lnTo>
                  <a:lnTo>
                    <a:pt x="90" y="492"/>
                  </a:lnTo>
                  <a:lnTo>
                    <a:pt x="90" y="486"/>
                  </a:lnTo>
                  <a:lnTo>
                    <a:pt x="90" y="480"/>
                  </a:lnTo>
                  <a:lnTo>
                    <a:pt x="84" y="480"/>
                  </a:lnTo>
                  <a:lnTo>
                    <a:pt x="84" y="474"/>
                  </a:lnTo>
                  <a:lnTo>
                    <a:pt x="84" y="468"/>
                  </a:lnTo>
                  <a:lnTo>
                    <a:pt x="78" y="462"/>
                  </a:lnTo>
                  <a:lnTo>
                    <a:pt x="72" y="456"/>
                  </a:lnTo>
                  <a:lnTo>
                    <a:pt x="72" y="450"/>
                  </a:lnTo>
                  <a:lnTo>
                    <a:pt x="66" y="450"/>
                  </a:lnTo>
                  <a:lnTo>
                    <a:pt x="66" y="444"/>
                  </a:lnTo>
                  <a:lnTo>
                    <a:pt x="60" y="444"/>
                  </a:lnTo>
                  <a:lnTo>
                    <a:pt x="60" y="438"/>
                  </a:lnTo>
                  <a:lnTo>
                    <a:pt x="54" y="432"/>
                  </a:lnTo>
                  <a:lnTo>
                    <a:pt x="54" y="426"/>
                  </a:lnTo>
                  <a:lnTo>
                    <a:pt x="48" y="426"/>
                  </a:lnTo>
                  <a:lnTo>
                    <a:pt x="48" y="420"/>
                  </a:lnTo>
                  <a:lnTo>
                    <a:pt x="48" y="414"/>
                  </a:lnTo>
                  <a:lnTo>
                    <a:pt x="42" y="414"/>
                  </a:lnTo>
                  <a:lnTo>
                    <a:pt x="42" y="408"/>
                  </a:lnTo>
                  <a:lnTo>
                    <a:pt x="42" y="402"/>
                  </a:lnTo>
                  <a:lnTo>
                    <a:pt x="36" y="402"/>
                  </a:lnTo>
                  <a:lnTo>
                    <a:pt x="36" y="396"/>
                  </a:lnTo>
                  <a:lnTo>
                    <a:pt x="36" y="390"/>
                  </a:lnTo>
                  <a:lnTo>
                    <a:pt x="30" y="384"/>
                  </a:lnTo>
                  <a:lnTo>
                    <a:pt x="30" y="378"/>
                  </a:lnTo>
                  <a:lnTo>
                    <a:pt x="30" y="372"/>
                  </a:lnTo>
                  <a:lnTo>
                    <a:pt x="24" y="366"/>
                  </a:lnTo>
                  <a:lnTo>
                    <a:pt x="24" y="360"/>
                  </a:lnTo>
                  <a:lnTo>
                    <a:pt x="24" y="354"/>
                  </a:lnTo>
                  <a:lnTo>
                    <a:pt x="18" y="354"/>
                  </a:lnTo>
                  <a:lnTo>
                    <a:pt x="18" y="348"/>
                  </a:lnTo>
                  <a:lnTo>
                    <a:pt x="18" y="342"/>
                  </a:lnTo>
                  <a:lnTo>
                    <a:pt x="12" y="342"/>
                  </a:lnTo>
                  <a:lnTo>
                    <a:pt x="12" y="336"/>
                  </a:lnTo>
                  <a:lnTo>
                    <a:pt x="6" y="336"/>
                  </a:lnTo>
                  <a:lnTo>
                    <a:pt x="6" y="330"/>
                  </a:lnTo>
                  <a:lnTo>
                    <a:pt x="6" y="324"/>
                  </a:lnTo>
                  <a:lnTo>
                    <a:pt x="0" y="324"/>
                  </a:lnTo>
                  <a:lnTo>
                    <a:pt x="0" y="318"/>
                  </a:lnTo>
                  <a:close/>
                </a:path>
              </a:pathLst>
            </a:custGeom>
            <a:solidFill>
              <a:srgbClr val="FFE56F"/>
            </a:solidFill>
            <a:ln w="9525">
              <a:solidFill>
                <a:srgbClr val="808080"/>
              </a:solidFill>
              <a:prstDash val="solid"/>
              <a:round/>
              <a:headEnd/>
              <a:tailEnd/>
            </a:ln>
          </p:spPr>
          <p:txBody>
            <a:bodyPr/>
            <a:lstStyle/>
            <a:p>
              <a:endParaRPr lang="en-ZA"/>
            </a:p>
          </p:txBody>
        </p:sp>
        <p:sp>
          <p:nvSpPr>
            <p:cNvPr id="123969" name="Freeform 65"/>
            <p:cNvSpPr>
              <a:spLocks noChangeAspect="1"/>
            </p:cNvSpPr>
            <p:nvPr>
              <p:custDataLst>
                <p:tags r:id="rId16"/>
              </p:custDataLst>
            </p:nvPr>
          </p:nvSpPr>
          <p:spPr bwMode="auto">
            <a:xfrm>
              <a:off x="4595" y="2714"/>
              <a:ext cx="78" cy="66"/>
            </a:xfrm>
            <a:custGeom>
              <a:avLst/>
              <a:gdLst>
                <a:gd name="T0" fmla="*/ 108 w 126"/>
                <a:gd name="T1" fmla="*/ 72 h 102"/>
                <a:gd name="T2" fmla="*/ 108 w 126"/>
                <a:gd name="T3" fmla="*/ 60 h 102"/>
                <a:gd name="T4" fmla="*/ 114 w 126"/>
                <a:gd name="T5" fmla="*/ 54 h 102"/>
                <a:gd name="T6" fmla="*/ 120 w 126"/>
                <a:gd name="T7" fmla="*/ 42 h 102"/>
                <a:gd name="T8" fmla="*/ 126 w 126"/>
                <a:gd name="T9" fmla="*/ 36 h 102"/>
                <a:gd name="T10" fmla="*/ 120 w 126"/>
                <a:gd name="T11" fmla="*/ 30 h 102"/>
                <a:gd name="T12" fmla="*/ 108 w 126"/>
                <a:gd name="T13" fmla="*/ 24 h 102"/>
                <a:gd name="T14" fmla="*/ 96 w 126"/>
                <a:gd name="T15" fmla="*/ 18 h 102"/>
                <a:gd name="T16" fmla="*/ 90 w 126"/>
                <a:gd name="T17" fmla="*/ 12 h 102"/>
                <a:gd name="T18" fmla="*/ 84 w 126"/>
                <a:gd name="T19" fmla="*/ 6 h 102"/>
                <a:gd name="T20" fmla="*/ 78 w 126"/>
                <a:gd name="T21" fmla="*/ 0 h 102"/>
                <a:gd name="T22" fmla="*/ 72 w 126"/>
                <a:gd name="T23" fmla="*/ 6 h 102"/>
                <a:gd name="T24" fmla="*/ 72 w 126"/>
                <a:gd name="T25" fmla="*/ 6 h 102"/>
                <a:gd name="T26" fmla="*/ 60 w 126"/>
                <a:gd name="T27" fmla="*/ 6 h 102"/>
                <a:gd name="T28" fmla="*/ 54 w 126"/>
                <a:gd name="T29" fmla="*/ 12 h 102"/>
                <a:gd name="T30" fmla="*/ 48 w 126"/>
                <a:gd name="T31" fmla="*/ 18 h 102"/>
                <a:gd name="T32" fmla="*/ 48 w 126"/>
                <a:gd name="T33" fmla="*/ 18 h 102"/>
                <a:gd name="T34" fmla="*/ 36 w 126"/>
                <a:gd name="T35" fmla="*/ 18 h 102"/>
                <a:gd name="T36" fmla="*/ 36 w 126"/>
                <a:gd name="T37" fmla="*/ 18 h 102"/>
                <a:gd name="T38" fmla="*/ 36 w 126"/>
                <a:gd name="T39" fmla="*/ 30 h 102"/>
                <a:gd name="T40" fmla="*/ 30 w 126"/>
                <a:gd name="T41" fmla="*/ 36 h 102"/>
                <a:gd name="T42" fmla="*/ 24 w 126"/>
                <a:gd name="T43" fmla="*/ 42 h 102"/>
                <a:gd name="T44" fmla="*/ 18 w 126"/>
                <a:gd name="T45" fmla="*/ 48 h 102"/>
                <a:gd name="T46" fmla="*/ 6 w 126"/>
                <a:gd name="T47" fmla="*/ 48 h 102"/>
                <a:gd name="T48" fmla="*/ 0 w 126"/>
                <a:gd name="T49" fmla="*/ 54 h 102"/>
                <a:gd name="T50" fmla="*/ 6 w 126"/>
                <a:gd name="T51" fmla="*/ 60 h 102"/>
                <a:gd name="T52" fmla="*/ 18 w 126"/>
                <a:gd name="T53" fmla="*/ 78 h 102"/>
                <a:gd name="T54" fmla="*/ 18 w 126"/>
                <a:gd name="T55" fmla="*/ 78 h 102"/>
                <a:gd name="T56" fmla="*/ 24 w 126"/>
                <a:gd name="T57" fmla="*/ 84 h 102"/>
                <a:gd name="T58" fmla="*/ 18 w 126"/>
                <a:gd name="T59" fmla="*/ 90 h 102"/>
                <a:gd name="T60" fmla="*/ 30 w 126"/>
                <a:gd name="T61" fmla="*/ 90 h 102"/>
                <a:gd name="T62" fmla="*/ 36 w 126"/>
                <a:gd name="T63" fmla="*/ 96 h 102"/>
                <a:gd name="T64" fmla="*/ 42 w 126"/>
                <a:gd name="T65" fmla="*/ 102 h 102"/>
                <a:gd name="T66" fmla="*/ 54 w 126"/>
                <a:gd name="T67" fmla="*/ 102 h 102"/>
                <a:gd name="T68" fmla="*/ 60 w 126"/>
                <a:gd name="T69" fmla="*/ 96 h 102"/>
                <a:gd name="T70" fmla="*/ 66 w 126"/>
                <a:gd name="T71" fmla="*/ 90 h 102"/>
                <a:gd name="T72" fmla="*/ 66 w 126"/>
                <a:gd name="T73" fmla="*/ 84 h 102"/>
                <a:gd name="T74" fmla="*/ 78 w 126"/>
                <a:gd name="T75" fmla="*/ 78 h 102"/>
                <a:gd name="T76" fmla="*/ 90 w 126"/>
                <a:gd name="T77" fmla="*/ 78 h 102"/>
                <a:gd name="T78" fmla="*/ 96 w 126"/>
                <a:gd name="T79" fmla="*/ 7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02">
                  <a:moveTo>
                    <a:pt x="102" y="72"/>
                  </a:moveTo>
                  <a:lnTo>
                    <a:pt x="108" y="72"/>
                  </a:lnTo>
                  <a:lnTo>
                    <a:pt x="108" y="66"/>
                  </a:lnTo>
                  <a:lnTo>
                    <a:pt x="108" y="60"/>
                  </a:lnTo>
                  <a:lnTo>
                    <a:pt x="108" y="54"/>
                  </a:lnTo>
                  <a:lnTo>
                    <a:pt x="114" y="54"/>
                  </a:lnTo>
                  <a:lnTo>
                    <a:pt x="114" y="48"/>
                  </a:lnTo>
                  <a:lnTo>
                    <a:pt x="120" y="42"/>
                  </a:lnTo>
                  <a:lnTo>
                    <a:pt x="126" y="42"/>
                  </a:lnTo>
                  <a:lnTo>
                    <a:pt x="126" y="36"/>
                  </a:lnTo>
                  <a:lnTo>
                    <a:pt x="120" y="36"/>
                  </a:lnTo>
                  <a:lnTo>
                    <a:pt x="120" y="30"/>
                  </a:lnTo>
                  <a:lnTo>
                    <a:pt x="114" y="24"/>
                  </a:lnTo>
                  <a:lnTo>
                    <a:pt x="108" y="24"/>
                  </a:lnTo>
                  <a:lnTo>
                    <a:pt x="102" y="18"/>
                  </a:lnTo>
                  <a:lnTo>
                    <a:pt x="96" y="18"/>
                  </a:lnTo>
                  <a:lnTo>
                    <a:pt x="96" y="12"/>
                  </a:lnTo>
                  <a:lnTo>
                    <a:pt x="90" y="12"/>
                  </a:lnTo>
                  <a:lnTo>
                    <a:pt x="90" y="6"/>
                  </a:lnTo>
                  <a:lnTo>
                    <a:pt x="84" y="6"/>
                  </a:lnTo>
                  <a:lnTo>
                    <a:pt x="84" y="0"/>
                  </a:lnTo>
                  <a:lnTo>
                    <a:pt x="78" y="0"/>
                  </a:lnTo>
                  <a:lnTo>
                    <a:pt x="72" y="0"/>
                  </a:lnTo>
                  <a:lnTo>
                    <a:pt x="72" y="6"/>
                  </a:lnTo>
                  <a:lnTo>
                    <a:pt x="66" y="6"/>
                  </a:lnTo>
                  <a:lnTo>
                    <a:pt x="72" y="6"/>
                  </a:lnTo>
                  <a:lnTo>
                    <a:pt x="66" y="6"/>
                  </a:lnTo>
                  <a:lnTo>
                    <a:pt x="60" y="6"/>
                  </a:lnTo>
                  <a:lnTo>
                    <a:pt x="60" y="12"/>
                  </a:lnTo>
                  <a:lnTo>
                    <a:pt x="54" y="12"/>
                  </a:lnTo>
                  <a:lnTo>
                    <a:pt x="54" y="18"/>
                  </a:lnTo>
                  <a:lnTo>
                    <a:pt x="48" y="18"/>
                  </a:lnTo>
                  <a:lnTo>
                    <a:pt x="48" y="12"/>
                  </a:lnTo>
                  <a:lnTo>
                    <a:pt x="48" y="18"/>
                  </a:lnTo>
                  <a:lnTo>
                    <a:pt x="42" y="18"/>
                  </a:lnTo>
                  <a:lnTo>
                    <a:pt x="36" y="18"/>
                  </a:lnTo>
                  <a:lnTo>
                    <a:pt x="42" y="18"/>
                  </a:lnTo>
                  <a:lnTo>
                    <a:pt x="36" y="18"/>
                  </a:lnTo>
                  <a:lnTo>
                    <a:pt x="36" y="24"/>
                  </a:lnTo>
                  <a:lnTo>
                    <a:pt x="36" y="30"/>
                  </a:lnTo>
                  <a:lnTo>
                    <a:pt x="30" y="30"/>
                  </a:lnTo>
                  <a:lnTo>
                    <a:pt x="30" y="36"/>
                  </a:lnTo>
                  <a:lnTo>
                    <a:pt x="24" y="36"/>
                  </a:lnTo>
                  <a:lnTo>
                    <a:pt x="24" y="42"/>
                  </a:lnTo>
                  <a:lnTo>
                    <a:pt x="18" y="42"/>
                  </a:lnTo>
                  <a:lnTo>
                    <a:pt x="18" y="48"/>
                  </a:lnTo>
                  <a:lnTo>
                    <a:pt x="12" y="48"/>
                  </a:lnTo>
                  <a:lnTo>
                    <a:pt x="6" y="48"/>
                  </a:lnTo>
                  <a:lnTo>
                    <a:pt x="6" y="54"/>
                  </a:lnTo>
                  <a:lnTo>
                    <a:pt x="0" y="54"/>
                  </a:lnTo>
                  <a:lnTo>
                    <a:pt x="6" y="54"/>
                  </a:lnTo>
                  <a:lnTo>
                    <a:pt x="6" y="60"/>
                  </a:lnTo>
                  <a:lnTo>
                    <a:pt x="12" y="72"/>
                  </a:lnTo>
                  <a:lnTo>
                    <a:pt x="18" y="78"/>
                  </a:lnTo>
                  <a:lnTo>
                    <a:pt x="24" y="78"/>
                  </a:lnTo>
                  <a:lnTo>
                    <a:pt x="18" y="78"/>
                  </a:lnTo>
                  <a:lnTo>
                    <a:pt x="18" y="84"/>
                  </a:lnTo>
                  <a:lnTo>
                    <a:pt x="24" y="84"/>
                  </a:lnTo>
                  <a:lnTo>
                    <a:pt x="24" y="90"/>
                  </a:lnTo>
                  <a:lnTo>
                    <a:pt x="18" y="90"/>
                  </a:lnTo>
                  <a:lnTo>
                    <a:pt x="24" y="90"/>
                  </a:lnTo>
                  <a:lnTo>
                    <a:pt x="30" y="90"/>
                  </a:lnTo>
                  <a:lnTo>
                    <a:pt x="30" y="96"/>
                  </a:lnTo>
                  <a:lnTo>
                    <a:pt x="36" y="96"/>
                  </a:lnTo>
                  <a:lnTo>
                    <a:pt x="36" y="102"/>
                  </a:lnTo>
                  <a:lnTo>
                    <a:pt x="42" y="102"/>
                  </a:lnTo>
                  <a:lnTo>
                    <a:pt x="48" y="102"/>
                  </a:lnTo>
                  <a:lnTo>
                    <a:pt x="54" y="102"/>
                  </a:lnTo>
                  <a:lnTo>
                    <a:pt x="60" y="102"/>
                  </a:lnTo>
                  <a:lnTo>
                    <a:pt x="60" y="96"/>
                  </a:lnTo>
                  <a:lnTo>
                    <a:pt x="60" y="90"/>
                  </a:lnTo>
                  <a:lnTo>
                    <a:pt x="66" y="90"/>
                  </a:lnTo>
                  <a:lnTo>
                    <a:pt x="60" y="84"/>
                  </a:lnTo>
                  <a:lnTo>
                    <a:pt x="66" y="84"/>
                  </a:lnTo>
                  <a:lnTo>
                    <a:pt x="72" y="78"/>
                  </a:lnTo>
                  <a:lnTo>
                    <a:pt x="78" y="78"/>
                  </a:lnTo>
                  <a:lnTo>
                    <a:pt x="84" y="78"/>
                  </a:lnTo>
                  <a:lnTo>
                    <a:pt x="90" y="78"/>
                  </a:lnTo>
                  <a:lnTo>
                    <a:pt x="96" y="78"/>
                  </a:lnTo>
                  <a:lnTo>
                    <a:pt x="96" y="72"/>
                  </a:lnTo>
                  <a:lnTo>
                    <a:pt x="102" y="72"/>
                  </a:lnTo>
                  <a:close/>
                </a:path>
              </a:pathLst>
            </a:custGeom>
            <a:solidFill>
              <a:srgbClr val="FFE56F"/>
            </a:solidFill>
            <a:ln w="9525">
              <a:solidFill>
                <a:srgbClr val="808080"/>
              </a:solidFill>
              <a:prstDash val="solid"/>
              <a:round/>
              <a:headEnd/>
              <a:tailEnd/>
            </a:ln>
          </p:spPr>
          <p:txBody>
            <a:bodyPr/>
            <a:lstStyle/>
            <a:p>
              <a:endParaRPr lang="en-ZA"/>
            </a:p>
          </p:txBody>
        </p:sp>
        <p:sp>
          <p:nvSpPr>
            <p:cNvPr id="123970" name="Freeform 66"/>
            <p:cNvSpPr>
              <a:spLocks noChangeAspect="1"/>
            </p:cNvSpPr>
            <p:nvPr>
              <p:custDataLst>
                <p:tags r:id="rId17"/>
              </p:custDataLst>
            </p:nvPr>
          </p:nvSpPr>
          <p:spPr bwMode="auto">
            <a:xfrm>
              <a:off x="4128" y="2341"/>
              <a:ext cx="415" cy="385"/>
            </a:xfrm>
            <a:custGeom>
              <a:avLst/>
              <a:gdLst>
                <a:gd name="T0" fmla="*/ 12 w 672"/>
                <a:gd name="T1" fmla="*/ 12 h 594"/>
                <a:gd name="T2" fmla="*/ 36 w 672"/>
                <a:gd name="T3" fmla="*/ 18 h 594"/>
                <a:gd name="T4" fmla="*/ 54 w 672"/>
                <a:gd name="T5" fmla="*/ 6 h 594"/>
                <a:gd name="T6" fmla="*/ 84 w 672"/>
                <a:gd name="T7" fmla="*/ 0 h 594"/>
                <a:gd name="T8" fmla="*/ 90 w 672"/>
                <a:gd name="T9" fmla="*/ 12 h 594"/>
                <a:gd name="T10" fmla="*/ 108 w 672"/>
                <a:gd name="T11" fmla="*/ 24 h 594"/>
                <a:gd name="T12" fmla="*/ 258 w 672"/>
                <a:gd name="T13" fmla="*/ 24 h 594"/>
                <a:gd name="T14" fmla="*/ 342 w 672"/>
                <a:gd name="T15" fmla="*/ 30 h 594"/>
                <a:gd name="T16" fmla="*/ 360 w 672"/>
                <a:gd name="T17" fmla="*/ 42 h 594"/>
                <a:gd name="T18" fmla="*/ 384 w 672"/>
                <a:gd name="T19" fmla="*/ 48 h 594"/>
                <a:gd name="T20" fmla="*/ 384 w 672"/>
                <a:gd name="T21" fmla="*/ 42 h 594"/>
                <a:gd name="T22" fmla="*/ 396 w 672"/>
                <a:gd name="T23" fmla="*/ 48 h 594"/>
                <a:gd name="T24" fmla="*/ 420 w 672"/>
                <a:gd name="T25" fmla="*/ 48 h 594"/>
                <a:gd name="T26" fmla="*/ 438 w 672"/>
                <a:gd name="T27" fmla="*/ 48 h 594"/>
                <a:gd name="T28" fmla="*/ 456 w 672"/>
                <a:gd name="T29" fmla="*/ 48 h 594"/>
                <a:gd name="T30" fmla="*/ 552 w 672"/>
                <a:gd name="T31" fmla="*/ 36 h 594"/>
                <a:gd name="T32" fmla="*/ 630 w 672"/>
                <a:gd name="T33" fmla="*/ 30 h 594"/>
                <a:gd name="T34" fmla="*/ 648 w 672"/>
                <a:gd name="T35" fmla="*/ 30 h 594"/>
                <a:gd name="T36" fmla="*/ 666 w 672"/>
                <a:gd name="T37" fmla="*/ 42 h 594"/>
                <a:gd name="T38" fmla="*/ 648 w 672"/>
                <a:gd name="T39" fmla="*/ 42 h 594"/>
                <a:gd name="T40" fmla="*/ 630 w 672"/>
                <a:gd name="T41" fmla="*/ 48 h 594"/>
                <a:gd name="T42" fmla="*/ 612 w 672"/>
                <a:gd name="T43" fmla="*/ 60 h 594"/>
                <a:gd name="T44" fmla="*/ 594 w 672"/>
                <a:gd name="T45" fmla="*/ 72 h 594"/>
                <a:gd name="T46" fmla="*/ 582 w 672"/>
                <a:gd name="T47" fmla="*/ 60 h 594"/>
                <a:gd name="T48" fmla="*/ 480 w 672"/>
                <a:gd name="T49" fmla="*/ 66 h 594"/>
                <a:gd name="T50" fmla="*/ 408 w 672"/>
                <a:gd name="T51" fmla="*/ 390 h 594"/>
                <a:gd name="T52" fmla="*/ 396 w 672"/>
                <a:gd name="T53" fmla="*/ 570 h 594"/>
                <a:gd name="T54" fmla="*/ 378 w 672"/>
                <a:gd name="T55" fmla="*/ 588 h 594"/>
                <a:gd name="T56" fmla="*/ 360 w 672"/>
                <a:gd name="T57" fmla="*/ 594 h 594"/>
                <a:gd name="T58" fmla="*/ 336 w 672"/>
                <a:gd name="T59" fmla="*/ 594 h 594"/>
                <a:gd name="T60" fmla="*/ 312 w 672"/>
                <a:gd name="T61" fmla="*/ 588 h 594"/>
                <a:gd name="T62" fmla="*/ 288 w 672"/>
                <a:gd name="T63" fmla="*/ 582 h 594"/>
                <a:gd name="T64" fmla="*/ 282 w 672"/>
                <a:gd name="T65" fmla="*/ 570 h 594"/>
                <a:gd name="T66" fmla="*/ 270 w 672"/>
                <a:gd name="T67" fmla="*/ 552 h 594"/>
                <a:gd name="T68" fmla="*/ 252 w 672"/>
                <a:gd name="T69" fmla="*/ 564 h 594"/>
                <a:gd name="T70" fmla="*/ 246 w 672"/>
                <a:gd name="T71" fmla="*/ 570 h 594"/>
                <a:gd name="T72" fmla="*/ 228 w 672"/>
                <a:gd name="T73" fmla="*/ 576 h 594"/>
                <a:gd name="T74" fmla="*/ 210 w 672"/>
                <a:gd name="T75" fmla="*/ 558 h 594"/>
                <a:gd name="T76" fmla="*/ 192 w 672"/>
                <a:gd name="T77" fmla="*/ 540 h 594"/>
                <a:gd name="T78" fmla="*/ 174 w 672"/>
                <a:gd name="T79" fmla="*/ 516 h 594"/>
                <a:gd name="T80" fmla="*/ 168 w 672"/>
                <a:gd name="T81" fmla="*/ 492 h 594"/>
                <a:gd name="T82" fmla="*/ 162 w 672"/>
                <a:gd name="T83" fmla="*/ 480 h 594"/>
                <a:gd name="T84" fmla="*/ 168 w 672"/>
                <a:gd name="T85" fmla="*/ 468 h 594"/>
                <a:gd name="T86" fmla="*/ 162 w 672"/>
                <a:gd name="T87" fmla="*/ 456 h 594"/>
                <a:gd name="T88" fmla="*/ 150 w 672"/>
                <a:gd name="T89" fmla="*/ 438 h 594"/>
                <a:gd name="T90" fmla="*/ 150 w 672"/>
                <a:gd name="T91" fmla="*/ 420 h 594"/>
                <a:gd name="T92" fmla="*/ 150 w 672"/>
                <a:gd name="T93" fmla="*/ 402 h 594"/>
                <a:gd name="T94" fmla="*/ 144 w 672"/>
                <a:gd name="T95" fmla="*/ 378 h 594"/>
                <a:gd name="T96" fmla="*/ 132 w 672"/>
                <a:gd name="T97" fmla="*/ 354 h 594"/>
                <a:gd name="T98" fmla="*/ 138 w 672"/>
                <a:gd name="T99" fmla="*/ 330 h 594"/>
                <a:gd name="T100" fmla="*/ 138 w 672"/>
                <a:gd name="T101" fmla="*/ 312 h 594"/>
                <a:gd name="T102" fmla="*/ 138 w 672"/>
                <a:gd name="T103" fmla="*/ 300 h 594"/>
                <a:gd name="T104" fmla="*/ 132 w 672"/>
                <a:gd name="T105" fmla="*/ 270 h 594"/>
                <a:gd name="T106" fmla="*/ 114 w 672"/>
                <a:gd name="T107" fmla="*/ 246 h 594"/>
                <a:gd name="T108" fmla="*/ 102 w 672"/>
                <a:gd name="T109" fmla="*/ 228 h 594"/>
                <a:gd name="T110" fmla="*/ 90 w 672"/>
                <a:gd name="T111" fmla="*/ 204 h 594"/>
                <a:gd name="T112" fmla="*/ 78 w 672"/>
                <a:gd name="T113" fmla="*/ 186 h 594"/>
                <a:gd name="T114" fmla="*/ 66 w 672"/>
                <a:gd name="T115" fmla="*/ 156 h 594"/>
                <a:gd name="T116" fmla="*/ 54 w 672"/>
                <a:gd name="T117" fmla="*/ 132 h 594"/>
                <a:gd name="T118" fmla="*/ 36 w 672"/>
                <a:gd name="T119" fmla="*/ 96 h 594"/>
                <a:gd name="T120" fmla="*/ 12 w 672"/>
                <a:gd name="T121" fmla="*/ 78 h 594"/>
                <a:gd name="T122" fmla="*/ 0 w 672"/>
                <a:gd name="T123" fmla="*/ 48 h 594"/>
                <a:gd name="T124" fmla="*/ 0 w 672"/>
                <a:gd name="T125" fmla="*/ 1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594">
                  <a:moveTo>
                    <a:pt x="0" y="12"/>
                  </a:moveTo>
                  <a:lnTo>
                    <a:pt x="0" y="18"/>
                  </a:lnTo>
                  <a:lnTo>
                    <a:pt x="0" y="12"/>
                  </a:lnTo>
                  <a:lnTo>
                    <a:pt x="6" y="12"/>
                  </a:lnTo>
                  <a:lnTo>
                    <a:pt x="12" y="12"/>
                  </a:lnTo>
                  <a:lnTo>
                    <a:pt x="18" y="12"/>
                  </a:lnTo>
                  <a:lnTo>
                    <a:pt x="24" y="12"/>
                  </a:lnTo>
                  <a:lnTo>
                    <a:pt x="30" y="12"/>
                  </a:lnTo>
                  <a:lnTo>
                    <a:pt x="36" y="12"/>
                  </a:lnTo>
                  <a:lnTo>
                    <a:pt x="36" y="18"/>
                  </a:lnTo>
                  <a:lnTo>
                    <a:pt x="36" y="12"/>
                  </a:lnTo>
                  <a:lnTo>
                    <a:pt x="42" y="12"/>
                  </a:lnTo>
                  <a:lnTo>
                    <a:pt x="48" y="12"/>
                  </a:lnTo>
                  <a:lnTo>
                    <a:pt x="48" y="6"/>
                  </a:lnTo>
                  <a:lnTo>
                    <a:pt x="54" y="6"/>
                  </a:lnTo>
                  <a:lnTo>
                    <a:pt x="60" y="0"/>
                  </a:lnTo>
                  <a:lnTo>
                    <a:pt x="66" y="0"/>
                  </a:lnTo>
                  <a:lnTo>
                    <a:pt x="72" y="0"/>
                  </a:lnTo>
                  <a:lnTo>
                    <a:pt x="78" y="0"/>
                  </a:lnTo>
                  <a:lnTo>
                    <a:pt x="84" y="0"/>
                  </a:lnTo>
                  <a:lnTo>
                    <a:pt x="84" y="6"/>
                  </a:lnTo>
                  <a:lnTo>
                    <a:pt x="90" y="6"/>
                  </a:lnTo>
                  <a:lnTo>
                    <a:pt x="84" y="6"/>
                  </a:lnTo>
                  <a:lnTo>
                    <a:pt x="90" y="6"/>
                  </a:lnTo>
                  <a:lnTo>
                    <a:pt x="90" y="12"/>
                  </a:lnTo>
                  <a:lnTo>
                    <a:pt x="96" y="12"/>
                  </a:lnTo>
                  <a:lnTo>
                    <a:pt x="96" y="18"/>
                  </a:lnTo>
                  <a:lnTo>
                    <a:pt x="102" y="18"/>
                  </a:lnTo>
                  <a:lnTo>
                    <a:pt x="108" y="18"/>
                  </a:lnTo>
                  <a:lnTo>
                    <a:pt x="108" y="24"/>
                  </a:lnTo>
                  <a:lnTo>
                    <a:pt x="114" y="24"/>
                  </a:lnTo>
                  <a:lnTo>
                    <a:pt x="120" y="24"/>
                  </a:lnTo>
                  <a:lnTo>
                    <a:pt x="120" y="18"/>
                  </a:lnTo>
                  <a:lnTo>
                    <a:pt x="144" y="24"/>
                  </a:lnTo>
                  <a:lnTo>
                    <a:pt x="258" y="24"/>
                  </a:lnTo>
                  <a:lnTo>
                    <a:pt x="264" y="24"/>
                  </a:lnTo>
                  <a:lnTo>
                    <a:pt x="330" y="24"/>
                  </a:lnTo>
                  <a:lnTo>
                    <a:pt x="336" y="24"/>
                  </a:lnTo>
                  <a:lnTo>
                    <a:pt x="336" y="30"/>
                  </a:lnTo>
                  <a:lnTo>
                    <a:pt x="342" y="30"/>
                  </a:lnTo>
                  <a:lnTo>
                    <a:pt x="342" y="36"/>
                  </a:lnTo>
                  <a:lnTo>
                    <a:pt x="348" y="36"/>
                  </a:lnTo>
                  <a:lnTo>
                    <a:pt x="348" y="42"/>
                  </a:lnTo>
                  <a:lnTo>
                    <a:pt x="354" y="42"/>
                  </a:lnTo>
                  <a:lnTo>
                    <a:pt x="360" y="42"/>
                  </a:lnTo>
                  <a:lnTo>
                    <a:pt x="366" y="42"/>
                  </a:lnTo>
                  <a:lnTo>
                    <a:pt x="372" y="42"/>
                  </a:lnTo>
                  <a:lnTo>
                    <a:pt x="378" y="42"/>
                  </a:lnTo>
                  <a:lnTo>
                    <a:pt x="378" y="48"/>
                  </a:lnTo>
                  <a:lnTo>
                    <a:pt x="384" y="48"/>
                  </a:lnTo>
                  <a:lnTo>
                    <a:pt x="384" y="42"/>
                  </a:lnTo>
                  <a:lnTo>
                    <a:pt x="384" y="48"/>
                  </a:lnTo>
                  <a:lnTo>
                    <a:pt x="384" y="42"/>
                  </a:lnTo>
                  <a:lnTo>
                    <a:pt x="384" y="48"/>
                  </a:lnTo>
                  <a:lnTo>
                    <a:pt x="384" y="42"/>
                  </a:lnTo>
                  <a:lnTo>
                    <a:pt x="384" y="48"/>
                  </a:lnTo>
                  <a:lnTo>
                    <a:pt x="390" y="48"/>
                  </a:lnTo>
                  <a:lnTo>
                    <a:pt x="390" y="42"/>
                  </a:lnTo>
                  <a:lnTo>
                    <a:pt x="396" y="42"/>
                  </a:lnTo>
                  <a:lnTo>
                    <a:pt x="396" y="48"/>
                  </a:lnTo>
                  <a:lnTo>
                    <a:pt x="402" y="48"/>
                  </a:lnTo>
                  <a:lnTo>
                    <a:pt x="402" y="42"/>
                  </a:lnTo>
                  <a:lnTo>
                    <a:pt x="408" y="48"/>
                  </a:lnTo>
                  <a:lnTo>
                    <a:pt x="414" y="48"/>
                  </a:lnTo>
                  <a:lnTo>
                    <a:pt x="420" y="48"/>
                  </a:lnTo>
                  <a:lnTo>
                    <a:pt x="426" y="48"/>
                  </a:lnTo>
                  <a:lnTo>
                    <a:pt x="426" y="42"/>
                  </a:lnTo>
                  <a:lnTo>
                    <a:pt x="426" y="48"/>
                  </a:lnTo>
                  <a:lnTo>
                    <a:pt x="432" y="48"/>
                  </a:lnTo>
                  <a:lnTo>
                    <a:pt x="438" y="48"/>
                  </a:lnTo>
                  <a:lnTo>
                    <a:pt x="444" y="48"/>
                  </a:lnTo>
                  <a:lnTo>
                    <a:pt x="444" y="54"/>
                  </a:lnTo>
                  <a:lnTo>
                    <a:pt x="450" y="54"/>
                  </a:lnTo>
                  <a:lnTo>
                    <a:pt x="456" y="54"/>
                  </a:lnTo>
                  <a:lnTo>
                    <a:pt x="456" y="48"/>
                  </a:lnTo>
                  <a:lnTo>
                    <a:pt x="462" y="48"/>
                  </a:lnTo>
                  <a:lnTo>
                    <a:pt x="468" y="48"/>
                  </a:lnTo>
                  <a:lnTo>
                    <a:pt x="474" y="48"/>
                  </a:lnTo>
                  <a:lnTo>
                    <a:pt x="480" y="54"/>
                  </a:lnTo>
                  <a:lnTo>
                    <a:pt x="552" y="36"/>
                  </a:lnTo>
                  <a:lnTo>
                    <a:pt x="582" y="36"/>
                  </a:lnTo>
                  <a:lnTo>
                    <a:pt x="618" y="24"/>
                  </a:lnTo>
                  <a:lnTo>
                    <a:pt x="624" y="24"/>
                  </a:lnTo>
                  <a:lnTo>
                    <a:pt x="630" y="24"/>
                  </a:lnTo>
                  <a:lnTo>
                    <a:pt x="630" y="30"/>
                  </a:lnTo>
                  <a:lnTo>
                    <a:pt x="636" y="30"/>
                  </a:lnTo>
                  <a:lnTo>
                    <a:pt x="642" y="30"/>
                  </a:lnTo>
                  <a:lnTo>
                    <a:pt x="642" y="24"/>
                  </a:lnTo>
                  <a:lnTo>
                    <a:pt x="642" y="30"/>
                  </a:lnTo>
                  <a:lnTo>
                    <a:pt x="648" y="30"/>
                  </a:lnTo>
                  <a:lnTo>
                    <a:pt x="654" y="30"/>
                  </a:lnTo>
                  <a:lnTo>
                    <a:pt x="660" y="30"/>
                  </a:lnTo>
                  <a:lnTo>
                    <a:pt x="660" y="36"/>
                  </a:lnTo>
                  <a:lnTo>
                    <a:pt x="666" y="36"/>
                  </a:lnTo>
                  <a:lnTo>
                    <a:pt x="666" y="42"/>
                  </a:lnTo>
                  <a:lnTo>
                    <a:pt x="672" y="42"/>
                  </a:lnTo>
                  <a:lnTo>
                    <a:pt x="666" y="42"/>
                  </a:lnTo>
                  <a:lnTo>
                    <a:pt x="660" y="42"/>
                  </a:lnTo>
                  <a:lnTo>
                    <a:pt x="654" y="42"/>
                  </a:lnTo>
                  <a:lnTo>
                    <a:pt x="648" y="42"/>
                  </a:lnTo>
                  <a:lnTo>
                    <a:pt x="648" y="48"/>
                  </a:lnTo>
                  <a:lnTo>
                    <a:pt x="642" y="48"/>
                  </a:lnTo>
                  <a:lnTo>
                    <a:pt x="636" y="54"/>
                  </a:lnTo>
                  <a:lnTo>
                    <a:pt x="630" y="54"/>
                  </a:lnTo>
                  <a:lnTo>
                    <a:pt x="630" y="48"/>
                  </a:lnTo>
                  <a:lnTo>
                    <a:pt x="624" y="48"/>
                  </a:lnTo>
                  <a:lnTo>
                    <a:pt x="624" y="54"/>
                  </a:lnTo>
                  <a:lnTo>
                    <a:pt x="618" y="54"/>
                  </a:lnTo>
                  <a:lnTo>
                    <a:pt x="612" y="54"/>
                  </a:lnTo>
                  <a:lnTo>
                    <a:pt x="612" y="60"/>
                  </a:lnTo>
                  <a:lnTo>
                    <a:pt x="606" y="60"/>
                  </a:lnTo>
                  <a:lnTo>
                    <a:pt x="606" y="66"/>
                  </a:lnTo>
                  <a:lnTo>
                    <a:pt x="600" y="66"/>
                  </a:lnTo>
                  <a:lnTo>
                    <a:pt x="600" y="72"/>
                  </a:lnTo>
                  <a:lnTo>
                    <a:pt x="594" y="72"/>
                  </a:lnTo>
                  <a:lnTo>
                    <a:pt x="588" y="78"/>
                  </a:lnTo>
                  <a:lnTo>
                    <a:pt x="588" y="72"/>
                  </a:lnTo>
                  <a:lnTo>
                    <a:pt x="588" y="66"/>
                  </a:lnTo>
                  <a:lnTo>
                    <a:pt x="582" y="66"/>
                  </a:lnTo>
                  <a:lnTo>
                    <a:pt x="582" y="60"/>
                  </a:lnTo>
                  <a:lnTo>
                    <a:pt x="576" y="60"/>
                  </a:lnTo>
                  <a:lnTo>
                    <a:pt x="576" y="54"/>
                  </a:lnTo>
                  <a:lnTo>
                    <a:pt x="570" y="54"/>
                  </a:lnTo>
                  <a:lnTo>
                    <a:pt x="564" y="54"/>
                  </a:lnTo>
                  <a:lnTo>
                    <a:pt x="480" y="66"/>
                  </a:lnTo>
                  <a:lnTo>
                    <a:pt x="456" y="66"/>
                  </a:lnTo>
                  <a:lnTo>
                    <a:pt x="456" y="198"/>
                  </a:lnTo>
                  <a:lnTo>
                    <a:pt x="456" y="252"/>
                  </a:lnTo>
                  <a:lnTo>
                    <a:pt x="408" y="252"/>
                  </a:lnTo>
                  <a:lnTo>
                    <a:pt x="408" y="390"/>
                  </a:lnTo>
                  <a:lnTo>
                    <a:pt x="408" y="570"/>
                  </a:lnTo>
                  <a:lnTo>
                    <a:pt x="402" y="570"/>
                  </a:lnTo>
                  <a:lnTo>
                    <a:pt x="402" y="576"/>
                  </a:lnTo>
                  <a:lnTo>
                    <a:pt x="396" y="576"/>
                  </a:lnTo>
                  <a:lnTo>
                    <a:pt x="396" y="570"/>
                  </a:lnTo>
                  <a:lnTo>
                    <a:pt x="396" y="576"/>
                  </a:lnTo>
                  <a:lnTo>
                    <a:pt x="390" y="576"/>
                  </a:lnTo>
                  <a:lnTo>
                    <a:pt x="384" y="576"/>
                  </a:lnTo>
                  <a:lnTo>
                    <a:pt x="384" y="582"/>
                  </a:lnTo>
                  <a:lnTo>
                    <a:pt x="378" y="588"/>
                  </a:lnTo>
                  <a:lnTo>
                    <a:pt x="372" y="582"/>
                  </a:lnTo>
                  <a:lnTo>
                    <a:pt x="372" y="588"/>
                  </a:lnTo>
                  <a:lnTo>
                    <a:pt x="372" y="594"/>
                  </a:lnTo>
                  <a:lnTo>
                    <a:pt x="366" y="594"/>
                  </a:lnTo>
                  <a:lnTo>
                    <a:pt x="360" y="594"/>
                  </a:lnTo>
                  <a:lnTo>
                    <a:pt x="354" y="594"/>
                  </a:lnTo>
                  <a:lnTo>
                    <a:pt x="354" y="588"/>
                  </a:lnTo>
                  <a:lnTo>
                    <a:pt x="348" y="588"/>
                  </a:lnTo>
                  <a:lnTo>
                    <a:pt x="342" y="588"/>
                  </a:lnTo>
                  <a:lnTo>
                    <a:pt x="336" y="594"/>
                  </a:lnTo>
                  <a:lnTo>
                    <a:pt x="330" y="594"/>
                  </a:lnTo>
                  <a:lnTo>
                    <a:pt x="324" y="594"/>
                  </a:lnTo>
                  <a:lnTo>
                    <a:pt x="318" y="594"/>
                  </a:lnTo>
                  <a:lnTo>
                    <a:pt x="312" y="594"/>
                  </a:lnTo>
                  <a:lnTo>
                    <a:pt x="312" y="588"/>
                  </a:lnTo>
                  <a:lnTo>
                    <a:pt x="306" y="588"/>
                  </a:lnTo>
                  <a:lnTo>
                    <a:pt x="300" y="588"/>
                  </a:lnTo>
                  <a:lnTo>
                    <a:pt x="294" y="588"/>
                  </a:lnTo>
                  <a:lnTo>
                    <a:pt x="288" y="588"/>
                  </a:lnTo>
                  <a:lnTo>
                    <a:pt x="288" y="582"/>
                  </a:lnTo>
                  <a:lnTo>
                    <a:pt x="282" y="582"/>
                  </a:lnTo>
                  <a:lnTo>
                    <a:pt x="282" y="576"/>
                  </a:lnTo>
                  <a:lnTo>
                    <a:pt x="276" y="576"/>
                  </a:lnTo>
                  <a:lnTo>
                    <a:pt x="276" y="570"/>
                  </a:lnTo>
                  <a:lnTo>
                    <a:pt x="282" y="570"/>
                  </a:lnTo>
                  <a:lnTo>
                    <a:pt x="282" y="564"/>
                  </a:lnTo>
                  <a:lnTo>
                    <a:pt x="276" y="564"/>
                  </a:lnTo>
                  <a:lnTo>
                    <a:pt x="276" y="558"/>
                  </a:lnTo>
                  <a:lnTo>
                    <a:pt x="270" y="558"/>
                  </a:lnTo>
                  <a:lnTo>
                    <a:pt x="270" y="552"/>
                  </a:lnTo>
                  <a:lnTo>
                    <a:pt x="264" y="552"/>
                  </a:lnTo>
                  <a:lnTo>
                    <a:pt x="258" y="552"/>
                  </a:lnTo>
                  <a:lnTo>
                    <a:pt x="252" y="552"/>
                  </a:lnTo>
                  <a:lnTo>
                    <a:pt x="252" y="558"/>
                  </a:lnTo>
                  <a:lnTo>
                    <a:pt x="252" y="564"/>
                  </a:lnTo>
                  <a:lnTo>
                    <a:pt x="246" y="564"/>
                  </a:lnTo>
                  <a:lnTo>
                    <a:pt x="252" y="564"/>
                  </a:lnTo>
                  <a:lnTo>
                    <a:pt x="246" y="570"/>
                  </a:lnTo>
                  <a:lnTo>
                    <a:pt x="246" y="576"/>
                  </a:lnTo>
                  <a:lnTo>
                    <a:pt x="246" y="570"/>
                  </a:lnTo>
                  <a:lnTo>
                    <a:pt x="240" y="570"/>
                  </a:lnTo>
                  <a:lnTo>
                    <a:pt x="240" y="576"/>
                  </a:lnTo>
                  <a:lnTo>
                    <a:pt x="234" y="576"/>
                  </a:lnTo>
                  <a:lnTo>
                    <a:pt x="234" y="582"/>
                  </a:lnTo>
                  <a:lnTo>
                    <a:pt x="228" y="576"/>
                  </a:lnTo>
                  <a:lnTo>
                    <a:pt x="222" y="576"/>
                  </a:lnTo>
                  <a:lnTo>
                    <a:pt x="222" y="570"/>
                  </a:lnTo>
                  <a:lnTo>
                    <a:pt x="216" y="564"/>
                  </a:lnTo>
                  <a:lnTo>
                    <a:pt x="210" y="564"/>
                  </a:lnTo>
                  <a:lnTo>
                    <a:pt x="210" y="558"/>
                  </a:lnTo>
                  <a:lnTo>
                    <a:pt x="204" y="558"/>
                  </a:lnTo>
                  <a:lnTo>
                    <a:pt x="198" y="552"/>
                  </a:lnTo>
                  <a:lnTo>
                    <a:pt x="198" y="546"/>
                  </a:lnTo>
                  <a:lnTo>
                    <a:pt x="192" y="546"/>
                  </a:lnTo>
                  <a:lnTo>
                    <a:pt x="192" y="540"/>
                  </a:lnTo>
                  <a:lnTo>
                    <a:pt x="186" y="534"/>
                  </a:lnTo>
                  <a:lnTo>
                    <a:pt x="186" y="528"/>
                  </a:lnTo>
                  <a:lnTo>
                    <a:pt x="180" y="522"/>
                  </a:lnTo>
                  <a:lnTo>
                    <a:pt x="180" y="516"/>
                  </a:lnTo>
                  <a:lnTo>
                    <a:pt x="174" y="516"/>
                  </a:lnTo>
                  <a:lnTo>
                    <a:pt x="174" y="510"/>
                  </a:lnTo>
                  <a:lnTo>
                    <a:pt x="174" y="504"/>
                  </a:lnTo>
                  <a:lnTo>
                    <a:pt x="174" y="498"/>
                  </a:lnTo>
                  <a:lnTo>
                    <a:pt x="174" y="492"/>
                  </a:lnTo>
                  <a:lnTo>
                    <a:pt x="168" y="492"/>
                  </a:lnTo>
                  <a:lnTo>
                    <a:pt x="168" y="498"/>
                  </a:lnTo>
                  <a:lnTo>
                    <a:pt x="168" y="492"/>
                  </a:lnTo>
                  <a:lnTo>
                    <a:pt x="168" y="486"/>
                  </a:lnTo>
                  <a:lnTo>
                    <a:pt x="162" y="486"/>
                  </a:lnTo>
                  <a:lnTo>
                    <a:pt x="162" y="480"/>
                  </a:lnTo>
                  <a:lnTo>
                    <a:pt x="168" y="480"/>
                  </a:lnTo>
                  <a:lnTo>
                    <a:pt x="168" y="486"/>
                  </a:lnTo>
                  <a:lnTo>
                    <a:pt x="168" y="480"/>
                  </a:lnTo>
                  <a:lnTo>
                    <a:pt x="168" y="474"/>
                  </a:lnTo>
                  <a:lnTo>
                    <a:pt x="168" y="468"/>
                  </a:lnTo>
                  <a:lnTo>
                    <a:pt x="162" y="468"/>
                  </a:lnTo>
                  <a:lnTo>
                    <a:pt x="156" y="462"/>
                  </a:lnTo>
                  <a:lnTo>
                    <a:pt x="162" y="462"/>
                  </a:lnTo>
                  <a:lnTo>
                    <a:pt x="156" y="456"/>
                  </a:lnTo>
                  <a:lnTo>
                    <a:pt x="162" y="456"/>
                  </a:lnTo>
                  <a:lnTo>
                    <a:pt x="162" y="450"/>
                  </a:lnTo>
                  <a:lnTo>
                    <a:pt x="156" y="450"/>
                  </a:lnTo>
                  <a:lnTo>
                    <a:pt x="156" y="444"/>
                  </a:lnTo>
                  <a:lnTo>
                    <a:pt x="156" y="438"/>
                  </a:lnTo>
                  <a:lnTo>
                    <a:pt x="150" y="438"/>
                  </a:lnTo>
                  <a:lnTo>
                    <a:pt x="156" y="438"/>
                  </a:lnTo>
                  <a:lnTo>
                    <a:pt x="150" y="432"/>
                  </a:lnTo>
                  <a:lnTo>
                    <a:pt x="156" y="432"/>
                  </a:lnTo>
                  <a:lnTo>
                    <a:pt x="156" y="426"/>
                  </a:lnTo>
                  <a:lnTo>
                    <a:pt x="150" y="420"/>
                  </a:lnTo>
                  <a:lnTo>
                    <a:pt x="150" y="414"/>
                  </a:lnTo>
                  <a:lnTo>
                    <a:pt x="150" y="408"/>
                  </a:lnTo>
                  <a:lnTo>
                    <a:pt x="156" y="408"/>
                  </a:lnTo>
                  <a:lnTo>
                    <a:pt x="156" y="402"/>
                  </a:lnTo>
                  <a:lnTo>
                    <a:pt x="150" y="402"/>
                  </a:lnTo>
                  <a:lnTo>
                    <a:pt x="150" y="396"/>
                  </a:lnTo>
                  <a:lnTo>
                    <a:pt x="150" y="390"/>
                  </a:lnTo>
                  <a:lnTo>
                    <a:pt x="150" y="384"/>
                  </a:lnTo>
                  <a:lnTo>
                    <a:pt x="144" y="384"/>
                  </a:lnTo>
                  <a:lnTo>
                    <a:pt x="144" y="378"/>
                  </a:lnTo>
                  <a:lnTo>
                    <a:pt x="138" y="378"/>
                  </a:lnTo>
                  <a:lnTo>
                    <a:pt x="144" y="378"/>
                  </a:lnTo>
                  <a:lnTo>
                    <a:pt x="144" y="372"/>
                  </a:lnTo>
                  <a:lnTo>
                    <a:pt x="138" y="360"/>
                  </a:lnTo>
                  <a:lnTo>
                    <a:pt x="132" y="354"/>
                  </a:lnTo>
                  <a:lnTo>
                    <a:pt x="132" y="348"/>
                  </a:lnTo>
                  <a:lnTo>
                    <a:pt x="138" y="348"/>
                  </a:lnTo>
                  <a:lnTo>
                    <a:pt x="138" y="342"/>
                  </a:lnTo>
                  <a:lnTo>
                    <a:pt x="138" y="336"/>
                  </a:lnTo>
                  <a:lnTo>
                    <a:pt x="138" y="330"/>
                  </a:lnTo>
                  <a:lnTo>
                    <a:pt x="132" y="318"/>
                  </a:lnTo>
                  <a:lnTo>
                    <a:pt x="138" y="318"/>
                  </a:lnTo>
                  <a:lnTo>
                    <a:pt x="132" y="318"/>
                  </a:lnTo>
                  <a:lnTo>
                    <a:pt x="138" y="318"/>
                  </a:lnTo>
                  <a:lnTo>
                    <a:pt x="138" y="312"/>
                  </a:lnTo>
                  <a:lnTo>
                    <a:pt x="132" y="306"/>
                  </a:lnTo>
                  <a:lnTo>
                    <a:pt x="132" y="300"/>
                  </a:lnTo>
                  <a:lnTo>
                    <a:pt x="132" y="294"/>
                  </a:lnTo>
                  <a:lnTo>
                    <a:pt x="132" y="300"/>
                  </a:lnTo>
                  <a:lnTo>
                    <a:pt x="138" y="300"/>
                  </a:lnTo>
                  <a:lnTo>
                    <a:pt x="138" y="294"/>
                  </a:lnTo>
                  <a:lnTo>
                    <a:pt x="138" y="288"/>
                  </a:lnTo>
                  <a:lnTo>
                    <a:pt x="138" y="282"/>
                  </a:lnTo>
                  <a:lnTo>
                    <a:pt x="138" y="276"/>
                  </a:lnTo>
                  <a:lnTo>
                    <a:pt x="132" y="270"/>
                  </a:lnTo>
                  <a:lnTo>
                    <a:pt x="132" y="264"/>
                  </a:lnTo>
                  <a:lnTo>
                    <a:pt x="126" y="258"/>
                  </a:lnTo>
                  <a:lnTo>
                    <a:pt x="120" y="252"/>
                  </a:lnTo>
                  <a:lnTo>
                    <a:pt x="120" y="246"/>
                  </a:lnTo>
                  <a:lnTo>
                    <a:pt x="114" y="246"/>
                  </a:lnTo>
                  <a:lnTo>
                    <a:pt x="114" y="240"/>
                  </a:lnTo>
                  <a:lnTo>
                    <a:pt x="108" y="240"/>
                  </a:lnTo>
                  <a:lnTo>
                    <a:pt x="108" y="234"/>
                  </a:lnTo>
                  <a:lnTo>
                    <a:pt x="108" y="228"/>
                  </a:lnTo>
                  <a:lnTo>
                    <a:pt x="102" y="228"/>
                  </a:lnTo>
                  <a:lnTo>
                    <a:pt x="102" y="222"/>
                  </a:lnTo>
                  <a:lnTo>
                    <a:pt x="96" y="216"/>
                  </a:lnTo>
                  <a:lnTo>
                    <a:pt x="96" y="210"/>
                  </a:lnTo>
                  <a:lnTo>
                    <a:pt x="90" y="210"/>
                  </a:lnTo>
                  <a:lnTo>
                    <a:pt x="90" y="204"/>
                  </a:lnTo>
                  <a:lnTo>
                    <a:pt x="90" y="198"/>
                  </a:lnTo>
                  <a:lnTo>
                    <a:pt x="84" y="198"/>
                  </a:lnTo>
                  <a:lnTo>
                    <a:pt x="84" y="192"/>
                  </a:lnTo>
                  <a:lnTo>
                    <a:pt x="78" y="192"/>
                  </a:lnTo>
                  <a:lnTo>
                    <a:pt x="78" y="186"/>
                  </a:lnTo>
                  <a:lnTo>
                    <a:pt x="78" y="174"/>
                  </a:lnTo>
                  <a:lnTo>
                    <a:pt x="72" y="174"/>
                  </a:lnTo>
                  <a:lnTo>
                    <a:pt x="72" y="168"/>
                  </a:lnTo>
                  <a:lnTo>
                    <a:pt x="72" y="162"/>
                  </a:lnTo>
                  <a:lnTo>
                    <a:pt x="66" y="156"/>
                  </a:lnTo>
                  <a:lnTo>
                    <a:pt x="60" y="150"/>
                  </a:lnTo>
                  <a:lnTo>
                    <a:pt x="60" y="144"/>
                  </a:lnTo>
                  <a:lnTo>
                    <a:pt x="60" y="138"/>
                  </a:lnTo>
                  <a:lnTo>
                    <a:pt x="54" y="138"/>
                  </a:lnTo>
                  <a:lnTo>
                    <a:pt x="54" y="132"/>
                  </a:lnTo>
                  <a:lnTo>
                    <a:pt x="48" y="126"/>
                  </a:lnTo>
                  <a:lnTo>
                    <a:pt x="48" y="120"/>
                  </a:lnTo>
                  <a:lnTo>
                    <a:pt x="42" y="108"/>
                  </a:lnTo>
                  <a:lnTo>
                    <a:pt x="36" y="102"/>
                  </a:lnTo>
                  <a:lnTo>
                    <a:pt x="36" y="96"/>
                  </a:lnTo>
                  <a:lnTo>
                    <a:pt x="30" y="96"/>
                  </a:lnTo>
                  <a:lnTo>
                    <a:pt x="30" y="90"/>
                  </a:lnTo>
                  <a:lnTo>
                    <a:pt x="24" y="84"/>
                  </a:lnTo>
                  <a:lnTo>
                    <a:pt x="18" y="78"/>
                  </a:lnTo>
                  <a:lnTo>
                    <a:pt x="12" y="78"/>
                  </a:lnTo>
                  <a:lnTo>
                    <a:pt x="12" y="72"/>
                  </a:lnTo>
                  <a:lnTo>
                    <a:pt x="12" y="66"/>
                  </a:lnTo>
                  <a:lnTo>
                    <a:pt x="6" y="60"/>
                  </a:lnTo>
                  <a:lnTo>
                    <a:pt x="6" y="54"/>
                  </a:lnTo>
                  <a:lnTo>
                    <a:pt x="0" y="48"/>
                  </a:lnTo>
                  <a:lnTo>
                    <a:pt x="0" y="42"/>
                  </a:lnTo>
                  <a:lnTo>
                    <a:pt x="0" y="36"/>
                  </a:lnTo>
                  <a:lnTo>
                    <a:pt x="0" y="30"/>
                  </a:lnTo>
                  <a:lnTo>
                    <a:pt x="0" y="24"/>
                  </a:lnTo>
                  <a:lnTo>
                    <a:pt x="0" y="18"/>
                  </a:lnTo>
                  <a:lnTo>
                    <a:pt x="0" y="12"/>
                  </a:lnTo>
                  <a:close/>
                </a:path>
              </a:pathLst>
            </a:custGeom>
            <a:solidFill>
              <a:srgbClr val="FFE56F"/>
            </a:solidFill>
            <a:ln w="9525">
              <a:solidFill>
                <a:srgbClr val="808080"/>
              </a:solidFill>
              <a:prstDash val="solid"/>
              <a:round/>
              <a:headEnd/>
              <a:tailEnd/>
            </a:ln>
          </p:spPr>
          <p:txBody>
            <a:bodyPr/>
            <a:lstStyle/>
            <a:p>
              <a:endParaRPr lang="en-ZA"/>
            </a:p>
          </p:txBody>
        </p:sp>
        <p:sp>
          <p:nvSpPr>
            <p:cNvPr id="123971" name="Freeform 67"/>
            <p:cNvSpPr>
              <a:spLocks noChangeAspect="1"/>
            </p:cNvSpPr>
            <p:nvPr>
              <p:custDataLst>
                <p:tags r:id="rId18"/>
              </p:custDataLst>
            </p:nvPr>
          </p:nvSpPr>
          <p:spPr bwMode="auto">
            <a:xfrm>
              <a:off x="4713" y="2625"/>
              <a:ext cx="41" cy="50"/>
            </a:xfrm>
            <a:custGeom>
              <a:avLst/>
              <a:gdLst>
                <a:gd name="T0" fmla="*/ 54 w 66"/>
                <a:gd name="T1" fmla="*/ 6 h 78"/>
                <a:gd name="T2" fmla="*/ 60 w 66"/>
                <a:gd name="T3" fmla="*/ 12 h 78"/>
                <a:gd name="T4" fmla="*/ 60 w 66"/>
                <a:gd name="T5" fmla="*/ 18 h 78"/>
                <a:gd name="T6" fmla="*/ 60 w 66"/>
                <a:gd name="T7" fmla="*/ 24 h 78"/>
                <a:gd name="T8" fmla="*/ 60 w 66"/>
                <a:gd name="T9" fmla="*/ 30 h 78"/>
                <a:gd name="T10" fmla="*/ 66 w 66"/>
                <a:gd name="T11" fmla="*/ 36 h 78"/>
                <a:gd name="T12" fmla="*/ 66 w 66"/>
                <a:gd name="T13" fmla="*/ 54 h 78"/>
                <a:gd name="T14" fmla="*/ 60 w 66"/>
                <a:gd name="T15" fmla="*/ 54 h 78"/>
                <a:gd name="T16" fmla="*/ 54 w 66"/>
                <a:gd name="T17" fmla="*/ 60 h 78"/>
                <a:gd name="T18" fmla="*/ 54 w 66"/>
                <a:gd name="T19" fmla="*/ 66 h 78"/>
                <a:gd name="T20" fmla="*/ 54 w 66"/>
                <a:gd name="T21" fmla="*/ 78 h 78"/>
                <a:gd name="T22" fmla="*/ 36 w 66"/>
                <a:gd name="T23" fmla="*/ 78 h 78"/>
                <a:gd name="T24" fmla="*/ 30 w 66"/>
                <a:gd name="T25" fmla="*/ 78 h 78"/>
                <a:gd name="T26" fmla="*/ 24 w 66"/>
                <a:gd name="T27" fmla="*/ 72 h 78"/>
                <a:gd name="T28" fmla="*/ 18 w 66"/>
                <a:gd name="T29" fmla="*/ 72 h 78"/>
                <a:gd name="T30" fmla="*/ 12 w 66"/>
                <a:gd name="T31" fmla="*/ 66 h 78"/>
                <a:gd name="T32" fmla="*/ 6 w 66"/>
                <a:gd name="T33" fmla="*/ 60 h 78"/>
                <a:gd name="T34" fmla="*/ 6 w 66"/>
                <a:gd name="T35" fmla="*/ 54 h 78"/>
                <a:gd name="T36" fmla="*/ 0 w 66"/>
                <a:gd name="T37" fmla="*/ 54 h 78"/>
                <a:gd name="T38" fmla="*/ 0 w 66"/>
                <a:gd name="T39" fmla="*/ 48 h 78"/>
                <a:gd name="T40" fmla="*/ 0 w 66"/>
                <a:gd name="T41" fmla="*/ 54 h 78"/>
                <a:gd name="T42" fmla="*/ 0 w 66"/>
                <a:gd name="T43" fmla="*/ 48 h 78"/>
                <a:gd name="T44" fmla="*/ 0 w 66"/>
                <a:gd name="T45" fmla="*/ 42 h 78"/>
                <a:gd name="T46" fmla="*/ 0 w 66"/>
                <a:gd name="T47" fmla="*/ 36 h 78"/>
                <a:gd name="T48" fmla="*/ 0 w 66"/>
                <a:gd name="T49" fmla="*/ 30 h 78"/>
                <a:gd name="T50" fmla="*/ 0 w 66"/>
                <a:gd name="T51" fmla="*/ 24 h 78"/>
                <a:gd name="T52" fmla="*/ 6 w 66"/>
                <a:gd name="T53" fmla="*/ 24 h 78"/>
                <a:gd name="T54" fmla="*/ 12 w 66"/>
                <a:gd name="T55" fmla="*/ 12 h 78"/>
                <a:gd name="T56" fmla="*/ 12 w 66"/>
                <a:gd name="T57" fmla="*/ 6 h 78"/>
                <a:gd name="T58" fmla="*/ 18 w 66"/>
                <a:gd name="T59" fmla="*/ 0 h 78"/>
                <a:gd name="T60" fmla="*/ 24 w 66"/>
                <a:gd name="T61" fmla="*/ 0 h 78"/>
                <a:gd name="T62" fmla="*/ 30 w 66"/>
                <a:gd name="T63" fmla="*/ 0 h 78"/>
                <a:gd name="T64" fmla="*/ 36 w 66"/>
                <a:gd name="T65" fmla="*/ 0 h 78"/>
                <a:gd name="T66" fmla="*/ 36 w 66"/>
                <a:gd name="T67" fmla="*/ 6 h 78"/>
                <a:gd name="T68" fmla="*/ 48 w 66"/>
                <a:gd name="T69" fmla="*/ 12 h 78"/>
                <a:gd name="T70" fmla="*/ 54 w 66"/>
                <a:gd name="T71" fmla="*/ 12 h 78"/>
                <a:gd name="T72" fmla="*/ 54 w 66"/>
                <a:gd name="T73"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78">
                  <a:moveTo>
                    <a:pt x="54" y="6"/>
                  </a:moveTo>
                  <a:lnTo>
                    <a:pt x="60" y="12"/>
                  </a:lnTo>
                  <a:lnTo>
                    <a:pt x="60" y="18"/>
                  </a:lnTo>
                  <a:lnTo>
                    <a:pt x="60" y="24"/>
                  </a:lnTo>
                  <a:lnTo>
                    <a:pt x="60" y="30"/>
                  </a:lnTo>
                  <a:lnTo>
                    <a:pt x="66" y="36"/>
                  </a:lnTo>
                  <a:lnTo>
                    <a:pt x="66" y="54"/>
                  </a:lnTo>
                  <a:lnTo>
                    <a:pt x="60" y="54"/>
                  </a:lnTo>
                  <a:lnTo>
                    <a:pt x="54" y="60"/>
                  </a:lnTo>
                  <a:lnTo>
                    <a:pt x="54" y="66"/>
                  </a:lnTo>
                  <a:lnTo>
                    <a:pt x="54" y="78"/>
                  </a:lnTo>
                  <a:lnTo>
                    <a:pt x="36" y="78"/>
                  </a:lnTo>
                  <a:lnTo>
                    <a:pt x="30" y="78"/>
                  </a:lnTo>
                  <a:lnTo>
                    <a:pt x="24" y="72"/>
                  </a:lnTo>
                  <a:lnTo>
                    <a:pt x="18" y="72"/>
                  </a:lnTo>
                  <a:lnTo>
                    <a:pt x="12" y="66"/>
                  </a:lnTo>
                  <a:lnTo>
                    <a:pt x="6" y="60"/>
                  </a:lnTo>
                  <a:lnTo>
                    <a:pt x="6" y="54"/>
                  </a:lnTo>
                  <a:lnTo>
                    <a:pt x="0" y="54"/>
                  </a:lnTo>
                  <a:lnTo>
                    <a:pt x="0" y="48"/>
                  </a:lnTo>
                  <a:lnTo>
                    <a:pt x="0" y="54"/>
                  </a:lnTo>
                  <a:lnTo>
                    <a:pt x="0" y="48"/>
                  </a:lnTo>
                  <a:lnTo>
                    <a:pt x="0" y="42"/>
                  </a:lnTo>
                  <a:lnTo>
                    <a:pt x="0" y="36"/>
                  </a:lnTo>
                  <a:lnTo>
                    <a:pt x="0" y="30"/>
                  </a:lnTo>
                  <a:lnTo>
                    <a:pt x="0" y="24"/>
                  </a:lnTo>
                  <a:lnTo>
                    <a:pt x="6" y="24"/>
                  </a:lnTo>
                  <a:lnTo>
                    <a:pt x="12" y="12"/>
                  </a:lnTo>
                  <a:lnTo>
                    <a:pt x="12" y="6"/>
                  </a:lnTo>
                  <a:lnTo>
                    <a:pt x="18" y="0"/>
                  </a:lnTo>
                  <a:lnTo>
                    <a:pt x="24" y="0"/>
                  </a:lnTo>
                  <a:lnTo>
                    <a:pt x="30" y="0"/>
                  </a:lnTo>
                  <a:lnTo>
                    <a:pt x="36" y="0"/>
                  </a:lnTo>
                  <a:lnTo>
                    <a:pt x="36" y="6"/>
                  </a:lnTo>
                  <a:lnTo>
                    <a:pt x="48" y="12"/>
                  </a:lnTo>
                  <a:lnTo>
                    <a:pt x="54" y="12"/>
                  </a:lnTo>
                  <a:lnTo>
                    <a:pt x="54" y="6"/>
                  </a:lnTo>
                  <a:close/>
                </a:path>
              </a:pathLst>
            </a:custGeom>
            <a:solidFill>
              <a:srgbClr val="FFE56F"/>
            </a:solidFill>
            <a:ln w="9525">
              <a:solidFill>
                <a:srgbClr val="808080"/>
              </a:solidFill>
              <a:prstDash val="solid"/>
              <a:round/>
              <a:headEnd/>
              <a:tailEnd/>
            </a:ln>
          </p:spPr>
          <p:txBody>
            <a:bodyPr/>
            <a:lstStyle/>
            <a:p>
              <a:endParaRPr lang="en-ZA"/>
            </a:p>
          </p:txBody>
        </p:sp>
        <p:sp>
          <p:nvSpPr>
            <p:cNvPr id="123972" name="Freeform 68"/>
            <p:cNvSpPr>
              <a:spLocks noChangeAspect="1"/>
            </p:cNvSpPr>
            <p:nvPr>
              <p:custDataLst>
                <p:tags r:id="rId19"/>
              </p:custDataLst>
            </p:nvPr>
          </p:nvSpPr>
          <p:spPr bwMode="auto">
            <a:xfrm>
              <a:off x="4787" y="2162"/>
              <a:ext cx="97" cy="183"/>
            </a:xfrm>
            <a:custGeom>
              <a:avLst/>
              <a:gdLst>
                <a:gd name="T0" fmla="*/ 0 w 156"/>
                <a:gd name="T1" fmla="*/ 132 h 282"/>
                <a:gd name="T2" fmla="*/ 6 w 156"/>
                <a:gd name="T3" fmla="*/ 144 h 282"/>
                <a:gd name="T4" fmla="*/ 18 w 156"/>
                <a:gd name="T5" fmla="*/ 150 h 282"/>
                <a:gd name="T6" fmla="*/ 30 w 156"/>
                <a:gd name="T7" fmla="*/ 156 h 282"/>
                <a:gd name="T8" fmla="*/ 42 w 156"/>
                <a:gd name="T9" fmla="*/ 150 h 282"/>
                <a:gd name="T10" fmla="*/ 60 w 156"/>
                <a:gd name="T11" fmla="*/ 150 h 282"/>
                <a:gd name="T12" fmla="*/ 66 w 156"/>
                <a:gd name="T13" fmla="*/ 162 h 282"/>
                <a:gd name="T14" fmla="*/ 66 w 156"/>
                <a:gd name="T15" fmla="*/ 174 h 282"/>
                <a:gd name="T16" fmla="*/ 66 w 156"/>
                <a:gd name="T17" fmla="*/ 192 h 282"/>
                <a:gd name="T18" fmla="*/ 66 w 156"/>
                <a:gd name="T19" fmla="*/ 198 h 282"/>
                <a:gd name="T20" fmla="*/ 60 w 156"/>
                <a:gd name="T21" fmla="*/ 210 h 282"/>
                <a:gd name="T22" fmla="*/ 48 w 156"/>
                <a:gd name="T23" fmla="*/ 216 h 282"/>
                <a:gd name="T24" fmla="*/ 54 w 156"/>
                <a:gd name="T25" fmla="*/ 228 h 282"/>
                <a:gd name="T26" fmla="*/ 54 w 156"/>
                <a:gd name="T27" fmla="*/ 234 h 282"/>
                <a:gd name="T28" fmla="*/ 60 w 156"/>
                <a:gd name="T29" fmla="*/ 246 h 282"/>
                <a:gd name="T30" fmla="*/ 66 w 156"/>
                <a:gd name="T31" fmla="*/ 252 h 282"/>
                <a:gd name="T32" fmla="*/ 78 w 156"/>
                <a:gd name="T33" fmla="*/ 258 h 282"/>
                <a:gd name="T34" fmla="*/ 84 w 156"/>
                <a:gd name="T35" fmla="*/ 270 h 282"/>
                <a:gd name="T36" fmla="*/ 96 w 156"/>
                <a:gd name="T37" fmla="*/ 276 h 282"/>
                <a:gd name="T38" fmla="*/ 102 w 156"/>
                <a:gd name="T39" fmla="*/ 282 h 282"/>
                <a:gd name="T40" fmla="*/ 102 w 156"/>
                <a:gd name="T41" fmla="*/ 264 h 282"/>
                <a:gd name="T42" fmla="*/ 96 w 156"/>
                <a:gd name="T43" fmla="*/ 252 h 282"/>
                <a:gd name="T44" fmla="*/ 102 w 156"/>
                <a:gd name="T45" fmla="*/ 240 h 282"/>
                <a:gd name="T46" fmla="*/ 114 w 156"/>
                <a:gd name="T47" fmla="*/ 234 h 282"/>
                <a:gd name="T48" fmla="*/ 126 w 156"/>
                <a:gd name="T49" fmla="*/ 228 h 282"/>
                <a:gd name="T50" fmla="*/ 126 w 156"/>
                <a:gd name="T51" fmla="*/ 186 h 282"/>
                <a:gd name="T52" fmla="*/ 114 w 156"/>
                <a:gd name="T53" fmla="*/ 144 h 282"/>
                <a:gd name="T54" fmla="*/ 90 w 156"/>
                <a:gd name="T55" fmla="*/ 114 h 282"/>
                <a:gd name="T56" fmla="*/ 66 w 156"/>
                <a:gd name="T57" fmla="*/ 102 h 282"/>
                <a:gd name="T58" fmla="*/ 66 w 156"/>
                <a:gd name="T59" fmla="*/ 90 h 282"/>
                <a:gd name="T60" fmla="*/ 60 w 156"/>
                <a:gd name="T61" fmla="*/ 72 h 282"/>
                <a:gd name="T62" fmla="*/ 60 w 156"/>
                <a:gd name="T63" fmla="*/ 48 h 282"/>
                <a:gd name="T64" fmla="*/ 60 w 156"/>
                <a:gd name="T65" fmla="*/ 36 h 282"/>
                <a:gd name="T66" fmla="*/ 66 w 156"/>
                <a:gd name="T67" fmla="*/ 12 h 282"/>
                <a:gd name="T68" fmla="*/ 102 w 156"/>
                <a:gd name="T69" fmla="*/ 6 h 282"/>
                <a:gd name="T70" fmla="*/ 108 w 156"/>
                <a:gd name="T71" fmla="*/ 6 h 282"/>
                <a:gd name="T72" fmla="*/ 114 w 156"/>
                <a:gd name="T73" fmla="*/ 6 h 282"/>
                <a:gd name="T74" fmla="*/ 114 w 156"/>
                <a:gd name="T75" fmla="*/ 12 h 282"/>
                <a:gd name="T76" fmla="*/ 120 w 156"/>
                <a:gd name="T77" fmla="*/ 6 h 282"/>
                <a:gd name="T78" fmla="*/ 132 w 156"/>
                <a:gd name="T79" fmla="*/ 0 h 282"/>
                <a:gd name="T80" fmla="*/ 144 w 156"/>
                <a:gd name="T81" fmla="*/ 6 h 282"/>
                <a:gd name="T82" fmla="*/ 150 w 156"/>
                <a:gd name="T83" fmla="*/ 12 h 282"/>
                <a:gd name="T84" fmla="*/ 156 w 156"/>
                <a:gd name="T85" fmla="*/ 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282">
                  <a:moveTo>
                    <a:pt x="0" y="132"/>
                  </a:moveTo>
                  <a:lnTo>
                    <a:pt x="0" y="126"/>
                  </a:lnTo>
                  <a:lnTo>
                    <a:pt x="0" y="132"/>
                  </a:lnTo>
                  <a:lnTo>
                    <a:pt x="0" y="138"/>
                  </a:lnTo>
                  <a:lnTo>
                    <a:pt x="6" y="138"/>
                  </a:lnTo>
                  <a:lnTo>
                    <a:pt x="6" y="144"/>
                  </a:lnTo>
                  <a:lnTo>
                    <a:pt x="12" y="144"/>
                  </a:lnTo>
                  <a:lnTo>
                    <a:pt x="12" y="150"/>
                  </a:lnTo>
                  <a:lnTo>
                    <a:pt x="18" y="150"/>
                  </a:lnTo>
                  <a:lnTo>
                    <a:pt x="18" y="156"/>
                  </a:lnTo>
                  <a:lnTo>
                    <a:pt x="24" y="156"/>
                  </a:lnTo>
                  <a:lnTo>
                    <a:pt x="30" y="156"/>
                  </a:lnTo>
                  <a:lnTo>
                    <a:pt x="30" y="150"/>
                  </a:lnTo>
                  <a:lnTo>
                    <a:pt x="36" y="150"/>
                  </a:lnTo>
                  <a:lnTo>
                    <a:pt x="42" y="150"/>
                  </a:lnTo>
                  <a:lnTo>
                    <a:pt x="48" y="150"/>
                  </a:lnTo>
                  <a:lnTo>
                    <a:pt x="54" y="150"/>
                  </a:lnTo>
                  <a:lnTo>
                    <a:pt x="60" y="150"/>
                  </a:lnTo>
                  <a:lnTo>
                    <a:pt x="60" y="156"/>
                  </a:lnTo>
                  <a:lnTo>
                    <a:pt x="66" y="156"/>
                  </a:lnTo>
                  <a:lnTo>
                    <a:pt x="66" y="162"/>
                  </a:lnTo>
                  <a:lnTo>
                    <a:pt x="60" y="162"/>
                  </a:lnTo>
                  <a:lnTo>
                    <a:pt x="66" y="168"/>
                  </a:lnTo>
                  <a:lnTo>
                    <a:pt x="66" y="174"/>
                  </a:lnTo>
                  <a:lnTo>
                    <a:pt x="66" y="180"/>
                  </a:lnTo>
                  <a:lnTo>
                    <a:pt x="66" y="186"/>
                  </a:lnTo>
                  <a:lnTo>
                    <a:pt x="66" y="192"/>
                  </a:lnTo>
                  <a:lnTo>
                    <a:pt x="66" y="198"/>
                  </a:lnTo>
                  <a:lnTo>
                    <a:pt x="66" y="192"/>
                  </a:lnTo>
                  <a:lnTo>
                    <a:pt x="66" y="198"/>
                  </a:lnTo>
                  <a:lnTo>
                    <a:pt x="60" y="198"/>
                  </a:lnTo>
                  <a:lnTo>
                    <a:pt x="60" y="204"/>
                  </a:lnTo>
                  <a:lnTo>
                    <a:pt x="60" y="210"/>
                  </a:lnTo>
                  <a:lnTo>
                    <a:pt x="54" y="210"/>
                  </a:lnTo>
                  <a:lnTo>
                    <a:pt x="54" y="216"/>
                  </a:lnTo>
                  <a:lnTo>
                    <a:pt x="48" y="216"/>
                  </a:lnTo>
                  <a:lnTo>
                    <a:pt x="48" y="222"/>
                  </a:lnTo>
                  <a:lnTo>
                    <a:pt x="54" y="222"/>
                  </a:lnTo>
                  <a:lnTo>
                    <a:pt x="54" y="228"/>
                  </a:lnTo>
                  <a:lnTo>
                    <a:pt x="60" y="228"/>
                  </a:lnTo>
                  <a:lnTo>
                    <a:pt x="60" y="234"/>
                  </a:lnTo>
                  <a:lnTo>
                    <a:pt x="54" y="234"/>
                  </a:lnTo>
                  <a:lnTo>
                    <a:pt x="54" y="240"/>
                  </a:lnTo>
                  <a:lnTo>
                    <a:pt x="60" y="240"/>
                  </a:lnTo>
                  <a:lnTo>
                    <a:pt x="60" y="246"/>
                  </a:lnTo>
                  <a:lnTo>
                    <a:pt x="60" y="240"/>
                  </a:lnTo>
                  <a:lnTo>
                    <a:pt x="66" y="246"/>
                  </a:lnTo>
                  <a:lnTo>
                    <a:pt x="66" y="252"/>
                  </a:lnTo>
                  <a:lnTo>
                    <a:pt x="72" y="252"/>
                  </a:lnTo>
                  <a:lnTo>
                    <a:pt x="72" y="258"/>
                  </a:lnTo>
                  <a:lnTo>
                    <a:pt x="78" y="258"/>
                  </a:lnTo>
                  <a:lnTo>
                    <a:pt x="78" y="264"/>
                  </a:lnTo>
                  <a:lnTo>
                    <a:pt x="84" y="264"/>
                  </a:lnTo>
                  <a:lnTo>
                    <a:pt x="84" y="270"/>
                  </a:lnTo>
                  <a:lnTo>
                    <a:pt x="90" y="270"/>
                  </a:lnTo>
                  <a:lnTo>
                    <a:pt x="96" y="270"/>
                  </a:lnTo>
                  <a:lnTo>
                    <a:pt x="96" y="276"/>
                  </a:lnTo>
                  <a:lnTo>
                    <a:pt x="90" y="276"/>
                  </a:lnTo>
                  <a:lnTo>
                    <a:pt x="90" y="282"/>
                  </a:lnTo>
                  <a:lnTo>
                    <a:pt x="102" y="282"/>
                  </a:lnTo>
                  <a:lnTo>
                    <a:pt x="102" y="276"/>
                  </a:lnTo>
                  <a:lnTo>
                    <a:pt x="102" y="270"/>
                  </a:lnTo>
                  <a:lnTo>
                    <a:pt x="102" y="264"/>
                  </a:lnTo>
                  <a:lnTo>
                    <a:pt x="96" y="264"/>
                  </a:lnTo>
                  <a:lnTo>
                    <a:pt x="96" y="258"/>
                  </a:lnTo>
                  <a:lnTo>
                    <a:pt x="96" y="252"/>
                  </a:lnTo>
                  <a:lnTo>
                    <a:pt x="102" y="252"/>
                  </a:lnTo>
                  <a:lnTo>
                    <a:pt x="102" y="246"/>
                  </a:lnTo>
                  <a:lnTo>
                    <a:pt x="102" y="240"/>
                  </a:lnTo>
                  <a:lnTo>
                    <a:pt x="102" y="234"/>
                  </a:lnTo>
                  <a:lnTo>
                    <a:pt x="108" y="234"/>
                  </a:lnTo>
                  <a:lnTo>
                    <a:pt x="114" y="234"/>
                  </a:lnTo>
                  <a:lnTo>
                    <a:pt x="120" y="234"/>
                  </a:lnTo>
                  <a:lnTo>
                    <a:pt x="126" y="234"/>
                  </a:lnTo>
                  <a:lnTo>
                    <a:pt x="126" y="228"/>
                  </a:lnTo>
                  <a:lnTo>
                    <a:pt x="126" y="222"/>
                  </a:lnTo>
                  <a:lnTo>
                    <a:pt x="126" y="198"/>
                  </a:lnTo>
                  <a:lnTo>
                    <a:pt x="126" y="186"/>
                  </a:lnTo>
                  <a:lnTo>
                    <a:pt x="132" y="174"/>
                  </a:lnTo>
                  <a:lnTo>
                    <a:pt x="132" y="162"/>
                  </a:lnTo>
                  <a:lnTo>
                    <a:pt x="114" y="144"/>
                  </a:lnTo>
                  <a:lnTo>
                    <a:pt x="108" y="138"/>
                  </a:lnTo>
                  <a:lnTo>
                    <a:pt x="96" y="120"/>
                  </a:lnTo>
                  <a:lnTo>
                    <a:pt x="90" y="114"/>
                  </a:lnTo>
                  <a:lnTo>
                    <a:pt x="84" y="108"/>
                  </a:lnTo>
                  <a:lnTo>
                    <a:pt x="78" y="102"/>
                  </a:lnTo>
                  <a:lnTo>
                    <a:pt x="66" y="102"/>
                  </a:lnTo>
                  <a:lnTo>
                    <a:pt x="66" y="96"/>
                  </a:lnTo>
                  <a:lnTo>
                    <a:pt x="60" y="96"/>
                  </a:lnTo>
                  <a:lnTo>
                    <a:pt x="66" y="90"/>
                  </a:lnTo>
                  <a:lnTo>
                    <a:pt x="66" y="84"/>
                  </a:lnTo>
                  <a:lnTo>
                    <a:pt x="60" y="78"/>
                  </a:lnTo>
                  <a:lnTo>
                    <a:pt x="60" y="72"/>
                  </a:lnTo>
                  <a:lnTo>
                    <a:pt x="60" y="66"/>
                  </a:lnTo>
                  <a:lnTo>
                    <a:pt x="60" y="60"/>
                  </a:lnTo>
                  <a:lnTo>
                    <a:pt x="60" y="48"/>
                  </a:lnTo>
                  <a:lnTo>
                    <a:pt x="54" y="42"/>
                  </a:lnTo>
                  <a:lnTo>
                    <a:pt x="60" y="42"/>
                  </a:lnTo>
                  <a:lnTo>
                    <a:pt x="60" y="36"/>
                  </a:lnTo>
                  <a:lnTo>
                    <a:pt x="60" y="30"/>
                  </a:lnTo>
                  <a:lnTo>
                    <a:pt x="66" y="18"/>
                  </a:lnTo>
                  <a:lnTo>
                    <a:pt x="66" y="12"/>
                  </a:lnTo>
                  <a:lnTo>
                    <a:pt x="66" y="6"/>
                  </a:lnTo>
                  <a:lnTo>
                    <a:pt x="84" y="6"/>
                  </a:lnTo>
                  <a:lnTo>
                    <a:pt x="102" y="6"/>
                  </a:lnTo>
                  <a:lnTo>
                    <a:pt x="108" y="6"/>
                  </a:lnTo>
                  <a:lnTo>
                    <a:pt x="108" y="12"/>
                  </a:lnTo>
                  <a:lnTo>
                    <a:pt x="108" y="6"/>
                  </a:lnTo>
                  <a:lnTo>
                    <a:pt x="108" y="12"/>
                  </a:lnTo>
                  <a:lnTo>
                    <a:pt x="108" y="6"/>
                  </a:lnTo>
                  <a:lnTo>
                    <a:pt x="114" y="6"/>
                  </a:lnTo>
                  <a:lnTo>
                    <a:pt x="114" y="12"/>
                  </a:lnTo>
                  <a:lnTo>
                    <a:pt x="114" y="6"/>
                  </a:lnTo>
                  <a:lnTo>
                    <a:pt x="114" y="12"/>
                  </a:lnTo>
                  <a:lnTo>
                    <a:pt x="120" y="6"/>
                  </a:lnTo>
                  <a:lnTo>
                    <a:pt x="120" y="12"/>
                  </a:lnTo>
                  <a:lnTo>
                    <a:pt x="120" y="6"/>
                  </a:lnTo>
                  <a:lnTo>
                    <a:pt x="126" y="6"/>
                  </a:lnTo>
                  <a:lnTo>
                    <a:pt x="126" y="0"/>
                  </a:lnTo>
                  <a:lnTo>
                    <a:pt x="132" y="0"/>
                  </a:lnTo>
                  <a:lnTo>
                    <a:pt x="132" y="6"/>
                  </a:lnTo>
                  <a:lnTo>
                    <a:pt x="138" y="6"/>
                  </a:lnTo>
                  <a:lnTo>
                    <a:pt x="144" y="6"/>
                  </a:lnTo>
                  <a:lnTo>
                    <a:pt x="144" y="12"/>
                  </a:lnTo>
                  <a:lnTo>
                    <a:pt x="144" y="18"/>
                  </a:lnTo>
                  <a:lnTo>
                    <a:pt x="150" y="12"/>
                  </a:lnTo>
                  <a:lnTo>
                    <a:pt x="150" y="18"/>
                  </a:lnTo>
                  <a:lnTo>
                    <a:pt x="150" y="12"/>
                  </a:lnTo>
                  <a:lnTo>
                    <a:pt x="156" y="12"/>
                  </a:lnTo>
                </a:path>
              </a:pathLst>
            </a:custGeom>
            <a:solidFill>
              <a:srgbClr val="FFE56F"/>
            </a:solidFill>
            <a:ln w="9525">
              <a:solidFill>
                <a:srgbClr val="808080"/>
              </a:solidFill>
              <a:prstDash val="solid"/>
              <a:round/>
              <a:headEnd/>
              <a:tailEnd/>
            </a:ln>
          </p:spPr>
          <p:txBody>
            <a:bodyPr/>
            <a:lstStyle/>
            <a:p>
              <a:endParaRPr lang="en-ZA"/>
            </a:p>
          </p:txBody>
        </p:sp>
        <p:sp>
          <p:nvSpPr>
            <p:cNvPr id="123973" name="Freeform 69"/>
            <p:cNvSpPr>
              <a:spLocks noChangeAspect="1"/>
            </p:cNvSpPr>
            <p:nvPr>
              <p:custDataLst>
                <p:tags r:id="rId20"/>
              </p:custDataLst>
            </p:nvPr>
          </p:nvSpPr>
          <p:spPr bwMode="auto">
            <a:xfrm>
              <a:off x="5092" y="2178"/>
              <a:ext cx="226" cy="443"/>
            </a:xfrm>
            <a:custGeom>
              <a:avLst/>
              <a:gdLst>
                <a:gd name="T0" fmla="*/ 66 w 366"/>
                <a:gd name="T1" fmla="*/ 372 h 684"/>
                <a:gd name="T2" fmla="*/ 54 w 366"/>
                <a:gd name="T3" fmla="*/ 360 h 684"/>
                <a:gd name="T4" fmla="*/ 42 w 366"/>
                <a:gd name="T5" fmla="*/ 324 h 684"/>
                <a:gd name="T6" fmla="*/ 36 w 366"/>
                <a:gd name="T7" fmla="*/ 288 h 684"/>
                <a:gd name="T8" fmla="*/ 42 w 366"/>
                <a:gd name="T9" fmla="*/ 270 h 684"/>
                <a:gd name="T10" fmla="*/ 54 w 366"/>
                <a:gd name="T11" fmla="*/ 246 h 684"/>
                <a:gd name="T12" fmla="*/ 66 w 366"/>
                <a:gd name="T13" fmla="*/ 228 h 684"/>
                <a:gd name="T14" fmla="*/ 96 w 366"/>
                <a:gd name="T15" fmla="*/ 210 h 684"/>
                <a:gd name="T16" fmla="*/ 108 w 366"/>
                <a:gd name="T17" fmla="*/ 204 h 684"/>
                <a:gd name="T18" fmla="*/ 120 w 366"/>
                <a:gd name="T19" fmla="*/ 210 h 684"/>
                <a:gd name="T20" fmla="*/ 132 w 366"/>
                <a:gd name="T21" fmla="*/ 192 h 684"/>
                <a:gd name="T22" fmla="*/ 150 w 366"/>
                <a:gd name="T23" fmla="*/ 192 h 684"/>
                <a:gd name="T24" fmla="*/ 162 w 366"/>
                <a:gd name="T25" fmla="*/ 198 h 684"/>
                <a:gd name="T26" fmla="*/ 168 w 366"/>
                <a:gd name="T27" fmla="*/ 180 h 684"/>
                <a:gd name="T28" fmla="*/ 192 w 366"/>
                <a:gd name="T29" fmla="*/ 168 h 684"/>
                <a:gd name="T30" fmla="*/ 198 w 366"/>
                <a:gd name="T31" fmla="*/ 168 h 684"/>
                <a:gd name="T32" fmla="*/ 204 w 366"/>
                <a:gd name="T33" fmla="*/ 156 h 684"/>
                <a:gd name="T34" fmla="*/ 216 w 366"/>
                <a:gd name="T35" fmla="*/ 144 h 684"/>
                <a:gd name="T36" fmla="*/ 222 w 366"/>
                <a:gd name="T37" fmla="*/ 138 h 684"/>
                <a:gd name="T38" fmla="*/ 228 w 366"/>
                <a:gd name="T39" fmla="*/ 120 h 684"/>
                <a:gd name="T40" fmla="*/ 240 w 366"/>
                <a:gd name="T41" fmla="*/ 120 h 684"/>
                <a:gd name="T42" fmla="*/ 240 w 366"/>
                <a:gd name="T43" fmla="*/ 102 h 684"/>
                <a:gd name="T44" fmla="*/ 240 w 366"/>
                <a:gd name="T45" fmla="*/ 84 h 684"/>
                <a:gd name="T46" fmla="*/ 264 w 366"/>
                <a:gd name="T47" fmla="*/ 84 h 684"/>
                <a:gd name="T48" fmla="*/ 276 w 366"/>
                <a:gd name="T49" fmla="*/ 72 h 684"/>
                <a:gd name="T50" fmla="*/ 288 w 366"/>
                <a:gd name="T51" fmla="*/ 54 h 684"/>
                <a:gd name="T52" fmla="*/ 276 w 366"/>
                <a:gd name="T53" fmla="*/ 24 h 684"/>
                <a:gd name="T54" fmla="*/ 294 w 366"/>
                <a:gd name="T55" fmla="*/ 12 h 684"/>
                <a:gd name="T56" fmla="*/ 300 w 366"/>
                <a:gd name="T57" fmla="*/ 0 h 684"/>
                <a:gd name="T58" fmla="*/ 306 w 366"/>
                <a:gd name="T59" fmla="*/ 18 h 684"/>
                <a:gd name="T60" fmla="*/ 312 w 366"/>
                <a:gd name="T61" fmla="*/ 18 h 684"/>
                <a:gd name="T62" fmla="*/ 324 w 366"/>
                <a:gd name="T63" fmla="*/ 42 h 684"/>
                <a:gd name="T64" fmla="*/ 336 w 366"/>
                <a:gd name="T65" fmla="*/ 60 h 684"/>
                <a:gd name="T66" fmla="*/ 348 w 366"/>
                <a:gd name="T67" fmla="*/ 102 h 684"/>
                <a:gd name="T68" fmla="*/ 354 w 366"/>
                <a:gd name="T69" fmla="*/ 150 h 684"/>
                <a:gd name="T70" fmla="*/ 360 w 366"/>
                <a:gd name="T71" fmla="*/ 180 h 684"/>
                <a:gd name="T72" fmla="*/ 336 w 366"/>
                <a:gd name="T73" fmla="*/ 192 h 684"/>
                <a:gd name="T74" fmla="*/ 324 w 366"/>
                <a:gd name="T75" fmla="*/ 180 h 684"/>
                <a:gd name="T76" fmla="*/ 330 w 366"/>
                <a:gd name="T77" fmla="*/ 216 h 684"/>
                <a:gd name="T78" fmla="*/ 330 w 366"/>
                <a:gd name="T79" fmla="*/ 246 h 684"/>
                <a:gd name="T80" fmla="*/ 312 w 366"/>
                <a:gd name="T81" fmla="*/ 288 h 684"/>
                <a:gd name="T82" fmla="*/ 306 w 366"/>
                <a:gd name="T83" fmla="*/ 330 h 684"/>
                <a:gd name="T84" fmla="*/ 276 w 366"/>
                <a:gd name="T85" fmla="*/ 408 h 684"/>
                <a:gd name="T86" fmla="*/ 258 w 366"/>
                <a:gd name="T87" fmla="*/ 474 h 684"/>
                <a:gd name="T88" fmla="*/ 234 w 366"/>
                <a:gd name="T89" fmla="*/ 534 h 684"/>
                <a:gd name="T90" fmla="*/ 222 w 366"/>
                <a:gd name="T91" fmla="*/ 582 h 684"/>
                <a:gd name="T92" fmla="*/ 204 w 366"/>
                <a:gd name="T93" fmla="*/ 630 h 684"/>
                <a:gd name="T94" fmla="*/ 180 w 366"/>
                <a:gd name="T95" fmla="*/ 654 h 684"/>
                <a:gd name="T96" fmla="*/ 132 w 366"/>
                <a:gd name="T97" fmla="*/ 672 h 684"/>
                <a:gd name="T98" fmla="*/ 96 w 366"/>
                <a:gd name="T99" fmla="*/ 678 h 684"/>
                <a:gd name="T100" fmla="*/ 48 w 366"/>
                <a:gd name="T101" fmla="*/ 654 h 684"/>
                <a:gd name="T102" fmla="*/ 24 w 366"/>
                <a:gd name="T103" fmla="*/ 618 h 684"/>
                <a:gd name="T104" fmla="*/ 30 w 366"/>
                <a:gd name="T105" fmla="*/ 570 h 684"/>
                <a:gd name="T106" fmla="*/ 6 w 366"/>
                <a:gd name="T107" fmla="*/ 534 h 684"/>
                <a:gd name="T108" fmla="*/ 6 w 366"/>
                <a:gd name="T109" fmla="*/ 492 h 684"/>
                <a:gd name="T110" fmla="*/ 18 w 366"/>
                <a:gd name="T111" fmla="*/ 480 h 684"/>
                <a:gd name="T112" fmla="*/ 18 w 366"/>
                <a:gd name="T113" fmla="*/ 474 h 684"/>
                <a:gd name="T114" fmla="*/ 36 w 366"/>
                <a:gd name="T115" fmla="*/ 462 h 684"/>
                <a:gd name="T116" fmla="*/ 42 w 366"/>
                <a:gd name="T117" fmla="*/ 444 h 684"/>
                <a:gd name="T118" fmla="*/ 60 w 366"/>
                <a:gd name="T119" fmla="*/ 41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6" h="684">
                  <a:moveTo>
                    <a:pt x="60" y="390"/>
                  </a:moveTo>
                  <a:lnTo>
                    <a:pt x="60" y="384"/>
                  </a:lnTo>
                  <a:lnTo>
                    <a:pt x="60" y="390"/>
                  </a:lnTo>
                  <a:lnTo>
                    <a:pt x="66" y="390"/>
                  </a:lnTo>
                  <a:lnTo>
                    <a:pt x="60" y="390"/>
                  </a:lnTo>
                  <a:lnTo>
                    <a:pt x="60" y="384"/>
                  </a:lnTo>
                  <a:lnTo>
                    <a:pt x="66" y="384"/>
                  </a:lnTo>
                  <a:lnTo>
                    <a:pt x="66" y="378"/>
                  </a:lnTo>
                  <a:lnTo>
                    <a:pt x="66" y="372"/>
                  </a:lnTo>
                  <a:lnTo>
                    <a:pt x="60" y="372"/>
                  </a:lnTo>
                  <a:lnTo>
                    <a:pt x="60" y="366"/>
                  </a:lnTo>
                  <a:lnTo>
                    <a:pt x="54" y="360"/>
                  </a:lnTo>
                  <a:lnTo>
                    <a:pt x="54" y="366"/>
                  </a:lnTo>
                  <a:lnTo>
                    <a:pt x="54" y="360"/>
                  </a:lnTo>
                  <a:lnTo>
                    <a:pt x="60" y="360"/>
                  </a:lnTo>
                  <a:lnTo>
                    <a:pt x="54" y="360"/>
                  </a:lnTo>
                  <a:lnTo>
                    <a:pt x="54" y="354"/>
                  </a:lnTo>
                  <a:lnTo>
                    <a:pt x="54" y="360"/>
                  </a:lnTo>
                  <a:lnTo>
                    <a:pt x="54" y="354"/>
                  </a:lnTo>
                  <a:lnTo>
                    <a:pt x="54" y="348"/>
                  </a:lnTo>
                  <a:lnTo>
                    <a:pt x="54" y="354"/>
                  </a:lnTo>
                  <a:lnTo>
                    <a:pt x="54" y="348"/>
                  </a:lnTo>
                  <a:lnTo>
                    <a:pt x="54" y="342"/>
                  </a:lnTo>
                  <a:lnTo>
                    <a:pt x="54" y="336"/>
                  </a:lnTo>
                  <a:lnTo>
                    <a:pt x="48" y="336"/>
                  </a:lnTo>
                  <a:lnTo>
                    <a:pt x="48" y="330"/>
                  </a:lnTo>
                  <a:lnTo>
                    <a:pt x="42" y="324"/>
                  </a:lnTo>
                  <a:lnTo>
                    <a:pt x="42" y="318"/>
                  </a:lnTo>
                  <a:lnTo>
                    <a:pt x="42" y="312"/>
                  </a:lnTo>
                  <a:lnTo>
                    <a:pt x="42" y="306"/>
                  </a:lnTo>
                  <a:lnTo>
                    <a:pt x="42" y="300"/>
                  </a:lnTo>
                  <a:lnTo>
                    <a:pt x="42" y="294"/>
                  </a:lnTo>
                  <a:lnTo>
                    <a:pt x="42" y="288"/>
                  </a:lnTo>
                  <a:lnTo>
                    <a:pt x="42" y="294"/>
                  </a:lnTo>
                  <a:lnTo>
                    <a:pt x="42" y="288"/>
                  </a:lnTo>
                  <a:lnTo>
                    <a:pt x="36" y="288"/>
                  </a:lnTo>
                  <a:lnTo>
                    <a:pt x="36" y="282"/>
                  </a:lnTo>
                  <a:lnTo>
                    <a:pt x="42" y="288"/>
                  </a:lnTo>
                  <a:lnTo>
                    <a:pt x="42" y="282"/>
                  </a:lnTo>
                  <a:lnTo>
                    <a:pt x="36" y="282"/>
                  </a:lnTo>
                  <a:lnTo>
                    <a:pt x="42" y="282"/>
                  </a:lnTo>
                  <a:lnTo>
                    <a:pt x="36" y="282"/>
                  </a:lnTo>
                  <a:lnTo>
                    <a:pt x="36" y="276"/>
                  </a:lnTo>
                  <a:lnTo>
                    <a:pt x="42" y="276"/>
                  </a:lnTo>
                  <a:lnTo>
                    <a:pt x="42" y="270"/>
                  </a:lnTo>
                  <a:lnTo>
                    <a:pt x="42" y="264"/>
                  </a:lnTo>
                  <a:lnTo>
                    <a:pt x="42" y="270"/>
                  </a:lnTo>
                  <a:lnTo>
                    <a:pt x="48" y="264"/>
                  </a:lnTo>
                  <a:lnTo>
                    <a:pt x="48" y="258"/>
                  </a:lnTo>
                  <a:lnTo>
                    <a:pt x="54" y="258"/>
                  </a:lnTo>
                  <a:lnTo>
                    <a:pt x="48" y="258"/>
                  </a:lnTo>
                  <a:lnTo>
                    <a:pt x="54" y="258"/>
                  </a:lnTo>
                  <a:lnTo>
                    <a:pt x="54" y="252"/>
                  </a:lnTo>
                  <a:lnTo>
                    <a:pt x="54" y="246"/>
                  </a:lnTo>
                  <a:lnTo>
                    <a:pt x="54" y="252"/>
                  </a:lnTo>
                  <a:lnTo>
                    <a:pt x="54" y="246"/>
                  </a:lnTo>
                  <a:lnTo>
                    <a:pt x="60" y="246"/>
                  </a:lnTo>
                  <a:lnTo>
                    <a:pt x="60" y="240"/>
                  </a:lnTo>
                  <a:lnTo>
                    <a:pt x="66" y="240"/>
                  </a:lnTo>
                  <a:lnTo>
                    <a:pt x="66" y="234"/>
                  </a:lnTo>
                  <a:lnTo>
                    <a:pt x="60" y="234"/>
                  </a:lnTo>
                  <a:lnTo>
                    <a:pt x="66" y="234"/>
                  </a:lnTo>
                  <a:lnTo>
                    <a:pt x="66" y="228"/>
                  </a:lnTo>
                  <a:lnTo>
                    <a:pt x="60" y="222"/>
                  </a:lnTo>
                  <a:lnTo>
                    <a:pt x="60" y="216"/>
                  </a:lnTo>
                  <a:lnTo>
                    <a:pt x="66" y="216"/>
                  </a:lnTo>
                  <a:lnTo>
                    <a:pt x="72" y="216"/>
                  </a:lnTo>
                  <a:lnTo>
                    <a:pt x="78" y="216"/>
                  </a:lnTo>
                  <a:lnTo>
                    <a:pt x="84" y="216"/>
                  </a:lnTo>
                  <a:lnTo>
                    <a:pt x="90" y="216"/>
                  </a:lnTo>
                  <a:lnTo>
                    <a:pt x="90" y="210"/>
                  </a:lnTo>
                  <a:lnTo>
                    <a:pt x="96" y="210"/>
                  </a:lnTo>
                  <a:lnTo>
                    <a:pt x="96" y="204"/>
                  </a:lnTo>
                  <a:lnTo>
                    <a:pt x="102" y="204"/>
                  </a:lnTo>
                  <a:lnTo>
                    <a:pt x="102" y="198"/>
                  </a:lnTo>
                  <a:lnTo>
                    <a:pt x="102" y="204"/>
                  </a:lnTo>
                  <a:lnTo>
                    <a:pt x="108" y="204"/>
                  </a:lnTo>
                  <a:lnTo>
                    <a:pt x="108" y="210"/>
                  </a:lnTo>
                  <a:lnTo>
                    <a:pt x="102" y="210"/>
                  </a:lnTo>
                  <a:lnTo>
                    <a:pt x="108" y="210"/>
                  </a:lnTo>
                  <a:lnTo>
                    <a:pt x="108" y="204"/>
                  </a:lnTo>
                  <a:lnTo>
                    <a:pt x="114" y="204"/>
                  </a:lnTo>
                  <a:lnTo>
                    <a:pt x="108" y="204"/>
                  </a:lnTo>
                  <a:lnTo>
                    <a:pt x="114" y="204"/>
                  </a:lnTo>
                  <a:lnTo>
                    <a:pt x="120" y="204"/>
                  </a:lnTo>
                  <a:lnTo>
                    <a:pt x="120" y="210"/>
                  </a:lnTo>
                  <a:lnTo>
                    <a:pt x="120" y="204"/>
                  </a:lnTo>
                  <a:lnTo>
                    <a:pt x="120" y="210"/>
                  </a:lnTo>
                  <a:lnTo>
                    <a:pt x="120" y="204"/>
                  </a:lnTo>
                  <a:lnTo>
                    <a:pt x="120" y="210"/>
                  </a:lnTo>
                  <a:lnTo>
                    <a:pt x="120" y="204"/>
                  </a:lnTo>
                  <a:lnTo>
                    <a:pt x="120" y="198"/>
                  </a:lnTo>
                  <a:lnTo>
                    <a:pt x="126" y="192"/>
                  </a:lnTo>
                  <a:lnTo>
                    <a:pt x="126" y="198"/>
                  </a:lnTo>
                  <a:lnTo>
                    <a:pt x="126" y="192"/>
                  </a:lnTo>
                  <a:lnTo>
                    <a:pt x="126" y="198"/>
                  </a:lnTo>
                  <a:lnTo>
                    <a:pt x="132" y="192"/>
                  </a:lnTo>
                  <a:lnTo>
                    <a:pt x="132" y="198"/>
                  </a:lnTo>
                  <a:lnTo>
                    <a:pt x="132" y="192"/>
                  </a:lnTo>
                  <a:lnTo>
                    <a:pt x="138" y="192"/>
                  </a:lnTo>
                  <a:lnTo>
                    <a:pt x="138" y="198"/>
                  </a:lnTo>
                  <a:lnTo>
                    <a:pt x="144" y="198"/>
                  </a:lnTo>
                  <a:lnTo>
                    <a:pt x="144" y="192"/>
                  </a:lnTo>
                  <a:lnTo>
                    <a:pt x="144" y="198"/>
                  </a:lnTo>
                  <a:lnTo>
                    <a:pt x="138" y="198"/>
                  </a:lnTo>
                  <a:lnTo>
                    <a:pt x="138" y="192"/>
                  </a:lnTo>
                  <a:lnTo>
                    <a:pt x="144" y="192"/>
                  </a:lnTo>
                  <a:lnTo>
                    <a:pt x="150" y="192"/>
                  </a:lnTo>
                  <a:lnTo>
                    <a:pt x="150" y="198"/>
                  </a:lnTo>
                  <a:lnTo>
                    <a:pt x="156" y="198"/>
                  </a:lnTo>
                  <a:lnTo>
                    <a:pt x="156" y="204"/>
                  </a:lnTo>
                  <a:lnTo>
                    <a:pt x="162" y="204"/>
                  </a:lnTo>
                  <a:lnTo>
                    <a:pt x="156" y="204"/>
                  </a:lnTo>
                  <a:lnTo>
                    <a:pt x="162" y="204"/>
                  </a:lnTo>
                  <a:lnTo>
                    <a:pt x="168" y="204"/>
                  </a:lnTo>
                  <a:lnTo>
                    <a:pt x="162" y="204"/>
                  </a:lnTo>
                  <a:lnTo>
                    <a:pt x="162" y="198"/>
                  </a:lnTo>
                  <a:lnTo>
                    <a:pt x="162" y="204"/>
                  </a:lnTo>
                  <a:lnTo>
                    <a:pt x="168" y="204"/>
                  </a:lnTo>
                  <a:lnTo>
                    <a:pt x="162" y="198"/>
                  </a:lnTo>
                  <a:lnTo>
                    <a:pt x="156" y="198"/>
                  </a:lnTo>
                  <a:lnTo>
                    <a:pt x="156" y="192"/>
                  </a:lnTo>
                  <a:lnTo>
                    <a:pt x="156" y="186"/>
                  </a:lnTo>
                  <a:lnTo>
                    <a:pt x="162" y="186"/>
                  </a:lnTo>
                  <a:lnTo>
                    <a:pt x="162" y="180"/>
                  </a:lnTo>
                  <a:lnTo>
                    <a:pt x="168" y="180"/>
                  </a:lnTo>
                  <a:lnTo>
                    <a:pt x="162" y="180"/>
                  </a:lnTo>
                  <a:lnTo>
                    <a:pt x="168" y="180"/>
                  </a:lnTo>
                  <a:lnTo>
                    <a:pt x="168" y="174"/>
                  </a:lnTo>
                  <a:lnTo>
                    <a:pt x="174" y="174"/>
                  </a:lnTo>
                  <a:lnTo>
                    <a:pt x="180" y="168"/>
                  </a:lnTo>
                  <a:lnTo>
                    <a:pt x="186" y="168"/>
                  </a:lnTo>
                  <a:lnTo>
                    <a:pt x="186" y="162"/>
                  </a:lnTo>
                  <a:lnTo>
                    <a:pt x="186" y="168"/>
                  </a:lnTo>
                  <a:lnTo>
                    <a:pt x="192" y="168"/>
                  </a:lnTo>
                  <a:lnTo>
                    <a:pt x="192" y="174"/>
                  </a:lnTo>
                  <a:lnTo>
                    <a:pt x="186" y="180"/>
                  </a:lnTo>
                  <a:lnTo>
                    <a:pt x="192" y="180"/>
                  </a:lnTo>
                  <a:lnTo>
                    <a:pt x="192" y="186"/>
                  </a:lnTo>
                  <a:lnTo>
                    <a:pt x="192" y="180"/>
                  </a:lnTo>
                  <a:lnTo>
                    <a:pt x="198" y="180"/>
                  </a:lnTo>
                  <a:lnTo>
                    <a:pt x="204" y="174"/>
                  </a:lnTo>
                  <a:lnTo>
                    <a:pt x="198" y="174"/>
                  </a:lnTo>
                  <a:lnTo>
                    <a:pt x="198" y="168"/>
                  </a:lnTo>
                  <a:lnTo>
                    <a:pt x="192" y="168"/>
                  </a:lnTo>
                  <a:lnTo>
                    <a:pt x="198" y="168"/>
                  </a:lnTo>
                  <a:lnTo>
                    <a:pt x="192" y="168"/>
                  </a:lnTo>
                  <a:lnTo>
                    <a:pt x="198" y="168"/>
                  </a:lnTo>
                  <a:lnTo>
                    <a:pt x="192" y="168"/>
                  </a:lnTo>
                  <a:lnTo>
                    <a:pt x="192" y="162"/>
                  </a:lnTo>
                  <a:lnTo>
                    <a:pt x="198" y="162"/>
                  </a:lnTo>
                  <a:lnTo>
                    <a:pt x="198" y="156"/>
                  </a:lnTo>
                  <a:lnTo>
                    <a:pt x="204" y="156"/>
                  </a:lnTo>
                  <a:lnTo>
                    <a:pt x="198" y="156"/>
                  </a:lnTo>
                  <a:lnTo>
                    <a:pt x="204" y="156"/>
                  </a:lnTo>
                  <a:lnTo>
                    <a:pt x="204" y="150"/>
                  </a:lnTo>
                  <a:lnTo>
                    <a:pt x="210" y="150"/>
                  </a:lnTo>
                  <a:lnTo>
                    <a:pt x="204" y="150"/>
                  </a:lnTo>
                  <a:lnTo>
                    <a:pt x="210" y="144"/>
                  </a:lnTo>
                  <a:lnTo>
                    <a:pt x="210" y="138"/>
                  </a:lnTo>
                  <a:lnTo>
                    <a:pt x="216" y="138"/>
                  </a:lnTo>
                  <a:lnTo>
                    <a:pt x="216" y="144"/>
                  </a:lnTo>
                  <a:lnTo>
                    <a:pt x="216" y="150"/>
                  </a:lnTo>
                  <a:lnTo>
                    <a:pt x="210" y="156"/>
                  </a:lnTo>
                  <a:lnTo>
                    <a:pt x="210" y="162"/>
                  </a:lnTo>
                  <a:lnTo>
                    <a:pt x="216" y="162"/>
                  </a:lnTo>
                  <a:lnTo>
                    <a:pt x="216" y="156"/>
                  </a:lnTo>
                  <a:lnTo>
                    <a:pt x="216" y="150"/>
                  </a:lnTo>
                  <a:lnTo>
                    <a:pt x="222" y="150"/>
                  </a:lnTo>
                  <a:lnTo>
                    <a:pt x="222" y="144"/>
                  </a:lnTo>
                  <a:lnTo>
                    <a:pt x="222" y="138"/>
                  </a:lnTo>
                  <a:lnTo>
                    <a:pt x="228" y="138"/>
                  </a:lnTo>
                  <a:lnTo>
                    <a:pt x="228" y="132"/>
                  </a:lnTo>
                  <a:lnTo>
                    <a:pt x="228" y="126"/>
                  </a:lnTo>
                  <a:lnTo>
                    <a:pt x="222" y="126"/>
                  </a:lnTo>
                  <a:lnTo>
                    <a:pt x="228" y="126"/>
                  </a:lnTo>
                  <a:lnTo>
                    <a:pt x="222" y="126"/>
                  </a:lnTo>
                  <a:lnTo>
                    <a:pt x="228" y="120"/>
                  </a:lnTo>
                  <a:lnTo>
                    <a:pt x="228" y="114"/>
                  </a:lnTo>
                  <a:lnTo>
                    <a:pt x="228" y="120"/>
                  </a:lnTo>
                  <a:lnTo>
                    <a:pt x="228" y="114"/>
                  </a:lnTo>
                  <a:lnTo>
                    <a:pt x="234" y="120"/>
                  </a:lnTo>
                  <a:lnTo>
                    <a:pt x="234" y="114"/>
                  </a:lnTo>
                  <a:lnTo>
                    <a:pt x="240" y="114"/>
                  </a:lnTo>
                  <a:lnTo>
                    <a:pt x="234" y="114"/>
                  </a:lnTo>
                  <a:lnTo>
                    <a:pt x="234" y="108"/>
                  </a:lnTo>
                  <a:lnTo>
                    <a:pt x="240" y="108"/>
                  </a:lnTo>
                  <a:lnTo>
                    <a:pt x="240" y="114"/>
                  </a:lnTo>
                  <a:lnTo>
                    <a:pt x="240" y="120"/>
                  </a:lnTo>
                  <a:lnTo>
                    <a:pt x="240" y="126"/>
                  </a:lnTo>
                  <a:lnTo>
                    <a:pt x="240" y="120"/>
                  </a:lnTo>
                  <a:lnTo>
                    <a:pt x="240" y="114"/>
                  </a:lnTo>
                  <a:lnTo>
                    <a:pt x="246" y="114"/>
                  </a:lnTo>
                  <a:lnTo>
                    <a:pt x="240" y="114"/>
                  </a:lnTo>
                  <a:lnTo>
                    <a:pt x="240" y="108"/>
                  </a:lnTo>
                  <a:lnTo>
                    <a:pt x="234" y="108"/>
                  </a:lnTo>
                  <a:lnTo>
                    <a:pt x="234" y="102"/>
                  </a:lnTo>
                  <a:lnTo>
                    <a:pt x="240" y="102"/>
                  </a:lnTo>
                  <a:lnTo>
                    <a:pt x="234" y="102"/>
                  </a:lnTo>
                  <a:lnTo>
                    <a:pt x="234" y="96"/>
                  </a:lnTo>
                  <a:lnTo>
                    <a:pt x="234" y="90"/>
                  </a:lnTo>
                  <a:lnTo>
                    <a:pt x="234" y="84"/>
                  </a:lnTo>
                  <a:lnTo>
                    <a:pt x="240" y="84"/>
                  </a:lnTo>
                  <a:lnTo>
                    <a:pt x="234" y="84"/>
                  </a:lnTo>
                  <a:lnTo>
                    <a:pt x="240" y="84"/>
                  </a:lnTo>
                  <a:lnTo>
                    <a:pt x="240" y="78"/>
                  </a:lnTo>
                  <a:lnTo>
                    <a:pt x="240" y="84"/>
                  </a:lnTo>
                  <a:lnTo>
                    <a:pt x="246" y="84"/>
                  </a:lnTo>
                  <a:lnTo>
                    <a:pt x="246" y="90"/>
                  </a:lnTo>
                  <a:lnTo>
                    <a:pt x="252" y="96"/>
                  </a:lnTo>
                  <a:lnTo>
                    <a:pt x="258" y="96"/>
                  </a:lnTo>
                  <a:lnTo>
                    <a:pt x="258" y="90"/>
                  </a:lnTo>
                  <a:lnTo>
                    <a:pt x="258" y="84"/>
                  </a:lnTo>
                  <a:lnTo>
                    <a:pt x="264" y="84"/>
                  </a:lnTo>
                  <a:lnTo>
                    <a:pt x="264" y="78"/>
                  </a:lnTo>
                  <a:lnTo>
                    <a:pt x="264" y="84"/>
                  </a:lnTo>
                  <a:lnTo>
                    <a:pt x="270" y="84"/>
                  </a:lnTo>
                  <a:lnTo>
                    <a:pt x="270" y="78"/>
                  </a:lnTo>
                  <a:lnTo>
                    <a:pt x="264" y="84"/>
                  </a:lnTo>
                  <a:lnTo>
                    <a:pt x="264" y="78"/>
                  </a:lnTo>
                  <a:lnTo>
                    <a:pt x="264" y="72"/>
                  </a:lnTo>
                  <a:lnTo>
                    <a:pt x="264" y="78"/>
                  </a:lnTo>
                  <a:lnTo>
                    <a:pt x="270" y="78"/>
                  </a:lnTo>
                  <a:lnTo>
                    <a:pt x="276" y="78"/>
                  </a:lnTo>
                  <a:lnTo>
                    <a:pt x="276" y="72"/>
                  </a:lnTo>
                  <a:lnTo>
                    <a:pt x="282" y="72"/>
                  </a:lnTo>
                  <a:lnTo>
                    <a:pt x="276" y="72"/>
                  </a:lnTo>
                  <a:lnTo>
                    <a:pt x="282" y="72"/>
                  </a:lnTo>
                  <a:lnTo>
                    <a:pt x="282" y="66"/>
                  </a:lnTo>
                  <a:lnTo>
                    <a:pt x="282" y="60"/>
                  </a:lnTo>
                  <a:lnTo>
                    <a:pt x="282" y="54"/>
                  </a:lnTo>
                  <a:lnTo>
                    <a:pt x="288" y="54"/>
                  </a:lnTo>
                  <a:lnTo>
                    <a:pt x="282" y="54"/>
                  </a:lnTo>
                  <a:lnTo>
                    <a:pt x="288" y="54"/>
                  </a:lnTo>
                  <a:lnTo>
                    <a:pt x="288" y="48"/>
                  </a:lnTo>
                  <a:lnTo>
                    <a:pt x="288" y="42"/>
                  </a:lnTo>
                  <a:lnTo>
                    <a:pt x="282" y="42"/>
                  </a:lnTo>
                  <a:lnTo>
                    <a:pt x="282" y="36"/>
                  </a:lnTo>
                  <a:lnTo>
                    <a:pt x="282" y="30"/>
                  </a:lnTo>
                  <a:lnTo>
                    <a:pt x="282" y="36"/>
                  </a:lnTo>
                  <a:lnTo>
                    <a:pt x="282" y="30"/>
                  </a:lnTo>
                  <a:lnTo>
                    <a:pt x="276" y="30"/>
                  </a:lnTo>
                  <a:lnTo>
                    <a:pt x="276" y="24"/>
                  </a:lnTo>
                  <a:lnTo>
                    <a:pt x="282" y="24"/>
                  </a:lnTo>
                  <a:lnTo>
                    <a:pt x="282" y="30"/>
                  </a:lnTo>
                  <a:lnTo>
                    <a:pt x="288" y="30"/>
                  </a:lnTo>
                  <a:lnTo>
                    <a:pt x="288" y="24"/>
                  </a:lnTo>
                  <a:lnTo>
                    <a:pt x="288" y="18"/>
                  </a:lnTo>
                  <a:lnTo>
                    <a:pt x="294" y="18"/>
                  </a:lnTo>
                  <a:lnTo>
                    <a:pt x="300" y="18"/>
                  </a:lnTo>
                  <a:lnTo>
                    <a:pt x="294" y="18"/>
                  </a:lnTo>
                  <a:lnTo>
                    <a:pt x="294" y="12"/>
                  </a:lnTo>
                  <a:lnTo>
                    <a:pt x="300" y="12"/>
                  </a:lnTo>
                  <a:lnTo>
                    <a:pt x="294" y="12"/>
                  </a:lnTo>
                  <a:lnTo>
                    <a:pt x="300" y="12"/>
                  </a:lnTo>
                  <a:lnTo>
                    <a:pt x="294" y="12"/>
                  </a:lnTo>
                  <a:lnTo>
                    <a:pt x="294" y="6"/>
                  </a:lnTo>
                  <a:lnTo>
                    <a:pt x="300" y="6"/>
                  </a:lnTo>
                  <a:lnTo>
                    <a:pt x="300" y="12"/>
                  </a:lnTo>
                  <a:lnTo>
                    <a:pt x="300" y="6"/>
                  </a:lnTo>
                  <a:lnTo>
                    <a:pt x="300" y="0"/>
                  </a:lnTo>
                  <a:lnTo>
                    <a:pt x="300" y="6"/>
                  </a:lnTo>
                  <a:lnTo>
                    <a:pt x="300" y="0"/>
                  </a:lnTo>
                  <a:lnTo>
                    <a:pt x="306" y="6"/>
                  </a:lnTo>
                  <a:lnTo>
                    <a:pt x="300" y="6"/>
                  </a:lnTo>
                  <a:lnTo>
                    <a:pt x="306" y="6"/>
                  </a:lnTo>
                  <a:lnTo>
                    <a:pt x="306" y="12"/>
                  </a:lnTo>
                  <a:lnTo>
                    <a:pt x="306" y="18"/>
                  </a:lnTo>
                  <a:lnTo>
                    <a:pt x="306" y="12"/>
                  </a:lnTo>
                  <a:lnTo>
                    <a:pt x="306" y="18"/>
                  </a:lnTo>
                  <a:lnTo>
                    <a:pt x="306" y="12"/>
                  </a:lnTo>
                  <a:lnTo>
                    <a:pt x="300" y="12"/>
                  </a:lnTo>
                  <a:lnTo>
                    <a:pt x="300" y="18"/>
                  </a:lnTo>
                  <a:lnTo>
                    <a:pt x="306" y="18"/>
                  </a:lnTo>
                  <a:lnTo>
                    <a:pt x="300" y="18"/>
                  </a:lnTo>
                  <a:lnTo>
                    <a:pt x="300" y="24"/>
                  </a:lnTo>
                  <a:lnTo>
                    <a:pt x="300" y="18"/>
                  </a:lnTo>
                  <a:lnTo>
                    <a:pt x="306" y="18"/>
                  </a:lnTo>
                  <a:lnTo>
                    <a:pt x="312" y="18"/>
                  </a:lnTo>
                  <a:lnTo>
                    <a:pt x="312" y="24"/>
                  </a:lnTo>
                  <a:lnTo>
                    <a:pt x="318" y="24"/>
                  </a:lnTo>
                  <a:lnTo>
                    <a:pt x="312" y="24"/>
                  </a:lnTo>
                  <a:lnTo>
                    <a:pt x="318" y="24"/>
                  </a:lnTo>
                  <a:lnTo>
                    <a:pt x="318" y="30"/>
                  </a:lnTo>
                  <a:lnTo>
                    <a:pt x="318" y="24"/>
                  </a:lnTo>
                  <a:lnTo>
                    <a:pt x="318" y="30"/>
                  </a:lnTo>
                  <a:lnTo>
                    <a:pt x="318" y="36"/>
                  </a:lnTo>
                  <a:lnTo>
                    <a:pt x="324" y="42"/>
                  </a:lnTo>
                  <a:lnTo>
                    <a:pt x="324" y="48"/>
                  </a:lnTo>
                  <a:lnTo>
                    <a:pt x="324" y="42"/>
                  </a:lnTo>
                  <a:lnTo>
                    <a:pt x="330" y="42"/>
                  </a:lnTo>
                  <a:lnTo>
                    <a:pt x="330" y="48"/>
                  </a:lnTo>
                  <a:lnTo>
                    <a:pt x="330" y="54"/>
                  </a:lnTo>
                  <a:lnTo>
                    <a:pt x="330" y="48"/>
                  </a:lnTo>
                  <a:lnTo>
                    <a:pt x="330" y="54"/>
                  </a:lnTo>
                  <a:lnTo>
                    <a:pt x="336" y="54"/>
                  </a:lnTo>
                  <a:lnTo>
                    <a:pt x="336" y="60"/>
                  </a:lnTo>
                  <a:lnTo>
                    <a:pt x="336" y="66"/>
                  </a:lnTo>
                  <a:lnTo>
                    <a:pt x="336" y="72"/>
                  </a:lnTo>
                  <a:lnTo>
                    <a:pt x="342" y="72"/>
                  </a:lnTo>
                  <a:lnTo>
                    <a:pt x="342" y="78"/>
                  </a:lnTo>
                  <a:lnTo>
                    <a:pt x="342" y="84"/>
                  </a:lnTo>
                  <a:lnTo>
                    <a:pt x="342" y="90"/>
                  </a:lnTo>
                  <a:lnTo>
                    <a:pt x="348" y="90"/>
                  </a:lnTo>
                  <a:lnTo>
                    <a:pt x="348" y="96"/>
                  </a:lnTo>
                  <a:lnTo>
                    <a:pt x="348" y="102"/>
                  </a:lnTo>
                  <a:lnTo>
                    <a:pt x="348" y="108"/>
                  </a:lnTo>
                  <a:lnTo>
                    <a:pt x="348" y="114"/>
                  </a:lnTo>
                  <a:lnTo>
                    <a:pt x="348" y="120"/>
                  </a:lnTo>
                  <a:lnTo>
                    <a:pt x="348" y="126"/>
                  </a:lnTo>
                  <a:lnTo>
                    <a:pt x="348" y="132"/>
                  </a:lnTo>
                  <a:lnTo>
                    <a:pt x="348" y="138"/>
                  </a:lnTo>
                  <a:lnTo>
                    <a:pt x="348" y="144"/>
                  </a:lnTo>
                  <a:lnTo>
                    <a:pt x="354" y="144"/>
                  </a:lnTo>
                  <a:lnTo>
                    <a:pt x="354" y="150"/>
                  </a:lnTo>
                  <a:lnTo>
                    <a:pt x="354" y="156"/>
                  </a:lnTo>
                  <a:lnTo>
                    <a:pt x="360" y="156"/>
                  </a:lnTo>
                  <a:lnTo>
                    <a:pt x="360" y="162"/>
                  </a:lnTo>
                  <a:lnTo>
                    <a:pt x="360" y="168"/>
                  </a:lnTo>
                  <a:lnTo>
                    <a:pt x="366" y="168"/>
                  </a:lnTo>
                  <a:lnTo>
                    <a:pt x="360" y="168"/>
                  </a:lnTo>
                  <a:lnTo>
                    <a:pt x="366" y="168"/>
                  </a:lnTo>
                  <a:lnTo>
                    <a:pt x="360" y="174"/>
                  </a:lnTo>
                  <a:lnTo>
                    <a:pt x="360" y="180"/>
                  </a:lnTo>
                  <a:lnTo>
                    <a:pt x="360" y="186"/>
                  </a:lnTo>
                  <a:lnTo>
                    <a:pt x="354" y="186"/>
                  </a:lnTo>
                  <a:lnTo>
                    <a:pt x="360" y="192"/>
                  </a:lnTo>
                  <a:lnTo>
                    <a:pt x="354" y="192"/>
                  </a:lnTo>
                  <a:lnTo>
                    <a:pt x="354" y="198"/>
                  </a:lnTo>
                  <a:lnTo>
                    <a:pt x="348" y="204"/>
                  </a:lnTo>
                  <a:lnTo>
                    <a:pt x="342" y="198"/>
                  </a:lnTo>
                  <a:lnTo>
                    <a:pt x="342" y="192"/>
                  </a:lnTo>
                  <a:lnTo>
                    <a:pt x="336" y="192"/>
                  </a:lnTo>
                  <a:lnTo>
                    <a:pt x="336" y="186"/>
                  </a:lnTo>
                  <a:lnTo>
                    <a:pt x="336" y="180"/>
                  </a:lnTo>
                  <a:lnTo>
                    <a:pt x="336" y="174"/>
                  </a:lnTo>
                  <a:lnTo>
                    <a:pt x="330" y="174"/>
                  </a:lnTo>
                  <a:lnTo>
                    <a:pt x="330" y="180"/>
                  </a:lnTo>
                  <a:lnTo>
                    <a:pt x="324" y="174"/>
                  </a:lnTo>
                  <a:lnTo>
                    <a:pt x="330" y="174"/>
                  </a:lnTo>
                  <a:lnTo>
                    <a:pt x="324" y="174"/>
                  </a:lnTo>
                  <a:lnTo>
                    <a:pt x="324" y="180"/>
                  </a:lnTo>
                  <a:lnTo>
                    <a:pt x="318" y="180"/>
                  </a:lnTo>
                  <a:lnTo>
                    <a:pt x="318" y="186"/>
                  </a:lnTo>
                  <a:lnTo>
                    <a:pt x="324" y="186"/>
                  </a:lnTo>
                  <a:lnTo>
                    <a:pt x="324" y="192"/>
                  </a:lnTo>
                  <a:lnTo>
                    <a:pt x="324" y="198"/>
                  </a:lnTo>
                  <a:lnTo>
                    <a:pt x="324" y="204"/>
                  </a:lnTo>
                  <a:lnTo>
                    <a:pt x="324" y="210"/>
                  </a:lnTo>
                  <a:lnTo>
                    <a:pt x="330" y="210"/>
                  </a:lnTo>
                  <a:lnTo>
                    <a:pt x="330" y="216"/>
                  </a:lnTo>
                  <a:lnTo>
                    <a:pt x="330" y="210"/>
                  </a:lnTo>
                  <a:lnTo>
                    <a:pt x="330" y="216"/>
                  </a:lnTo>
                  <a:lnTo>
                    <a:pt x="330" y="222"/>
                  </a:lnTo>
                  <a:lnTo>
                    <a:pt x="330" y="228"/>
                  </a:lnTo>
                  <a:lnTo>
                    <a:pt x="330" y="234"/>
                  </a:lnTo>
                  <a:lnTo>
                    <a:pt x="330" y="240"/>
                  </a:lnTo>
                  <a:lnTo>
                    <a:pt x="324" y="240"/>
                  </a:lnTo>
                  <a:lnTo>
                    <a:pt x="324" y="246"/>
                  </a:lnTo>
                  <a:lnTo>
                    <a:pt x="330" y="246"/>
                  </a:lnTo>
                  <a:lnTo>
                    <a:pt x="324" y="246"/>
                  </a:lnTo>
                  <a:lnTo>
                    <a:pt x="318" y="252"/>
                  </a:lnTo>
                  <a:lnTo>
                    <a:pt x="318" y="258"/>
                  </a:lnTo>
                  <a:lnTo>
                    <a:pt x="312" y="258"/>
                  </a:lnTo>
                  <a:lnTo>
                    <a:pt x="312" y="264"/>
                  </a:lnTo>
                  <a:lnTo>
                    <a:pt x="312" y="270"/>
                  </a:lnTo>
                  <a:lnTo>
                    <a:pt x="312" y="276"/>
                  </a:lnTo>
                  <a:lnTo>
                    <a:pt x="312" y="282"/>
                  </a:lnTo>
                  <a:lnTo>
                    <a:pt x="312" y="288"/>
                  </a:lnTo>
                  <a:lnTo>
                    <a:pt x="318" y="288"/>
                  </a:lnTo>
                  <a:lnTo>
                    <a:pt x="312" y="294"/>
                  </a:lnTo>
                  <a:lnTo>
                    <a:pt x="312" y="300"/>
                  </a:lnTo>
                  <a:lnTo>
                    <a:pt x="312" y="306"/>
                  </a:lnTo>
                  <a:lnTo>
                    <a:pt x="312" y="312"/>
                  </a:lnTo>
                  <a:lnTo>
                    <a:pt x="306" y="312"/>
                  </a:lnTo>
                  <a:lnTo>
                    <a:pt x="306" y="318"/>
                  </a:lnTo>
                  <a:lnTo>
                    <a:pt x="306" y="324"/>
                  </a:lnTo>
                  <a:lnTo>
                    <a:pt x="306" y="330"/>
                  </a:lnTo>
                  <a:lnTo>
                    <a:pt x="300" y="336"/>
                  </a:lnTo>
                  <a:lnTo>
                    <a:pt x="300" y="342"/>
                  </a:lnTo>
                  <a:lnTo>
                    <a:pt x="288" y="366"/>
                  </a:lnTo>
                  <a:lnTo>
                    <a:pt x="288" y="372"/>
                  </a:lnTo>
                  <a:lnTo>
                    <a:pt x="288" y="378"/>
                  </a:lnTo>
                  <a:lnTo>
                    <a:pt x="282" y="384"/>
                  </a:lnTo>
                  <a:lnTo>
                    <a:pt x="282" y="396"/>
                  </a:lnTo>
                  <a:lnTo>
                    <a:pt x="276" y="402"/>
                  </a:lnTo>
                  <a:lnTo>
                    <a:pt x="276" y="408"/>
                  </a:lnTo>
                  <a:lnTo>
                    <a:pt x="276" y="414"/>
                  </a:lnTo>
                  <a:lnTo>
                    <a:pt x="270" y="420"/>
                  </a:lnTo>
                  <a:lnTo>
                    <a:pt x="270" y="432"/>
                  </a:lnTo>
                  <a:lnTo>
                    <a:pt x="264" y="438"/>
                  </a:lnTo>
                  <a:lnTo>
                    <a:pt x="264" y="444"/>
                  </a:lnTo>
                  <a:lnTo>
                    <a:pt x="264" y="450"/>
                  </a:lnTo>
                  <a:lnTo>
                    <a:pt x="258" y="462"/>
                  </a:lnTo>
                  <a:lnTo>
                    <a:pt x="258" y="468"/>
                  </a:lnTo>
                  <a:lnTo>
                    <a:pt x="258" y="474"/>
                  </a:lnTo>
                  <a:lnTo>
                    <a:pt x="252" y="480"/>
                  </a:lnTo>
                  <a:lnTo>
                    <a:pt x="252" y="486"/>
                  </a:lnTo>
                  <a:lnTo>
                    <a:pt x="252" y="492"/>
                  </a:lnTo>
                  <a:lnTo>
                    <a:pt x="246" y="498"/>
                  </a:lnTo>
                  <a:lnTo>
                    <a:pt x="246" y="504"/>
                  </a:lnTo>
                  <a:lnTo>
                    <a:pt x="240" y="516"/>
                  </a:lnTo>
                  <a:lnTo>
                    <a:pt x="234" y="522"/>
                  </a:lnTo>
                  <a:lnTo>
                    <a:pt x="234" y="528"/>
                  </a:lnTo>
                  <a:lnTo>
                    <a:pt x="234" y="534"/>
                  </a:lnTo>
                  <a:lnTo>
                    <a:pt x="234" y="540"/>
                  </a:lnTo>
                  <a:lnTo>
                    <a:pt x="234" y="546"/>
                  </a:lnTo>
                  <a:lnTo>
                    <a:pt x="228" y="552"/>
                  </a:lnTo>
                  <a:lnTo>
                    <a:pt x="228" y="558"/>
                  </a:lnTo>
                  <a:lnTo>
                    <a:pt x="228" y="564"/>
                  </a:lnTo>
                  <a:lnTo>
                    <a:pt x="228" y="570"/>
                  </a:lnTo>
                  <a:lnTo>
                    <a:pt x="222" y="570"/>
                  </a:lnTo>
                  <a:lnTo>
                    <a:pt x="222" y="576"/>
                  </a:lnTo>
                  <a:lnTo>
                    <a:pt x="222" y="582"/>
                  </a:lnTo>
                  <a:lnTo>
                    <a:pt x="222" y="588"/>
                  </a:lnTo>
                  <a:lnTo>
                    <a:pt x="222" y="594"/>
                  </a:lnTo>
                  <a:lnTo>
                    <a:pt x="216" y="594"/>
                  </a:lnTo>
                  <a:lnTo>
                    <a:pt x="216" y="606"/>
                  </a:lnTo>
                  <a:lnTo>
                    <a:pt x="210" y="612"/>
                  </a:lnTo>
                  <a:lnTo>
                    <a:pt x="210" y="618"/>
                  </a:lnTo>
                  <a:lnTo>
                    <a:pt x="204" y="618"/>
                  </a:lnTo>
                  <a:lnTo>
                    <a:pt x="204" y="624"/>
                  </a:lnTo>
                  <a:lnTo>
                    <a:pt x="204" y="630"/>
                  </a:lnTo>
                  <a:lnTo>
                    <a:pt x="204" y="636"/>
                  </a:lnTo>
                  <a:lnTo>
                    <a:pt x="198" y="636"/>
                  </a:lnTo>
                  <a:lnTo>
                    <a:pt x="198" y="642"/>
                  </a:lnTo>
                  <a:lnTo>
                    <a:pt x="198" y="648"/>
                  </a:lnTo>
                  <a:lnTo>
                    <a:pt x="198" y="654"/>
                  </a:lnTo>
                  <a:lnTo>
                    <a:pt x="192" y="648"/>
                  </a:lnTo>
                  <a:lnTo>
                    <a:pt x="192" y="654"/>
                  </a:lnTo>
                  <a:lnTo>
                    <a:pt x="186" y="654"/>
                  </a:lnTo>
                  <a:lnTo>
                    <a:pt x="180" y="654"/>
                  </a:lnTo>
                  <a:lnTo>
                    <a:pt x="180" y="660"/>
                  </a:lnTo>
                  <a:lnTo>
                    <a:pt x="174" y="660"/>
                  </a:lnTo>
                  <a:lnTo>
                    <a:pt x="168" y="660"/>
                  </a:lnTo>
                  <a:lnTo>
                    <a:pt x="162" y="660"/>
                  </a:lnTo>
                  <a:lnTo>
                    <a:pt x="156" y="660"/>
                  </a:lnTo>
                  <a:lnTo>
                    <a:pt x="150" y="666"/>
                  </a:lnTo>
                  <a:lnTo>
                    <a:pt x="144" y="666"/>
                  </a:lnTo>
                  <a:lnTo>
                    <a:pt x="138" y="666"/>
                  </a:lnTo>
                  <a:lnTo>
                    <a:pt x="132" y="672"/>
                  </a:lnTo>
                  <a:lnTo>
                    <a:pt x="126" y="672"/>
                  </a:lnTo>
                  <a:lnTo>
                    <a:pt x="126" y="678"/>
                  </a:lnTo>
                  <a:lnTo>
                    <a:pt x="120" y="678"/>
                  </a:lnTo>
                  <a:lnTo>
                    <a:pt x="114" y="678"/>
                  </a:lnTo>
                  <a:lnTo>
                    <a:pt x="108" y="678"/>
                  </a:lnTo>
                  <a:lnTo>
                    <a:pt x="102" y="678"/>
                  </a:lnTo>
                  <a:lnTo>
                    <a:pt x="102" y="684"/>
                  </a:lnTo>
                  <a:lnTo>
                    <a:pt x="96" y="684"/>
                  </a:lnTo>
                  <a:lnTo>
                    <a:pt x="96" y="678"/>
                  </a:lnTo>
                  <a:lnTo>
                    <a:pt x="90" y="678"/>
                  </a:lnTo>
                  <a:lnTo>
                    <a:pt x="90" y="672"/>
                  </a:lnTo>
                  <a:lnTo>
                    <a:pt x="84" y="672"/>
                  </a:lnTo>
                  <a:lnTo>
                    <a:pt x="78" y="666"/>
                  </a:lnTo>
                  <a:lnTo>
                    <a:pt x="66" y="666"/>
                  </a:lnTo>
                  <a:lnTo>
                    <a:pt x="60" y="666"/>
                  </a:lnTo>
                  <a:lnTo>
                    <a:pt x="60" y="660"/>
                  </a:lnTo>
                  <a:lnTo>
                    <a:pt x="54" y="660"/>
                  </a:lnTo>
                  <a:lnTo>
                    <a:pt x="48" y="654"/>
                  </a:lnTo>
                  <a:lnTo>
                    <a:pt x="42" y="654"/>
                  </a:lnTo>
                  <a:lnTo>
                    <a:pt x="42" y="648"/>
                  </a:lnTo>
                  <a:lnTo>
                    <a:pt x="42" y="642"/>
                  </a:lnTo>
                  <a:lnTo>
                    <a:pt x="36" y="642"/>
                  </a:lnTo>
                  <a:lnTo>
                    <a:pt x="36" y="636"/>
                  </a:lnTo>
                  <a:lnTo>
                    <a:pt x="36" y="630"/>
                  </a:lnTo>
                  <a:lnTo>
                    <a:pt x="30" y="624"/>
                  </a:lnTo>
                  <a:lnTo>
                    <a:pt x="24" y="624"/>
                  </a:lnTo>
                  <a:lnTo>
                    <a:pt x="24" y="618"/>
                  </a:lnTo>
                  <a:lnTo>
                    <a:pt x="24" y="612"/>
                  </a:lnTo>
                  <a:lnTo>
                    <a:pt x="24" y="606"/>
                  </a:lnTo>
                  <a:lnTo>
                    <a:pt x="24" y="600"/>
                  </a:lnTo>
                  <a:lnTo>
                    <a:pt x="24" y="594"/>
                  </a:lnTo>
                  <a:lnTo>
                    <a:pt x="24" y="588"/>
                  </a:lnTo>
                  <a:lnTo>
                    <a:pt x="24" y="582"/>
                  </a:lnTo>
                  <a:lnTo>
                    <a:pt x="30" y="582"/>
                  </a:lnTo>
                  <a:lnTo>
                    <a:pt x="30" y="576"/>
                  </a:lnTo>
                  <a:lnTo>
                    <a:pt x="30" y="570"/>
                  </a:lnTo>
                  <a:lnTo>
                    <a:pt x="24" y="570"/>
                  </a:lnTo>
                  <a:lnTo>
                    <a:pt x="24" y="564"/>
                  </a:lnTo>
                  <a:lnTo>
                    <a:pt x="24" y="558"/>
                  </a:lnTo>
                  <a:lnTo>
                    <a:pt x="18" y="558"/>
                  </a:lnTo>
                  <a:lnTo>
                    <a:pt x="18" y="552"/>
                  </a:lnTo>
                  <a:lnTo>
                    <a:pt x="12" y="552"/>
                  </a:lnTo>
                  <a:lnTo>
                    <a:pt x="12" y="546"/>
                  </a:lnTo>
                  <a:lnTo>
                    <a:pt x="6" y="540"/>
                  </a:lnTo>
                  <a:lnTo>
                    <a:pt x="6" y="534"/>
                  </a:lnTo>
                  <a:lnTo>
                    <a:pt x="6" y="528"/>
                  </a:lnTo>
                  <a:lnTo>
                    <a:pt x="6" y="522"/>
                  </a:lnTo>
                  <a:lnTo>
                    <a:pt x="6" y="516"/>
                  </a:lnTo>
                  <a:lnTo>
                    <a:pt x="0" y="516"/>
                  </a:lnTo>
                  <a:lnTo>
                    <a:pt x="6" y="516"/>
                  </a:lnTo>
                  <a:lnTo>
                    <a:pt x="6" y="510"/>
                  </a:lnTo>
                  <a:lnTo>
                    <a:pt x="6" y="504"/>
                  </a:lnTo>
                  <a:lnTo>
                    <a:pt x="6" y="498"/>
                  </a:lnTo>
                  <a:lnTo>
                    <a:pt x="6" y="492"/>
                  </a:lnTo>
                  <a:lnTo>
                    <a:pt x="12" y="486"/>
                  </a:lnTo>
                  <a:lnTo>
                    <a:pt x="18" y="486"/>
                  </a:lnTo>
                  <a:lnTo>
                    <a:pt x="12" y="486"/>
                  </a:lnTo>
                  <a:lnTo>
                    <a:pt x="18" y="486"/>
                  </a:lnTo>
                  <a:lnTo>
                    <a:pt x="18" y="480"/>
                  </a:lnTo>
                  <a:lnTo>
                    <a:pt x="12" y="480"/>
                  </a:lnTo>
                  <a:lnTo>
                    <a:pt x="18" y="480"/>
                  </a:lnTo>
                  <a:lnTo>
                    <a:pt x="12" y="480"/>
                  </a:lnTo>
                  <a:lnTo>
                    <a:pt x="18" y="480"/>
                  </a:lnTo>
                  <a:lnTo>
                    <a:pt x="12" y="480"/>
                  </a:lnTo>
                  <a:lnTo>
                    <a:pt x="12" y="474"/>
                  </a:lnTo>
                  <a:lnTo>
                    <a:pt x="18" y="474"/>
                  </a:lnTo>
                  <a:lnTo>
                    <a:pt x="12" y="474"/>
                  </a:lnTo>
                  <a:lnTo>
                    <a:pt x="18" y="474"/>
                  </a:lnTo>
                  <a:lnTo>
                    <a:pt x="12" y="474"/>
                  </a:lnTo>
                  <a:lnTo>
                    <a:pt x="18" y="474"/>
                  </a:lnTo>
                  <a:lnTo>
                    <a:pt x="18" y="468"/>
                  </a:lnTo>
                  <a:lnTo>
                    <a:pt x="18" y="474"/>
                  </a:lnTo>
                  <a:lnTo>
                    <a:pt x="18" y="468"/>
                  </a:lnTo>
                  <a:lnTo>
                    <a:pt x="18" y="474"/>
                  </a:lnTo>
                  <a:lnTo>
                    <a:pt x="18" y="468"/>
                  </a:lnTo>
                  <a:lnTo>
                    <a:pt x="24" y="468"/>
                  </a:lnTo>
                  <a:lnTo>
                    <a:pt x="18" y="468"/>
                  </a:lnTo>
                  <a:lnTo>
                    <a:pt x="24" y="468"/>
                  </a:lnTo>
                  <a:lnTo>
                    <a:pt x="30" y="468"/>
                  </a:lnTo>
                  <a:lnTo>
                    <a:pt x="30" y="462"/>
                  </a:lnTo>
                  <a:lnTo>
                    <a:pt x="36" y="462"/>
                  </a:lnTo>
                  <a:lnTo>
                    <a:pt x="36" y="456"/>
                  </a:lnTo>
                  <a:lnTo>
                    <a:pt x="36" y="450"/>
                  </a:lnTo>
                  <a:lnTo>
                    <a:pt x="36" y="444"/>
                  </a:lnTo>
                  <a:lnTo>
                    <a:pt x="42" y="438"/>
                  </a:lnTo>
                  <a:lnTo>
                    <a:pt x="42" y="444"/>
                  </a:lnTo>
                  <a:lnTo>
                    <a:pt x="36" y="444"/>
                  </a:lnTo>
                  <a:lnTo>
                    <a:pt x="42" y="444"/>
                  </a:lnTo>
                  <a:lnTo>
                    <a:pt x="42" y="438"/>
                  </a:lnTo>
                  <a:lnTo>
                    <a:pt x="42" y="444"/>
                  </a:lnTo>
                  <a:lnTo>
                    <a:pt x="42" y="438"/>
                  </a:lnTo>
                  <a:lnTo>
                    <a:pt x="48" y="432"/>
                  </a:lnTo>
                  <a:lnTo>
                    <a:pt x="48" y="426"/>
                  </a:lnTo>
                  <a:lnTo>
                    <a:pt x="48" y="432"/>
                  </a:lnTo>
                  <a:lnTo>
                    <a:pt x="48" y="426"/>
                  </a:lnTo>
                  <a:lnTo>
                    <a:pt x="54" y="426"/>
                  </a:lnTo>
                  <a:lnTo>
                    <a:pt x="54" y="420"/>
                  </a:lnTo>
                  <a:lnTo>
                    <a:pt x="54" y="414"/>
                  </a:lnTo>
                  <a:lnTo>
                    <a:pt x="60" y="414"/>
                  </a:lnTo>
                  <a:lnTo>
                    <a:pt x="60" y="408"/>
                  </a:lnTo>
                  <a:lnTo>
                    <a:pt x="66" y="408"/>
                  </a:lnTo>
                  <a:lnTo>
                    <a:pt x="66" y="402"/>
                  </a:lnTo>
                  <a:lnTo>
                    <a:pt x="66" y="396"/>
                  </a:lnTo>
                  <a:lnTo>
                    <a:pt x="60" y="396"/>
                  </a:lnTo>
                  <a:lnTo>
                    <a:pt x="66" y="396"/>
                  </a:lnTo>
                  <a:lnTo>
                    <a:pt x="60" y="396"/>
                  </a:lnTo>
                  <a:lnTo>
                    <a:pt x="60" y="390"/>
                  </a:lnTo>
                  <a:close/>
                </a:path>
              </a:pathLst>
            </a:custGeom>
            <a:solidFill>
              <a:srgbClr val="FFE56F"/>
            </a:solidFill>
            <a:ln w="9525">
              <a:solidFill>
                <a:srgbClr val="808080"/>
              </a:solidFill>
              <a:prstDash val="solid"/>
              <a:round/>
              <a:headEnd/>
              <a:tailEnd/>
            </a:ln>
          </p:spPr>
          <p:txBody>
            <a:bodyPr/>
            <a:lstStyle/>
            <a:p>
              <a:endParaRPr lang="en-ZA"/>
            </a:p>
          </p:txBody>
        </p:sp>
        <p:sp>
          <p:nvSpPr>
            <p:cNvPr id="123974" name="Freeform 70"/>
            <p:cNvSpPr>
              <a:spLocks noChangeAspect="1"/>
            </p:cNvSpPr>
            <p:nvPr>
              <p:custDataLst>
                <p:tags r:id="rId21"/>
              </p:custDataLst>
            </p:nvPr>
          </p:nvSpPr>
          <p:spPr bwMode="auto">
            <a:xfrm>
              <a:off x="4769" y="2096"/>
              <a:ext cx="100" cy="249"/>
            </a:xfrm>
            <a:custGeom>
              <a:avLst/>
              <a:gdLst>
                <a:gd name="T0" fmla="*/ 24 w 162"/>
                <a:gd name="T1" fmla="*/ 6 h 384"/>
                <a:gd name="T2" fmla="*/ 42 w 162"/>
                <a:gd name="T3" fmla="*/ 12 h 384"/>
                <a:gd name="T4" fmla="*/ 60 w 162"/>
                <a:gd name="T5" fmla="*/ 18 h 384"/>
                <a:gd name="T6" fmla="*/ 72 w 162"/>
                <a:gd name="T7" fmla="*/ 6 h 384"/>
                <a:gd name="T8" fmla="*/ 84 w 162"/>
                <a:gd name="T9" fmla="*/ 18 h 384"/>
                <a:gd name="T10" fmla="*/ 90 w 162"/>
                <a:gd name="T11" fmla="*/ 36 h 384"/>
                <a:gd name="T12" fmla="*/ 96 w 162"/>
                <a:gd name="T13" fmla="*/ 60 h 384"/>
                <a:gd name="T14" fmla="*/ 96 w 162"/>
                <a:gd name="T15" fmla="*/ 84 h 384"/>
                <a:gd name="T16" fmla="*/ 108 w 162"/>
                <a:gd name="T17" fmla="*/ 96 h 384"/>
                <a:gd name="T18" fmla="*/ 96 w 162"/>
                <a:gd name="T19" fmla="*/ 108 h 384"/>
                <a:gd name="T20" fmla="*/ 90 w 162"/>
                <a:gd name="T21" fmla="*/ 138 h 384"/>
                <a:gd name="T22" fmla="*/ 90 w 162"/>
                <a:gd name="T23" fmla="*/ 162 h 384"/>
                <a:gd name="T24" fmla="*/ 96 w 162"/>
                <a:gd name="T25" fmla="*/ 186 h 384"/>
                <a:gd name="T26" fmla="*/ 96 w 162"/>
                <a:gd name="T27" fmla="*/ 204 h 384"/>
                <a:gd name="T28" fmla="*/ 126 w 162"/>
                <a:gd name="T29" fmla="*/ 222 h 384"/>
                <a:gd name="T30" fmla="*/ 162 w 162"/>
                <a:gd name="T31" fmla="*/ 276 h 384"/>
                <a:gd name="T32" fmla="*/ 156 w 162"/>
                <a:gd name="T33" fmla="*/ 330 h 384"/>
                <a:gd name="T34" fmla="*/ 138 w 162"/>
                <a:gd name="T35" fmla="*/ 336 h 384"/>
                <a:gd name="T36" fmla="*/ 132 w 162"/>
                <a:gd name="T37" fmla="*/ 354 h 384"/>
                <a:gd name="T38" fmla="*/ 132 w 162"/>
                <a:gd name="T39" fmla="*/ 366 h 384"/>
                <a:gd name="T40" fmla="*/ 120 w 162"/>
                <a:gd name="T41" fmla="*/ 384 h 384"/>
                <a:gd name="T42" fmla="*/ 120 w 162"/>
                <a:gd name="T43" fmla="*/ 372 h 384"/>
                <a:gd name="T44" fmla="*/ 108 w 162"/>
                <a:gd name="T45" fmla="*/ 360 h 384"/>
                <a:gd name="T46" fmla="*/ 96 w 162"/>
                <a:gd name="T47" fmla="*/ 348 h 384"/>
                <a:gd name="T48" fmla="*/ 84 w 162"/>
                <a:gd name="T49" fmla="*/ 342 h 384"/>
                <a:gd name="T50" fmla="*/ 84 w 162"/>
                <a:gd name="T51" fmla="*/ 330 h 384"/>
                <a:gd name="T52" fmla="*/ 84 w 162"/>
                <a:gd name="T53" fmla="*/ 318 h 384"/>
                <a:gd name="T54" fmla="*/ 90 w 162"/>
                <a:gd name="T55" fmla="*/ 300 h 384"/>
                <a:gd name="T56" fmla="*/ 96 w 162"/>
                <a:gd name="T57" fmla="*/ 294 h 384"/>
                <a:gd name="T58" fmla="*/ 96 w 162"/>
                <a:gd name="T59" fmla="*/ 270 h 384"/>
                <a:gd name="T60" fmla="*/ 90 w 162"/>
                <a:gd name="T61" fmla="*/ 258 h 384"/>
                <a:gd name="T62" fmla="*/ 72 w 162"/>
                <a:gd name="T63" fmla="*/ 252 h 384"/>
                <a:gd name="T64" fmla="*/ 54 w 162"/>
                <a:gd name="T65" fmla="*/ 258 h 384"/>
                <a:gd name="T66" fmla="*/ 42 w 162"/>
                <a:gd name="T67" fmla="*/ 246 h 384"/>
                <a:gd name="T68" fmla="*/ 30 w 162"/>
                <a:gd name="T69" fmla="*/ 234 h 384"/>
                <a:gd name="T70" fmla="*/ 18 w 162"/>
                <a:gd name="T71" fmla="*/ 228 h 384"/>
                <a:gd name="T72" fmla="*/ 12 w 162"/>
                <a:gd name="T73" fmla="*/ 222 h 384"/>
                <a:gd name="T74" fmla="*/ 6 w 162"/>
                <a:gd name="T75" fmla="*/ 216 h 384"/>
                <a:gd name="T76" fmla="*/ 0 w 162"/>
                <a:gd name="T77" fmla="*/ 210 h 384"/>
                <a:gd name="T78" fmla="*/ 12 w 162"/>
                <a:gd name="T79" fmla="*/ 192 h 384"/>
                <a:gd name="T80" fmla="*/ 18 w 162"/>
                <a:gd name="T81" fmla="*/ 174 h 384"/>
                <a:gd name="T82" fmla="*/ 18 w 162"/>
                <a:gd name="T83" fmla="*/ 162 h 384"/>
                <a:gd name="T84" fmla="*/ 36 w 162"/>
                <a:gd name="T85" fmla="*/ 156 h 384"/>
                <a:gd name="T86" fmla="*/ 36 w 162"/>
                <a:gd name="T87" fmla="*/ 144 h 384"/>
                <a:gd name="T88" fmla="*/ 30 w 162"/>
                <a:gd name="T89" fmla="*/ 126 h 384"/>
                <a:gd name="T90" fmla="*/ 30 w 162"/>
                <a:gd name="T91" fmla="*/ 108 h 384"/>
                <a:gd name="T92" fmla="*/ 30 w 162"/>
                <a:gd name="T93" fmla="*/ 96 h 384"/>
                <a:gd name="T94" fmla="*/ 30 w 162"/>
                <a:gd name="T95" fmla="*/ 84 h 384"/>
                <a:gd name="T96" fmla="*/ 42 w 162"/>
                <a:gd name="T97" fmla="*/ 66 h 384"/>
                <a:gd name="T98" fmla="*/ 48 w 162"/>
                <a:gd name="T99" fmla="*/ 60 h 384"/>
                <a:gd name="T100" fmla="*/ 36 w 162"/>
                <a:gd name="T101" fmla="*/ 36 h 384"/>
                <a:gd name="T102" fmla="*/ 30 w 162"/>
                <a:gd name="T103" fmla="*/ 24 h 384"/>
                <a:gd name="T104" fmla="*/ 24 w 162"/>
                <a:gd name="T105" fmla="*/ 18 h 384"/>
                <a:gd name="T106" fmla="*/ 12 w 162"/>
                <a:gd name="T107" fmla="*/ 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84">
                  <a:moveTo>
                    <a:pt x="12" y="0"/>
                  </a:moveTo>
                  <a:lnTo>
                    <a:pt x="18" y="0"/>
                  </a:lnTo>
                  <a:lnTo>
                    <a:pt x="18" y="6"/>
                  </a:lnTo>
                  <a:lnTo>
                    <a:pt x="24" y="6"/>
                  </a:lnTo>
                  <a:lnTo>
                    <a:pt x="30" y="6"/>
                  </a:lnTo>
                  <a:lnTo>
                    <a:pt x="36" y="6"/>
                  </a:lnTo>
                  <a:lnTo>
                    <a:pt x="36" y="12"/>
                  </a:lnTo>
                  <a:lnTo>
                    <a:pt x="42" y="12"/>
                  </a:lnTo>
                  <a:lnTo>
                    <a:pt x="48" y="12"/>
                  </a:lnTo>
                  <a:lnTo>
                    <a:pt x="54" y="12"/>
                  </a:lnTo>
                  <a:lnTo>
                    <a:pt x="60" y="12"/>
                  </a:lnTo>
                  <a:lnTo>
                    <a:pt x="60" y="18"/>
                  </a:lnTo>
                  <a:lnTo>
                    <a:pt x="66" y="18"/>
                  </a:lnTo>
                  <a:lnTo>
                    <a:pt x="66" y="12"/>
                  </a:lnTo>
                  <a:lnTo>
                    <a:pt x="66" y="6"/>
                  </a:lnTo>
                  <a:lnTo>
                    <a:pt x="72" y="6"/>
                  </a:lnTo>
                  <a:lnTo>
                    <a:pt x="72" y="12"/>
                  </a:lnTo>
                  <a:lnTo>
                    <a:pt x="78" y="12"/>
                  </a:lnTo>
                  <a:lnTo>
                    <a:pt x="78" y="18"/>
                  </a:lnTo>
                  <a:lnTo>
                    <a:pt x="84" y="18"/>
                  </a:lnTo>
                  <a:lnTo>
                    <a:pt x="84" y="24"/>
                  </a:lnTo>
                  <a:lnTo>
                    <a:pt x="90" y="30"/>
                  </a:lnTo>
                  <a:lnTo>
                    <a:pt x="96" y="36"/>
                  </a:lnTo>
                  <a:lnTo>
                    <a:pt x="90" y="36"/>
                  </a:lnTo>
                  <a:lnTo>
                    <a:pt x="96" y="42"/>
                  </a:lnTo>
                  <a:lnTo>
                    <a:pt x="96" y="48"/>
                  </a:lnTo>
                  <a:lnTo>
                    <a:pt x="96" y="54"/>
                  </a:lnTo>
                  <a:lnTo>
                    <a:pt x="96" y="60"/>
                  </a:lnTo>
                  <a:lnTo>
                    <a:pt x="96" y="66"/>
                  </a:lnTo>
                  <a:lnTo>
                    <a:pt x="96" y="72"/>
                  </a:lnTo>
                  <a:lnTo>
                    <a:pt x="96" y="78"/>
                  </a:lnTo>
                  <a:lnTo>
                    <a:pt x="96" y="84"/>
                  </a:lnTo>
                  <a:lnTo>
                    <a:pt x="96" y="90"/>
                  </a:lnTo>
                  <a:lnTo>
                    <a:pt x="102" y="90"/>
                  </a:lnTo>
                  <a:lnTo>
                    <a:pt x="102" y="96"/>
                  </a:lnTo>
                  <a:lnTo>
                    <a:pt x="108" y="96"/>
                  </a:lnTo>
                  <a:lnTo>
                    <a:pt x="108" y="102"/>
                  </a:lnTo>
                  <a:lnTo>
                    <a:pt x="114" y="102"/>
                  </a:lnTo>
                  <a:lnTo>
                    <a:pt x="114" y="108"/>
                  </a:lnTo>
                  <a:lnTo>
                    <a:pt x="96" y="108"/>
                  </a:lnTo>
                  <a:lnTo>
                    <a:pt x="96" y="114"/>
                  </a:lnTo>
                  <a:lnTo>
                    <a:pt x="96" y="120"/>
                  </a:lnTo>
                  <a:lnTo>
                    <a:pt x="90" y="132"/>
                  </a:lnTo>
                  <a:lnTo>
                    <a:pt x="90" y="138"/>
                  </a:lnTo>
                  <a:lnTo>
                    <a:pt x="90" y="144"/>
                  </a:lnTo>
                  <a:lnTo>
                    <a:pt x="84" y="144"/>
                  </a:lnTo>
                  <a:lnTo>
                    <a:pt x="90" y="150"/>
                  </a:lnTo>
                  <a:lnTo>
                    <a:pt x="90" y="162"/>
                  </a:lnTo>
                  <a:lnTo>
                    <a:pt x="90" y="168"/>
                  </a:lnTo>
                  <a:lnTo>
                    <a:pt x="90" y="174"/>
                  </a:lnTo>
                  <a:lnTo>
                    <a:pt x="90" y="180"/>
                  </a:lnTo>
                  <a:lnTo>
                    <a:pt x="96" y="186"/>
                  </a:lnTo>
                  <a:lnTo>
                    <a:pt x="96" y="192"/>
                  </a:lnTo>
                  <a:lnTo>
                    <a:pt x="90" y="198"/>
                  </a:lnTo>
                  <a:lnTo>
                    <a:pt x="96" y="198"/>
                  </a:lnTo>
                  <a:lnTo>
                    <a:pt x="96" y="204"/>
                  </a:lnTo>
                  <a:lnTo>
                    <a:pt x="108" y="204"/>
                  </a:lnTo>
                  <a:lnTo>
                    <a:pt x="114" y="210"/>
                  </a:lnTo>
                  <a:lnTo>
                    <a:pt x="120" y="216"/>
                  </a:lnTo>
                  <a:lnTo>
                    <a:pt x="126" y="222"/>
                  </a:lnTo>
                  <a:lnTo>
                    <a:pt x="138" y="240"/>
                  </a:lnTo>
                  <a:lnTo>
                    <a:pt x="144" y="246"/>
                  </a:lnTo>
                  <a:lnTo>
                    <a:pt x="162" y="264"/>
                  </a:lnTo>
                  <a:lnTo>
                    <a:pt x="162" y="276"/>
                  </a:lnTo>
                  <a:lnTo>
                    <a:pt x="156" y="288"/>
                  </a:lnTo>
                  <a:lnTo>
                    <a:pt x="156" y="300"/>
                  </a:lnTo>
                  <a:lnTo>
                    <a:pt x="156" y="324"/>
                  </a:lnTo>
                  <a:lnTo>
                    <a:pt x="156" y="330"/>
                  </a:lnTo>
                  <a:lnTo>
                    <a:pt x="156" y="336"/>
                  </a:lnTo>
                  <a:lnTo>
                    <a:pt x="150" y="336"/>
                  </a:lnTo>
                  <a:lnTo>
                    <a:pt x="144" y="336"/>
                  </a:lnTo>
                  <a:lnTo>
                    <a:pt x="138" y="336"/>
                  </a:lnTo>
                  <a:lnTo>
                    <a:pt x="132" y="336"/>
                  </a:lnTo>
                  <a:lnTo>
                    <a:pt x="132" y="342"/>
                  </a:lnTo>
                  <a:lnTo>
                    <a:pt x="132" y="348"/>
                  </a:lnTo>
                  <a:lnTo>
                    <a:pt x="132" y="354"/>
                  </a:lnTo>
                  <a:lnTo>
                    <a:pt x="126" y="354"/>
                  </a:lnTo>
                  <a:lnTo>
                    <a:pt x="126" y="360"/>
                  </a:lnTo>
                  <a:lnTo>
                    <a:pt x="126" y="366"/>
                  </a:lnTo>
                  <a:lnTo>
                    <a:pt x="132" y="366"/>
                  </a:lnTo>
                  <a:lnTo>
                    <a:pt x="132" y="372"/>
                  </a:lnTo>
                  <a:lnTo>
                    <a:pt x="132" y="378"/>
                  </a:lnTo>
                  <a:lnTo>
                    <a:pt x="132" y="384"/>
                  </a:lnTo>
                  <a:lnTo>
                    <a:pt x="120" y="384"/>
                  </a:lnTo>
                  <a:lnTo>
                    <a:pt x="120" y="378"/>
                  </a:lnTo>
                  <a:lnTo>
                    <a:pt x="126" y="378"/>
                  </a:lnTo>
                  <a:lnTo>
                    <a:pt x="126" y="372"/>
                  </a:lnTo>
                  <a:lnTo>
                    <a:pt x="120" y="372"/>
                  </a:lnTo>
                  <a:lnTo>
                    <a:pt x="114" y="372"/>
                  </a:lnTo>
                  <a:lnTo>
                    <a:pt x="114" y="366"/>
                  </a:lnTo>
                  <a:lnTo>
                    <a:pt x="108" y="366"/>
                  </a:lnTo>
                  <a:lnTo>
                    <a:pt x="108" y="360"/>
                  </a:lnTo>
                  <a:lnTo>
                    <a:pt x="102" y="360"/>
                  </a:lnTo>
                  <a:lnTo>
                    <a:pt x="102" y="354"/>
                  </a:lnTo>
                  <a:lnTo>
                    <a:pt x="96" y="354"/>
                  </a:lnTo>
                  <a:lnTo>
                    <a:pt x="96" y="348"/>
                  </a:lnTo>
                  <a:lnTo>
                    <a:pt x="90" y="342"/>
                  </a:lnTo>
                  <a:lnTo>
                    <a:pt x="90" y="348"/>
                  </a:lnTo>
                  <a:lnTo>
                    <a:pt x="90" y="342"/>
                  </a:lnTo>
                  <a:lnTo>
                    <a:pt x="84" y="342"/>
                  </a:lnTo>
                  <a:lnTo>
                    <a:pt x="84" y="336"/>
                  </a:lnTo>
                  <a:lnTo>
                    <a:pt x="90" y="336"/>
                  </a:lnTo>
                  <a:lnTo>
                    <a:pt x="90" y="330"/>
                  </a:lnTo>
                  <a:lnTo>
                    <a:pt x="84" y="330"/>
                  </a:lnTo>
                  <a:lnTo>
                    <a:pt x="84" y="324"/>
                  </a:lnTo>
                  <a:lnTo>
                    <a:pt x="78" y="324"/>
                  </a:lnTo>
                  <a:lnTo>
                    <a:pt x="78" y="318"/>
                  </a:lnTo>
                  <a:lnTo>
                    <a:pt x="84" y="318"/>
                  </a:lnTo>
                  <a:lnTo>
                    <a:pt x="84" y="312"/>
                  </a:lnTo>
                  <a:lnTo>
                    <a:pt x="90" y="312"/>
                  </a:lnTo>
                  <a:lnTo>
                    <a:pt x="90" y="306"/>
                  </a:lnTo>
                  <a:lnTo>
                    <a:pt x="90" y="300"/>
                  </a:lnTo>
                  <a:lnTo>
                    <a:pt x="96" y="300"/>
                  </a:lnTo>
                  <a:lnTo>
                    <a:pt x="96" y="294"/>
                  </a:lnTo>
                  <a:lnTo>
                    <a:pt x="96" y="300"/>
                  </a:lnTo>
                  <a:lnTo>
                    <a:pt x="96" y="294"/>
                  </a:lnTo>
                  <a:lnTo>
                    <a:pt x="96" y="288"/>
                  </a:lnTo>
                  <a:lnTo>
                    <a:pt x="96" y="282"/>
                  </a:lnTo>
                  <a:lnTo>
                    <a:pt x="96" y="276"/>
                  </a:lnTo>
                  <a:lnTo>
                    <a:pt x="96" y="270"/>
                  </a:lnTo>
                  <a:lnTo>
                    <a:pt x="90" y="264"/>
                  </a:lnTo>
                  <a:lnTo>
                    <a:pt x="96" y="264"/>
                  </a:lnTo>
                  <a:lnTo>
                    <a:pt x="96" y="258"/>
                  </a:lnTo>
                  <a:lnTo>
                    <a:pt x="90" y="258"/>
                  </a:lnTo>
                  <a:lnTo>
                    <a:pt x="90" y="252"/>
                  </a:lnTo>
                  <a:lnTo>
                    <a:pt x="84" y="252"/>
                  </a:lnTo>
                  <a:lnTo>
                    <a:pt x="78" y="252"/>
                  </a:lnTo>
                  <a:lnTo>
                    <a:pt x="72" y="252"/>
                  </a:lnTo>
                  <a:lnTo>
                    <a:pt x="66" y="252"/>
                  </a:lnTo>
                  <a:lnTo>
                    <a:pt x="60" y="252"/>
                  </a:lnTo>
                  <a:lnTo>
                    <a:pt x="60" y="258"/>
                  </a:lnTo>
                  <a:lnTo>
                    <a:pt x="54" y="258"/>
                  </a:lnTo>
                  <a:lnTo>
                    <a:pt x="48" y="258"/>
                  </a:lnTo>
                  <a:lnTo>
                    <a:pt x="48" y="252"/>
                  </a:lnTo>
                  <a:lnTo>
                    <a:pt x="42" y="252"/>
                  </a:lnTo>
                  <a:lnTo>
                    <a:pt x="42" y="246"/>
                  </a:lnTo>
                  <a:lnTo>
                    <a:pt x="36" y="246"/>
                  </a:lnTo>
                  <a:lnTo>
                    <a:pt x="36" y="240"/>
                  </a:lnTo>
                  <a:lnTo>
                    <a:pt x="30" y="240"/>
                  </a:lnTo>
                  <a:lnTo>
                    <a:pt x="30" y="234"/>
                  </a:lnTo>
                  <a:lnTo>
                    <a:pt x="30" y="228"/>
                  </a:lnTo>
                  <a:lnTo>
                    <a:pt x="30" y="234"/>
                  </a:lnTo>
                  <a:lnTo>
                    <a:pt x="24" y="228"/>
                  </a:lnTo>
                  <a:lnTo>
                    <a:pt x="18" y="228"/>
                  </a:lnTo>
                  <a:lnTo>
                    <a:pt x="18" y="234"/>
                  </a:lnTo>
                  <a:lnTo>
                    <a:pt x="18" y="228"/>
                  </a:lnTo>
                  <a:lnTo>
                    <a:pt x="12" y="228"/>
                  </a:lnTo>
                  <a:lnTo>
                    <a:pt x="12" y="222"/>
                  </a:lnTo>
                  <a:lnTo>
                    <a:pt x="6" y="222"/>
                  </a:lnTo>
                  <a:lnTo>
                    <a:pt x="6" y="216"/>
                  </a:lnTo>
                  <a:lnTo>
                    <a:pt x="12" y="216"/>
                  </a:lnTo>
                  <a:lnTo>
                    <a:pt x="6" y="216"/>
                  </a:lnTo>
                  <a:lnTo>
                    <a:pt x="6" y="210"/>
                  </a:lnTo>
                  <a:lnTo>
                    <a:pt x="6" y="216"/>
                  </a:lnTo>
                  <a:lnTo>
                    <a:pt x="6" y="210"/>
                  </a:lnTo>
                  <a:lnTo>
                    <a:pt x="0" y="210"/>
                  </a:lnTo>
                  <a:lnTo>
                    <a:pt x="6" y="210"/>
                  </a:lnTo>
                  <a:lnTo>
                    <a:pt x="12" y="204"/>
                  </a:lnTo>
                  <a:lnTo>
                    <a:pt x="12" y="198"/>
                  </a:lnTo>
                  <a:lnTo>
                    <a:pt x="12" y="192"/>
                  </a:lnTo>
                  <a:lnTo>
                    <a:pt x="18" y="192"/>
                  </a:lnTo>
                  <a:lnTo>
                    <a:pt x="18" y="186"/>
                  </a:lnTo>
                  <a:lnTo>
                    <a:pt x="18" y="180"/>
                  </a:lnTo>
                  <a:lnTo>
                    <a:pt x="18" y="174"/>
                  </a:lnTo>
                  <a:lnTo>
                    <a:pt x="12" y="174"/>
                  </a:lnTo>
                  <a:lnTo>
                    <a:pt x="12" y="168"/>
                  </a:lnTo>
                  <a:lnTo>
                    <a:pt x="18" y="168"/>
                  </a:lnTo>
                  <a:lnTo>
                    <a:pt x="18" y="162"/>
                  </a:lnTo>
                  <a:lnTo>
                    <a:pt x="24" y="162"/>
                  </a:lnTo>
                  <a:lnTo>
                    <a:pt x="30" y="162"/>
                  </a:lnTo>
                  <a:lnTo>
                    <a:pt x="30" y="156"/>
                  </a:lnTo>
                  <a:lnTo>
                    <a:pt x="36" y="156"/>
                  </a:lnTo>
                  <a:lnTo>
                    <a:pt x="42" y="156"/>
                  </a:lnTo>
                  <a:lnTo>
                    <a:pt x="42" y="150"/>
                  </a:lnTo>
                  <a:lnTo>
                    <a:pt x="36" y="150"/>
                  </a:lnTo>
                  <a:lnTo>
                    <a:pt x="36" y="144"/>
                  </a:lnTo>
                  <a:lnTo>
                    <a:pt x="30" y="144"/>
                  </a:lnTo>
                  <a:lnTo>
                    <a:pt x="30" y="138"/>
                  </a:lnTo>
                  <a:lnTo>
                    <a:pt x="30" y="132"/>
                  </a:lnTo>
                  <a:lnTo>
                    <a:pt x="30" y="126"/>
                  </a:lnTo>
                  <a:lnTo>
                    <a:pt x="36" y="120"/>
                  </a:lnTo>
                  <a:lnTo>
                    <a:pt x="30" y="120"/>
                  </a:lnTo>
                  <a:lnTo>
                    <a:pt x="30" y="114"/>
                  </a:lnTo>
                  <a:lnTo>
                    <a:pt x="30" y="108"/>
                  </a:lnTo>
                  <a:lnTo>
                    <a:pt x="30" y="114"/>
                  </a:lnTo>
                  <a:lnTo>
                    <a:pt x="30" y="108"/>
                  </a:lnTo>
                  <a:lnTo>
                    <a:pt x="30" y="102"/>
                  </a:lnTo>
                  <a:lnTo>
                    <a:pt x="30" y="96"/>
                  </a:lnTo>
                  <a:lnTo>
                    <a:pt x="36" y="96"/>
                  </a:lnTo>
                  <a:lnTo>
                    <a:pt x="36" y="90"/>
                  </a:lnTo>
                  <a:lnTo>
                    <a:pt x="36" y="84"/>
                  </a:lnTo>
                  <a:lnTo>
                    <a:pt x="30" y="84"/>
                  </a:lnTo>
                  <a:lnTo>
                    <a:pt x="30" y="78"/>
                  </a:lnTo>
                  <a:lnTo>
                    <a:pt x="36" y="72"/>
                  </a:lnTo>
                  <a:lnTo>
                    <a:pt x="42" y="72"/>
                  </a:lnTo>
                  <a:lnTo>
                    <a:pt x="42" y="66"/>
                  </a:lnTo>
                  <a:lnTo>
                    <a:pt x="48" y="66"/>
                  </a:lnTo>
                  <a:lnTo>
                    <a:pt x="48" y="60"/>
                  </a:lnTo>
                  <a:lnTo>
                    <a:pt x="54" y="60"/>
                  </a:lnTo>
                  <a:lnTo>
                    <a:pt x="48" y="60"/>
                  </a:lnTo>
                  <a:lnTo>
                    <a:pt x="48" y="54"/>
                  </a:lnTo>
                  <a:lnTo>
                    <a:pt x="42" y="48"/>
                  </a:lnTo>
                  <a:lnTo>
                    <a:pt x="42" y="42"/>
                  </a:lnTo>
                  <a:lnTo>
                    <a:pt x="36" y="36"/>
                  </a:lnTo>
                  <a:lnTo>
                    <a:pt x="30" y="36"/>
                  </a:lnTo>
                  <a:lnTo>
                    <a:pt x="36" y="30"/>
                  </a:lnTo>
                  <a:lnTo>
                    <a:pt x="36" y="24"/>
                  </a:lnTo>
                  <a:lnTo>
                    <a:pt x="30" y="24"/>
                  </a:lnTo>
                  <a:lnTo>
                    <a:pt x="30" y="18"/>
                  </a:lnTo>
                  <a:lnTo>
                    <a:pt x="30" y="12"/>
                  </a:lnTo>
                  <a:lnTo>
                    <a:pt x="24" y="12"/>
                  </a:lnTo>
                  <a:lnTo>
                    <a:pt x="24" y="18"/>
                  </a:lnTo>
                  <a:lnTo>
                    <a:pt x="18" y="18"/>
                  </a:lnTo>
                  <a:lnTo>
                    <a:pt x="18" y="12"/>
                  </a:lnTo>
                  <a:lnTo>
                    <a:pt x="18" y="6"/>
                  </a:lnTo>
                  <a:lnTo>
                    <a:pt x="12" y="6"/>
                  </a:lnTo>
                  <a:lnTo>
                    <a:pt x="12" y="0"/>
                  </a:lnTo>
                  <a:close/>
                </a:path>
              </a:pathLst>
            </a:custGeom>
            <a:solidFill>
              <a:srgbClr val="FFE56F"/>
            </a:solidFill>
            <a:ln w="9525">
              <a:solidFill>
                <a:srgbClr val="808080"/>
              </a:solidFill>
              <a:prstDash val="solid"/>
              <a:round/>
              <a:headEnd/>
              <a:tailEnd/>
            </a:ln>
          </p:spPr>
          <p:txBody>
            <a:bodyPr/>
            <a:lstStyle/>
            <a:p>
              <a:endParaRPr lang="en-ZA"/>
            </a:p>
          </p:txBody>
        </p:sp>
        <p:grpSp>
          <p:nvGrpSpPr>
            <p:cNvPr id="123975" name="Group 71"/>
            <p:cNvGrpSpPr>
              <a:grpSpLocks/>
            </p:cNvGrpSpPr>
            <p:nvPr>
              <p:custDataLst>
                <p:tags r:id="rId22"/>
              </p:custDataLst>
            </p:nvPr>
          </p:nvGrpSpPr>
          <p:grpSpPr bwMode="auto">
            <a:xfrm>
              <a:off x="4665" y="1828"/>
              <a:ext cx="341" cy="346"/>
              <a:chOff x="4697" y="2040"/>
              <a:chExt cx="341" cy="346"/>
            </a:xfrm>
          </p:grpSpPr>
          <p:sp>
            <p:nvSpPr>
              <p:cNvPr id="123976" name="Freeform 72"/>
              <p:cNvSpPr>
                <a:spLocks noChangeAspect="1"/>
              </p:cNvSpPr>
              <p:nvPr>
                <p:custDataLst>
                  <p:tags r:id="rId80"/>
                </p:custDataLst>
              </p:nvPr>
            </p:nvSpPr>
            <p:spPr bwMode="auto">
              <a:xfrm>
                <a:off x="4697" y="2040"/>
                <a:ext cx="341" cy="346"/>
              </a:xfrm>
              <a:custGeom>
                <a:avLst/>
                <a:gdLst>
                  <a:gd name="T0" fmla="*/ 30 w 552"/>
                  <a:gd name="T1" fmla="*/ 168 h 534"/>
                  <a:gd name="T2" fmla="*/ 48 w 552"/>
                  <a:gd name="T3" fmla="*/ 150 h 534"/>
                  <a:gd name="T4" fmla="*/ 66 w 552"/>
                  <a:gd name="T5" fmla="*/ 120 h 534"/>
                  <a:gd name="T6" fmla="*/ 78 w 552"/>
                  <a:gd name="T7" fmla="*/ 108 h 534"/>
                  <a:gd name="T8" fmla="*/ 60 w 552"/>
                  <a:gd name="T9" fmla="*/ 90 h 534"/>
                  <a:gd name="T10" fmla="*/ 60 w 552"/>
                  <a:gd name="T11" fmla="*/ 72 h 534"/>
                  <a:gd name="T12" fmla="*/ 78 w 552"/>
                  <a:gd name="T13" fmla="*/ 60 h 534"/>
                  <a:gd name="T14" fmla="*/ 78 w 552"/>
                  <a:gd name="T15" fmla="*/ 36 h 534"/>
                  <a:gd name="T16" fmla="*/ 60 w 552"/>
                  <a:gd name="T17" fmla="*/ 12 h 534"/>
                  <a:gd name="T18" fmla="*/ 90 w 552"/>
                  <a:gd name="T19" fmla="*/ 0 h 534"/>
                  <a:gd name="T20" fmla="*/ 288 w 552"/>
                  <a:gd name="T21" fmla="*/ 30 h 534"/>
                  <a:gd name="T22" fmla="*/ 414 w 552"/>
                  <a:gd name="T23" fmla="*/ 96 h 534"/>
                  <a:gd name="T24" fmla="*/ 426 w 552"/>
                  <a:gd name="T25" fmla="*/ 132 h 534"/>
                  <a:gd name="T26" fmla="*/ 492 w 552"/>
                  <a:gd name="T27" fmla="*/ 192 h 534"/>
                  <a:gd name="T28" fmla="*/ 486 w 552"/>
                  <a:gd name="T29" fmla="*/ 198 h 534"/>
                  <a:gd name="T30" fmla="*/ 486 w 552"/>
                  <a:gd name="T31" fmla="*/ 210 h 534"/>
                  <a:gd name="T32" fmla="*/ 480 w 552"/>
                  <a:gd name="T33" fmla="*/ 228 h 534"/>
                  <a:gd name="T34" fmla="*/ 474 w 552"/>
                  <a:gd name="T35" fmla="*/ 264 h 534"/>
                  <a:gd name="T36" fmla="*/ 480 w 552"/>
                  <a:gd name="T37" fmla="*/ 270 h 534"/>
                  <a:gd name="T38" fmla="*/ 492 w 552"/>
                  <a:gd name="T39" fmla="*/ 282 h 534"/>
                  <a:gd name="T40" fmla="*/ 510 w 552"/>
                  <a:gd name="T41" fmla="*/ 300 h 534"/>
                  <a:gd name="T42" fmla="*/ 498 w 552"/>
                  <a:gd name="T43" fmla="*/ 312 h 534"/>
                  <a:gd name="T44" fmla="*/ 498 w 552"/>
                  <a:gd name="T45" fmla="*/ 336 h 534"/>
                  <a:gd name="T46" fmla="*/ 498 w 552"/>
                  <a:gd name="T47" fmla="*/ 354 h 534"/>
                  <a:gd name="T48" fmla="*/ 498 w 552"/>
                  <a:gd name="T49" fmla="*/ 384 h 534"/>
                  <a:gd name="T50" fmla="*/ 504 w 552"/>
                  <a:gd name="T51" fmla="*/ 390 h 534"/>
                  <a:gd name="T52" fmla="*/ 510 w 552"/>
                  <a:gd name="T53" fmla="*/ 402 h 534"/>
                  <a:gd name="T54" fmla="*/ 510 w 552"/>
                  <a:gd name="T55" fmla="*/ 402 h 534"/>
                  <a:gd name="T56" fmla="*/ 516 w 552"/>
                  <a:gd name="T57" fmla="*/ 426 h 534"/>
                  <a:gd name="T58" fmla="*/ 516 w 552"/>
                  <a:gd name="T59" fmla="*/ 444 h 534"/>
                  <a:gd name="T60" fmla="*/ 534 w 552"/>
                  <a:gd name="T61" fmla="*/ 456 h 534"/>
                  <a:gd name="T62" fmla="*/ 540 w 552"/>
                  <a:gd name="T63" fmla="*/ 462 h 534"/>
                  <a:gd name="T64" fmla="*/ 552 w 552"/>
                  <a:gd name="T65" fmla="*/ 462 h 534"/>
                  <a:gd name="T66" fmla="*/ 528 w 552"/>
                  <a:gd name="T67" fmla="*/ 486 h 534"/>
                  <a:gd name="T68" fmla="*/ 498 w 552"/>
                  <a:gd name="T69" fmla="*/ 504 h 534"/>
                  <a:gd name="T70" fmla="*/ 468 w 552"/>
                  <a:gd name="T71" fmla="*/ 510 h 534"/>
                  <a:gd name="T72" fmla="*/ 444 w 552"/>
                  <a:gd name="T73" fmla="*/ 510 h 534"/>
                  <a:gd name="T74" fmla="*/ 420 w 552"/>
                  <a:gd name="T75" fmla="*/ 522 h 534"/>
                  <a:gd name="T76" fmla="*/ 402 w 552"/>
                  <a:gd name="T77" fmla="*/ 528 h 534"/>
                  <a:gd name="T78" fmla="*/ 372 w 552"/>
                  <a:gd name="T79" fmla="*/ 522 h 534"/>
                  <a:gd name="T80" fmla="*/ 354 w 552"/>
                  <a:gd name="T81" fmla="*/ 528 h 534"/>
                  <a:gd name="T82" fmla="*/ 342 w 552"/>
                  <a:gd name="T83" fmla="*/ 522 h 534"/>
                  <a:gd name="T84" fmla="*/ 318 w 552"/>
                  <a:gd name="T85" fmla="*/ 522 h 534"/>
                  <a:gd name="T86" fmla="*/ 312 w 552"/>
                  <a:gd name="T87" fmla="*/ 522 h 534"/>
                  <a:gd name="T88" fmla="*/ 300 w 552"/>
                  <a:gd name="T89" fmla="*/ 522 h 534"/>
                  <a:gd name="T90" fmla="*/ 270 w 552"/>
                  <a:gd name="T91" fmla="*/ 504 h 534"/>
                  <a:gd name="T92" fmla="*/ 264 w 552"/>
                  <a:gd name="T93" fmla="*/ 474 h 534"/>
                  <a:gd name="T94" fmla="*/ 258 w 552"/>
                  <a:gd name="T95" fmla="*/ 444 h 534"/>
                  <a:gd name="T96" fmla="*/ 240 w 552"/>
                  <a:gd name="T97" fmla="*/ 420 h 534"/>
                  <a:gd name="T98" fmla="*/ 222 w 552"/>
                  <a:gd name="T99" fmla="*/ 426 h 534"/>
                  <a:gd name="T100" fmla="*/ 192 w 552"/>
                  <a:gd name="T101" fmla="*/ 420 h 534"/>
                  <a:gd name="T102" fmla="*/ 168 w 552"/>
                  <a:gd name="T103" fmla="*/ 408 h 534"/>
                  <a:gd name="T104" fmla="*/ 138 w 552"/>
                  <a:gd name="T105" fmla="*/ 402 h 534"/>
                  <a:gd name="T106" fmla="*/ 114 w 552"/>
                  <a:gd name="T107" fmla="*/ 390 h 534"/>
                  <a:gd name="T108" fmla="*/ 90 w 552"/>
                  <a:gd name="T109" fmla="*/ 378 h 534"/>
                  <a:gd name="T110" fmla="*/ 72 w 552"/>
                  <a:gd name="T111" fmla="*/ 348 h 534"/>
                  <a:gd name="T112" fmla="*/ 48 w 552"/>
                  <a:gd name="T113" fmla="*/ 300 h 534"/>
                  <a:gd name="T114" fmla="*/ 18 w 552"/>
                  <a:gd name="T115" fmla="*/ 264 h 534"/>
                  <a:gd name="T116" fmla="*/ 18 w 552"/>
                  <a:gd name="T117" fmla="*/ 228 h 534"/>
                  <a:gd name="T118" fmla="*/ 0 w 552"/>
                  <a:gd name="T119" fmla="*/ 19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2" h="534">
                    <a:moveTo>
                      <a:pt x="6" y="168"/>
                    </a:moveTo>
                    <a:lnTo>
                      <a:pt x="18" y="168"/>
                    </a:lnTo>
                    <a:lnTo>
                      <a:pt x="24" y="168"/>
                    </a:lnTo>
                    <a:lnTo>
                      <a:pt x="24" y="174"/>
                    </a:lnTo>
                    <a:lnTo>
                      <a:pt x="24" y="168"/>
                    </a:lnTo>
                    <a:lnTo>
                      <a:pt x="30" y="168"/>
                    </a:lnTo>
                    <a:lnTo>
                      <a:pt x="30" y="162"/>
                    </a:lnTo>
                    <a:lnTo>
                      <a:pt x="36" y="162"/>
                    </a:lnTo>
                    <a:lnTo>
                      <a:pt x="36" y="156"/>
                    </a:lnTo>
                    <a:lnTo>
                      <a:pt x="42" y="156"/>
                    </a:lnTo>
                    <a:lnTo>
                      <a:pt x="42" y="150"/>
                    </a:lnTo>
                    <a:lnTo>
                      <a:pt x="48" y="150"/>
                    </a:lnTo>
                    <a:lnTo>
                      <a:pt x="48" y="144"/>
                    </a:lnTo>
                    <a:lnTo>
                      <a:pt x="54" y="138"/>
                    </a:lnTo>
                    <a:lnTo>
                      <a:pt x="54" y="132"/>
                    </a:lnTo>
                    <a:lnTo>
                      <a:pt x="60" y="126"/>
                    </a:lnTo>
                    <a:lnTo>
                      <a:pt x="60" y="120"/>
                    </a:lnTo>
                    <a:lnTo>
                      <a:pt x="66" y="120"/>
                    </a:lnTo>
                    <a:lnTo>
                      <a:pt x="72" y="120"/>
                    </a:lnTo>
                    <a:lnTo>
                      <a:pt x="66" y="120"/>
                    </a:lnTo>
                    <a:lnTo>
                      <a:pt x="66" y="114"/>
                    </a:lnTo>
                    <a:lnTo>
                      <a:pt x="72" y="114"/>
                    </a:lnTo>
                    <a:lnTo>
                      <a:pt x="78" y="114"/>
                    </a:lnTo>
                    <a:lnTo>
                      <a:pt x="78" y="108"/>
                    </a:lnTo>
                    <a:lnTo>
                      <a:pt x="78" y="102"/>
                    </a:lnTo>
                    <a:lnTo>
                      <a:pt x="78" y="96"/>
                    </a:lnTo>
                    <a:lnTo>
                      <a:pt x="72" y="96"/>
                    </a:lnTo>
                    <a:lnTo>
                      <a:pt x="66" y="96"/>
                    </a:lnTo>
                    <a:lnTo>
                      <a:pt x="60" y="96"/>
                    </a:lnTo>
                    <a:lnTo>
                      <a:pt x="60" y="90"/>
                    </a:lnTo>
                    <a:lnTo>
                      <a:pt x="54" y="90"/>
                    </a:lnTo>
                    <a:lnTo>
                      <a:pt x="60" y="90"/>
                    </a:lnTo>
                    <a:lnTo>
                      <a:pt x="60" y="84"/>
                    </a:lnTo>
                    <a:lnTo>
                      <a:pt x="54" y="84"/>
                    </a:lnTo>
                    <a:lnTo>
                      <a:pt x="60" y="78"/>
                    </a:lnTo>
                    <a:lnTo>
                      <a:pt x="60" y="72"/>
                    </a:lnTo>
                    <a:lnTo>
                      <a:pt x="66" y="72"/>
                    </a:lnTo>
                    <a:lnTo>
                      <a:pt x="66" y="66"/>
                    </a:lnTo>
                    <a:lnTo>
                      <a:pt x="66" y="72"/>
                    </a:lnTo>
                    <a:lnTo>
                      <a:pt x="72" y="66"/>
                    </a:lnTo>
                    <a:lnTo>
                      <a:pt x="78" y="66"/>
                    </a:lnTo>
                    <a:lnTo>
                      <a:pt x="78" y="60"/>
                    </a:lnTo>
                    <a:lnTo>
                      <a:pt x="78" y="54"/>
                    </a:lnTo>
                    <a:lnTo>
                      <a:pt x="78" y="48"/>
                    </a:lnTo>
                    <a:lnTo>
                      <a:pt x="72" y="48"/>
                    </a:lnTo>
                    <a:lnTo>
                      <a:pt x="72" y="42"/>
                    </a:lnTo>
                    <a:lnTo>
                      <a:pt x="78" y="42"/>
                    </a:lnTo>
                    <a:lnTo>
                      <a:pt x="78" y="36"/>
                    </a:lnTo>
                    <a:lnTo>
                      <a:pt x="78" y="30"/>
                    </a:lnTo>
                    <a:lnTo>
                      <a:pt x="72" y="24"/>
                    </a:lnTo>
                    <a:lnTo>
                      <a:pt x="72" y="18"/>
                    </a:lnTo>
                    <a:lnTo>
                      <a:pt x="66" y="18"/>
                    </a:lnTo>
                    <a:lnTo>
                      <a:pt x="66" y="12"/>
                    </a:lnTo>
                    <a:lnTo>
                      <a:pt x="60" y="12"/>
                    </a:lnTo>
                    <a:lnTo>
                      <a:pt x="60" y="6"/>
                    </a:lnTo>
                    <a:lnTo>
                      <a:pt x="60" y="0"/>
                    </a:lnTo>
                    <a:lnTo>
                      <a:pt x="66" y="0"/>
                    </a:lnTo>
                    <a:lnTo>
                      <a:pt x="72" y="0"/>
                    </a:lnTo>
                    <a:lnTo>
                      <a:pt x="78" y="0"/>
                    </a:lnTo>
                    <a:lnTo>
                      <a:pt x="90" y="0"/>
                    </a:lnTo>
                    <a:lnTo>
                      <a:pt x="96" y="0"/>
                    </a:lnTo>
                    <a:lnTo>
                      <a:pt x="114" y="0"/>
                    </a:lnTo>
                    <a:lnTo>
                      <a:pt x="228" y="0"/>
                    </a:lnTo>
                    <a:lnTo>
                      <a:pt x="234" y="0"/>
                    </a:lnTo>
                    <a:lnTo>
                      <a:pt x="240" y="0"/>
                    </a:lnTo>
                    <a:lnTo>
                      <a:pt x="288" y="30"/>
                    </a:lnTo>
                    <a:lnTo>
                      <a:pt x="324" y="48"/>
                    </a:lnTo>
                    <a:lnTo>
                      <a:pt x="348" y="60"/>
                    </a:lnTo>
                    <a:lnTo>
                      <a:pt x="366" y="72"/>
                    </a:lnTo>
                    <a:lnTo>
                      <a:pt x="384" y="84"/>
                    </a:lnTo>
                    <a:lnTo>
                      <a:pt x="408" y="96"/>
                    </a:lnTo>
                    <a:lnTo>
                      <a:pt x="414" y="96"/>
                    </a:lnTo>
                    <a:lnTo>
                      <a:pt x="420" y="102"/>
                    </a:lnTo>
                    <a:lnTo>
                      <a:pt x="420" y="114"/>
                    </a:lnTo>
                    <a:lnTo>
                      <a:pt x="414" y="120"/>
                    </a:lnTo>
                    <a:lnTo>
                      <a:pt x="414" y="126"/>
                    </a:lnTo>
                    <a:lnTo>
                      <a:pt x="420" y="126"/>
                    </a:lnTo>
                    <a:lnTo>
                      <a:pt x="426" y="132"/>
                    </a:lnTo>
                    <a:lnTo>
                      <a:pt x="432" y="138"/>
                    </a:lnTo>
                    <a:lnTo>
                      <a:pt x="456" y="156"/>
                    </a:lnTo>
                    <a:lnTo>
                      <a:pt x="468" y="162"/>
                    </a:lnTo>
                    <a:lnTo>
                      <a:pt x="492" y="180"/>
                    </a:lnTo>
                    <a:lnTo>
                      <a:pt x="492" y="186"/>
                    </a:lnTo>
                    <a:lnTo>
                      <a:pt x="492" y="192"/>
                    </a:lnTo>
                    <a:lnTo>
                      <a:pt x="486" y="192"/>
                    </a:lnTo>
                    <a:lnTo>
                      <a:pt x="492" y="192"/>
                    </a:lnTo>
                    <a:lnTo>
                      <a:pt x="492" y="198"/>
                    </a:lnTo>
                    <a:lnTo>
                      <a:pt x="486" y="198"/>
                    </a:lnTo>
                    <a:lnTo>
                      <a:pt x="492" y="198"/>
                    </a:lnTo>
                    <a:lnTo>
                      <a:pt x="486" y="198"/>
                    </a:lnTo>
                    <a:lnTo>
                      <a:pt x="486" y="204"/>
                    </a:lnTo>
                    <a:lnTo>
                      <a:pt x="486" y="198"/>
                    </a:lnTo>
                    <a:lnTo>
                      <a:pt x="492" y="198"/>
                    </a:lnTo>
                    <a:lnTo>
                      <a:pt x="492" y="204"/>
                    </a:lnTo>
                    <a:lnTo>
                      <a:pt x="486" y="204"/>
                    </a:lnTo>
                    <a:lnTo>
                      <a:pt x="486" y="210"/>
                    </a:lnTo>
                    <a:lnTo>
                      <a:pt x="486" y="216"/>
                    </a:lnTo>
                    <a:lnTo>
                      <a:pt x="480" y="216"/>
                    </a:lnTo>
                    <a:lnTo>
                      <a:pt x="480" y="222"/>
                    </a:lnTo>
                    <a:lnTo>
                      <a:pt x="486" y="222"/>
                    </a:lnTo>
                    <a:lnTo>
                      <a:pt x="480" y="222"/>
                    </a:lnTo>
                    <a:lnTo>
                      <a:pt x="480" y="228"/>
                    </a:lnTo>
                    <a:lnTo>
                      <a:pt x="480" y="234"/>
                    </a:lnTo>
                    <a:lnTo>
                      <a:pt x="474" y="240"/>
                    </a:lnTo>
                    <a:lnTo>
                      <a:pt x="474" y="246"/>
                    </a:lnTo>
                    <a:lnTo>
                      <a:pt x="474" y="252"/>
                    </a:lnTo>
                    <a:lnTo>
                      <a:pt x="474" y="258"/>
                    </a:lnTo>
                    <a:lnTo>
                      <a:pt x="474" y="264"/>
                    </a:lnTo>
                    <a:lnTo>
                      <a:pt x="474" y="270"/>
                    </a:lnTo>
                    <a:lnTo>
                      <a:pt x="474" y="264"/>
                    </a:lnTo>
                    <a:lnTo>
                      <a:pt x="474" y="270"/>
                    </a:lnTo>
                    <a:lnTo>
                      <a:pt x="474" y="264"/>
                    </a:lnTo>
                    <a:lnTo>
                      <a:pt x="474" y="270"/>
                    </a:lnTo>
                    <a:lnTo>
                      <a:pt x="480" y="270"/>
                    </a:lnTo>
                    <a:lnTo>
                      <a:pt x="486" y="270"/>
                    </a:lnTo>
                    <a:lnTo>
                      <a:pt x="480" y="270"/>
                    </a:lnTo>
                    <a:lnTo>
                      <a:pt x="486" y="270"/>
                    </a:lnTo>
                    <a:lnTo>
                      <a:pt x="486" y="276"/>
                    </a:lnTo>
                    <a:lnTo>
                      <a:pt x="492" y="276"/>
                    </a:lnTo>
                    <a:lnTo>
                      <a:pt x="492" y="282"/>
                    </a:lnTo>
                    <a:lnTo>
                      <a:pt x="498" y="282"/>
                    </a:lnTo>
                    <a:lnTo>
                      <a:pt x="498" y="288"/>
                    </a:lnTo>
                    <a:lnTo>
                      <a:pt x="504" y="288"/>
                    </a:lnTo>
                    <a:lnTo>
                      <a:pt x="504" y="294"/>
                    </a:lnTo>
                    <a:lnTo>
                      <a:pt x="510" y="294"/>
                    </a:lnTo>
                    <a:lnTo>
                      <a:pt x="510" y="300"/>
                    </a:lnTo>
                    <a:lnTo>
                      <a:pt x="510" y="306"/>
                    </a:lnTo>
                    <a:lnTo>
                      <a:pt x="504" y="306"/>
                    </a:lnTo>
                    <a:lnTo>
                      <a:pt x="504" y="312"/>
                    </a:lnTo>
                    <a:lnTo>
                      <a:pt x="504" y="306"/>
                    </a:lnTo>
                    <a:lnTo>
                      <a:pt x="504" y="312"/>
                    </a:lnTo>
                    <a:lnTo>
                      <a:pt x="498" y="312"/>
                    </a:lnTo>
                    <a:lnTo>
                      <a:pt x="498" y="318"/>
                    </a:lnTo>
                    <a:lnTo>
                      <a:pt x="498" y="312"/>
                    </a:lnTo>
                    <a:lnTo>
                      <a:pt x="498" y="318"/>
                    </a:lnTo>
                    <a:lnTo>
                      <a:pt x="498" y="324"/>
                    </a:lnTo>
                    <a:lnTo>
                      <a:pt x="498" y="330"/>
                    </a:lnTo>
                    <a:lnTo>
                      <a:pt x="498" y="336"/>
                    </a:lnTo>
                    <a:lnTo>
                      <a:pt x="504" y="336"/>
                    </a:lnTo>
                    <a:lnTo>
                      <a:pt x="504" y="342"/>
                    </a:lnTo>
                    <a:lnTo>
                      <a:pt x="504" y="348"/>
                    </a:lnTo>
                    <a:lnTo>
                      <a:pt x="504" y="354"/>
                    </a:lnTo>
                    <a:lnTo>
                      <a:pt x="498" y="360"/>
                    </a:lnTo>
                    <a:lnTo>
                      <a:pt x="498" y="354"/>
                    </a:lnTo>
                    <a:lnTo>
                      <a:pt x="498" y="360"/>
                    </a:lnTo>
                    <a:lnTo>
                      <a:pt x="498" y="366"/>
                    </a:lnTo>
                    <a:lnTo>
                      <a:pt x="498" y="372"/>
                    </a:lnTo>
                    <a:lnTo>
                      <a:pt x="498" y="378"/>
                    </a:lnTo>
                    <a:lnTo>
                      <a:pt x="504" y="384"/>
                    </a:lnTo>
                    <a:lnTo>
                      <a:pt x="498" y="384"/>
                    </a:lnTo>
                    <a:lnTo>
                      <a:pt x="504" y="384"/>
                    </a:lnTo>
                    <a:lnTo>
                      <a:pt x="504" y="390"/>
                    </a:lnTo>
                    <a:lnTo>
                      <a:pt x="510" y="390"/>
                    </a:lnTo>
                    <a:lnTo>
                      <a:pt x="510" y="396"/>
                    </a:lnTo>
                    <a:lnTo>
                      <a:pt x="510" y="390"/>
                    </a:lnTo>
                    <a:lnTo>
                      <a:pt x="504" y="390"/>
                    </a:lnTo>
                    <a:lnTo>
                      <a:pt x="504" y="396"/>
                    </a:lnTo>
                    <a:lnTo>
                      <a:pt x="510" y="390"/>
                    </a:lnTo>
                    <a:lnTo>
                      <a:pt x="510" y="396"/>
                    </a:lnTo>
                    <a:lnTo>
                      <a:pt x="504" y="396"/>
                    </a:lnTo>
                    <a:lnTo>
                      <a:pt x="510" y="396"/>
                    </a:lnTo>
                    <a:lnTo>
                      <a:pt x="510" y="402"/>
                    </a:lnTo>
                    <a:lnTo>
                      <a:pt x="504" y="402"/>
                    </a:lnTo>
                    <a:lnTo>
                      <a:pt x="510" y="402"/>
                    </a:lnTo>
                    <a:lnTo>
                      <a:pt x="510" y="396"/>
                    </a:lnTo>
                    <a:lnTo>
                      <a:pt x="510" y="402"/>
                    </a:lnTo>
                    <a:lnTo>
                      <a:pt x="516" y="402"/>
                    </a:lnTo>
                    <a:lnTo>
                      <a:pt x="510" y="402"/>
                    </a:lnTo>
                    <a:lnTo>
                      <a:pt x="516" y="408"/>
                    </a:lnTo>
                    <a:lnTo>
                      <a:pt x="516" y="414"/>
                    </a:lnTo>
                    <a:lnTo>
                      <a:pt x="510" y="414"/>
                    </a:lnTo>
                    <a:lnTo>
                      <a:pt x="510" y="420"/>
                    </a:lnTo>
                    <a:lnTo>
                      <a:pt x="516" y="420"/>
                    </a:lnTo>
                    <a:lnTo>
                      <a:pt x="516" y="426"/>
                    </a:lnTo>
                    <a:lnTo>
                      <a:pt x="522" y="432"/>
                    </a:lnTo>
                    <a:lnTo>
                      <a:pt x="516" y="432"/>
                    </a:lnTo>
                    <a:lnTo>
                      <a:pt x="522" y="432"/>
                    </a:lnTo>
                    <a:lnTo>
                      <a:pt x="522" y="438"/>
                    </a:lnTo>
                    <a:lnTo>
                      <a:pt x="522" y="444"/>
                    </a:lnTo>
                    <a:lnTo>
                      <a:pt x="516" y="444"/>
                    </a:lnTo>
                    <a:lnTo>
                      <a:pt x="522" y="444"/>
                    </a:lnTo>
                    <a:lnTo>
                      <a:pt x="528" y="444"/>
                    </a:lnTo>
                    <a:lnTo>
                      <a:pt x="528" y="450"/>
                    </a:lnTo>
                    <a:lnTo>
                      <a:pt x="534" y="450"/>
                    </a:lnTo>
                    <a:lnTo>
                      <a:pt x="528" y="456"/>
                    </a:lnTo>
                    <a:lnTo>
                      <a:pt x="534" y="456"/>
                    </a:lnTo>
                    <a:lnTo>
                      <a:pt x="534" y="450"/>
                    </a:lnTo>
                    <a:lnTo>
                      <a:pt x="534" y="456"/>
                    </a:lnTo>
                    <a:lnTo>
                      <a:pt x="540" y="456"/>
                    </a:lnTo>
                    <a:lnTo>
                      <a:pt x="540" y="462"/>
                    </a:lnTo>
                    <a:lnTo>
                      <a:pt x="540" y="456"/>
                    </a:lnTo>
                    <a:lnTo>
                      <a:pt x="540" y="462"/>
                    </a:lnTo>
                    <a:lnTo>
                      <a:pt x="546" y="462"/>
                    </a:lnTo>
                    <a:lnTo>
                      <a:pt x="546" y="456"/>
                    </a:lnTo>
                    <a:lnTo>
                      <a:pt x="540" y="456"/>
                    </a:lnTo>
                    <a:lnTo>
                      <a:pt x="546" y="456"/>
                    </a:lnTo>
                    <a:lnTo>
                      <a:pt x="546" y="462"/>
                    </a:lnTo>
                    <a:lnTo>
                      <a:pt x="552" y="462"/>
                    </a:lnTo>
                    <a:lnTo>
                      <a:pt x="552" y="468"/>
                    </a:lnTo>
                    <a:lnTo>
                      <a:pt x="552" y="474"/>
                    </a:lnTo>
                    <a:lnTo>
                      <a:pt x="546" y="474"/>
                    </a:lnTo>
                    <a:lnTo>
                      <a:pt x="540" y="480"/>
                    </a:lnTo>
                    <a:lnTo>
                      <a:pt x="534" y="486"/>
                    </a:lnTo>
                    <a:lnTo>
                      <a:pt x="528" y="486"/>
                    </a:lnTo>
                    <a:lnTo>
                      <a:pt x="522" y="492"/>
                    </a:lnTo>
                    <a:lnTo>
                      <a:pt x="516" y="492"/>
                    </a:lnTo>
                    <a:lnTo>
                      <a:pt x="510" y="492"/>
                    </a:lnTo>
                    <a:lnTo>
                      <a:pt x="510" y="498"/>
                    </a:lnTo>
                    <a:lnTo>
                      <a:pt x="504" y="498"/>
                    </a:lnTo>
                    <a:lnTo>
                      <a:pt x="498" y="504"/>
                    </a:lnTo>
                    <a:lnTo>
                      <a:pt x="492" y="504"/>
                    </a:lnTo>
                    <a:lnTo>
                      <a:pt x="486" y="504"/>
                    </a:lnTo>
                    <a:lnTo>
                      <a:pt x="480" y="504"/>
                    </a:lnTo>
                    <a:lnTo>
                      <a:pt x="474" y="504"/>
                    </a:lnTo>
                    <a:lnTo>
                      <a:pt x="474" y="510"/>
                    </a:lnTo>
                    <a:lnTo>
                      <a:pt x="468" y="510"/>
                    </a:lnTo>
                    <a:lnTo>
                      <a:pt x="462" y="510"/>
                    </a:lnTo>
                    <a:lnTo>
                      <a:pt x="462" y="516"/>
                    </a:lnTo>
                    <a:lnTo>
                      <a:pt x="456" y="516"/>
                    </a:lnTo>
                    <a:lnTo>
                      <a:pt x="450" y="516"/>
                    </a:lnTo>
                    <a:lnTo>
                      <a:pt x="450" y="510"/>
                    </a:lnTo>
                    <a:lnTo>
                      <a:pt x="444" y="510"/>
                    </a:lnTo>
                    <a:lnTo>
                      <a:pt x="438" y="510"/>
                    </a:lnTo>
                    <a:lnTo>
                      <a:pt x="432" y="510"/>
                    </a:lnTo>
                    <a:lnTo>
                      <a:pt x="426" y="510"/>
                    </a:lnTo>
                    <a:lnTo>
                      <a:pt x="426" y="516"/>
                    </a:lnTo>
                    <a:lnTo>
                      <a:pt x="426" y="522"/>
                    </a:lnTo>
                    <a:lnTo>
                      <a:pt x="420" y="522"/>
                    </a:lnTo>
                    <a:lnTo>
                      <a:pt x="420" y="528"/>
                    </a:lnTo>
                    <a:lnTo>
                      <a:pt x="414" y="528"/>
                    </a:lnTo>
                    <a:lnTo>
                      <a:pt x="408" y="528"/>
                    </a:lnTo>
                    <a:lnTo>
                      <a:pt x="408" y="534"/>
                    </a:lnTo>
                    <a:lnTo>
                      <a:pt x="402" y="534"/>
                    </a:lnTo>
                    <a:lnTo>
                      <a:pt x="402" y="528"/>
                    </a:lnTo>
                    <a:lnTo>
                      <a:pt x="396" y="528"/>
                    </a:lnTo>
                    <a:lnTo>
                      <a:pt x="390" y="528"/>
                    </a:lnTo>
                    <a:lnTo>
                      <a:pt x="384" y="522"/>
                    </a:lnTo>
                    <a:lnTo>
                      <a:pt x="384" y="528"/>
                    </a:lnTo>
                    <a:lnTo>
                      <a:pt x="378" y="528"/>
                    </a:lnTo>
                    <a:lnTo>
                      <a:pt x="372" y="522"/>
                    </a:lnTo>
                    <a:lnTo>
                      <a:pt x="372" y="528"/>
                    </a:lnTo>
                    <a:lnTo>
                      <a:pt x="366" y="528"/>
                    </a:lnTo>
                    <a:lnTo>
                      <a:pt x="366" y="534"/>
                    </a:lnTo>
                    <a:lnTo>
                      <a:pt x="360" y="534"/>
                    </a:lnTo>
                    <a:lnTo>
                      <a:pt x="360" y="528"/>
                    </a:lnTo>
                    <a:lnTo>
                      <a:pt x="354" y="528"/>
                    </a:lnTo>
                    <a:lnTo>
                      <a:pt x="348" y="528"/>
                    </a:lnTo>
                    <a:lnTo>
                      <a:pt x="348" y="534"/>
                    </a:lnTo>
                    <a:lnTo>
                      <a:pt x="348" y="528"/>
                    </a:lnTo>
                    <a:lnTo>
                      <a:pt x="342" y="534"/>
                    </a:lnTo>
                    <a:lnTo>
                      <a:pt x="342" y="528"/>
                    </a:lnTo>
                    <a:lnTo>
                      <a:pt x="342" y="522"/>
                    </a:lnTo>
                    <a:lnTo>
                      <a:pt x="336" y="522"/>
                    </a:lnTo>
                    <a:lnTo>
                      <a:pt x="330" y="522"/>
                    </a:lnTo>
                    <a:lnTo>
                      <a:pt x="330" y="516"/>
                    </a:lnTo>
                    <a:lnTo>
                      <a:pt x="324" y="516"/>
                    </a:lnTo>
                    <a:lnTo>
                      <a:pt x="324" y="522"/>
                    </a:lnTo>
                    <a:lnTo>
                      <a:pt x="318" y="522"/>
                    </a:lnTo>
                    <a:lnTo>
                      <a:pt x="318" y="528"/>
                    </a:lnTo>
                    <a:lnTo>
                      <a:pt x="318" y="522"/>
                    </a:lnTo>
                    <a:lnTo>
                      <a:pt x="312" y="528"/>
                    </a:lnTo>
                    <a:lnTo>
                      <a:pt x="312" y="522"/>
                    </a:lnTo>
                    <a:lnTo>
                      <a:pt x="312" y="528"/>
                    </a:lnTo>
                    <a:lnTo>
                      <a:pt x="312" y="522"/>
                    </a:lnTo>
                    <a:lnTo>
                      <a:pt x="306" y="522"/>
                    </a:lnTo>
                    <a:lnTo>
                      <a:pt x="306" y="528"/>
                    </a:lnTo>
                    <a:lnTo>
                      <a:pt x="306" y="522"/>
                    </a:lnTo>
                    <a:lnTo>
                      <a:pt x="306" y="528"/>
                    </a:lnTo>
                    <a:lnTo>
                      <a:pt x="306" y="522"/>
                    </a:lnTo>
                    <a:lnTo>
                      <a:pt x="300" y="522"/>
                    </a:lnTo>
                    <a:lnTo>
                      <a:pt x="282" y="522"/>
                    </a:lnTo>
                    <a:lnTo>
                      <a:pt x="282" y="516"/>
                    </a:lnTo>
                    <a:lnTo>
                      <a:pt x="276" y="516"/>
                    </a:lnTo>
                    <a:lnTo>
                      <a:pt x="276" y="510"/>
                    </a:lnTo>
                    <a:lnTo>
                      <a:pt x="270" y="510"/>
                    </a:lnTo>
                    <a:lnTo>
                      <a:pt x="270" y="504"/>
                    </a:lnTo>
                    <a:lnTo>
                      <a:pt x="264" y="504"/>
                    </a:lnTo>
                    <a:lnTo>
                      <a:pt x="264" y="498"/>
                    </a:lnTo>
                    <a:lnTo>
                      <a:pt x="264" y="492"/>
                    </a:lnTo>
                    <a:lnTo>
                      <a:pt x="264" y="486"/>
                    </a:lnTo>
                    <a:lnTo>
                      <a:pt x="264" y="480"/>
                    </a:lnTo>
                    <a:lnTo>
                      <a:pt x="264" y="474"/>
                    </a:lnTo>
                    <a:lnTo>
                      <a:pt x="264" y="468"/>
                    </a:lnTo>
                    <a:lnTo>
                      <a:pt x="264" y="462"/>
                    </a:lnTo>
                    <a:lnTo>
                      <a:pt x="264" y="456"/>
                    </a:lnTo>
                    <a:lnTo>
                      <a:pt x="258" y="450"/>
                    </a:lnTo>
                    <a:lnTo>
                      <a:pt x="264" y="450"/>
                    </a:lnTo>
                    <a:lnTo>
                      <a:pt x="258" y="444"/>
                    </a:lnTo>
                    <a:lnTo>
                      <a:pt x="252" y="438"/>
                    </a:lnTo>
                    <a:lnTo>
                      <a:pt x="252" y="432"/>
                    </a:lnTo>
                    <a:lnTo>
                      <a:pt x="246" y="432"/>
                    </a:lnTo>
                    <a:lnTo>
                      <a:pt x="246" y="426"/>
                    </a:lnTo>
                    <a:lnTo>
                      <a:pt x="240" y="426"/>
                    </a:lnTo>
                    <a:lnTo>
                      <a:pt x="240" y="420"/>
                    </a:lnTo>
                    <a:lnTo>
                      <a:pt x="234" y="420"/>
                    </a:lnTo>
                    <a:lnTo>
                      <a:pt x="234" y="426"/>
                    </a:lnTo>
                    <a:lnTo>
                      <a:pt x="234" y="432"/>
                    </a:lnTo>
                    <a:lnTo>
                      <a:pt x="228" y="432"/>
                    </a:lnTo>
                    <a:lnTo>
                      <a:pt x="228" y="426"/>
                    </a:lnTo>
                    <a:lnTo>
                      <a:pt x="222" y="426"/>
                    </a:lnTo>
                    <a:lnTo>
                      <a:pt x="216" y="426"/>
                    </a:lnTo>
                    <a:lnTo>
                      <a:pt x="210" y="426"/>
                    </a:lnTo>
                    <a:lnTo>
                      <a:pt x="204" y="426"/>
                    </a:lnTo>
                    <a:lnTo>
                      <a:pt x="204" y="420"/>
                    </a:lnTo>
                    <a:lnTo>
                      <a:pt x="198" y="420"/>
                    </a:lnTo>
                    <a:lnTo>
                      <a:pt x="192" y="420"/>
                    </a:lnTo>
                    <a:lnTo>
                      <a:pt x="186" y="420"/>
                    </a:lnTo>
                    <a:lnTo>
                      <a:pt x="186" y="414"/>
                    </a:lnTo>
                    <a:lnTo>
                      <a:pt x="180" y="414"/>
                    </a:lnTo>
                    <a:lnTo>
                      <a:pt x="174" y="414"/>
                    </a:lnTo>
                    <a:lnTo>
                      <a:pt x="174" y="408"/>
                    </a:lnTo>
                    <a:lnTo>
                      <a:pt x="168" y="408"/>
                    </a:lnTo>
                    <a:lnTo>
                      <a:pt x="162" y="408"/>
                    </a:lnTo>
                    <a:lnTo>
                      <a:pt x="162" y="402"/>
                    </a:lnTo>
                    <a:lnTo>
                      <a:pt x="156" y="402"/>
                    </a:lnTo>
                    <a:lnTo>
                      <a:pt x="150" y="402"/>
                    </a:lnTo>
                    <a:lnTo>
                      <a:pt x="144" y="402"/>
                    </a:lnTo>
                    <a:lnTo>
                      <a:pt x="138" y="402"/>
                    </a:lnTo>
                    <a:lnTo>
                      <a:pt x="132" y="402"/>
                    </a:lnTo>
                    <a:lnTo>
                      <a:pt x="132" y="396"/>
                    </a:lnTo>
                    <a:lnTo>
                      <a:pt x="132" y="390"/>
                    </a:lnTo>
                    <a:lnTo>
                      <a:pt x="126" y="390"/>
                    </a:lnTo>
                    <a:lnTo>
                      <a:pt x="120" y="390"/>
                    </a:lnTo>
                    <a:lnTo>
                      <a:pt x="114" y="390"/>
                    </a:lnTo>
                    <a:lnTo>
                      <a:pt x="114" y="384"/>
                    </a:lnTo>
                    <a:lnTo>
                      <a:pt x="114" y="378"/>
                    </a:lnTo>
                    <a:lnTo>
                      <a:pt x="108" y="378"/>
                    </a:lnTo>
                    <a:lnTo>
                      <a:pt x="102" y="378"/>
                    </a:lnTo>
                    <a:lnTo>
                      <a:pt x="96" y="378"/>
                    </a:lnTo>
                    <a:lnTo>
                      <a:pt x="90" y="378"/>
                    </a:lnTo>
                    <a:lnTo>
                      <a:pt x="84" y="378"/>
                    </a:lnTo>
                    <a:lnTo>
                      <a:pt x="78" y="366"/>
                    </a:lnTo>
                    <a:lnTo>
                      <a:pt x="78" y="360"/>
                    </a:lnTo>
                    <a:lnTo>
                      <a:pt x="72" y="360"/>
                    </a:lnTo>
                    <a:lnTo>
                      <a:pt x="72" y="354"/>
                    </a:lnTo>
                    <a:lnTo>
                      <a:pt x="72" y="348"/>
                    </a:lnTo>
                    <a:lnTo>
                      <a:pt x="66" y="348"/>
                    </a:lnTo>
                    <a:lnTo>
                      <a:pt x="66" y="342"/>
                    </a:lnTo>
                    <a:lnTo>
                      <a:pt x="60" y="330"/>
                    </a:lnTo>
                    <a:lnTo>
                      <a:pt x="54" y="318"/>
                    </a:lnTo>
                    <a:lnTo>
                      <a:pt x="54" y="312"/>
                    </a:lnTo>
                    <a:lnTo>
                      <a:pt x="48" y="300"/>
                    </a:lnTo>
                    <a:lnTo>
                      <a:pt x="42" y="294"/>
                    </a:lnTo>
                    <a:lnTo>
                      <a:pt x="42" y="288"/>
                    </a:lnTo>
                    <a:lnTo>
                      <a:pt x="30" y="282"/>
                    </a:lnTo>
                    <a:lnTo>
                      <a:pt x="24" y="276"/>
                    </a:lnTo>
                    <a:lnTo>
                      <a:pt x="18" y="270"/>
                    </a:lnTo>
                    <a:lnTo>
                      <a:pt x="18" y="264"/>
                    </a:lnTo>
                    <a:lnTo>
                      <a:pt x="18" y="258"/>
                    </a:lnTo>
                    <a:lnTo>
                      <a:pt x="12" y="252"/>
                    </a:lnTo>
                    <a:lnTo>
                      <a:pt x="12" y="246"/>
                    </a:lnTo>
                    <a:lnTo>
                      <a:pt x="18" y="240"/>
                    </a:lnTo>
                    <a:lnTo>
                      <a:pt x="18" y="234"/>
                    </a:lnTo>
                    <a:lnTo>
                      <a:pt x="18" y="228"/>
                    </a:lnTo>
                    <a:lnTo>
                      <a:pt x="12" y="228"/>
                    </a:lnTo>
                    <a:lnTo>
                      <a:pt x="12" y="216"/>
                    </a:lnTo>
                    <a:lnTo>
                      <a:pt x="6" y="210"/>
                    </a:lnTo>
                    <a:lnTo>
                      <a:pt x="6" y="204"/>
                    </a:lnTo>
                    <a:lnTo>
                      <a:pt x="6" y="198"/>
                    </a:lnTo>
                    <a:lnTo>
                      <a:pt x="0" y="192"/>
                    </a:lnTo>
                    <a:lnTo>
                      <a:pt x="0" y="186"/>
                    </a:lnTo>
                    <a:lnTo>
                      <a:pt x="0" y="180"/>
                    </a:lnTo>
                    <a:lnTo>
                      <a:pt x="6" y="174"/>
                    </a:lnTo>
                    <a:lnTo>
                      <a:pt x="6" y="168"/>
                    </a:lnTo>
                    <a:close/>
                  </a:path>
                </a:pathLst>
              </a:custGeom>
              <a:solidFill>
                <a:srgbClr val="D5CB99"/>
              </a:solidFill>
              <a:ln w="9525">
                <a:solidFill>
                  <a:srgbClr val="808080"/>
                </a:solidFill>
                <a:prstDash val="solid"/>
                <a:round/>
                <a:headEnd/>
                <a:tailEnd/>
              </a:ln>
            </p:spPr>
            <p:txBody>
              <a:bodyPr/>
              <a:lstStyle/>
              <a:p>
                <a:endParaRPr lang="en-ZA"/>
              </a:p>
            </p:txBody>
          </p:sp>
          <p:sp>
            <p:nvSpPr>
              <p:cNvPr id="123977" name="Freeform 73"/>
              <p:cNvSpPr>
                <a:spLocks noChangeAspect="1"/>
              </p:cNvSpPr>
              <p:nvPr>
                <p:custDataLst>
                  <p:tags r:id="rId81"/>
                </p:custDataLst>
              </p:nvPr>
            </p:nvSpPr>
            <p:spPr bwMode="auto">
              <a:xfrm>
                <a:off x="5013" y="2253"/>
                <a:ext cx="10" cy="12"/>
              </a:xfrm>
              <a:custGeom>
                <a:avLst/>
                <a:gdLst>
                  <a:gd name="T0" fmla="*/ 12 w 18"/>
                  <a:gd name="T1" fmla="*/ 6 h 18"/>
                  <a:gd name="T2" fmla="*/ 18 w 18"/>
                  <a:gd name="T3" fmla="*/ 6 h 18"/>
                  <a:gd name="T4" fmla="*/ 12 w 18"/>
                  <a:gd name="T5" fmla="*/ 6 h 18"/>
                  <a:gd name="T6" fmla="*/ 18 w 18"/>
                  <a:gd name="T7" fmla="*/ 0 h 18"/>
                  <a:gd name="T8" fmla="*/ 18 w 18"/>
                  <a:gd name="T9" fmla="*/ 6 h 18"/>
                  <a:gd name="T10" fmla="*/ 12 w 18"/>
                  <a:gd name="T11" fmla="*/ 12 h 18"/>
                  <a:gd name="T12" fmla="*/ 18 w 18"/>
                  <a:gd name="T13" fmla="*/ 12 h 18"/>
                  <a:gd name="T14" fmla="*/ 12 w 18"/>
                  <a:gd name="T15" fmla="*/ 12 h 18"/>
                  <a:gd name="T16" fmla="*/ 6 w 18"/>
                  <a:gd name="T17" fmla="*/ 12 h 18"/>
                  <a:gd name="T18" fmla="*/ 12 w 18"/>
                  <a:gd name="T19" fmla="*/ 18 h 18"/>
                  <a:gd name="T20" fmla="*/ 6 w 18"/>
                  <a:gd name="T21" fmla="*/ 18 h 18"/>
                  <a:gd name="T22" fmla="*/ 0 w 18"/>
                  <a:gd name="T23" fmla="*/ 12 h 18"/>
                  <a:gd name="T24" fmla="*/ 6 w 18"/>
                  <a:gd name="T25" fmla="*/ 12 h 18"/>
                  <a:gd name="T26" fmla="*/ 6 w 18"/>
                  <a:gd name="T27" fmla="*/ 6 h 18"/>
                  <a:gd name="T28" fmla="*/ 6 w 18"/>
                  <a:gd name="T29" fmla="*/ 12 h 18"/>
                  <a:gd name="T30" fmla="*/ 6 w 18"/>
                  <a:gd name="T31" fmla="*/ 6 h 18"/>
                  <a:gd name="T32" fmla="*/ 12 w 18"/>
                  <a:gd name="T3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8">
                    <a:moveTo>
                      <a:pt x="12" y="6"/>
                    </a:moveTo>
                    <a:lnTo>
                      <a:pt x="18" y="6"/>
                    </a:lnTo>
                    <a:lnTo>
                      <a:pt x="12" y="6"/>
                    </a:lnTo>
                    <a:lnTo>
                      <a:pt x="18" y="0"/>
                    </a:lnTo>
                    <a:lnTo>
                      <a:pt x="18" y="6"/>
                    </a:lnTo>
                    <a:lnTo>
                      <a:pt x="12" y="12"/>
                    </a:lnTo>
                    <a:lnTo>
                      <a:pt x="18" y="12"/>
                    </a:lnTo>
                    <a:lnTo>
                      <a:pt x="12" y="12"/>
                    </a:lnTo>
                    <a:lnTo>
                      <a:pt x="6" y="12"/>
                    </a:lnTo>
                    <a:lnTo>
                      <a:pt x="12" y="18"/>
                    </a:lnTo>
                    <a:lnTo>
                      <a:pt x="6" y="18"/>
                    </a:lnTo>
                    <a:lnTo>
                      <a:pt x="0" y="12"/>
                    </a:lnTo>
                    <a:lnTo>
                      <a:pt x="6" y="12"/>
                    </a:lnTo>
                    <a:lnTo>
                      <a:pt x="6" y="6"/>
                    </a:lnTo>
                    <a:lnTo>
                      <a:pt x="6" y="12"/>
                    </a:lnTo>
                    <a:lnTo>
                      <a:pt x="6" y="6"/>
                    </a:lnTo>
                    <a:lnTo>
                      <a:pt x="12" y="6"/>
                    </a:lnTo>
                    <a:close/>
                  </a:path>
                </a:pathLst>
              </a:custGeom>
              <a:solidFill>
                <a:srgbClr val="D5CB99"/>
              </a:solidFill>
              <a:ln w="9525">
                <a:solidFill>
                  <a:srgbClr val="808080"/>
                </a:solidFill>
                <a:prstDash val="solid"/>
                <a:round/>
                <a:headEnd/>
                <a:tailEnd/>
              </a:ln>
            </p:spPr>
            <p:txBody>
              <a:bodyPr/>
              <a:lstStyle/>
              <a:p>
                <a:endParaRPr lang="en-ZA"/>
              </a:p>
            </p:txBody>
          </p:sp>
          <p:sp>
            <p:nvSpPr>
              <p:cNvPr id="123978" name="Freeform 74"/>
              <p:cNvSpPr>
                <a:spLocks noChangeAspect="1"/>
              </p:cNvSpPr>
              <p:nvPr>
                <p:custDataLst>
                  <p:tags r:id="rId82"/>
                </p:custDataLst>
              </p:nvPr>
            </p:nvSpPr>
            <p:spPr bwMode="auto">
              <a:xfrm>
                <a:off x="5016" y="2164"/>
                <a:ext cx="7" cy="19"/>
              </a:xfrm>
              <a:custGeom>
                <a:avLst/>
                <a:gdLst>
                  <a:gd name="T0" fmla="*/ 12 w 12"/>
                  <a:gd name="T1" fmla="*/ 6 h 30"/>
                  <a:gd name="T2" fmla="*/ 6 w 12"/>
                  <a:gd name="T3" fmla="*/ 6 h 30"/>
                  <a:gd name="T4" fmla="*/ 6 w 12"/>
                  <a:gd name="T5" fmla="*/ 12 h 30"/>
                  <a:gd name="T6" fmla="*/ 12 w 12"/>
                  <a:gd name="T7" fmla="*/ 12 h 30"/>
                  <a:gd name="T8" fmla="*/ 12 w 12"/>
                  <a:gd name="T9" fmla="*/ 18 h 30"/>
                  <a:gd name="T10" fmla="*/ 6 w 12"/>
                  <a:gd name="T11" fmla="*/ 18 h 30"/>
                  <a:gd name="T12" fmla="*/ 6 w 12"/>
                  <a:gd name="T13" fmla="*/ 24 h 30"/>
                  <a:gd name="T14" fmla="*/ 6 w 12"/>
                  <a:gd name="T15" fmla="*/ 30 h 30"/>
                  <a:gd name="T16" fmla="*/ 6 w 12"/>
                  <a:gd name="T17" fmla="*/ 24 h 30"/>
                  <a:gd name="T18" fmla="*/ 0 w 12"/>
                  <a:gd name="T19" fmla="*/ 24 h 30"/>
                  <a:gd name="T20" fmla="*/ 0 w 12"/>
                  <a:gd name="T21" fmla="*/ 30 h 30"/>
                  <a:gd name="T22" fmla="*/ 0 w 12"/>
                  <a:gd name="T23" fmla="*/ 24 h 30"/>
                  <a:gd name="T24" fmla="*/ 0 w 12"/>
                  <a:gd name="T25" fmla="*/ 30 h 30"/>
                  <a:gd name="T26" fmla="*/ 0 w 12"/>
                  <a:gd name="T27" fmla="*/ 24 h 30"/>
                  <a:gd name="T28" fmla="*/ 0 w 12"/>
                  <a:gd name="T29" fmla="*/ 18 h 30"/>
                  <a:gd name="T30" fmla="*/ 0 w 12"/>
                  <a:gd name="T31" fmla="*/ 24 h 30"/>
                  <a:gd name="T32" fmla="*/ 0 w 12"/>
                  <a:gd name="T33" fmla="*/ 18 h 30"/>
                  <a:gd name="T34" fmla="*/ 6 w 12"/>
                  <a:gd name="T35" fmla="*/ 18 h 30"/>
                  <a:gd name="T36" fmla="*/ 0 w 12"/>
                  <a:gd name="T37" fmla="*/ 18 h 30"/>
                  <a:gd name="T38" fmla="*/ 6 w 12"/>
                  <a:gd name="T39" fmla="*/ 18 h 30"/>
                  <a:gd name="T40" fmla="*/ 6 w 12"/>
                  <a:gd name="T41" fmla="*/ 12 h 30"/>
                  <a:gd name="T42" fmla="*/ 0 w 12"/>
                  <a:gd name="T43" fmla="*/ 12 h 30"/>
                  <a:gd name="T44" fmla="*/ 6 w 12"/>
                  <a:gd name="T45" fmla="*/ 12 h 30"/>
                  <a:gd name="T46" fmla="*/ 0 w 12"/>
                  <a:gd name="T47" fmla="*/ 12 h 30"/>
                  <a:gd name="T48" fmla="*/ 0 w 12"/>
                  <a:gd name="T49" fmla="*/ 6 h 30"/>
                  <a:gd name="T50" fmla="*/ 0 w 12"/>
                  <a:gd name="T51" fmla="*/ 0 h 30"/>
                  <a:gd name="T52" fmla="*/ 6 w 12"/>
                  <a:gd name="T53" fmla="*/ 0 h 30"/>
                  <a:gd name="T54" fmla="*/ 6 w 12"/>
                  <a:gd name="T55" fmla="*/ 6 h 30"/>
                  <a:gd name="T56" fmla="*/ 6 w 12"/>
                  <a:gd name="T57" fmla="*/ 0 h 30"/>
                  <a:gd name="T58" fmla="*/ 6 w 12"/>
                  <a:gd name="T59" fmla="*/ 6 h 30"/>
                  <a:gd name="T60" fmla="*/ 12 w 12"/>
                  <a:gd name="T61" fmla="*/ 6 h 30"/>
                  <a:gd name="T62" fmla="*/ 12 w 12"/>
                  <a:gd name="T63" fmla="*/ 0 h 30"/>
                  <a:gd name="T64" fmla="*/ 12 w 12"/>
                  <a:gd name="T6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30">
                    <a:moveTo>
                      <a:pt x="12" y="6"/>
                    </a:moveTo>
                    <a:lnTo>
                      <a:pt x="6" y="6"/>
                    </a:lnTo>
                    <a:lnTo>
                      <a:pt x="6" y="12"/>
                    </a:lnTo>
                    <a:lnTo>
                      <a:pt x="12" y="12"/>
                    </a:lnTo>
                    <a:lnTo>
                      <a:pt x="12" y="18"/>
                    </a:lnTo>
                    <a:lnTo>
                      <a:pt x="6" y="18"/>
                    </a:lnTo>
                    <a:lnTo>
                      <a:pt x="6" y="24"/>
                    </a:lnTo>
                    <a:lnTo>
                      <a:pt x="6" y="30"/>
                    </a:lnTo>
                    <a:lnTo>
                      <a:pt x="6" y="24"/>
                    </a:lnTo>
                    <a:lnTo>
                      <a:pt x="0" y="24"/>
                    </a:lnTo>
                    <a:lnTo>
                      <a:pt x="0" y="30"/>
                    </a:lnTo>
                    <a:lnTo>
                      <a:pt x="0" y="24"/>
                    </a:lnTo>
                    <a:lnTo>
                      <a:pt x="0" y="30"/>
                    </a:lnTo>
                    <a:lnTo>
                      <a:pt x="0" y="24"/>
                    </a:lnTo>
                    <a:lnTo>
                      <a:pt x="0" y="18"/>
                    </a:lnTo>
                    <a:lnTo>
                      <a:pt x="0" y="24"/>
                    </a:lnTo>
                    <a:lnTo>
                      <a:pt x="0" y="18"/>
                    </a:lnTo>
                    <a:lnTo>
                      <a:pt x="6" y="18"/>
                    </a:lnTo>
                    <a:lnTo>
                      <a:pt x="0" y="18"/>
                    </a:lnTo>
                    <a:lnTo>
                      <a:pt x="6" y="18"/>
                    </a:lnTo>
                    <a:lnTo>
                      <a:pt x="6" y="12"/>
                    </a:lnTo>
                    <a:lnTo>
                      <a:pt x="0" y="12"/>
                    </a:lnTo>
                    <a:lnTo>
                      <a:pt x="6" y="12"/>
                    </a:lnTo>
                    <a:lnTo>
                      <a:pt x="0" y="12"/>
                    </a:lnTo>
                    <a:lnTo>
                      <a:pt x="0" y="6"/>
                    </a:lnTo>
                    <a:lnTo>
                      <a:pt x="0" y="0"/>
                    </a:lnTo>
                    <a:lnTo>
                      <a:pt x="6" y="0"/>
                    </a:lnTo>
                    <a:lnTo>
                      <a:pt x="6" y="6"/>
                    </a:lnTo>
                    <a:lnTo>
                      <a:pt x="6" y="0"/>
                    </a:lnTo>
                    <a:lnTo>
                      <a:pt x="6" y="6"/>
                    </a:lnTo>
                    <a:lnTo>
                      <a:pt x="12" y="6"/>
                    </a:lnTo>
                    <a:lnTo>
                      <a:pt x="12" y="0"/>
                    </a:lnTo>
                    <a:lnTo>
                      <a:pt x="12" y="6"/>
                    </a:lnTo>
                    <a:close/>
                  </a:path>
                </a:pathLst>
              </a:custGeom>
              <a:solidFill>
                <a:srgbClr val="D5CB99"/>
              </a:solidFill>
              <a:ln w="9525">
                <a:solidFill>
                  <a:srgbClr val="808080"/>
                </a:solidFill>
                <a:prstDash val="solid"/>
                <a:round/>
                <a:headEnd/>
                <a:tailEnd/>
              </a:ln>
            </p:spPr>
            <p:txBody>
              <a:bodyPr/>
              <a:lstStyle/>
              <a:p>
                <a:endParaRPr lang="en-ZA"/>
              </a:p>
            </p:txBody>
          </p:sp>
          <p:sp>
            <p:nvSpPr>
              <p:cNvPr id="123979" name="Freeform 75"/>
              <p:cNvSpPr>
                <a:spLocks noChangeAspect="1"/>
              </p:cNvSpPr>
              <p:nvPr>
                <p:custDataLst>
                  <p:tags r:id="rId83"/>
                </p:custDataLst>
              </p:nvPr>
            </p:nvSpPr>
            <p:spPr bwMode="auto">
              <a:xfrm>
                <a:off x="5001" y="2192"/>
                <a:ext cx="12" cy="23"/>
              </a:xfrm>
              <a:custGeom>
                <a:avLst/>
                <a:gdLst>
                  <a:gd name="T0" fmla="*/ 0 w 18"/>
                  <a:gd name="T1" fmla="*/ 12 h 36"/>
                  <a:gd name="T2" fmla="*/ 0 w 18"/>
                  <a:gd name="T3" fmla="*/ 6 h 36"/>
                  <a:gd name="T4" fmla="*/ 6 w 18"/>
                  <a:gd name="T5" fmla="*/ 6 h 36"/>
                  <a:gd name="T6" fmla="*/ 6 w 18"/>
                  <a:gd name="T7" fmla="*/ 0 h 36"/>
                  <a:gd name="T8" fmla="*/ 6 w 18"/>
                  <a:gd name="T9" fmla="*/ 6 h 36"/>
                  <a:gd name="T10" fmla="*/ 12 w 18"/>
                  <a:gd name="T11" fmla="*/ 12 h 36"/>
                  <a:gd name="T12" fmla="*/ 12 w 18"/>
                  <a:gd name="T13" fmla="*/ 18 h 36"/>
                  <a:gd name="T14" fmla="*/ 12 w 18"/>
                  <a:gd name="T15" fmla="*/ 24 h 36"/>
                  <a:gd name="T16" fmla="*/ 18 w 18"/>
                  <a:gd name="T17" fmla="*/ 24 h 36"/>
                  <a:gd name="T18" fmla="*/ 18 w 18"/>
                  <a:gd name="T19" fmla="*/ 18 h 36"/>
                  <a:gd name="T20" fmla="*/ 18 w 18"/>
                  <a:gd name="T21" fmla="*/ 24 h 36"/>
                  <a:gd name="T22" fmla="*/ 18 w 18"/>
                  <a:gd name="T23" fmla="*/ 30 h 36"/>
                  <a:gd name="T24" fmla="*/ 18 w 18"/>
                  <a:gd name="T25" fmla="*/ 36 h 36"/>
                  <a:gd name="T26" fmla="*/ 12 w 18"/>
                  <a:gd name="T27" fmla="*/ 36 h 36"/>
                  <a:gd name="T28" fmla="*/ 12 w 18"/>
                  <a:gd name="T29" fmla="*/ 30 h 36"/>
                  <a:gd name="T30" fmla="*/ 6 w 18"/>
                  <a:gd name="T31" fmla="*/ 30 h 36"/>
                  <a:gd name="T32" fmla="*/ 6 w 18"/>
                  <a:gd name="T33" fmla="*/ 24 h 36"/>
                  <a:gd name="T34" fmla="*/ 6 w 18"/>
                  <a:gd name="T35" fmla="*/ 30 h 36"/>
                  <a:gd name="T36" fmla="*/ 0 w 18"/>
                  <a:gd name="T37" fmla="*/ 24 h 36"/>
                  <a:gd name="T38" fmla="*/ 0 w 18"/>
                  <a:gd name="T39" fmla="*/ 18 h 36"/>
                  <a:gd name="T40" fmla="*/ 0 w 18"/>
                  <a:gd name="T41" fmla="*/ 12 h 36"/>
                  <a:gd name="T42" fmla="*/ 0 w 18"/>
                  <a:gd name="T43" fmla="*/ 6 h 36"/>
                  <a:gd name="T44" fmla="*/ 0 w 18"/>
                  <a:gd name="T45"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6">
                    <a:moveTo>
                      <a:pt x="0" y="12"/>
                    </a:moveTo>
                    <a:lnTo>
                      <a:pt x="0" y="6"/>
                    </a:lnTo>
                    <a:lnTo>
                      <a:pt x="6" y="6"/>
                    </a:lnTo>
                    <a:lnTo>
                      <a:pt x="6" y="0"/>
                    </a:lnTo>
                    <a:lnTo>
                      <a:pt x="6" y="6"/>
                    </a:lnTo>
                    <a:lnTo>
                      <a:pt x="12" y="12"/>
                    </a:lnTo>
                    <a:lnTo>
                      <a:pt x="12" y="18"/>
                    </a:lnTo>
                    <a:lnTo>
                      <a:pt x="12" y="24"/>
                    </a:lnTo>
                    <a:lnTo>
                      <a:pt x="18" y="24"/>
                    </a:lnTo>
                    <a:lnTo>
                      <a:pt x="18" y="18"/>
                    </a:lnTo>
                    <a:lnTo>
                      <a:pt x="18" y="24"/>
                    </a:lnTo>
                    <a:lnTo>
                      <a:pt x="18" y="30"/>
                    </a:lnTo>
                    <a:lnTo>
                      <a:pt x="18" y="36"/>
                    </a:lnTo>
                    <a:lnTo>
                      <a:pt x="12" y="36"/>
                    </a:lnTo>
                    <a:lnTo>
                      <a:pt x="12" y="30"/>
                    </a:lnTo>
                    <a:lnTo>
                      <a:pt x="6" y="30"/>
                    </a:lnTo>
                    <a:lnTo>
                      <a:pt x="6" y="24"/>
                    </a:lnTo>
                    <a:lnTo>
                      <a:pt x="6" y="30"/>
                    </a:lnTo>
                    <a:lnTo>
                      <a:pt x="0" y="24"/>
                    </a:lnTo>
                    <a:lnTo>
                      <a:pt x="0" y="18"/>
                    </a:lnTo>
                    <a:lnTo>
                      <a:pt x="0" y="12"/>
                    </a:lnTo>
                    <a:lnTo>
                      <a:pt x="0" y="6"/>
                    </a:lnTo>
                    <a:lnTo>
                      <a:pt x="0" y="12"/>
                    </a:lnTo>
                    <a:close/>
                  </a:path>
                </a:pathLst>
              </a:custGeom>
              <a:solidFill>
                <a:srgbClr val="D5CB99"/>
              </a:solidFill>
              <a:ln w="9525">
                <a:solidFill>
                  <a:srgbClr val="808080"/>
                </a:solidFill>
                <a:prstDash val="solid"/>
                <a:round/>
                <a:headEnd/>
                <a:tailEnd/>
              </a:ln>
            </p:spPr>
            <p:txBody>
              <a:bodyPr/>
              <a:lstStyle/>
              <a:p>
                <a:endParaRPr lang="en-ZA"/>
              </a:p>
            </p:txBody>
          </p:sp>
        </p:grpSp>
        <p:sp>
          <p:nvSpPr>
            <p:cNvPr id="123980" name="Freeform 76"/>
            <p:cNvSpPr>
              <a:spLocks noChangeAspect="1"/>
            </p:cNvSpPr>
            <p:nvPr>
              <p:custDataLst>
                <p:tags r:id="rId23"/>
              </p:custDataLst>
            </p:nvPr>
          </p:nvSpPr>
          <p:spPr bwMode="auto">
            <a:xfrm>
              <a:off x="5521" y="2324"/>
              <a:ext cx="15" cy="21"/>
            </a:xfrm>
            <a:custGeom>
              <a:avLst/>
              <a:gdLst>
                <a:gd name="T0" fmla="*/ 12 w 24"/>
                <a:gd name="T1" fmla="*/ 0 h 30"/>
                <a:gd name="T2" fmla="*/ 18 w 24"/>
                <a:gd name="T3" fmla="*/ 0 h 30"/>
                <a:gd name="T4" fmla="*/ 18 w 24"/>
                <a:gd name="T5" fmla="*/ 6 h 30"/>
                <a:gd name="T6" fmla="*/ 24 w 24"/>
                <a:gd name="T7" fmla="*/ 6 h 30"/>
                <a:gd name="T8" fmla="*/ 24 w 24"/>
                <a:gd name="T9" fmla="*/ 12 h 30"/>
                <a:gd name="T10" fmla="*/ 24 w 24"/>
                <a:gd name="T11" fmla="*/ 6 h 30"/>
                <a:gd name="T12" fmla="*/ 24 w 24"/>
                <a:gd name="T13" fmla="*/ 12 h 30"/>
                <a:gd name="T14" fmla="*/ 24 w 24"/>
                <a:gd name="T15" fmla="*/ 18 h 30"/>
                <a:gd name="T16" fmla="*/ 18 w 24"/>
                <a:gd name="T17" fmla="*/ 18 h 30"/>
                <a:gd name="T18" fmla="*/ 18 w 24"/>
                <a:gd name="T19" fmla="*/ 24 h 30"/>
                <a:gd name="T20" fmla="*/ 12 w 24"/>
                <a:gd name="T21" fmla="*/ 24 h 30"/>
                <a:gd name="T22" fmla="*/ 12 w 24"/>
                <a:gd name="T23" fmla="*/ 30 h 30"/>
                <a:gd name="T24" fmla="*/ 6 w 24"/>
                <a:gd name="T25" fmla="*/ 24 h 30"/>
                <a:gd name="T26" fmla="*/ 0 w 24"/>
                <a:gd name="T27" fmla="*/ 24 h 30"/>
                <a:gd name="T28" fmla="*/ 6 w 24"/>
                <a:gd name="T29" fmla="*/ 24 h 30"/>
                <a:gd name="T30" fmla="*/ 0 w 24"/>
                <a:gd name="T31" fmla="*/ 18 h 30"/>
                <a:gd name="T32" fmla="*/ 6 w 24"/>
                <a:gd name="T33" fmla="*/ 18 h 30"/>
                <a:gd name="T34" fmla="*/ 0 w 24"/>
                <a:gd name="T35" fmla="*/ 18 h 30"/>
                <a:gd name="T36" fmla="*/ 6 w 24"/>
                <a:gd name="T37" fmla="*/ 18 h 30"/>
                <a:gd name="T38" fmla="*/ 0 w 24"/>
                <a:gd name="T39" fmla="*/ 18 h 30"/>
                <a:gd name="T40" fmla="*/ 6 w 24"/>
                <a:gd name="T41" fmla="*/ 18 h 30"/>
                <a:gd name="T42" fmla="*/ 0 w 24"/>
                <a:gd name="T43" fmla="*/ 18 h 30"/>
                <a:gd name="T44" fmla="*/ 6 w 24"/>
                <a:gd name="T45" fmla="*/ 12 h 30"/>
                <a:gd name="T46" fmla="*/ 12 w 24"/>
                <a:gd name="T47" fmla="*/ 6 h 30"/>
                <a:gd name="T48" fmla="*/ 12 w 24"/>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0">
                  <a:moveTo>
                    <a:pt x="12" y="0"/>
                  </a:moveTo>
                  <a:lnTo>
                    <a:pt x="18" y="0"/>
                  </a:lnTo>
                  <a:lnTo>
                    <a:pt x="18" y="6"/>
                  </a:lnTo>
                  <a:lnTo>
                    <a:pt x="24" y="6"/>
                  </a:lnTo>
                  <a:lnTo>
                    <a:pt x="24" y="12"/>
                  </a:lnTo>
                  <a:lnTo>
                    <a:pt x="24" y="6"/>
                  </a:lnTo>
                  <a:lnTo>
                    <a:pt x="24" y="12"/>
                  </a:lnTo>
                  <a:lnTo>
                    <a:pt x="24" y="18"/>
                  </a:lnTo>
                  <a:lnTo>
                    <a:pt x="18" y="18"/>
                  </a:lnTo>
                  <a:lnTo>
                    <a:pt x="18" y="24"/>
                  </a:lnTo>
                  <a:lnTo>
                    <a:pt x="12" y="24"/>
                  </a:lnTo>
                  <a:lnTo>
                    <a:pt x="12" y="30"/>
                  </a:lnTo>
                  <a:lnTo>
                    <a:pt x="6" y="24"/>
                  </a:lnTo>
                  <a:lnTo>
                    <a:pt x="0" y="24"/>
                  </a:lnTo>
                  <a:lnTo>
                    <a:pt x="6" y="24"/>
                  </a:lnTo>
                  <a:lnTo>
                    <a:pt x="0" y="18"/>
                  </a:lnTo>
                  <a:lnTo>
                    <a:pt x="6" y="18"/>
                  </a:lnTo>
                  <a:lnTo>
                    <a:pt x="0" y="18"/>
                  </a:lnTo>
                  <a:lnTo>
                    <a:pt x="6" y="18"/>
                  </a:lnTo>
                  <a:lnTo>
                    <a:pt x="0" y="18"/>
                  </a:lnTo>
                  <a:lnTo>
                    <a:pt x="6" y="18"/>
                  </a:lnTo>
                  <a:lnTo>
                    <a:pt x="0" y="18"/>
                  </a:lnTo>
                  <a:lnTo>
                    <a:pt x="6" y="12"/>
                  </a:lnTo>
                  <a:lnTo>
                    <a:pt x="12" y="6"/>
                  </a:lnTo>
                  <a:lnTo>
                    <a:pt x="12" y="0"/>
                  </a:lnTo>
                  <a:close/>
                </a:path>
              </a:pathLst>
            </a:custGeom>
            <a:solidFill>
              <a:srgbClr val="FFE56F"/>
            </a:solidFill>
            <a:ln w="9525">
              <a:solidFill>
                <a:srgbClr val="808080"/>
              </a:solidFill>
              <a:prstDash val="solid"/>
              <a:round/>
              <a:headEnd/>
              <a:tailEnd/>
            </a:ln>
          </p:spPr>
          <p:txBody>
            <a:bodyPr/>
            <a:lstStyle/>
            <a:p>
              <a:endParaRPr lang="en-ZA"/>
            </a:p>
          </p:txBody>
        </p:sp>
        <p:sp>
          <p:nvSpPr>
            <p:cNvPr id="123981" name="Freeform 77"/>
            <p:cNvSpPr>
              <a:spLocks noChangeAspect="1"/>
            </p:cNvSpPr>
            <p:nvPr>
              <p:custDataLst>
                <p:tags r:id="rId24"/>
              </p:custDataLst>
            </p:nvPr>
          </p:nvSpPr>
          <p:spPr bwMode="auto">
            <a:xfrm>
              <a:off x="5463" y="2466"/>
              <a:ext cx="17" cy="18"/>
            </a:xfrm>
            <a:custGeom>
              <a:avLst/>
              <a:gdLst>
                <a:gd name="T0" fmla="*/ 0 w 30"/>
                <a:gd name="T1" fmla="*/ 6 h 30"/>
                <a:gd name="T2" fmla="*/ 6 w 30"/>
                <a:gd name="T3" fmla="*/ 6 h 30"/>
                <a:gd name="T4" fmla="*/ 6 w 30"/>
                <a:gd name="T5" fmla="*/ 0 h 30"/>
                <a:gd name="T6" fmla="*/ 12 w 30"/>
                <a:gd name="T7" fmla="*/ 0 h 30"/>
                <a:gd name="T8" fmla="*/ 18 w 30"/>
                <a:gd name="T9" fmla="*/ 0 h 30"/>
                <a:gd name="T10" fmla="*/ 18 w 30"/>
                <a:gd name="T11" fmla="*/ 6 h 30"/>
                <a:gd name="T12" fmla="*/ 24 w 30"/>
                <a:gd name="T13" fmla="*/ 6 h 30"/>
                <a:gd name="T14" fmla="*/ 24 w 30"/>
                <a:gd name="T15" fmla="*/ 12 h 30"/>
                <a:gd name="T16" fmla="*/ 30 w 30"/>
                <a:gd name="T17" fmla="*/ 18 h 30"/>
                <a:gd name="T18" fmla="*/ 30 w 30"/>
                <a:gd name="T19" fmla="*/ 24 h 30"/>
                <a:gd name="T20" fmla="*/ 24 w 30"/>
                <a:gd name="T21" fmla="*/ 24 h 30"/>
                <a:gd name="T22" fmla="*/ 18 w 30"/>
                <a:gd name="T23" fmla="*/ 30 h 30"/>
                <a:gd name="T24" fmla="*/ 18 w 30"/>
                <a:gd name="T25" fmla="*/ 24 h 30"/>
                <a:gd name="T26" fmla="*/ 18 w 30"/>
                <a:gd name="T27" fmla="*/ 30 h 30"/>
                <a:gd name="T28" fmla="*/ 18 w 30"/>
                <a:gd name="T29" fmla="*/ 24 h 30"/>
                <a:gd name="T30" fmla="*/ 12 w 30"/>
                <a:gd name="T31" fmla="*/ 24 h 30"/>
                <a:gd name="T32" fmla="*/ 6 w 30"/>
                <a:gd name="T33" fmla="*/ 24 h 30"/>
                <a:gd name="T34" fmla="*/ 6 w 30"/>
                <a:gd name="T35" fmla="*/ 18 h 30"/>
                <a:gd name="T36" fmla="*/ 0 w 30"/>
                <a:gd name="T37" fmla="*/ 18 h 30"/>
                <a:gd name="T38" fmla="*/ 0 w 30"/>
                <a:gd name="T39" fmla="*/ 12 h 30"/>
                <a:gd name="T40" fmla="*/ 0 w 30"/>
                <a:gd name="T41" fmla="*/ 6 h 30"/>
                <a:gd name="T42" fmla="*/ 6 w 30"/>
                <a:gd name="T43" fmla="*/ 6 h 30"/>
                <a:gd name="T44" fmla="*/ 0 w 30"/>
                <a:gd name="T4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30">
                  <a:moveTo>
                    <a:pt x="0" y="6"/>
                  </a:moveTo>
                  <a:lnTo>
                    <a:pt x="6" y="6"/>
                  </a:lnTo>
                  <a:lnTo>
                    <a:pt x="6" y="0"/>
                  </a:lnTo>
                  <a:lnTo>
                    <a:pt x="12" y="0"/>
                  </a:lnTo>
                  <a:lnTo>
                    <a:pt x="18" y="0"/>
                  </a:lnTo>
                  <a:lnTo>
                    <a:pt x="18" y="6"/>
                  </a:lnTo>
                  <a:lnTo>
                    <a:pt x="24" y="6"/>
                  </a:lnTo>
                  <a:lnTo>
                    <a:pt x="24" y="12"/>
                  </a:lnTo>
                  <a:lnTo>
                    <a:pt x="30" y="18"/>
                  </a:lnTo>
                  <a:lnTo>
                    <a:pt x="30" y="24"/>
                  </a:lnTo>
                  <a:lnTo>
                    <a:pt x="24" y="24"/>
                  </a:lnTo>
                  <a:lnTo>
                    <a:pt x="18" y="30"/>
                  </a:lnTo>
                  <a:lnTo>
                    <a:pt x="18" y="24"/>
                  </a:lnTo>
                  <a:lnTo>
                    <a:pt x="18" y="30"/>
                  </a:lnTo>
                  <a:lnTo>
                    <a:pt x="18" y="24"/>
                  </a:lnTo>
                  <a:lnTo>
                    <a:pt x="12" y="24"/>
                  </a:lnTo>
                  <a:lnTo>
                    <a:pt x="6" y="24"/>
                  </a:lnTo>
                  <a:lnTo>
                    <a:pt x="6" y="18"/>
                  </a:lnTo>
                  <a:lnTo>
                    <a:pt x="0" y="18"/>
                  </a:lnTo>
                  <a:lnTo>
                    <a:pt x="0" y="12"/>
                  </a:lnTo>
                  <a:lnTo>
                    <a:pt x="0" y="6"/>
                  </a:lnTo>
                  <a:lnTo>
                    <a:pt x="6" y="6"/>
                  </a:lnTo>
                  <a:lnTo>
                    <a:pt x="0" y="6"/>
                  </a:lnTo>
                  <a:close/>
                </a:path>
              </a:pathLst>
            </a:custGeom>
            <a:solidFill>
              <a:srgbClr val="FFE56F"/>
            </a:solidFill>
            <a:ln w="9525">
              <a:solidFill>
                <a:srgbClr val="808080"/>
              </a:solidFill>
              <a:prstDash val="solid"/>
              <a:round/>
              <a:headEnd/>
              <a:tailEnd/>
            </a:ln>
          </p:spPr>
          <p:txBody>
            <a:bodyPr/>
            <a:lstStyle/>
            <a:p>
              <a:endParaRPr lang="en-ZA"/>
            </a:p>
          </p:txBody>
        </p:sp>
        <p:grpSp>
          <p:nvGrpSpPr>
            <p:cNvPr id="123982" name="Group 78"/>
            <p:cNvGrpSpPr>
              <a:grpSpLocks noChangeAspect="1"/>
            </p:cNvGrpSpPr>
            <p:nvPr>
              <p:custDataLst>
                <p:tags r:id="rId25"/>
              </p:custDataLst>
            </p:nvPr>
          </p:nvGrpSpPr>
          <p:grpSpPr bwMode="auto">
            <a:xfrm>
              <a:off x="5466" y="1917"/>
              <a:ext cx="29" cy="109"/>
              <a:chOff x="4396" y="2524"/>
              <a:chExt cx="40" cy="143"/>
            </a:xfrm>
          </p:grpSpPr>
          <p:sp>
            <p:nvSpPr>
              <p:cNvPr id="123983" name="Freeform 79"/>
              <p:cNvSpPr>
                <a:spLocks noChangeAspect="1"/>
              </p:cNvSpPr>
              <p:nvPr>
                <p:custDataLst>
                  <p:tags r:id="rId73"/>
                </p:custDataLst>
              </p:nvPr>
            </p:nvSpPr>
            <p:spPr bwMode="auto">
              <a:xfrm>
                <a:off x="4396" y="2555"/>
                <a:ext cx="5" cy="10"/>
              </a:xfrm>
              <a:custGeom>
                <a:avLst/>
                <a:gdLst>
                  <a:gd name="T0" fmla="*/ 6 w 6"/>
                  <a:gd name="T1" fmla="*/ 12 h 12"/>
                  <a:gd name="T2" fmla="*/ 6 w 6"/>
                  <a:gd name="T3" fmla="*/ 6 h 12"/>
                  <a:gd name="T4" fmla="*/ 0 w 6"/>
                  <a:gd name="T5" fmla="*/ 6 h 12"/>
                  <a:gd name="T6" fmla="*/ 6 w 6"/>
                  <a:gd name="T7" fmla="*/ 0 h 12"/>
                  <a:gd name="T8" fmla="*/ 6 w 6"/>
                  <a:gd name="T9" fmla="*/ 6 h 12"/>
                  <a:gd name="T10" fmla="*/ 6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6" y="12"/>
                    </a:moveTo>
                    <a:lnTo>
                      <a:pt x="6" y="6"/>
                    </a:lnTo>
                    <a:lnTo>
                      <a:pt x="0" y="6"/>
                    </a:lnTo>
                    <a:lnTo>
                      <a:pt x="6" y="0"/>
                    </a:lnTo>
                    <a:lnTo>
                      <a:pt x="6" y="6"/>
                    </a:lnTo>
                    <a:lnTo>
                      <a:pt x="6" y="12"/>
                    </a:lnTo>
                    <a:close/>
                  </a:path>
                </a:pathLst>
              </a:custGeom>
              <a:solidFill>
                <a:srgbClr val="FFE56F"/>
              </a:solidFill>
              <a:ln w="9525">
                <a:solidFill>
                  <a:srgbClr val="808080"/>
                </a:solidFill>
                <a:prstDash val="solid"/>
                <a:round/>
                <a:headEnd/>
                <a:tailEnd/>
              </a:ln>
            </p:spPr>
            <p:txBody>
              <a:bodyPr/>
              <a:lstStyle/>
              <a:p>
                <a:endParaRPr lang="en-ZA"/>
              </a:p>
            </p:txBody>
          </p:sp>
          <p:sp>
            <p:nvSpPr>
              <p:cNvPr id="123984" name="Freeform 80"/>
              <p:cNvSpPr>
                <a:spLocks noChangeAspect="1"/>
              </p:cNvSpPr>
              <p:nvPr>
                <p:custDataLst>
                  <p:tags r:id="rId74"/>
                </p:custDataLst>
              </p:nvPr>
            </p:nvSpPr>
            <p:spPr bwMode="auto">
              <a:xfrm>
                <a:off x="4406" y="2524"/>
                <a:ext cx="5" cy="0"/>
              </a:xfrm>
              <a:custGeom>
                <a:avLst/>
                <a:gdLst>
                  <a:gd name="T0" fmla="*/ 0 w 6"/>
                  <a:gd name="T1" fmla="*/ 6 w 6"/>
                  <a:gd name="T2" fmla="*/ 0 w 6"/>
                </a:gdLst>
                <a:ahLst/>
                <a:cxnLst>
                  <a:cxn ang="0">
                    <a:pos x="T0" y="0"/>
                  </a:cxn>
                  <a:cxn ang="0">
                    <a:pos x="T1" y="0"/>
                  </a:cxn>
                  <a:cxn ang="0">
                    <a:pos x="T2" y="0"/>
                  </a:cxn>
                </a:cxnLst>
                <a:rect l="0" t="0" r="r" b="b"/>
                <a:pathLst>
                  <a:path w="6">
                    <a:moveTo>
                      <a:pt x="0" y="0"/>
                    </a:moveTo>
                    <a:lnTo>
                      <a:pt x="6" y="0"/>
                    </a:lnTo>
                    <a:lnTo>
                      <a:pt x="0" y="0"/>
                    </a:lnTo>
                    <a:close/>
                  </a:path>
                </a:pathLst>
              </a:custGeom>
              <a:solidFill>
                <a:srgbClr val="FFE56F"/>
              </a:solidFill>
              <a:ln w="9525">
                <a:solidFill>
                  <a:srgbClr val="808080"/>
                </a:solidFill>
                <a:prstDash val="solid"/>
                <a:round/>
                <a:headEnd/>
                <a:tailEnd/>
              </a:ln>
            </p:spPr>
            <p:txBody>
              <a:bodyPr/>
              <a:lstStyle/>
              <a:p>
                <a:endParaRPr lang="en-ZA"/>
              </a:p>
            </p:txBody>
          </p:sp>
          <p:sp>
            <p:nvSpPr>
              <p:cNvPr id="123985" name="Freeform 81"/>
              <p:cNvSpPr>
                <a:spLocks noChangeAspect="1"/>
              </p:cNvSpPr>
              <p:nvPr>
                <p:custDataLst>
                  <p:tags r:id="rId75"/>
                </p:custDataLst>
              </p:nvPr>
            </p:nvSpPr>
            <p:spPr bwMode="auto">
              <a:xfrm>
                <a:off x="4411" y="2544"/>
                <a:ext cx="0" cy="5"/>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close/>
                  </a:path>
                </a:pathLst>
              </a:custGeom>
              <a:solidFill>
                <a:srgbClr val="FFE56F"/>
              </a:solidFill>
              <a:ln w="9525">
                <a:solidFill>
                  <a:srgbClr val="808080"/>
                </a:solidFill>
                <a:prstDash val="solid"/>
                <a:round/>
                <a:headEnd/>
                <a:tailEnd/>
              </a:ln>
            </p:spPr>
            <p:txBody>
              <a:bodyPr/>
              <a:lstStyle/>
              <a:p>
                <a:endParaRPr lang="en-ZA"/>
              </a:p>
            </p:txBody>
          </p:sp>
          <p:sp>
            <p:nvSpPr>
              <p:cNvPr id="123986" name="Freeform 82"/>
              <p:cNvSpPr>
                <a:spLocks noChangeAspect="1"/>
              </p:cNvSpPr>
              <p:nvPr>
                <p:custDataLst>
                  <p:tags r:id="rId76"/>
                </p:custDataLst>
              </p:nvPr>
            </p:nvSpPr>
            <p:spPr bwMode="auto">
              <a:xfrm>
                <a:off x="4431" y="2662"/>
                <a:ext cx="5" cy="5"/>
              </a:xfrm>
              <a:custGeom>
                <a:avLst/>
                <a:gdLst>
                  <a:gd name="T0" fmla="*/ 0 w 6"/>
                  <a:gd name="T1" fmla="*/ 6 h 6"/>
                  <a:gd name="T2" fmla="*/ 0 w 6"/>
                  <a:gd name="T3" fmla="*/ 0 h 6"/>
                  <a:gd name="T4" fmla="*/ 6 w 6"/>
                  <a:gd name="T5" fmla="*/ 0 h 6"/>
                  <a:gd name="T6" fmla="*/ 0 w 6"/>
                  <a:gd name="T7" fmla="*/ 6 h 6"/>
                </a:gdLst>
                <a:ahLst/>
                <a:cxnLst>
                  <a:cxn ang="0">
                    <a:pos x="T0" y="T1"/>
                  </a:cxn>
                  <a:cxn ang="0">
                    <a:pos x="T2" y="T3"/>
                  </a:cxn>
                  <a:cxn ang="0">
                    <a:pos x="T4" y="T5"/>
                  </a:cxn>
                  <a:cxn ang="0">
                    <a:pos x="T6" y="T7"/>
                  </a:cxn>
                </a:cxnLst>
                <a:rect l="0" t="0" r="r" b="b"/>
                <a:pathLst>
                  <a:path w="6" h="6">
                    <a:moveTo>
                      <a:pt x="0" y="6"/>
                    </a:moveTo>
                    <a:lnTo>
                      <a:pt x="0" y="0"/>
                    </a:lnTo>
                    <a:lnTo>
                      <a:pt x="6" y="0"/>
                    </a:lnTo>
                    <a:lnTo>
                      <a:pt x="0" y="6"/>
                    </a:lnTo>
                    <a:close/>
                  </a:path>
                </a:pathLst>
              </a:custGeom>
              <a:solidFill>
                <a:srgbClr val="FFE56F"/>
              </a:solidFill>
              <a:ln w="9525">
                <a:solidFill>
                  <a:srgbClr val="808080"/>
                </a:solidFill>
                <a:prstDash val="solid"/>
                <a:round/>
                <a:headEnd/>
                <a:tailEnd/>
              </a:ln>
            </p:spPr>
            <p:txBody>
              <a:bodyPr/>
              <a:lstStyle/>
              <a:p>
                <a:endParaRPr lang="en-ZA"/>
              </a:p>
            </p:txBody>
          </p:sp>
          <p:sp>
            <p:nvSpPr>
              <p:cNvPr id="123987" name="Freeform 83"/>
              <p:cNvSpPr>
                <a:spLocks noChangeAspect="1"/>
              </p:cNvSpPr>
              <p:nvPr>
                <p:custDataLst>
                  <p:tags r:id="rId77"/>
                </p:custDataLst>
              </p:nvPr>
            </p:nvSpPr>
            <p:spPr bwMode="auto">
              <a:xfrm>
                <a:off x="4421" y="2555"/>
                <a:ext cx="0" cy="5"/>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close/>
                  </a:path>
                </a:pathLst>
              </a:custGeom>
              <a:solidFill>
                <a:srgbClr val="FFE56F"/>
              </a:solidFill>
              <a:ln w="9525">
                <a:solidFill>
                  <a:srgbClr val="808080"/>
                </a:solidFill>
                <a:prstDash val="solid"/>
                <a:round/>
                <a:headEnd/>
                <a:tailEnd/>
              </a:ln>
            </p:spPr>
            <p:txBody>
              <a:bodyPr/>
              <a:lstStyle/>
              <a:p>
                <a:endParaRPr lang="en-ZA"/>
              </a:p>
            </p:txBody>
          </p:sp>
          <p:sp>
            <p:nvSpPr>
              <p:cNvPr id="123988" name="Freeform 84"/>
              <p:cNvSpPr>
                <a:spLocks noChangeAspect="1"/>
              </p:cNvSpPr>
              <p:nvPr>
                <p:custDataLst>
                  <p:tags r:id="rId78"/>
                </p:custDataLst>
              </p:nvPr>
            </p:nvSpPr>
            <p:spPr bwMode="auto">
              <a:xfrm>
                <a:off x="4416" y="2544"/>
                <a:ext cx="5" cy="5"/>
              </a:xfrm>
              <a:custGeom>
                <a:avLst/>
                <a:gdLst>
                  <a:gd name="T0" fmla="*/ 0 w 6"/>
                  <a:gd name="T1" fmla="*/ 6 h 6"/>
                  <a:gd name="T2" fmla="*/ 0 w 6"/>
                  <a:gd name="T3" fmla="*/ 0 h 6"/>
                  <a:gd name="T4" fmla="*/ 6 w 6"/>
                  <a:gd name="T5" fmla="*/ 6 h 6"/>
                  <a:gd name="T6" fmla="*/ 0 w 6"/>
                  <a:gd name="T7" fmla="*/ 6 h 6"/>
                </a:gdLst>
                <a:ahLst/>
                <a:cxnLst>
                  <a:cxn ang="0">
                    <a:pos x="T0" y="T1"/>
                  </a:cxn>
                  <a:cxn ang="0">
                    <a:pos x="T2" y="T3"/>
                  </a:cxn>
                  <a:cxn ang="0">
                    <a:pos x="T4" y="T5"/>
                  </a:cxn>
                  <a:cxn ang="0">
                    <a:pos x="T6" y="T7"/>
                  </a:cxn>
                </a:cxnLst>
                <a:rect l="0" t="0" r="r" b="b"/>
                <a:pathLst>
                  <a:path w="6" h="6">
                    <a:moveTo>
                      <a:pt x="0" y="6"/>
                    </a:moveTo>
                    <a:lnTo>
                      <a:pt x="0" y="0"/>
                    </a:lnTo>
                    <a:lnTo>
                      <a:pt x="6" y="6"/>
                    </a:lnTo>
                    <a:lnTo>
                      <a:pt x="0" y="6"/>
                    </a:lnTo>
                    <a:close/>
                  </a:path>
                </a:pathLst>
              </a:custGeom>
              <a:solidFill>
                <a:srgbClr val="FFE56F"/>
              </a:solidFill>
              <a:ln w="9525">
                <a:solidFill>
                  <a:srgbClr val="808080"/>
                </a:solidFill>
                <a:prstDash val="solid"/>
                <a:round/>
                <a:headEnd/>
                <a:tailEnd/>
              </a:ln>
            </p:spPr>
            <p:txBody>
              <a:bodyPr/>
              <a:lstStyle/>
              <a:p>
                <a:endParaRPr lang="en-ZA"/>
              </a:p>
            </p:txBody>
          </p:sp>
          <p:sp>
            <p:nvSpPr>
              <p:cNvPr id="123989" name="Freeform 85"/>
              <p:cNvSpPr>
                <a:spLocks noChangeAspect="1"/>
              </p:cNvSpPr>
              <p:nvPr>
                <p:custDataLst>
                  <p:tags r:id="rId79"/>
                </p:custDataLst>
              </p:nvPr>
            </p:nvSpPr>
            <p:spPr bwMode="auto">
              <a:xfrm>
                <a:off x="4416" y="2544"/>
                <a:ext cx="0" cy="5"/>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close/>
                  </a:path>
                </a:pathLst>
              </a:custGeom>
              <a:solidFill>
                <a:srgbClr val="FFE56F"/>
              </a:solidFill>
              <a:ln w="9525">
                <a:solidFill>
                  <a:srgbClr val="808080"/>
                </a:solidFill>
                <a:prstDash val="solid"/>
                <a:round/>
                <a:headEnd/>
                <a:tailEnd/>
              </a:ln>
            </p:spPr>
            <p:txBody>
              <a:bodyPr/>
              <a:lstStyle/>
              <a:p>
                <a:endParaRPr lang="en-ZA"/>
              </a:p>
            </p:txBody>
          </p:sp>
        </p:grpSp>
        <p:sp>
          <p:nvSpPr>
            <p:cNvPr id="123990" name="Freeform 86"/>
            <p:cNvSpPr>
              <a:spLocks noChangeAspect="1"/>
            </p:cNvSpPr>
            <p:nvPr>
              <p:custDataLst>
                <p:tags r:id="rId26"/>
              </p:custDataLst>
            </p:nvPr>
          </p:nvSpPr>
          <p:spPr bwMode="auto">
            <a:xfrm>
              <a:off x="3362" y="632"/>
              <a:ext cx="373" cy="270"/>
            </a:xfrm>
            <a:custGeom>
              <a:avLst/>
              <a:gdLst>
                <a:gd name="T0" fmla="*/ 12 w 600"/>
                <a:gd name="T1" fmla="*/ 396 h 414"/>
                <a:gd name="T2" fmla="*/ 42 w 600"/>
                <a:gd name="T3" fmla="*/ 390 h 414"/>
                <a:gd name="T4" fmla="*/ 66 w 600"/>
                <a:gd name="T5" fmla="*/ 384 h 414"/>
                <a:gd name="T6" fmla="*/ 90 w 600"/>
                <a:gd name="T7" fmla="*/ 372 h 414"/>
                <a:gd name="T8" fmla="*/ 102 w 600"/>
                <a:gd name="T9" fmla="*/ 354 h 414"/>
                <a:gd name="T10" fmla="*/ 132 w 600"/>
                <a:gd name="T11" fmla="*/ 342 h 414"/>
                <a:gd name="T12" fmla="*/ 144 w 600"/>
                <a:gd name="T13" fmla="*/ 324 h 414"/>
                <a:gd name="T14" fmla="*/ 156 w 600"/>
                <a:gd name="T15" fmla="*/ 306 h 414"/>
                <a:gd name="T16" fmla="*/ 174 w 600"/>
                <a:gd name="T17" fmla="*/ 282 h 414"/>
                <a:gd name="T18" fmla="*/ 162 w 600"/>
                <a:gd name="T19" fmla="*/ 264 h 414"/>
                <a:gd name="T20" fmla="*/ 162 w 600"/>
                <a:gd name="T21" fmla="*/ 234 h 414"/>
                <a:gd name="T22" fmla="*/ 168 w 600"/>
                <a:gd name="T23" fmla="*/ 216 h 414"/>
                <a:gd name="T24" fmla="*/ 186 w 600"/>
                <a:gd name="T25" fmla="*/ 192 h 414"/>
                <a:gd name="T26" fmla="*/ 192 w 600"/>
                <a:gd name="T27" fmla="*/ 168 h 414"/>
                <a:gd name="T28" fmla="*/ 216 w 600"/>
                <a:gd name="T29" fmla="*/ 150 h 414"/>
                <a:gd name="T30" fmla="*/ 234 w 600"/>
                <a:gd name="T31" fmla="*/ 132 h 414"/>
                <a:gd name="T32" fmla="*/ 258 w 600"/>
                <a:gd name="T33" fmla="*/ 120 h 414"/>
                <a:gd name="T34" fmla="*/ 282 w 600"/>
                <a:gd name="T35" fmla="*/ 108 h 414"/>
                <a:gd name="T36" fmla="*/ 306 w 600"/>
                <a:gd name="T37" fmla="*/ 102 h 414"/>
                <a:gd name="T38" fmla="*/ 324 w 600"/>
                <a:gd name="T39" fmla="*/ 84 h 414"/>
                <a:gd name="T40" fmla="*/ 336 w 600"/>
                <a:gd name="T41" fmla="*/ 60 h 414"/>
                <a:gd name="T42" fmla="*/ 348 w 600"/>
                <a:gd name="T43" fmla="*/ 30 h 414"/>
                <a:gd name="T44" fmla="*/ 360 w 600"/>
                <a:gd name="T45" fmla="*/ 6 h 414"/>
                <a:gd name="T46" fmla="*/ 384 w 600"/>
                <a:gd name="T47" fmla="*/ 0 h 414"/>
                <a:gd name="T48" fmla="*/ 396 w 600"/>
                <a:gd name="T49" fmla="*/ 18 h 414"/>
                <a:gd name="T50" fmla="*/ 414 w 600"/>
                <a:gd name="T51" fmla="*/ 36 h 414"/>
                <a:gd name="T52" fmla="*/ 438 w 600"/>
                <a:gd name="T53" fmla="*/ 36 h 414"/>
                <a:gd name="T54" fmla="*/ 468 w 600"/>
                <a:gd name="T55" fmla="*/ 36 h 414"/>
                <a:gd name="T56" fmla="*/ 492 w 600"/>
                <a:gd name="T57" fmla="*/ 36 h 414"/>
                <a:gd name="T58" fmla="*/ 510 w 600"/>
                <a:gd name="T59" fmla="*/ 36 h 414"/>
                <a:gd name="T60" fmla="*/ 504 w 600"/>
                <a:gd name="T61" fmla="*/ 36 h 414"/>
                <a:gd name="T62" fmla="*/ 510 w 600"/>
                <a:gd name="T63" fmla="*/ 36 h 414"/>
                <a:gd name="T64" fmla="*/ 534 w 600"/>
                <a:gd name="T65" fmla="*/ 42 h 414"/>
                <a:gd name="T66" fmla="*/ 552 w 600"/>
                <a:gd name="T67" fmla="*/ 54 h 414"/>
                <a:gd name="T68" fmla="*/ 564 w 600"/>
                <a:gd name="T69" fmla="*/ 72 h 414"/>
                <a:gd name="T70" fmla="*/ 570 w 600"/>
                <a:gd name="T71" fmla="*/ 102 h 414"/>
                <a:gd name="T72" fmla="*/ 570 w 600"/>
                <a:gd name="T73" fmla="*/ 120 h 414"/>
                <a:gd name="T74" fmla="*/ 576 w 600"/>
                <a:gd name="T75" fmla="*/ 144 h 414"/>
                <a:gd name="T76" fmla="*/ 600 w 600"/>
                <a:gd name="T77" fmla="*/ 174 h 414"/>
                <a:gd name="T78" fmla="*/ 594 w 600"/>
                <a:gd name="T79" fmla="*/ 192 h 414"/>
                <a:gd name="T80" fmla="*/ 576 w 600"/>
                <a:gd name="T81" fmla="*/ 186 h 414"/>
                <a:gd name="T82" fmla="*/ 546 w 600"/>
                <a:gd name="T83" fmla="*/ 186 h 414"/>
                <a:gd name="T84" fmla="*/ 510 w 600"/>
                <a:gd name="T85" fmla="*/ 192 h 414"/>
                <a:gd name="T86" fmla="*/ 510 w 600"/>
                <a:gd name="T87" fmla="*/ 210 h 414"/>
                <a:gd name="T88" fmla="*/ 474 w 600"/>
                <a:gd name="T89" fmla="*/ 216 h 414"/>
                <a:gd name="T90" fmla="*/ 462 w 600"/>
                <a:gd name="T91" fmla="*/ 234 h 414"/>
                <a:gd name="T92" fmla="*/ 474 w 600"/>
                <a:gd name="T93" fmla="*/ 252 h 414"/>
                <a:gd name="T94" fmla="*/ 444 w 600"/>
                <a:gd name="T95" fmla="*/ 258 h 414"/>
                <a:gd name="T96" fmla="*/ 420 w 600"/>
                <a:gd name="T97" fmla="*/ 264 h 414"/>
                <a:gd name="T98" fmla="*/ 408 w 600"/>
                <a:gd name="T99" fmla="*/ 282 h 414"/>
                <a:gd name="T100" fmla="*/ 390 w 600"/>
                <a:gd name="T101" fmla="*/ 294 h 414"/>
                <a:gd name="T102" fmla="*/ 366 w 600"/>
                <a:gd name="T103" fmla="*/ 306 h 414"/>
                <a:gd name="T104" fmla="*/ 336 w 600"/>
                <a:gd name="T105" fmla="*/ 312 h 414"/>
                <a:gd name="T106" fmla="*/ 312 w 600"/>
                <a:gd name="T107" fmla="*/ 312 h 414"/>
                <a:gd name="T108" fmla="*/ 288 w 600"/>
                <a:gd name="T109" fmla="*/ 318 h 414"/>
                <a:gd name="T110" fmla="*/ 270 w 600"/>
                <a:gd name="T111" fmla="*/ 330 h 414"/>
                <a:gd name="T112" fmla="*/ 246 w 600"/>
                <a:gd name="T113" fmla="*/ 342 h 414"/>
                <a:gd name="T114" fmla="*/ 222 w 600"/>
                <a:gd name="T115" fmla="*/ 360 h 414"/>
                <a:gd name="T116" fmla="*/ 0 w 600"/>
                <a:gd name="T117" fmla="*/ 40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0" h="414">
                  <a:moveTo>
                    <a:pt x="0" y="408"/>
                  </a:moveTo>
                  <a:lnTo>
                    <a:pt x="6" y="408"/>
                  </a:lnTo>
                  <a:lnTo>
                    <a:pt x="6" y="402"/>
                  </a:lnTo>
                  <a:lnTo>
                    <a:pt x="6" y="396"/>
                  </a:lnTo>
                  <a:lnTo>
                    <a:pt x="12" y="396"/>
                  </a:lnTo>
                  <a:lnTo>
                    <a:pt x="18" y="396"/>
                  </a:lnTo>
                  <a:lnTo>
                    <a:pt x="24" y="396"/>
                  </a:lnTo>
                  <a:lnTo>
                    <a:pt x="30" y="396"/>
                  </a:lnTo>
                  <a:lnTo>
                    <a:pt x="36" y="390"/>
                  </a:lnTo>
                  <a:lnTo>
                    <a:pt x="42" y="390"/>
                  </a:lnTo>
                  <a:lnTo>
                    <a:pt x="42" y="396"/>
                  </a:lnTo>
                  <a:lnTo>
                    <a:pt x="42" y="390"/>
                  </a:lnTo>
                  <a:lnTo>
                    <a:pt x="54" y="390"/>
                  </a:lnTo>
                  <a:lnTo>
                    <a:pt x="60" y="384"/>
                  </a:lnTo>
                  <a:lnTo>
                    <a:pt x="66" y="384"/>
                  </a:lnTo>
                  <a:lnTo>
                    <a:pt x="72" y="384"/>
                  </a:lnTo>
                  <a:lnTo>
                    <a:pt x="78" y="378"/>
                  </a:lnTo>
                  <a:lnTo>
                    <a:pt x="84" y="378"/>
                  </a:lnTo>
                  <a:lnTo>
                    <a:pt x="84" y="372"/>
                  </a:lnTo>
                  <a:lnTo>
                    <a:pt x="90" y="372"/>
                  </a:lnTo>
                  <a:lnTo>
                    <a:pt x="90" y="366"/>
                  </a:lnTo>
                  <a:lnTo>
                    <a:pt x="96" y="366"/>
                  </a:lnTo>
                  <a:lnTo>
                    <a:pt x="96" y="360"/>
                  </a:lnTo>
                  <a:lnTo>
                    <a:pt x="102" y="360"/>
                  </a:lnTo>
                  <a:lnTo>
                    <a:pt x="102" y="354"/>
                  </a:lnTo>
                  <a:lnTo>
                    <a:pt x="114" y="354"/>
                  </a:lnTo>
                  <a:lnTo>
                    <a:pt x="120" y="348"/>
                  </a:lnTo>
                  <a:lnTo>
                    <a:pt x="126" y="348"/>
                  </a:lnTo>
                  <a:lnTo>
                    <a:pt x="126" y="342"/>
                  </a:lnTo>
                  <a:lnTo>
                    <a:pt x="132" y="342"/>
                  </a:lnTo>
                  <a:lnTo>
                    <a:pt x="132" y="336"/>
                  </a:lnTo>
                  <a:lnTo>
                    <a:pt x="138" y="336"/>
                  </a:lnTo>
                  <a:lnTo>
                    <a:pt x="138" y="330"/>
                  </a:lnTo>
                  <a:lnTo>
                    <a:pt x="144" y="330"/>
                  </a:lnTo>
                  <a:lnTo>
                    <a:pt x="144" y="324"/>
                  </a:lnTo>
                  <a:lnTo>
                    <a:pt x="150" y="324"/>
                  </a:lnTo>
                  <a:lnTo>
                    <a:pt x="150" y="318"/>
                  </a:lnTo>
                  <a:lnTo>
                    <a:pt x="156" y="318"/>
                  </a:lnTo>
                  <a:lnTo>
                    <a:pt x="156" y="312"/>
                  </a:lnTo>
                  <a:lnTo>
                    <a:pt x="156" y="306"/>
                  </a:lnTo>
                  <a:lnTo>
                    <a:pt x="162" y="306"/>
                  </a:lnTo>
                  <a:lnTo>
                    <a:pt x="168" y="300"/>
                  </a:lnTo>
                  <a:lnTo>
                    <a:pt x="168" y="294"/>
                  </a:lnTo>
                  <a:lnTo>
                    <a:pt x="174" y="288"/>
                  </a:lnTo>
                  <a:lnTo>
                    <a:pt x="174" y="282"/>
                  </a:lnTo>
                  <a:lnTo>
                    <a:pt x="174" y="276"/>
                  </a:lnTo>
                  <a:lnTo>
                    <a:pt x="174" y="270"/>
                  </a:lnTo>
                  <a:lnTo>
                    <a:pt x="168" y="270"/>
                  </a:lnTo>
                  <a:lnTo>
                    <a:pt x="168" y="264"/>
                  </a:lnTo>
                  <a:lnTo>
                    <a:pt x="162" y="264"/>
                  </a:lnTo>
                  <a:lnTo>
                    <a:pt x="162" y="258"/>
                  </a:lnTo>
                  <a:lnTo>
                    <a:pt x="162" y="252"/>
                  </a:lnTo>
                  <a:lnTo>
                    <a:pt x="162" y="246"/>
                  </a:lnTo>
                  <a:lnTo>
                    <a:pt x="162" y="240"/>
                  </a:lnTo>
                  <a:lnTo>
                    <a:pt x="162" y="234"/>
                  </a:lnTo>
                  <a:lnTo>
                    <a:pt x="168" y="228"/>
                  </a:lnTo>
                  <a:lnTo>
                    <a:pt x="162" y="228"/>
                  </a:lnTo>
                  <a:lnTo>
                    <a:pt x="162" y="222"/>
                  </a:lnTo>
                  <a:lnTo>
                    <a:pt x="168" y="222"/>
                  </a:lnTo>
                  <a:lnTo>
                    <a:pt x="168" y="216"/>
                  </a:lnTo>
                  <a:lnTo>
                    <a:pt x="174" y="210"/>
                  </a:lnTo>
                  <a:lnTo>
                    <a:pt x="174" y="204"/>
                  </a:lnTo>
                  <a:lnTo>
                    <a:pt x="180" y="204"/>
                  </a:lnTo>
                  <a:lnTo>
                    <a:pt x="186" y="198"/>
                  </a:lnTo>
                  <a:lnTo>
                    <a:pt x="186" y="192"/>
                  </a:lnTo>
                  <a:lnTo>
                    <a:pt x="192" y="192"/>
                  </a:lnTo>
                  <a:lnTo>
                    <a:pt x="192" y="186"/>
                  </a:lnTo>
                  <a:lnTo>
                    <a:pt x="192" y="180"/>
                  </a:lnTo>
                  <a:lnTo>
                    <a:pt x="192" y="174"/>
                  </a:lnTo>
                  <a:lnTo>
                    <a:pt x="192" y="168"/>
                  </a:lnTo>
                  <a:lnTo>
                    <a:pt x="198" y="162"/>
                  </a:lnTo>
                  <a:lnTo>
                    <a:pt x="204" y="156"/>
                  </a:lnTo>
                  <a:lnTo>
                    <a:pt x="210" y="156"/>
                  </a:lnTo>
                  <a:lnTo>
                    <a:pt x="210" y="150"/>
                  </a:lnTo>
                  <a:lnTo>
                    <a:pt x="216" y="150"/>
                  </a:lnTo>
                  <a:lnTo>
                    <a:pt x="216" y="144"/>
                  </a:lnTo>
                  <a:lnTo>
                    <a:pt x="222" y="144"/>
                  </a:lnTo>
                  <a:lnTo>
                    <a:pt x="222" y="138"/>
                  </a:lnTo>
                  <a:lnTo>
                    <a:pt x="228" y="132"/>
                  </a:lnTo>
                  <a:lnTo>
                    <a:pt x="234" y="132"/>
                  </a:lnTo>
                  <a:lnTo>
                    <a:pt x="240" y="132"/>
                  </a:lnTo>
                  <a:lnTo>
                    <a:pt x="240" y="126"/>
                  </a:lnTo>
                  <a:lnTo>
                    <a:pt x="246" y="126"/>
                  </a:lnTo>
                  <a:lnTo>
                    <a:pt x="252" y="120"/>
                  </a:lnTo>
                  <a:lnTo>
                    <a:pt x="258" y="120"/>
                  </a:lnTo>
                  <a:lnTo>
                    <a:pt x="264" y="120"/>
                  </a:lnTo>
                  <a:lnTo>
                    <a:pt x="270" y="114"/>
                  </a:lnTo>
                  <a:lnTo>
                    <a:pt x="276" y="114"/>
                  </a:lnTo>
                  <a:lnTo>
                    <a:pt x="282" y="114"/>
                  </a:lnTo>
                  <a:lnTo>
                    <a:pt x="282" y="108"/>
                  </a:lnTo>
                  <a:lnTo>
                    <a:pt x="288" y="108"/>
                  </a:lnTo>
                  <a:lnTo>
                    <a:pt x="294" y="108"/>
                  </a:lnTo>
                  <a:lnTo>
                    <a:pt x="294" y="102"/>
                  </a:lnTo>
                  <a:lnTo>
                    <a:pt x="300" y="102"/>
                  </a:lnTo>
                  <a:lnTo>
                    <a:pt x="306" y="102"/>
                  </a:lnTo>
                  <a:lnTo>
                    <a:pt x="312" y="96"/>
                  </a:lnTo>
                  <a:lnTo>
                    <a:pt x="312" y="90"/>
                  </a:lnTo>
                  <a:lnTo>
                    <a:pt x="318" y="90"/>
                  </a:lnTo>
                  <a:lnTo>
                    <a:pt x="318" y="84"/>
                  </a:lnTo>
                  <a:lnTo>
                    <a:pt x="324" y="84"/>
                  </a:lnTo>
                  <a:lnTo>
                    <a:pt x="318" y="84"/>
                  </a:lnTo>
                  <a:lnTo>
                    <a:pt x="324" y="78"/>
                  </a:lnTo>
                  <a:lnTo>
                    <a:pt x="330" y="72"/>
                  </a:lnTo>
                  <a:lnTo>
                    <a:pt x="336" y="66"/>
                  </a:lnTo>
                  <a:lnTo>
                    <a:pt x="336" y="60"/>
                  </a:lnTo>
                  <a:lnTo>
                    <a:pt x="336" y="54"/>
                  </a:lnTo>
                  <a:lnTo>
                    <a:pt x="342" y="54"/>
                  </a:lnTo>
                  <a:lnTo>
                    <a:pt x="342" y="42"/>
                  </a:lnTo>
                  <a:lnTo>
                    <a:pt x="348" y="36"/>
                  </a:lnTo>
                  <a:lnTo>
                    <a:pt x="348" y="30"/>
                  </a:lnTo>
                  <a:lnTo>
                    <a:pt x="348" y="24"/>
                  </a:lnTo>
                  <a:lnTo>
                    <a:pt x="354" y="24"/>
                  </a:lnTo>
                  <a:lnTo>
                    <a:pt x="354" y="18"/>
                  </a:lnTo>
                  <a:lnTo>
                    <a:pt x="354" y="12"/>
                  </a:lnTo>
                  <a:lnTo>
                    <a:pt x="360" y="6"/>
                  </a:lnTo>
                  <a:lnTo>
                    <a:pt x="366" y="6"/>
                  </a:lnTo>
                  <a:lnTo>
                    <a:pt x="372" y="6"/>
                  </a:lnTo>
                  <a:lnTo>
                    <a:pt x="378" y="6"/>
                  </a:lnTo>
                  <a:lnTo>
                    <a:pt x="378" y="0"/>
                  </a:lnTo>
                  <a:lnTo>
                    <a:pt x="384" y="0"/>
                  </a:lnTo>
                  <a:lnTo>
                    <a:pt x="384" y="6"/>
                  </a:lnTo>
                  <a:lnTo>
                    <a:pt x="384" y="12"/>
                  </a:lnTo>
                  <a:lnTo>
                    <a:pt x="390" y="12"/>
                  </a:lnTo>
                  <a:lnTo>
                    <a:pt x="390" y="18"/>
                  </a:lnTo>
                  <a:lnTo>
                    <a:pt x="396" y="18"/>
                  </a:lnTo>
                  <a:lnTo>
                    <a:pt x="396" y="24"/>
                  </a:lnTo>
                  <a:lnTo>
                    <a:pt x="402" y="24"/>
                  </a:lnTo>
                  <a:lnTo>
                    <a:pt x="402" y="30"/>
                  </a:lnTo>
                  <a:lnTo>
                    <a:pt x="408" y="30"/>
                  </a:lnTo>
                  <a:lnTo>
                    <a:pt x="414" y="36"/>
                  </a:lnTo>
                  <a:lnTo>
                    <a:pt x="420" y="36"/>
                  </a:lnTo>
                  <a:lnTo>
                    <a:pt x="426" y="36"/>
                  </a:lnTo>
                  <a:lnTo>
                    <a:pt x="432" y="36"/>
                  </a:lnTo>
                  <a:lnTo>
                    <a:pt x="438" y="42"/>
                  </a:lnTo>
                  <a:lnTo>
                    <a:pt x="438" y="36"/>
                  </a:lnTo>
                  <a:lnTo>
                    <a:pt x="444" y="36"/>
                  </a:lnTo>
                  <a:lnTo>
                    <a:pt x="450" y="36"/>
                  </a:lnTo>
                  <a:lnTo>
                    <a:pt x="456" y="36"/>
                  </a:lnTo>
                  <a:lnTo>
                    <a:pt x="462" y="36"/>
                  </a:lnTo>
                  <a:lnTo>
                    <a:pt x="468" y="36"/>
                  </a:lnTo>
                  <a:lnTo>
                    <a:pt x="468" y="30"/>
                  </a:lnTo>
                  <a:lnTo>
                    <a:pt x="474" y="36"/>
                  </a:lnTo>
                  <a:lnTo>
                    <a:pt x="480" y="36"/>
                  </a:lnTo>
                  <a:lnTo>
                    <a:pt x="486" y="36"/>
                  </a:lnTo>
                  <a:lnTo>
                    <a:pt x="492" y="36"/>
                  </a:lnTo>
                  <a:lnTo>
                    <a:pt x="498" y="36"/>
                  </a:lnTo>
                  <a:lnTo>
                    <a:pt x="498" y="30"/>
                  </a:lnTo>
                  <a:lnTo>
                    <a:pt x="504" y="24"/>
                  </a:lnTo>
                  <a:lnTo>
                    <a:pt x="504" y="30"/>
                  </a:lnTo>
                  <a:lnTo>
                    <a:pt x="510" y="36"/>
                  </a:lnTo>
                  <a:lnTo>
                    <a:pt x="504" y="36"/>
                  </a:lnTo>
                  <a:lnTo>
                    <a:pt x="504" y="30"/>
                  </a:lnTo>
                  <a:lnTo>
                    <a:pt x="504" y="36"/>
                  </a:lnTo>
                  <a:lnTo>
                    <a:pt x="510" y="36"/>
                  </a:lnTo>
                  <a:lnTo>
                    <a:pt x="504" y="36"/>
                  </a:lnTo>
                  <a:lnTo>
                    <a:pt x="510" y="36"/>
                  </a:lnTo>
                  <a:lnTo>
                    <a:pt x="510" y="42"/>
                  </a:lnTo>
                  <a:lnTo>
                    <a:pt x="516" y="42"/>
                  </a:lnTo>
                  <a:lnTo>
                    <a:pt x="516" y="36"/>
                  </a:lnTo>
                  <a:lnTo>
                    <a:pt x="510" y="36"/>
                  </a:lnTo>
                  <a:lnTo>
                    <a:pt x="516" y="42"/>
                  </a:lnTo>
                  <a:lnTo>
                    <a:pt x="522" y="42"/>
                  </a:lnTo>
                  <a:lnTo>
                    <a:pt x="528" y="42"/>
                  </a:lnTo>
                  <a:lnTo>
                    <a:pt x="534" y="36"/>
                  </a:lnTo>
                  <a:lnTo>
                    <a:pt x="534" y="42"/>
                  </a:lnTo>
                  <a:lnTo>
                    <a:pt x="540" y="42"/>
                  </a:lnTo>
                  <a:lnTo>
                    <a:pt x="546" y="42"/>
                  </a:lnTo>
                  <a:lnTo>
                    <a:pt x="546" y="48"/>
                  </a:lnTo>
                  <a:lnTo>
                    <a:pt x="552" y="48"/>
                  </a:lnTo>
                  <a:lnTo>
                    <a:pt x="552" y="54"/>
                  </a:lnTo>
                  <a:lnTo>
                    <a:pt x="558" y="54"/>
                  </a:lnTo>
                  <a:lnTo>
                    <a:pt x="564" y="60"/>
                  </a:lnTo>
                  <a:lnTo>
                    <a:pt x="558" y="66"/>
                  </a:lnTo>
                  <a:lnTo>
                    <a:pt x="564" y="66"/>
                  </a:lnTo>
                  <a:lnTo>
                    <a:pt x="564" y="72"/>
                  </a:lnTo>
                  <a:lnTo>
                    <a:pt x="570" y="72"/>
                  </a:lnTo>
                  <a:lnTo>
                    <a:pt x="564" y="78"/>
                  </a:lnTo>
                  <a:lnTo>
                    <a:pt x="570" y="90"/>
                  </a:lnTo>
                  <a:lnTo>
                    <a:pt x="570" y="96"/>
                  </a:lnTo>
                  <a:lnTo>
                    <a:pt x="570" y="102"/>
                  </a:lnTo>
                  <a:lnTo>
                    <a:pt x="570" y="108"/>
                  </a:lnTo>
                  <a:lnTo>
                    <a:pt x="564" y="108"/>
                  </a:lnTo>
                  <a:lnTo>
                    <a:pt x="564" y="114"/>
                  </a:lnTo>
                  <a:lnTo>
                    <a:pt x="570" y="114"/>
                  </a:lnTo>
                  <a:lnTo>
                    <a:pt x="570" y="120"/>
                  </a:lnTo>
                  <a:lnTo>
                    <a:pt x="570" y="126"/>
                  </a:lnTo>
                  <a:lnTo>
                    <a:pt x="570" y="132"/>
                  </a:lnTo>
                  <a:lnTo>
                    <a:pt x="570" y="138"/>
                  </a:lnTo>
                  <a:lnTo>
                    <a:pt x="576" y="138"/>
                  </a:lnTo>
                  <a:lnTo>
                    <a:pt x="576" y="144"/>
                  </a:lnTo>
                  <a:lnTo>
                    <a:pt x="576" y="150"/>
                  </a:lnTo>
                  <a:lnTo>
                    <a:pt x="582" y="156"/>
                  </a:lnTo>
                  <a:lnTo>
                    <a:pt x="588" y="162"/>
                  </a:lnTo>
                  <a:lnTo>
                    <a:pt x="600" y="168"/>
                  </a:lnTo>
                  <a:lnTo>
                    <a:pt x="600" y="174"/>
                  </a:lnTo>
                  <a:lnTo>
                    <a:pt x="594" y="174"/>
                  </a:lnTo>
                  <a:lnTo>
                    <a:pt x="588" y="180"/>
                  </a:lnTo>
                  <a:lnTo>
                    <a:pt x="588" y="186"/>
                  </a:lnTo>
                  <a:lnTo>
                    <a:pt x="594" y="186"/>
                  </a:lnTo>
                  <a:lnTo>
                    <a:pt x="594" y="192"/>
                  </a:lnTo>
                  <a:lnTo>
                    <a:pt x="588" y="192"/>
                  </a:lnTo>
                  <a:lnTo>
                    <a:pt x="582" y="192"/>
                  </a:lnTo>
                  <a:lnTo>
                    <a:pt x="582" y="186"/>
                  </a:lnTo>
                  <a:lnTo>
                    <a:pt x="576" y="192"/>
                  </a:lnTo>
                  <a:lnTo>
                    <a:pt x="576" y="186"/>
                  </a:lnTo>
                  <a:lnTo>
                    <a:pt x="570" y="192"/>
                  </a:lnTo>
                  <a:lnTo>
                    <a:pt x="564" y="186"/>
                  </a:lnTo>
                  <a:lnTo>
                    <a:pt x="558" y="186"/>
                  </a:lnTo>
                  <a:lnTo>
                    <a:pt x="552" y="186"/>
                  </a:lnTo>
                  <a:lnTo>
                    <a:pt x="546" y="186"/>
                  </a:lnTo>
                  <a:lnTo>
                    <a:pt x="540" y="186"/>
                  </a:lnTo>
                  <a:lnTo>
                    <a:pt x="534" y="186"/>
                  </a:lnTo>
                  <a:lnTo>
                    <a:pt x="528" y="186"/>
                  </a:lnTo>
                  <a:lnTo>
                    <a:pt x="522" y="192"/>
                  </a:lnTo>
                  <a:lnTo>
                    <a:pt x="510" y="192"/>
                  </a:lnTo>
                  <a:lnTo>
                    <a:pt x="504" y="192"/>
                  </a:lnTo>
                  <a:lnTo>
                    <a:pt x="504" y="198"/>
                  </a:lnTo>
                  <a:lnTo>
                    <a:pt x="510" y="198"/>
                  </a:lnTo>
                  <a:lnTo>
                    <a:pt x="510" y="204"/>
                  </a:lnTo>
                  <a:lnTo>
                    <a:pt x="510" y="210"/>
                  </a:lnTo>
                  <a:lnTo>
                    <a:pt x="504" y="210"/>
                  </a:lnTo>
                  <a:lnTo>
                    <a:pt x="498" y="210"/>
                  </a:lnTo>
                  <a:lnTo>
                    <a:pt x="492" y="210"/>
                  </a:lnTo>
                  <a:lnTo>
                    <a:pt x="486" y="210"/>
                  </a:lnTo>
                  <a:lnTo>
                    <a:pt x="474" y="216"/>
                  </a:lnTo>
                  <a:lnTo>
                    <a:pt x="468" y="216"/>
                  </a:lnTo>
                  <a:lnTo>
                    <a:pt x="468" y="222"/>
                  </a:lnTo>
                  <a:lnTo>
                    <a:pt x="468" y="228"/>
                  </a:lnTo>
                  <a:lnTo>
                    <a:pt x="462" y="228"/>
                  </a:lnTo>
                  <a:lnTo>
                    <a:pt x="462" y="234"/>
                  </a:lnTo>
                  <a:lnTo>
                    <a:pt x="462" y="240"/>
                  </a:lnTo>
                  <a:lnTo>
                    <a:pt x="468" y="240"/>
                  </a:lnTo>
                  <a:lnTo>
                    <a:pt x="474" y="240"/>
                  </a:lnTo>
                  <a:lnTo>
                    <a:pt x="474" y="246"/>
                  </a:lnTo>
                  <a:lnTo>
                    <a:pt x="474" y="252"/>
                  </a:lnTo>
                  <a:lnTo>
                    <a:pt x="468" y="252"/>
                  </a:lnTo>
                  <a:lnTo>
                    <a:pt x="462" y="252"/>
                  </a:lnTo>
                  <a:lnTo>
                    <a:pt x="456" y="252"/>
                  </a:lnTo>
                  <a:lnTo>
                    <a:pt x="450" y="252"/>
                  </a:lnTo>
                  <a:lnTo>
                    <a:pt x="444" y="258"/>
                  </a:lnTo>
                  <a:lnTo>
                    <a:pt x="438" y="258"/>
                  </a:lnTo>
                  <a:lnTo>
                    <a:pt x="432" y="258"/>
                  </a:lnTo>
                  <a:lnTo>
                    <a:pt x="426" y="258"/>
                  </a:lnTo>
                  <a:lnTo>
                    <a:pt x="420" y="258"/>
                  </a:lnTo>
                  <a:lnTo>
                    <a:pt x="420" y="264"/>
                  </a:lnTo>
                  <a:lnTo>
                    <a:pt x="414" y="264"/>
                  </a:lnTo>
                  <a:lnTo>
                    <a:pt x="408" y="264"/>
                  </a:lnTo>
                  <a:lnTo>
                    <a:pt x="408" y="270"/>
                  </a:lnTo>
                  <a:lnTo>
                    <a:pt x="408" y="276"/>
                  </a:lnTo>
                  <a:lnTo>
                    <a:pt x="408" y="282"/>
                  </a:lnTo>
                  <a:lnTo>
                    <a:pt x="402" y="282"/>
                  </a:lnTo>
                  <a:lnTo>
                    <a:pt x="402" y="288"/>
                  </a:lnTo>
                  <a:lnTo>
                    <a:pt x="402" y="294"/>
                  </a:lnTo>
                  <a:lnTo>
                    <a:pt x="396" y="294"/>
                  </a:lnTo>
                  <a:lnTo>
                    <a:pt x="390" y="294"/>
                  </a:lnTo>
                  <a:lnTo>
                    <a:pt x="390" y="300"/>
                  </a:lnTo>
                  <a:lnTo>
                    <a:pt x="384" y="300"/>
                  </a:lnTo>
                  <a:lnTo>
                    <a:pt x="378" y="300"/>
                  </a:lnTo>
                  <a:lnTo>
                    <a:pt x="372" y="306"/>
                  </a:lnTo>
                  <a:lnTo>
                    <a:pt x="366" y="306"/>
                  </a:lnTo>
                  <a:lnTo>
                    <a:pt x="360" y="306"/>
                  </a:lnTo>
                  <a:lnTo>
                    <a:pt x="354" y="306"/>
                  </a:lnTo>
                  <a:lnTo>
                    <a:pt x="348" y="312"/>
                  </a:lnTo>
                  <a:lnTo>
                    <a:pt x="342" y="312"/>
                  </a:lnTo>
                  <a:lnTo>
                    <a:pt x="336" y="312"/>
                  </a:lnTo>
                  <a:lnTo>
                    <a:pt x="330" y="312"/>
                  </a:lnTo>
                  <a:lnTo>
                    <a:pt x="330" y="318"/>
                  </a:lnTo>
                  <a:lnTo>
                    <a:pt x="324" y="318"/>
                  </a:lnTo>
                  <a:lnTo>
                    <a:pt x="318" y="318"/>
                  </a:lnTo>
                  <a:lnTo>
                    <a:pt x="312" y="312"/>
                  </a:lnTo>
                  <a:lnTo>
                    <a:pt x="306" y="312"/>
                  </a:lnTo>
                  <a:lnTo>
                    <a:pt x="300" y="312"/>
                  </a:lnTo>
                  <a:lnTo>
                    <a:pt x="294" y="312"/>
                  </a:lnTo>
                  <a:lnTo>
                    <a:pt x="294" y="318"/>
                  </a:lnTo>
                  <a:lnTo>
                    <a:pt x="288" y="318"/>
                  </a:lnTo>
                  <a:lnTo>
                    <a:pt x="288" y="324"/>
                  </a:lnTo>
                  <a:lnTo>
                    <a:pt x="282" y="324"/>
                  </a:lnTo>
                  <a:lnTo>
                    <a:pt x="276" y="324"/>
                  </a:lnTo>
                  <a:lnTo>
                    <a:pt x="270" y="324"/>
                  </a:lnTo>
                  <a:lnTo>
                    <a:pt x="270" y="330"/>
                  </a:lnTo>
                  <a:lnTo>
                    <a:pt x="264" y="330"/>
                  </a:lnTo>
                  <a:lnTo>
                    <a:pt x="264" y="336"/>
                  </a:lnTo>
                  <a:lnTo>
                    <a:pt x="258" y="336"/>
                  </a:lnTo>
                  <a:lnTo>
                    <a:pt x="252" y="342"/>
                  </a:lnTo>
                  <a:lnTo>
                    <a:pt x="246" y="342"/>
                  </a:lnTo>
                  <a:lnTo>
                    <a:pt x="240" y="348"/>
                  </a:lnTo>
                  <a:lnTo>
                    <a:pt x="234" y="348"/>
                  </a:lnTo>
                  <a:lnTo>
                    <a:pt x="234" y="354"/>
                  </a:lnTo>
                  <a:lnTo>
                    <a:pt x="228" y="354"/>
                  </a:lnTo>
                  <a:lnTo>
                    <a:pt x="222" y="360"/>
                  </a:lnTo>
                  <a:lnTo>
                    <a:pt x="222" y="414"/>
                  </a:lnTo>
                  <a:lnTo>
                    <a:pt x="150" y="408"/>
                  </a:lnTo>
                  <a:lnTo>
                    <a:pt x="78" y="408"/>
                  </a:lnTo>
                  <a:lnTo>
                    <a:pt x="66" y="408"/>
                  </a:lnTo>
                  <a:lnTo>
                    <a:pt x="0" y="408"/>
                  </a:lnTo>
                  <a:close/>
                </a:path>
              </a:pathLst>
            </a:custGeom>
            <a:solidFill>
              <a:srgbClr val="E2E2E2"/>
            </a:solidFill>
            <a:ln w="9525">
              <a:solidFill>
                <a:srgbClr val="808080"/>
              </a:solidFill>
              <a:prstDash val="solid"/>
              <a:round/>
              <a:headEnd/>
              <a:tailEnd/>
            </a:ln>
          </p:spPr>
          <p:txBody>
            <a:bodyPr/>
            <a:lstStyle/>
            <a:p>
              <a:endParaRPr lang="en-ZA"/>
            </a:p>
          </p:txBody>
        </p:sp>
        <p:sp>
          <p:nvSpPr>
            <p:cNvPr id="123991" name="Freeform 87"/>
            <p:cNvSpPr>
              <a:spLocks noChangeAspect="1"/>
            </p:cNvSpPr>
            <p:nvPr>
              <p:custDataLst>
                <p:tags r:id="rId27"/>
              </p:custDataLst>
            </p:nvPr>
          </p:nvSpPr>
          <p:spPr bwMode="auto">
            <a:xfrm>
              <a:off x="3240" y="911"/>
              <a:ext cx="378" cy="407"/>
            </a:xfrm>
            <a:custGeom>
              <a:avLst/>
              <a:gdLst>
                <a:gd name="T0" fmla="*/ 558 w 612"/>
                <a:gd name="T1" fmla="*/ 78 h 624"/>
                <a:gd name="T2" fmla="*/ 522 w 612"/>
                <a:gd name="T3" fmla="*/ 114 h 624"/>
                <a:gd name="T4" fmla="*/ 534 w 612"/>
                <a:gd name="T5" fmla="*/ 192 h 624"/>
                <a:gd name="T6" fmla="*/ 540 w 612"/>
                <a:gd name="T7" fmla="*/ 228 h 624"/>
                <a:gd name="T8" fmla="*/ 552 w 612"/>
                <a:gd name="T9" fmla="*/ 354 h 624"/>
                <a:gd name="T10" fmla="*/ 558 w 612"/>
                <a:gd name="T11" fmla="*/ 396 h 624"/>
                <a:gd name="T12" fmla="*/ 570 w 612"/>
                <a:gd name="T13" fmla="*/ 510 h 624"/>
                <a:gd name="T14" fmla="*/ 570 w 612"/>
                <a:gd name="T15" fmla="*/ 582 h 624"/>
                <a:gd name="T16" fmla="*/ 492 w 612"/>
                <a:gd name="T17" fmla="*/ 582 h 624"/>
                <a:gd name="T18" fmla="*/ 432 w 612"/>
                <a:gd name="T19" fmla="*/ 582 h 624"/>
                <a:gd name="T20" fmla="*/ 384 w 612"/>
                <a:gd name="T21" fmla="*/ 576 h 624"/>
                <a:gd name="T22" fmla="*/ 360 w 612"/>
                <a:gd name="T23" fmla="*/ 588 h 624"/>
                <a:gd name="T24" fmla="*/ 336 w 612"/>
                <a:gd name="T25" fmla="*/ 588 h 624"/>
                <a:gd name="T26" fmla="*/ 318 w 612"/>
                <a:gd name="T27" fmla="*/ 594 h 624"/>
                <a:gd name="T28" fmla="*/ 306 w 612"/>
                <a:gd name="T29" fmla="*/ 606 h 624"/>
                <a:gd name="T30" fmla="*/ 294 w 612"/>
                <a:gd name="T31" fmla="*/ 588 h 624"/>
                <a:gd name="T32" fmla="*/ 276 w 612"/>
                <a:gd name="T33" fmla="*/ 576 h 624"/>
                <a:gd name="T34" fmla="*/ 264 w 612"/>
                <a:gd name="T35" fmla="*/ 588 h 624"/>
                <a:gd name="T36" fmla="*/ 264 w 612"/>
                <a:gd name="T37" fmla="*/ 612 h 624"/>
                <a:gd name="T38" fmla="*/ 246 w 612"/>
                <a:gd name="T39" fmla="*/ 618 h 624"/>
                <a:gd name="T40" fmla="*/ 228 w 612"/>
                <a:gd name="T41" fmla="*/ 612 h 624"/>
                <a:gd name="T42" fmla="*/ 210 w 612"/>
                <a:gd name="T43" fmla="*/ 600 h 624"/>
                <a:gd name="T44" fmla="*/ 204 w 612"/>
                <a:gd name="T45" fmla="*/ 588 h 624"/>
                <a:gd name="T46" fmla="*/ 192 w 612"/>
                <a:gd name="T47" fmla="*/ 576 h 624"/>
                <a:gd name="T48" fmla="*/ 180 w 612"/>
                <a:gd name="T49" fmla="*/ 552 h 624"/>
                <a:gd name="T50" fmla="*/ 162 w 612"/>
                <a:gd name="T51" fmla="*/ 546 h 624"/>
                <a:gd name="T52" fmla="*/ 150 w 612"/>
                <a:gd name="T53" fmla="*/ 534 h 624"/>
                <a:gd name="T54" fmla="*/ 132 w 612"/>
                <a:gd name="T55" fmla="*/ 528 h 624"/>
                <a:gd name="T56" fmla="*/ 108 w 612"/>
                <a:gd name="T57" fmla="*/ 528 h 624"/>
                <a:gd name="T58" fmla="*/ 102 w 612"/>
                <a:gd name="T59" fmla="*/ 522 h 624"/>
                <a:gd name="T60" fmla="*/ 96 w 612"/>
                <a:gd name="T61" fmla="*/ 528 h 624"/>
                <a:gd name="T62" fmla="*/ 84 w 612"/>
                <a:gd name="T63" fmla="*/ 528 h 624"/>
                <a:gd name="T64" fmla="*/ 66 w 612"/>
                <a:gd name="T65" fmla="*/ 534 h 624"/>
                <a:gd name="T66" fmla="*/ 48 w 612"/>
                <a:gd name="T67" fmla="*/ 528 h 624"/>
                <a:gd name="T68" fmla="*/ 36 w 612"/>
                <a:gd name="T69" fmla="*/ 540 h 624"/>
                <a:gd name="T70" fmla="*/ 30 w 612"/>
                <a:gd name="T71" fmla="*/ 552 h 624"/>
                <a:gd name="T72" fmla="*/ 30 w 612"/>
                <a:gd name="T73" fmla="*/ 540 h 624"/>
                <a:gd name="T74" fmla="*/ 36 w 612"/>
                <a:gd name="T75" fmla="*/ 516 h 624"/>
                <a:gd name="T76" fmla="*/ 54 w 612"/>
                <a:gd name="T77" fmla="*/ 474 h 624"/>
                <a:gd name="T78" fmla="*/ 54 w 612"/>
                <a:gd name="T79" fmla="*/ 450 h 624"/>
                <a:gd name="T80" fmla="*/ 48 w 612"/>
                <a:gd name="T81" fmla="*/ 426 h 624"/>
                <a:gd name="T82" fmla="*/ 36 w 612"/>
                <a:gd name="T83" fmla="*/ 402 h 624"/>
                <a:gd name="T84" fmla="*/ 36 w 612"/>
                <a:gd name="T85" fmla="*/ 390 h 624"/>
                <a:gd name="T86" fmla="*/ 36 w 612"/>
                <a:gd name="T87" fmla="*/ 390 h 624"/>
                <a:gd name="T88" fmla="*/ 36 w 612"/>
                <a:gd name="T89" fmla="*/ 378 h 624"/>
                <a:gd name="T90" fmla="*/ 42 w 612"/>
                <a:gd name="T91" fmla="*/ 360 h 624"/>
                <a:gd name="T92" fmla="*/ 42 w 612"/>
                <a:gd name="T93" fmla="*/ 342 h 624"/>
                <a:gd name="T94" fmla="*/ 30 w 612"/>
                <a:gd name="T95" fmla="*/ 330 h 624"/>
                <a:gd name="T96" fmla="*/ 24 w 612"/>
                <a:gd name="T97" fmla="*/ 324 h 624"/>
                <a:gd name="T98" fmla="*/ 12 w 612"/>
                <a:gd name="T99" fmla="*/ 312 h 624"/>
                <a:gd name="T100" fmla="*/ 12 w 612"/>
                <a:gd name="T101" fmla="*/ 306 h 624"/>
                <a:gd name="T102" fmla="*/ 12 w 612"/>
                <a:gd name="T103" fmla="*/ 306 h 624"/>
                <a:gd name="T104" fmla="*/ 12 w 612"/>
                <a:gd name="T105" fmla="*/ 294 h 624"/>
                <a:gd name="T106" fmla="*/ 6 w 612"/>
                <a:gd name="T107" fmla="*/ 312 h 624"/>
                <a:gd name="T108" fmla="*/ 0 w 612"/>
                <a:gd name="T109" fmla="*/ 324 h 624"/>
                <a:gd name="T110" fmla="*/ 6 w 612"/>
                <a:gd name="T111" fmla="*/ 306 h 624"/>
                <a:gd name="T112" fmla="*/ 108 w 612"/>
                <a:gd name="T113" fmla="*/ 294 h 624"/>
                <a:gd name="T114" fmla="*/ 198 w 612"/>
                <a:gd name="T115" fmla="*/ 264 h 624"/>
                <a:gd name="T116" fmla="*/ 204 w 612"/>
                <a:gd name="T117" fmla="*/ 204 h 624"/>
                <a:gd name="T118" fmla="*/ 216 w 612"/>
                <a:gd name="T119" fmla="*/ 192 h 624"/>
                <a:gd name="T120" fmla="*/ 252 w 612"/>
                <a:gd name="T121" fmla="*/ 6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624">
                  <a:moveTo>
                    <a:pt x="420" y="0"/>
                  </a:moveTo>
                  <a:lnTo>
                    <a:pt x="474" y="30"/>
                  </a:lnTo>
                  <a:lnTo>
                    <a:pt x="504" y="42"/>
                  </a:lnTo>
                  <a:lnTo>
                    <a:pt x="558" y="78"/>
                  </a:lnTo>
                  <a:lnTo>
                    <a:pt x="582" y="96"/>
                  </a:lnTo>
                  <a:lnTo>
                    <a:pt x="612" y="114"/>
                  </a:lnTo>
                  <a:lnTo>
                    <a:pt x="600" y="114"/>
                  </a:lnTo>
                  <a:lnTo>
                    <a:pt x="522" y="114"/>
                  </a:lnTo>
                  <a:lnTo>
                    <a:pt x="522" y="120"/>
                  </a:lnTo>
                  <a:lnTo>
                    <a:pt x="528" y="162"/>
                  </a:lnTo>
                  <a:lnTo>
                    <a:pt x="534" y="180"/>
                  </a:lnTo>
                  <a:lnTo>
                    <a:pt x="534" y="192"/>
                  </a:lnTo>
                  <a:lnTo>
                    <a:pt x="534" y="198"/>
                  </a:lnTo>
                  <a:lnTo>
                    <a:pt x="534" y="204"/>
                  </a:lnTo>
                  <a:lnTo>
                    <a:pt x="534" y="210"/>
                  </a:lnTo>
                  <a:lnTo>
                    <a:pt x="540" y="228"/>
                  </a:lnTo>
                  <a:lnTo>
                    <a:pt x="540" y="252"/>
                  </a:lnTo>
                  <a:lnTo>
                    <a:pt x="546" y="306"/>
                  </a:lnTo>
                  <a:lnTo>
                    <a:pt x="552" y="342"/>
                  </a:lnTo>
                  <a:lnTo>
                    <a:pt x="552" y="354"/>
                  </a:lnTo>
                  <a:lnTo>
                    <a:pt x="552" y="360"/>
                  </a:lnTo>
                  <a:lnTo>
                    <a:pt x="552" y="366"/>
                  </a:lnTo>
                  <a:lnTo>
                    <a:pt x="552" y="384"/>
                  </a:lnTo>
                  <a:lnTo>
                    <a:pt x="558" y="396"/>
                  </a:lnTo>
                  <a:lnTo>
                    <a:pt x="564" y="462"/>
                  </a:lnTo>
                  <a:lnTo>
                    <a:pt x="564" y="468"/>
                  </a:lnTo>
                  <a:lnTo>
                    <a:pt x="564" y="486"/>
                  </a:lnTo>
                  <a:lnTo>
                    <a:pt x="570" y="510"/>
                  </a:lnTo>
                  <a:lnTo>
                    <a:pt x="570" y="534"/>
                  </a:lnTo>
                  <a:lnTo>
                    <a:pt x="588" y="540"/>
                  </a:lnTo>
                  <a:lnTo>
                    <a:pt x="576" y="582"/>
                  </a:lnTo>
                  <a:lnTo>
                    <a:pt x="570" y="582"/>
                  </a:lnTo>
                  <a:lnTo>
                    <a:pt x="552" y="582"/>
                  </a:lnTo>
                  <a:lnTo>
                    <a:pt x="516" y="582"/>
                  </a:lnTo>
                  <a:lnTo>
                    <a:pt x="498" y="582"/>
                  </a:lnTo>
                  <a:lnTo>
                    <a:pt x="492" y="582"/>
                  </a:lnTo>
                  <a:lnTo>
                    <a:pt x="468" y="582"/>
                  </a:lnTo>
                  <a:lnTo>
                    <a:pt x="456" y="582"/>
                  </a:lnTo>
                  <a:lnTo>
                    <a:pt x="438" y="582"/>
                  </a:lnTo>
                  <a:lnTo>
                    <a:pt x="432" y="582"/>
                  </a:lnTo>
                  <a:lnTo>
                    <a:pt x="420" y="582"/>
                  </a:lnTo>
                  <a:lnTo>
                    <a:pt x="384" y="582"/>
                  </a:lnTo>
                  <a:lnTo>
                    <a:pt x="390" y="576"/>
                  </a:lnTo>
                  <a:lnTo>
                    <a:pt x="384" y="576"/>
                  </a:lnTo>
                  <a:lnTo>
                    <a:pt x="378" y="576"/>
                  </a:lnTo>
                  <a:lnTo>
                    <a:pt x="384" y="588"/>
                  </a:lnTo>
                  <a:lnTo>
                    <a:pt x="366" y="588"/>
                  </a:lnTo>
                  <a:lnTo>
                    <a:pt x="360" y="588"/>
                  </a:lnTo>
                  <a:lnTo>
                    <a:pt x="354" y="588"/>
                  </a:lnTo>
                  <a:lnTo>
                    <a:pt x="348" y="588"/>
                  </a:lnTo>
                  <a:lnTo>
                    <a:pt x="342" y="588"/>
                  </a:lnTo>
                  <a:lnTo>
                    <a:pt x="336" y="588"/>
                  </a:lnTo>
                  <a:lnTo>
                    <a:pt x="330" y="588"/>
                  </a:lnTo>
                  <a:lnTo>
                    <a:pt x="324" y="588"/>
                  </a:lnTo>
                  <a:lnTo>
                    <a:pt x="318" y="588"/>
                  </a:lnTo>
                  <a:lnTo>
                    <a:pt x="318" y="594"/>
                  </a:lnTo>
                  <a:lnTo>
                    <a:pt x="312" y="594"/>
                  </a:lnTo>
                  <a:lnTo>
                    <a:pt x="312" y="600"/>
                  </a:lnTo>
                  <a:lnTo>
                    <a:pt x="306" y="600"/>
                  </a:lnTo>
                  <a:lnTo>
                    <a:pt x="306" y="606"/>
                  </a:lnTo>
                  <a:lnTo>
                    <a:pt x="306" y="600"/>
                  </a:lnTo>
                  <a:lnTo>
                    <a:pt x="306" y="594"/>
                  </a:lnTo>
                  <a:lnTo>
                    <a:pt x="300" y="594"/>
                  </a:lnTo>
                  <a:lnTo>
                    <a:pt x="294" y="588"/>
                  </a:lnTo>
                  <a:lnTo>
                    <a:pt x="288" y="588"/>
                  </a:lnTo>
                  <a:lnTo>
                    <a:pt x="288" y="582"/>
                  </a:lnTo>
                  <a:lnTo>
                    <a:pt x="282" y="576"/>
                  </a:lnTo>
                  <a:lnTo>
                    <a:pt x="276" y="576"/>
                  </a:lnTo>
                  <a:lnTo>
                    <a:pt x="276" y="582"/>
                  </a:lnTo>
                  <a:lnTo>
                    <a:pt x="270" y="582"/>
                  </a:lnTo>
                  <a:lnTo>
                    <a:pt x="264" y="582"/>
                  </a:lnTo>
                  <a:lnTo>
                    <a:pt x="264" y="588"/>
                  </a:lnTo>
                  <a:lnTo>
                    <a:pt x="264" y="594"/>
                  </a:lnTo>
                  <a:lnTo>
                    <a:pt x="264" y="600"/>
                  </a:lnTo>
                  <a:lnTo>
                    <a:pt x="264" y="606"/>
                  </a:lnTo>
                  <a:lnTo>
                    <a:pt x="264" y="612"/>
                  </a:lnTo>
                  <a:lnTo>
                    <a:pt x="258" y="618"/>
                  </a:lnTo>
                  <a:lnTo>
                    <a:pt x="252" y="618"/>
                  </a:lnTo>
                  <a:lnTo>
                    <a:pt x="252" y="624"/>
                  </a:lnTo>
                  <a:lnTo>
                    <a:pt x="246" y="618"/>
                  </a:lnTo>
                  <a:lnTo>
                    <a:pt x="240" y="618"/>
                  </a:lnTo>
                  <a:lnTo>
                    <a:pt x="234" y="618"/>
                  </a:lnTo>
                  <a:lnTo>
                    <a:pt x="234" y="612"/>
                  </a:lnTo>
                  <a:lnTo>
                    <a:pt x="228" y="612"/>
                  </a:lnTo>
                  <a:lnTo>
                    <a:pt x="228" y="606"/>
                  </a:lnTo>
                  <a:lnTo>
                    <a:pt x="222" y="606"/>
                  </a:lnTo>
                  <a:lnTo>
                    <a:pt x="216" y="600"/>
                  </a:lnTo>
                  <a:lnTo>
                    <a:pt x="210" y="600"/>
                  </a:lnTo>
                  <a:lnTo>
                    <a:pt x="210" y="594"/>
                  </a:lnTo>
                  <a:lnTo>
                    <a:pt x="204" y="588"/>
                  </a:lnTo>
                  <a:lnTo>
                    <a:pt x="210" y="588"/>
                  </a:lnTo>
                  <a:lnTo>
                    <a:pt x="204" y="588"/>
                  </a:lnTo>
                  <a:lnTo>
                    <a:pt x="204" y="582"/>
                  </a:lnTo>
                  <a:lnTo>
                    <a:pt x="198" y="582"/>
                  </a:lnTo>
                  <a:lnTo>
                    <a:pt x="198" y="576"/>
                  </a:lnTo>
                  <a:lnTo>
                    <a:pt x="192" y="576"/>
                  </a:lnTo>
                  <a:lnTo>
                    <a:pt x="192" y="570"/>
                  </a:lnTo>
                  <a:lnTo>
                    <a:pt x="186" y="564"/>
                  </a:lnTo>
                  <a:lnTo>
                    <a:pt x="186" y="558"/>
                  </a:lnTo>
                  <a:lnTo>
                    <a:pt x="180" y="552"/>
                  </a:lnTo>
                  <a:lnTo>
                    <a:pt x="174" y="552"/>
                  </a:lnTo>
                  <a:lnTo>
                    <a:pt x="168" y="552"/>
                  </a:lnTo>
                  <a:lnTo>
                    <a:pt x="162" y="552"/>
                  </a:lnTo>
                  <a:lnTo>
                    <a:pt x="162" y="546"/>
                  </a:lnTo>
                  <a:lnTo>
                    <a:pt x="156" y="546"/>
                  </a:lnTo>
                  <a:lnTo>
                    <a:pt x="156" y="540"/>
                  </a:lnTo>
                  <a:lnTo>
                    <a:pt x="150" y="540"/>
                  </a:lnTo>
                  <a:lnTo>
                    <a:pt x="150" y="534"/>
                  </a:lnTo>
                  <a:lnTo>
                    <a:pt x="144" y="534"/>
                  </a:lnTo>
                  <a:lnTo>
                    <a:pt x="144" y="528"/>
                  </a:lnTo>
                  <a:lnTo>
                    <a:pt x="138" y="528"/>
                  </a:lnTo>
                  <a:lnTo>
                    <a:pt x="132" y="528"/>
                  </a:lnTo>
                  <a:lnTo>
                    <a:pt x="126" y="528"/>
                  </a:lnTo>
                  <a:lnTo>
                    <a:pt x="120" y="528"/>
                  </a:lnTo>
                  <a:lnTo>
                    <a:pt x="114" y="528"/>
                  </a:lnTo>
                  <a:lnTo>
                    <a:pt x="108" y="528"/>
                  </a:lnTo>
                  <a:lnTo>
                    <a:pt x="108" y="522"/>
                  </a:lnTo>
                  <a:lnTo>
                    <a:pt x="102" y="522"/>
                  </a:lnTo>
                  <a:lnTo>
                    <a:pt x="102" y="528"/>
                  </a:lnTo>
                  <a:lnTo>
                    <a:pt x="102" y="522"/>
                  </a:lnTo>
                  <a:lnTo>
                    <a:pt x="102" y="528"/>
                  </a:lnTo>
                  <a:lnTo>
                    <a:pt x="96" y="528"/>
                  </a:lnTo>
                  <a:lnTo>
                    <a:pt x="102" y="528"/>
                  </a:lnTo>
                  <a:lnTo>
                    <a:pt x="96" y="528"/>
                  </a:lnTo>
                  <a:lnTo>
                    <a:pt x="90" y="528"/>
                  </a:lnTo>
                  <a:lnTo>
                    <a:pt x="84" y="528"/>
                  </a:lnTo>
                  <a:lnTo>
                    <a:pt x="84" y="534"/>
                  </a:lnTo>
                  <a:lnTo>
                    <a:pt x="84" y="528"/>
                  </a:lnTo>
                  <a:lnTo>
                    <a:pt x="78" y="528"/>
                  </a:lnTo>
                  <a:lnTo>
                    <a:pt x="78" y="534"/>
                  </a:lnTo>
                  <a:lnTo>
                    <a:pt x="72" y="534"/>
                  </a:lnTo>
                  <a:lnTo>
                    <a:pt x="66" y="534"/>
                  </a:lnTo>
                  <a:lnTo>
                    <a:pt x="60" y="534"/>
                  </a:lnTo>
                  <a:lnTo>
                    <a:pt x="54" y="534"/>
                  </a:lnTo>
                  <a:lnTo>
                    <a:pt x="48" y="534"/>
                  </a:lnTo>
                  <a:lnTo>
                    <a:pt x="48" y="528"/>
                  </a:lnTo>
                  <a:lnTo>
                    <a:pt x="48" y="534"/>
                  </a:lnTo>
                  <a:lnTo>
                    <a:pt x="42" y="534"/>
                  </a:lnTo>
                  <a:lnTo>
                    <a:pt x="42" y="540"/>
                  </a:lnTo>
                  <a:lnTo>
                    <a:pt x="36" y="540"/>
                  </a:lnTo>
                  <a:lnTo>
                    <a:pt x="36" y="546"/>
                  </a:lnTo>
                  <a:lnTo>
                    <a:pt x="30" y="552"/>
                  </a:lnTo>
                  <a:lnTo>
                    <a:pt x="36" y="552"/>
                  </a:lnTo>
                  <a:lnTo>
                    <a:pt x="30" y="552"/>
                  </a:lnTo>
                  <a:lnTo>
                    <a:pt x="30" y="558"/>
                  </a:lnTo>
                  <a:lnTo>
                    <a:pt x="30" y="552"/>
                  </a:lnTo>
                  <a:lnTo>
                    <a:pt x="30" y="546"/>
                  </a:lnTo>
                  <a:lnTo>
                    <a:pt x="30" y="540"/>
                  </a:lnTo>
                  <a:lnTo>
                    <a:pt x="30" y="534"/>
                  </a:lnTo>
                  <a:lnTo>
                    <a:pt x="36" y="528"/>
                  </a:lnTo>
                  <a:lnTo>
                    <a:pt x="36" y="522"/>
                  </a:lnTo>
                  <a:lnTo>
                    <a:pt x="36" y="516"/>
                  </a:lnTo>
                  <a:lnTo>
                    <a:pt x="48" y="498"/>
                  </a:lnTo>
                  <a:lnTo>
                    <a:pt x="48" y="486"/>
                  </a:lnTo>
                  <a:lnTo>
                    <a:pt x="54" y="480"/>
                  </a:lnTo>
                  <a:lnTo>
                    <a:pt x="54" y="474"/>
                  </a:lnTo>
                  <a:lnTo>
                    <a:pt x="54" y="468"/>
                  </a:lnTo>
                  <a:lnTo>
                    <a:pt x="54" y="462"/>
                  </a:lnTo>
                  <a:lnTo>
                    <a:pt x="54" y="456"/>
                  </a:lnTo>
                  <a:lnTo>
                    <a:pt x="54" y="450"/>
                  </a:lnTo>
                  <a:lnTo>
                    <a:pt x="54" y="444"/>
                  </a:lnTo>
                  <a:lnTo>
                    <a:pt x="54" y="438"/>
                  </a:lnTo>
                  <a:lnTo>
                    <a:pt x="48" y="432"/>
                  </a:lnTo>
                  <a:lnTo>
                    <a:pt x="48" y="426"/>
                  </a:lnTo>
                  <a:lnTo>
                    <a:pt x="48" y="420"/>
                  </a:lnTo>
                  <a:lnTo>
                    <a:pt x="48" y="414"/>
                  </a:lnTo>
                  <a:lnTo>
                    <a:pt x="42" y="408"/>
                  </a:lnTo>
                  <a:lnTo>
                    <a:pt x="36" y="402"/>
                  </a:lnTo>
                  <a:lnTo>
                    <a:pt x="36" y="396"/>
                  </a:lnTo>
                  <a:lnTo>
                    <a:pt x="30" y="396"/>
                  </a:lnTo>
                  <a:lnTo>
                    <a:pt x="30" y="390"/>
                  </a:lnTo>
                  <a:lnTo>
                    <a:pt x="36" y="390"/>
                  </a:lnTo>
                  <a:lnTo>
                    <a:pt x="36" y="384"/>
                  </a:lnTo>
                  <a:lnTo>
                    <a:pt x="42" y="384"/>
                  </a:lnTo>
                  <a:lnTo>
                    <a:pt x="36" y="384"/>
                  </a:lnTo>
                  <a:lnTo>
                    <a:pt x="36" y="390"/>
                  </a:lnTo>
                  <a:lnTo>
                    <a:pt x="30" y="390"/>
                  </a:lnTo>
                  <a:lnTo>
                    <a:pt x="30" y="384"/>
                  </a:lnTo>
                  <a:lnTo>
                    <a:pt x="36" y="384"/>
                  </a:lnTo>
                  <a:lnTo>
                    <a:pt x="36" y="378"/>
                  </a:lnTo>
                  <a:lnTo>
                    <a:pt x="42" y="378"/>
                  </a:lnTo>
                  <a:lnTo>
                    <a:pt x="42" y="372"/>
                  </a:lnTo>
                  <a:lnTo>
                    <a:pt x="42" y="366"/>
                  </a:lnTo>
                  <a:lnTo>
                    <a:pt x="42" y="360"/>
                  </a:lnTo>
                  <a:lnTo>
                    <a:pt x="42" y="354"/>
                  </a:lnTo>
                  <a:lnTo>
                    <a:pt x="48" y="348"/>
                  </a:lnTo>
                  <a:lnTo>
                    <a:pt x="42" y="348"/>
                  </a:lnTo>
                  <a:lnTo>
                    <a:pt x="42" y="342"/>
                  </a:lnTo>
                  <a:lnTo>
                    <a:pt x="36" y="342"/>
                  </a:lnTo>
                  <a:lnTo>
                    <a:pt x="36" y="336"/>
                  </a:lnTo>
                  <a:lnTo>
                    <a:pt x="36" y="330"/>
                  </a:lnTo>
                  <a:lnTo>
                    <a:pt x="30" y="330"/>
                  </a:lnTo>
                  <a:lnTo>
                    <a:pt x="30" y="324"/>
                  </a:lnTo>
                  <a:lnTo>
                    <a:pt x="30" y="330"/>
                  </a:lnTo>
                  <a:lnTo>
                    <a:pt x="24" y="330"/>
                  </a:lnTo>
                  <a:lnTo>
                    <a:pt x="24" y="324"/>
                  </a:lnTo>
                  <a:lnTo>
                    <a:pt x="18" y="324"/>
                  </a:lnTo>
                  <a:lnTo>
                    <a:pt x="18" y="318"/>
                  </a:lnTo>
                  <a:lnTo>
                    <a:pt x="18" y="312"/>
                  </a:lnTo>
                  <a:lnTo>
                    <a:pt x="12" y="312"/>
                  </a:lnTo>
                  <a:lnTo>
                    <a:pt x="12" y="306"/>
                  </a:lnTo>
                  <a:lnTo>
                    <a:pt x="18" y="312"/>
                  </a:lnTo>
                  <a:lnTo>
                    <a:pt x="18" y="306"/>
                  </a:lnTo>
                  <a:lnTo>
                    <a:pt x="12" y="306"/>
                  </a:lnTo>
                  <a:lnTo>
                    <a:pt x="18" y="306"/>
                  </a:lnTo>
                  <a:lnTo>
                    <a:pt x="12" y="306"/>
                  </a:lnTo>
                  <a:lnTo>
                    <a:pt x="12" y="300"/>
                  </a:lnTo>
                  <a:lnTo>
                    <a:pt x="12" y="306"/>
                  </a:lnTo>
                  <a:lnTo>
                    <a:pt x="12" y="300"/>
                  </a:lnTo>
                  <a:lnTo>
                    <a:pt x="12" y="294"/>
                  </a:lnTo>
                  <a:lnTo>
                    <a:pt x="12" y="300"/>
                  </a:lnTo>
                  <a:lnTo>
                    <a:pt x="12" y="294"/>
                  </a:lnTo>
                  <a:lnTo>
                    <a:pt x="12" y="300"/>
                  </a:lnTo>
                  <a:lnTo>
                    <a:pt x="6" y="300"/>
                  </a:lnTo>
                  <a:lnTo>
                    <a:pt x="6" y="306"/>
                  </a:lnTo>
                  <a:lnTo>
                    <a:pt x="6" y="312"/>
                  </a:lnTo>
                  <a:lnTo>
                    <a:pt x="0" y="318"/>
                  </a:lnTo>
                  <a:lnTo>
                    <a:pt x="6" y="318"/>
                  </a:lnTo>
                  <a:lnTo>
                    <a:pt x="6" y="324"/>
                  </a:lnTo>
                  <a:lnTo>
                    <a:pt x="0" y="324"/>
                  </a:lnTo>
                  <a:lnTo>
                    <a:pt x="0" y="318"/>
                  </a:lnTo>
                  <a:lnTo>
                    <a:pt x="0" y="312"/>
                  </a:lnTo>
                  <a:lnTo>
                    <a:pt x="6" y="312"/>
                  </a:lnTo>
                  <a:lnTo>
                    <a:pt x="6" y="306"/>
                  </a:lnTo>
                  <a:lnTo>
                    <a:pt x="6" y="294"/>
                  </a:lnTo>
                  <a:lnTo>
                    <a:pt x="12" y="294"/>
                  </a:lnTo>
                  <a:lnTo>
                    <a:pt x="60" y="294"/>
                  </a:lnTo>
                  <a:lnTo>
                    <a:pt x="108" y="294"/>
                  </a:lnTo>
                  <a:lnTo>
                    <a:pt x="162" y="294"/>
                  </a:lnTo>
                  <a:lnTo>
                    <a:pt x="204" y="294"/>
                  </a:lnTo>
                  <a:lnTo>
                    <a:pt x="204" y="276"/>
                  </a:lnTo>
                  <a:lnTo>
                    <a:pt x="198" y="264"/>
                  </a:lnTo>
                  <a:lnTo>
                    <a:pt x="198" y="222"/>
                  </a:lnTo>
                  <a:lnTo>
                    <a:pt x="198" y="210"/>
                  </a:lnTo>
                  <a:lnTo>
                    <a:pt x="204" y="210"/>
                  </a:lnTo>
                  <a:lnTo>
                    <a:pt x="204" y="204"/>
                  </a:lnTo>
                  <a:lnTo>
                    <a:pt x="204" y="198"/>
                  </a:lnTo>
                  <a:lnTo>
                    <a:pt x="210" y="198"/>
                  </a:lnTo>
                  <a:lnTo>
                    <a:pt x="210" y="192"/>
                  </a:lnTo>
                  <a:lnTo>
                    <a:pt x="216" y="192"/>
                  </a:lnTo>
                  <a:lnTo>
                    <a:pt x="246" y="186"/>
                  </a:lnTo>
                  <a:lnTo>
                    <a:pt x="252" y="186"/>
                  </a:lnTo>
                  <a:lnTo>
                    <a:pt x="252" y="120"/>
                  </a:lnTo>
                  <a:lnTo>
                    <a:pt x="252" y="60"/>
                  </a:lnTo>
                  <a:lnTo>
                    <a:pt x="420" y="60"/>
                  </a:lnTo>
                  <a:lnTo>
                    <a:pt x="420" y="6"/>
                  </a:lnTo>
                  <a:lnTo>
                    <a:pt x="420" y="0"/>
                  </a:lnTo>
                  <a:close/>
                </a:path>
              </a:pathLst>
            </a:custGeom>
            <a:solidFill>
              <a:srgbClr val="E2E2E2"/>
            </a:solidFill>
            <a:ln w="9525">
              <a:solidFill>
                <a:srgbClr val="808080"/>
              </a:solidFill>
              <a:prstDash val="solid"/>
              <a:round/>
              <a:headEnd/>
              <a:tailEnd/>
            </a:ln>
          </p:spPr>
          <p:txBody>
            <a:bodyPr/>
            <a:lstStyle/>
            <a:p>
              <a:endParaRPr lang="en-ZA"/>
            </a:p>
          </p:txBody>
        </p:sp>
        <p:sp>
          <p:nvSpPr>
            <p:cNvPr id="123992" name="Freeform 88"/>
            <p:cNvSpPr>
              <a:spLocks noChangeAspect="1"/>
            </p:cNvSpPr>
            <p:nvPr>
              <p:custDataLst>
                <p:tags r:id="rId28"/>
              </p:custDataLst>
            </p:nvPr>
          </p:nvSpPr>
          <p:spPr bwMode="auto">
            <a:xfrm>
              <a:off x="3240" y="899"/>
              <a:ext cx="262" cy="225"/>
            </a:xfrm>
            <a:custGeom>
              <a:avLst/>
              <a:gdLst>
                <a:gd name="T0" fmla="*/ 264 w 420"/>
                <a:gd name="T1" fmla="*/ 0 h 348"/>
                <a:gd name="T2" fmla="*/ 348 w 420"/>
                <a:gd name="T3" fmla="*/ 0 h 348"/>
                <a:gd name="T4" fmla="*/ 420 w 420"/>
                <a:gd name="T5" fmla="*/ 24 h 348"/>
                <a:gd name="T6" fmla="*/ 420 w 420"/>
                <a:gd name="T7" fmla="*/ 84 h 348"/>
                <a:gd name="T8" fmla="*/ 252 w 420"/>
                <a:gd name="T9" fmla="*/ 144 h 348"/>
                <a:gd name="T10" fmla="*/ 246 w 420"/>
                <a:gd name="T11" fmla="*/ 210 h 348"/>
                <a:gd name="T12" fmla="*/ 210 w 420"/>
                <a:gd name="T13" fmla="*/ 216 h 348"/>
                <a:gd name="T14" fmla="*/ 204 w 420"/>
                <a:gd name="T15" fmla="*/ 222 h 348"/>
                <a:gd name="T16" fmla="*/ 204 w 420"/>
                <a:gd name="T17" fmla="*/ 234 h 348"/>
                <a:gd name="T18" fmla="*/ 198 w 420"/>
                <a:gd name="T19" fmla="*/ 246 h 348"/>
                <a:gd name="T20" fmla="*/ 204 w 420"/>
                <a:gd name="T21" fmla="*/ 300 h 348"/>
                <a:gd name="T22" fmla="*/ 162 w 420"/>
                <a:gd name="T23" fmla="*/ 318 h 348"/>
                <a:gd name="T24" fmla="*/ 60 w 420"/>
                <a:gd name="T25" fmla="*/ 318 h 348"/>
                <a:gd name="T26" fmla="*/ 6 w 420"/>
                <a:gd name="T27" fmla="*/ 318 h 348"/>
                <a:gd name="T28" fmla="*/ 6 w 420"/>
                <a:gd name="T29" fmla="*/ 336 h 348"/>
                <a:gd name="T30" fmla="*/ 0 w 420"/>
                <a:gd name="T31" fmla="*/ 342 h 348"/>
                <a:gd name="T32" fmla="*/ 0 w 420"/>
                <a:gd name="T33" fmla="*/ 342 h 348"/>
                <a:gd name="T34" fmla="*/ 0 w 420"/>
                <a:gd name="T35" fmla="*/ 330 h 348"/>
                <a:gd name="T36" fmla="*/ 6 w 420"/>
                <a:gd name="T37" fmla="*/ 318 h 348"/>
                <a:gd name="T38" fmla="*/ 6 w 420"/>
                <a:gd name="T39" fmla="*/ 306 h 348"/>
                <a:gd name="T40" fmla="*/ 6 w 420"/>
                <a:gd name="T41" fmla="*/ 294 h 348"/>
                <a:gd name="T42" fmla="*/ 12 w 420"/>
                <a:gd name="T43" fmla="*/ 282 h 348"/>
                <a:gd name="T44" fmla="*/ 18 w 420"/>
                <a:gd name="T45" fmla="*/ 276 h 348"/>
                <a:gd name="T46" fmla="*/ 24 w 420"/>
                <a:gd name="T47" fmla="*/ 270 h 348"/>
                <a:gd name="T48" fmla="*/ 30 w 420"/>
                <a:gd name="T49" fmla="*/ 264 h 348"/>
                <a:gd name="T50" fmla="*/ 36 w 420"/>
                <a:gd name="T51" fmla="*/ 252 h 348"/>
                <a:gd name="T52" fmla="*/ 42 w 420"/>
                <a:gd name="T53" fmla="*/ 246 h 348"/>
                <a:gd name="T54" fmla="*/ 48 w 420"/>
                <a:gd name="T55" fmla="*/ 240 h 348"/>
                <a:gd name="T56" fmla="*/ 48 w 420"/>
                <a:gd name="T57" fmla="*/ 228 h 348"/>
                <a:gd name="T58" fmla="*/ 48 w 420"/>
                <a:gd name="T59" fmla="*/ 228 h 348"/>
                <a:gd name="T60" fmla="*/ 54 w 420"/>
                <a:gd name="T61" fmla="*/ 222 h 348"/>
                <a:gd name="T62" fmla="*/ 60 w 420"/>
                <a:gd name="T63" fmla="*/ 210 h 348"/>
                <a:gd name="T64" fmla="*/ 60 w 420"/>
                <a:gd name="T65" fmla="*/ 210 h 348"/>
                <a:gd name="T66" fmla="*/ 66 w 420"/>
                <a:gd name="T67" fmla="*/ 198 h 348"/>
                <a:gd name="T68" fmla="*/ 72 w 420"/>
                <a:gd name="T69" fmla="*/ 192 h 348"/>
                <a:gd name="T70" fmla="*/ 72 w 420"/>
                <a:gd name="T71" fmla="*/ 192 h 348"/>
                <a:gd name="T72" fmla="*/ 60 w 420"/>
                <a:gd name="T73" fmla="*/ 192 h 348"/>
                <a:gd name="T74" fmla="*/ 60 w 420"/>
                <a:gd name="T75" fmla="*/ 204 h 348"/>
                <a:gd name="T76" fmla="*/ 54 w 420"/>
                <a:gd name="T77" fmla="*/ 198 h 348"/>
                <a:gd name="T78" fmla="*/ 60 w 420"/>
                <a:gd name="T79" fmla="*/ 192 h 348"/>
                <a:gd name="T80" fmla="*/ 72 w 420"/>
                <a:gd name="T81" fmla="*/ 186 h 348"/>
                <a:gd name="T82" fmla="*/ 78 w 420"/>
                <a:gd name="T83" fmla="*/ 180 h 348"/>
                <a:gd name="T84" fmla="*/ 84 w 420"/>
                <a:gd name="T85" fmla="*/ 174 h 348"/>
                <a:gd name="T86" fmla="*/ 90 w 420"/>
                <a:gd name="T87" fmla="*/ 162 h 348"/>
                <a:gd name="T88" fmla="*/ 102 w 420"/>
                <a:gd name="T89" fmla="*/ 156 h 348"/>
                <a:gd name="T90" fmla="*/ 108 w 420"/>
                <a:gd name="T91" fmla="*/ 150 h 348"/>
                <a:gd name="T92" fmla="*/ 114 w 420"/>
                <a:gd name="T93" fmla="*/ 138 h 348"/>
                <a:gd name="T94" fmla="*/ 114 w 420"/>
                <a:gd name="T95" fmla="*/ 126 h 348"/>
                <a:gd name="T96" fmla="*/ 114 w 420"/>
                <a:gd name="T97" fmla="*/ 114 h 348"/>
                <a:gd name="T98" fmla="*/ 120 w 420"/>
                <a:gd name="T99" fmla="*/ 102 h 348"/>
                <a:gd name="T100" fmla="*/ 126 w 420"/>
                <a:gd name="T101" fmla="*/ 96 h 348"/>
                <a:gd name="T102" fmla="*/ 132 w 420"/>
                <a:gd name="T103" fmla="*/ 84 h 348"/>
                <a:gd name="T104" fmla="*/ 132 w 420"/>
                <a:gd name="T105" fmla="*/ 72 h 348"/>
                <a:gd name="T106" fmla="*/ 144 w 420"/>
                <a:gd name="T107" fmla="*/ 66 h 348"/>
                <a:gd name="T108" fmla="*/ 156 w 420"/>
                <a:gd name="T109" fmla="*/ 60 h 348"/>
                <a:gd name="T110" fmla="*/ 174 w 420"/>
                <a:gd name="T111" fmla="*/ 54 h 348"/>
                <a:gd name="T112" fmla="*/ 180 w 420"/>
                <a:gd name="T113" fmla="*/ 48 h 348"/>
                <a:gd name="T114" fmla="*/ 180 w 420"/>
                <a:gd name="T115" fmla="*/ 30 h 348"/>
                <a:gd name="T116" fmla="*/ 186 w 420"/>
                <a:gd name="T117" fmla="*/ 24 h 348"/>
                <a:gd name="T118" fmla="*/ 192 w 420"/>
                <a:gd name="T119" fmla="*/ 18 h 348"/>
                <a:gd name="T120" fmla="*/ 192 w 420"/>
                <a:gd name="T121" fmla="*/ 18 h 348"/>
                <a:gd name="T122" fmla="*/ 192 w 420"/>
                <a:gd name="T123" fmla="*/ 6 h 348"/>
                <a:gd name="T124" fmla="*/ 198 w 420"/>
                <a:gd name="T12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0" h="348">
                  <a:moveTo>
                    <a:pt x="198" y="0"/>
                  </a:moveTo>
                  <a:lnTo>
                    <a:pt x="264" y="0"/>
                  </a:lnTo>
                  <a:lnTo>
                    <a:pt x="276" y="0"/>
                  </a:lnTo>
                  <a:lnTo>
                    <a:pt x="348" y="0"/>
                  </a:lnTo>
                  <a:lnTo>
                    <a:pt x="420" y="6"/>
                  </a:lnTo>
                  <a:lnTo>
                    <a:pt x="420" y="24"/>
                  </a:lnTo>
                  <a:lnTo>
                    <a:pt x="420" y="30"/>
                  </a:lnTo>
                  <a:lnTo>
                    <a:pt x="420" y="84"/>
                  </a:lnTo>
                  <a:lnTo>
                    <a:pt x="252" y="84"/>
                  </a:lnTo>
                  <a:lnTo>
                    <a:pt x="252" y="144"/>
                  </a:lnTo>
                  <a:lnTo>
                    <a:pt x="252" y="210"/>
                  </a:lnTo>
                  <a:lnTo>
                    <a:pt x="246" y="210"/>
                  </a:lnTo>
                  <a:lnTo>
                    <a:pt x="216" y="216"/>
                  </a:lnTo>
                  <a:lnTo>
                    <a:pt x="210" y="216"/>
                  </a:lnTo>
                  <a:lnTo>
                    <a:pt x="210" y="222"/>
                  </a:lnTo>
                  <a:lnTo>
                    <a:pt x="204" y="222"/>
                  </a:lnTo>
                  <a:lnTo>
                    <a:pt x="204" y="228"/>
                  </a:lnTo>
                  <a:lnTo>
                    <a:pt x="204" y="234"/>
                  </a:lnTo>
                  <a:lnTo>
                    <a:pt x="198" y="234"/>
                  </a:lnTo>
                  <a:lnTo>
                    <a:pt x="198" y="246"/>
                  </a:lnTo>
                  <a:lnTo>
                    <a:pt x="198" y="288"/>
                  </a:lnTo>
                  <a:lnTo>
                    <a:pt x="204" y="300"/>
                  </a:lnTo>
                  <a:lnTo>
                    <a:pt x="204" y="318"/>
                  </a:lnTo>
                  <a:lnTo>
                    <a:pt x="162" y="318"/>
                  </a:lnTo>
                  <a:lnTo>
                    <a:pt x="108" y="318"/>
                  </a:lnTo>
                  <a:lnTo>
                    <a:pt x="60" y="318"/>
                  </a:lnTo>
                  <a:lnTo>
                    <a:pt x="12" y="318"/>
                  </a:lnTo>
                  <a:lnTo>
                    <a:pt x="6" y="318"/>
                  </a:lnTo>
                  <a:lnTo>
                    <a:pt x="6" y="330"/>
                  </a:lnTo>
                  <a:lnTo>
                    <a:pt x="6" y="336"/>
                  </a:lnTo>
                  <a:lnTo>
                    <a:pt x="0" y="336"/>
                  </a:lnTo>
                  <a:lnTo>
                    <a:pt x="0" y="342"/>
                  </a:lnTo>
                  <a:lnTo>
                    <a:pt x="0" y="348"/>
                  </a:lnTo>
                  <a:lnTo>
                    <a:pt x="0" y="342"/>
                  </a:lnTo>
                  <a:lnTo>
                    <a:pt x="0" y="336"/>
                  </a:lnTo>
                  <a:lnTo>
                    <a:pt x="0" y="330"/>
                  </a:lnTo>
                  <a:lnTo>
                    <a:pt x="6" y="324"/>
                  </a:lnTo>
                  <a:lnTo>
                    <a:pt x="6" y="318"/>
                  </a:lnTo>
                  <a:lnTo>
                    <a:pt x="6" y="312"/>
                  </a:lnTo>
                  <a:lnTo>
                    <a:pt x="6" y="306"/>
                  </a:lnTo>
                  <a:lnTo>
                    <a:pt x="6" y="300"/>
                  </a:lnTo>
                  <a:lnTo>
                    <a:pt x="6" y="294"/>
                  </a:lnTo>
                  <a:lnTo>
                    <a:pt x="12" y="288"/>
                  </a:lnTo>
                  <a:lnTo>
                    <a:pt x="12" y="282"/>
                  </a:lnTo>
                  <a:lnTo>
                    <a:pt x="12" y="276"/>
                  </a:lnTo>
                  <a:lnTo>
                    <a:pt x="18" y="276"/>
                  </a:lnTo>
                  <a:lnTo>
                    <a:pt x="18" y="270"/>
                  </a:lnTo>
                  <a:lnTo>
                    <a:pt x="24" y="270"/>
                  </a:lnTo>
                  <a:lnTo>
                    <a:pt x="30" y="270"/>
                  </a:lnTo>
                  <a:lnTo>
                    <a:pt x="30" y="264"/>
                  </a:lnTo>
                  <a:lnTo>
                    <a:pt x="36" y="258"/>
                  </a:lnTo>
                  <a:lnTo>
                    <a:pt x="36" y="252"/>
                  </a:lnTo>
                  <a:lnTo>
                    <a:pt x="36" y="246"/>
                  </a:lnTo>
                  <a:lnTo>
                    <a:pt x="42" y="246"/>
                  </a:lnTo>
                  <a:lnTo>
                    <a:pt x="42" y="240"/>
                  </a:lnTo>
                  <a:lnTo>
                    <a:pt x="48" y="240"/>
                  </a:lnTo>
                  <a:lnTo>
                    <a:pt x="48" y="234"/>
                  </a:lnTo>
                  <a:lnTo>
                    <a:pt x="48" y="228"/>
                  </a:lnTo>
                  <a:lnTo>
                    <a:pt x="42" y="228"/>
                  </a:lnTo>
                  <a:lnTo>
                    <a:pt x="48" y="228"/>
                  </a:lnTo>
                  <a:lnTo>
                    <a:pt x="48" y="222"/>
                  </a:lnTo>
                  <a:lnTo>
                    <a:pt x="54" y="222"/>
                  </a:lnTo>
                  <a:lnTo>
                    <a:pt x="54" y="216"/>
                  </a:lnTo>
                  <a:lnTo>
                    <a:pt x="60" y="210"/>
                  </a:lnTo>
                  <a:lnTo>
                    <a:pt x="54" y="210"/>
                  </a:lnTo>
                  <a:lnTo>
                    <a:pt x="60" y="210"/>
                  </a:lnTo>
                  <a:lnTo>
                    <a:pt x="60" y="204"/>
                  </a:lnTo>
                  <a:lnTo>
                    <a:pt x="66" y="198"/>
                  </a:lnTo>
                  <a:lnTo>
                    <a:pt x="66" y="192"/>
                  </a:lnTo>
                  <a:lnTo>
                    <a:pt x="72" y="192"/>
                  </a:lnTo>
                  <a:lnTo>
                    <a:pt x="66" y="192"/>
                  </a:lnTo>
                  <a:lnTo>
                    <a:pt x="72" y="192"/>
                  </a:lnTo>
                  <a:lnTo>
                    <a:pt x="66" y="192"/>
                  </a:lnTo>
                  <a:lnTo>
                    <a:pt x="60" y="192"/>
                  </a:lnTo>
                  <a:lnTo>
                    <a:pt x="60" y="198"/>
                  </a:lnTo>
                  <a:lnTo>
                    <a:pt x="60" y="204"/>
                  </a:lnTo>
                  <a:lnTo>
                    <a:pt x="54" y="204"/>
                  </a:lnTo>
                  <a:lnTo>
                    <a:pt x="54" y="198"/>
                  </a:lnTo>
                  <a:lnTo>
                    <a:pt x="60" y="198"/>
                  </a:lnTo>
                  <a:lnTo>
                    <a:pt x="60" y="192"/>
                  </a:lnTo>
                  <a:lnTo>
                    <a:pt x="66" y="186"/>
                  </a:lnTo>
                  <a:lnTo>
                    <a:pt x="72" y="186"/>
                  </a:lnTo>
                  <a:lnTo>
                    <a:pt x="72" y="180"/>
                  </a:lnTo>
                  <a:lnTo>
                    <a:pt x="78" y="180"/>
                  </a:lnTo>
                  <a:lnTo>
                    <a:pt x="78" y="174"/>
                  </a:lnTo>
                  <a:lnTo>
                    <a:pt x="84" y="174"/>
                  </a:lnTo>
                  <a:lnTo>
                    <a:pt x="90" y="168"/>
                  </a:lnTo>
                  <a:lnTo>
                    <a:pt x="90" y="162"/>
                  </a:lnTo>
                  <a:lnTo>
                    <a:pt x="96" y="162"/>
                  </a:lnTo>
                  <a:lnTo>
                    <a:pt x="102" y="156"/>
                  </a:lnTo>
                  <a:lnTo>
                    <a:pt x="108" y="156"/>
                  </a:lnTo>
                  <a:lnTo>
                    <a:pt x="108" y="150"/>
                  </a:lnTo>
                  <a:lnTo>
                    <a:pt x="114" y="144"/>
                  </a:lnTo>
                  <a:lnTo>
                    <a:pt x="114" y="138"/>
                  </a:lnTo>
                  <a:lnTo>
                    <a:pt x="114" y="132"/>
                  </a:lnTo>
                  <a:lnTo>
                    <a:pt x="114" y="126"/>
                  </a:lnTo>
                  <a:lnTo>
                    <a:pt x="114" y="120"/>
                  </a:lnTo>
                  <a:lnTo>
                    <a:pt x="114" y="114"/>
                  </a:lnTo>
                  <a:lnTo>
                    <a:pt x="120" y="108"/>
                  </a:lnTo>
                  <a:lnTo>
                    <a:pt x="120" y="102"/>
                  </a:lnTo>
                  <a:lnTo>
                    <a:pt x="120" y="96"/>
                  </a:lnTo>
                  <a:lnTo>
                    <a:pt x="126" y="96"/>
                  </a:lnTo>
                  <a:lnTo>
                    <a:pt x="126" y="90"/>
                  </a:lnTo>
                  <a:lnTo>
                    <a:pt x="132" y="84"/>
                  </a:lnTo>
                  <a:lnTo>
                    <a:pt x="132" y="78"/>
                  </a:lnTo>
                  <a:lnTo>
                    <a:pt x="132" y="72"/>
                  </a:lnTo>
                  <a:lnTo>
                    <a:pt x="138" y="72"/>
                  </a:lnTo>
                  <a:lnTo>
                    <a:pt x="144" y="66"/>
                  </a:lnTo>
                  <a:lnTo>
                    <a:pt x="150" y="66"/>
                  </a:lnTo>
                  <a:lnTo>
                    <a:pt x="156" y="60"/>
                  </a:lnTo>
                  <a:lnTo>
                    <a:pt x="168" y="54"/>
                  </a:lnTo>
                  <a:lnTo>
                    <a:pt x="174" y="54"/>
                  </a:lnTo>
                  <a:lnTo>
                    <a:pt x="174" y="48"/>
                  </a:lnTo>
                  <a:lnTo>
                    <a:pt x="180" y="48"/>
                  </a:lnTo>
                  <a:lnTo>
                    <a:pt x="180" y="42"/>
                  </a:lnTo>
                  <a:lnTo>
                    <a:pt x="180" y="30"/>
                  </a:lnTo>
                  <a:lnTo>
                    <a:pt x="186" y="30"/>
                  </a:lnTo>
                  <a:lnTo>
                    <a:pt x="186" y="24"/>
                  </a:lnTo>
                  <a:lnTo>
                    <a:pt x="186" y="18"/>
                  </a:lnTo>
                  <a:lnTo>
                    <a:pt x="192" y="18"/>
                  </a:lnTo>
                  <a:lnTo>
                    <a:pt x="186" y="18"/>
                  </a:lnTo>
                  <a:lnTo>
                    <a:pt x="192" y="18"/>
                  </a:lnTo>
                  <a:lnTo>
                    <a:pt x="192" y="12"/>
                  </a:lnTo>
                  <a:lnTo>
                    <a:pt x="192" y="6"/>
                  </a:lnTo>
                  <a:lnTo>
                    <a:pt x="198" y="6"/>
                  </a:lnTo>
                  <a:lnTo>
                    <a:pt x="198" y="0"/>
                  </a:lnTo>
                  <a:close/>
                </a:path>
              </a:pathLst>
            </a:custGeom>
            <a:solidFill>
              <a:srgbClr val="E2E2E2"/>
            </a:solidFill>
            <a:ln w="9525">
              <a:solidFill>
                <a:srgbClr val="808080"/>
              </a:solidFill>
              <a:prstDash val="solid"/>
              <a:round/>
              <a:headEnd/>
              <a:tailEnd/>
            </a:ln>
          </p:spPr>
          <p:txBody>
            <a:bodyPr/>
            <a:lstStyle/>
            <a:p>
              <a:endParaRPr lang="en-ZA"/>
            </a:p>
          </p:txBody>
        </p:sp>
        <p:sp>
          <p:nvSpPr>
            <p:cNvPr id="123993" name="Freeform 89"/>
            <p:cNvSpPr>
              <a:spLocks noChangeAspect="1"/>
            </p:cNvSpPr>
            <p:nvPr>
              <p:custDataLst>
                <p:tags r:id="rId29"/>
              </p:custDataLst>
            </p:nvPr>
          </p:nvSpPr>
          <p:spPr bwMode="auto">
            <a:xfrm>
              <a:off x="3502" y="595"/>
              <a:ext cx="632" cy="586"/>
            </a:xfrm>
            <a:custGeom>
              <a:avLst/>
              <a:gdLst>
                <a:gd name="T0" fmla="*/ 18 w 1026"/>
                <a:gd name="T1" fmla="*/ 408 h 906"/>
                <a:gd name="T2" fmla="*/ 48 w 1026"/>
                <a:gd name="T3" fmla="*/ 384 h 906"/>
                <a:gd name="T4" fmla="*/ 78 w 1026"/>
                <a:gd name="T5" fmla="*/ 372 h 906"/>
                <a:gd name="T6" fmla="*/ 114 w 1026"/>
                <a:gd name="T7" fmla="*/ 372 h 906"/>
                <a:gd name="T8" fmla="*/ 156 w 1026"/>
                <a:gd name="T9" fmla="*/ 360 h 906"/>
                <a:gd name="T10" fmla="*/ 180 w 1026"/>
                <a:gd name="T11" fmla="*/ 342 h 906"/>
                <a:gd name="T12" fmla="*/ 198 w 1026"/>
                <a:gd name="T13" fmla="*/ 318 h 906"/>
                <a:gd name="T14" fmla="*/ 240 w 1026"/>
                <a:gd name="T15" fmla="*/ 312 h 906"/>
                <a:gd name="T16" fmla="*/ 240 w 1026"/>
                <a:gd name="T17" fmla="*/ 294 h 906"/>
                <a:gd name="T18" fmla="*/ 270 w 1026"/>
                <a:gd name="T19" fmla="*/ 270 h 906"/>
                <a:gd name="T20" fmla="*/ 282 w 1026"/>
                <a:gd name="T21" fmla="*/ 252 h 906"/>
                <a:gd name="T22" fmla="*/ 330 w 1026"/>
                <a:gd name="T23" fmla="*/ 246 h 906"/>
                <a:gd name="T24" fmla="*/ 360 w 1026"/>
                <a:gd name="T25" fmla="*/ 252 h 906"/>
                <a:gd name="T26" fmla="*/ 378 w 1026"/>
                <a:gd name="T27" fmla="*/ 234 h 906"/>
                <a:gd name="T28" fmla="*/ 348 w 1026"/>
                <a:gd name="T29" fmla="*/ 198 h 906"/>
                <a:gd name="T30" fmla="*/ 348 w 1026"/>
                <a:gd name="T31" fmla="*/ 168 h 906"/>
                <a:gd name="T32" fmla="*/ 342 w 1026"/>
                <a:gd name="T33" fmla="*/ 126 h 906"/>
                <a:gd name="T34" fmla="*/ 324 w 1026"/>
                <a:gd name="T35" fmla="*/ 102 h 906"/>
                <a:gd name="T36" fmla="*/ 354 w 1026"/>
                <a:gd name="T37" fmla="*/ 96 h 906"/>
                <a:gd name="T38" fmla="*/ 378 w 1026"/>
                <a:gd name="T39" fmla="*/ 72 h 906"/>
                <a:gd name="T40" fmla="*/ 402 w 1026"/>
                <a:gd name="T41" fmla="*/ 66 h 906"/>
                <a:gd name="T42" fmla="*/ 432 w 1026"/>
                <a:gd name="T43" fmla="*/ 66 h 906"/>
                <a:gd name="T44" fmla="*/ 456 w 1026"/>
                <a:gd name="T45" fmla="*/ 42 h 906"/>
                <a:gd name="T46" fmla="*/ 492 w 1026"/>
                <a:gd name="T47" fmla="*/ 30 h 906"/>
                <a:gd name="T48" fmla="*/ 534 w 1026"/>
                <a:gd name="T49" fmla="*/ 30 h 906"/>
                <a:gd name="T50" fmla="*/ 564 w 1026"/>
                <a:gd name="T51" fmla="*/ 24 h 906"/>
                <a:gd name="T52" fmla="*/ 600 w 1026"/>
                <a:gd name="T53" fmla="*/ 18 h 906"/>
                <a:gd name="T54" fmla="*/ 636 w 1026"/>
                <a:gd name="T55" fmla="*/ 12 h 906"/>
                <a:gd name="T56" fmla="*/ 678 w 1026"/>
                <a:gd name="T57" fmla="*/ 18 h 906"/>
                <a:gd name="T58" fmla="*/ 708 w 1026"/>
                <a:gd name="T59" fmla="*/ 18 h 906"/>
                <a:gd name="T60" fmla="*/ 744 w 1026"/>
                <a:gd name="T61" fmla="*/ 6 h 906"/>
                <a:gd name="T62" fmla="*/ 762 w 1026"/>
                <a:gd name="T63" fmla="*/ 6 h 906"/>
                <a:gd name="T64" fmla="*/ 786 w 1026"/>
                <a:gd name="T65" fmla="*/ 12 h 906"/>
                <a:gd name="T66" fmla="*/ 798 w 1026"/>
                <a:gd name="T67" fmla="*/ 6 h 906"/>
                <a:gd name="T68" fmla="*/ 822 w 1026"/>
                <a:gd name="T69" fmla="*/ 12 h 906"/>
                <a:gd name="T70" fmla="*/ 852 w 1026"/>
                <a:gd name="T71" fmla="*/ 18 h 906"/>
                <a:gd name="T72" fmla="*/ 834 w 1026"/>
                <a:gd name="T73" fmla="*/ 30 h 906"/>
                <a:gd name="T74" fmla="*/ 846 w 1026"/>
                <a:gd name="T75" fmla="*/ 48 h 906"/>
                <a:gd name="T76" fmla="*/ 846 w 1026"/>
                <a:gd name="T77" fmla="*/ 78 h 906"/>
                <a:gd name="T78" fmla="*/ 846 w 1026"/>
                <a:gd name="T79" fmla="*/ 102 h 906"/>
                <a:gd name="T80" fmla="*/ 834 w 1026"/>
                <a:gd name="T81" fmla="*/ 132 h 906"/>
                <a:gd name="T82" fmla="*/ 804 w 1026"/>
                <a:gd name="T83" fmla="*/ 156 h 906"/>
                <a:gd name="T84" fmla="*/ 816 w 1026"/>
                <a:gd name="T85" fmla="*/ 198 h 906"/>
                <a:gd name="T86" fmla="*/ 882 w 1026"/>
                <a:gd name="T87" fmla="*/ 252 h 906"/>
                <a:gd name="T88" fmla="*/ 900 w 1026"/>
                <a:gd name="T89" fmla="*/ 342 h 906"/>
                <a:gd name="T90" fmla="*/ 918 w 1026"/>
                <a:gd name="T91" fmla="*/ 408 h 906"/>
                <a:gd name="T92" fmla="*/ 918 w 1026"/>
                <a:gd name="T93" fmla="*/ 450 h 906"/>
                <a:gd name="T94" fmla="*/ 918 w 1026"/>
                <a:gd name="T95" fmla="*/ 492 h 906"/>
                <a:gd name="T96" fmla="*/ 918 w 1026"/>
                <a:gd name="T97" fmla="*/ 528 h 906"/>
                <a:gd name="T98" fmla="*/ 918 w 1026"/>
                <a:gd name="T99" fmla="*/ 570 h 906"/>
                <a:gd name="T100" fmla="*/ 954 w 1026"/>
                <a:gd name="T101" fmla="*/ 624 h 906"/>
                <a:gd name="T102" fmla="*/ 1008 w 1026"/>
                <a:gd name="T103" fmla="*/ 642 h 906"/>
                <a:gd name="T104" fmla="*/ 786 w 1026"/>
                <a:gd name="T105" fmla="*/ 822 h 906"/>
                <a:gd name="T106" fmla="*/ 594 w 1026"/>
                <a:gd name="T107" fmla="*/ 900 h 906"/>
                <a:gd name="T108" fmla="*/ 588 w 1026"/>
                <a:gd name="T109" fmla="*/ 876 h 906"/>
                <a:gd name="T110" fmla="*/ 576 w 1026"/>
                <a:gd name="T111" fmla="*/ 852 h 906"/>
                <a:gd name="T112" fmla="*/ 546 w 1026"/>
                <a:gd name="T113" fmla="*/ 846 h 906"/>
                <a:gd name="T114" fmla="*/ 522 w 1026"/>
                <a:gd name="T115" fmla="*/ 840 h 906"/>
                <a:gd name="T116" fmla="*/ 498 w 1026"/>
                <a:gd name="T117" fmla="*/ 816 h 906"/>
                <a:gd name="T118" fmla="*/ 420 w 1026"/>
                <a:gd name="T119" fmla="*/ 750 h 906"/>
                <a:gd name="T120" fmla="*/ 162 w 1026"/>
                <a:gd name="T121" fmla="*/ 588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6" h="906">
                  <a:moveTo>
                    <a:pt x="0" y="492"/>
                  </a:moveTo>
                  <a:lnTo>
                    <a:pt x="0" y="474"/>
                  </a:lnTo>
                  <a:lnTo>
                    <a:pt x="0" y="420"/>
                  </a:lnTo>
                  <a:lnTo>
                    <a:pt x="6" y="414"/>
                  </a:lnTo>
                  <a:lnTo>
                    <a:pt x="12" y="414"/>
                  </a:lnTo>
                  <a:lnTo>
                    <a:pt x="12" y="408"/>
                  </a:lnTo>
                  <a:lnTo>
                    <a:pt x="18" y="408"/>
                  </a:lnTo>
                  <a:lnTo>
                    <a:pt x="24" y="402"/>
                  </a:lnTo>
                  <a:lnTo>
                    <a:pt x="30" y="402"/>
                  </a:lnTo>
                  <a:lnTo>
                    <a:pt x="36" y="396"/>
                  </a:lnTo>
                  <a:lnTo>
                    <a:pt x="42" y="396"/>
                  </a:lnTo>
                  <a:lnTo>
                    <a:pt x="42" y="390"/>
                  </a:lnTo>
                  <a:lnTo>
                    <a:pt x="48" y="390"/>
                  </a:lnTo>
                  <a:lnTo>
                    <a:pt x="48" y="384"/>
                  </a:lnTo>
                  <a:lnTo>
                    <a:pt x="54" y="384"/>
                  </a:lnTo>
                  <a:lnTo>
                    <a:pt x="60" y="384"/>
                  </a:lnTo>
                  <a:lnTo>
                    <a:pt x="66" y="384"/>
                  </a:lnTo>
                  <a:lnTo>
                    <a:pt x="66" y="378"/>
                  </a:lnTo>
                  <a:lnTo>
                    <a:pt x="72" y="378"/>
                  </a:lnTo>
                  <a:lnTo>
                    <a:pt x="72" y="372"/>
                  </a:lnTo>
                  <a:lnTo>
                    <a:pt x="78" y="372"/>
                  </a:lnTo>
                  <a:lnTo>
                    <a:pt x="84" y="372"/>
                  </a:lnTo>
                  <a:lnTo>
                    <a:pt x="90" y="372"/>
                  </a:lnTo>
                  <a:lnTo>
                    <a:pt x="96" y="378"/>
                  </a:lnTo>
                  <a:lnTo>
                    <a:pt x="102" y="378"/>
                  </a:lnTo>
                  <a:lnTo>
                    <a:pt x="108" y="378"/>
                  </a:lnTo>
                  <a:lnTo>
                    <a:pt x="108" y="372"/>
                  </a:lnTo>
                  <a:lnTo>
                    <a:pt x="114" y="372"/>
                  </a:lnTo>
                  <a:lnTo>
                    <a:pt x="120" y="372"/>
                  </a:lnTo>
                  <a:lnTo>
                    <a:pt x="126" y="372"/>
                  </a:lnTo>
                  <a:lnTo>
                    <a:pt x="132" y="366"/>
                  </a:lnTo>
                  <a:lnTo>
                    <a:pt x="138" y="366"/>
                  </a:lnTo>
                  <a:lnTo>
                    <a:pt x="144" y="366"/>
                  </a:lnTo>
                  <a:lnTo>
                    <a:pt x="150" y="366"/>
                  </a:lnTo>
                  <a:lnTo>
                    <a:pt x="156" y="360"/>
                  </a:lnTo>
                  <a:lnTo>
                    <a:pt x="162" y="360"/>
                  </a:lnTo>
                  <a:lnTo>
                    <a:pt x="168" y="360"/>
                  </a:lnTo>
                  <a:lnTo>
                    <a:pt x="168" y="354"/>
                  </a:lnTo>
                  <a:lnTo>
                    <a:pt x="174" y="354"/>
                  </a:lnTo>
                  <a:lnTo>
                    <a:pt x="180" y="354"/>
                  </a:lnTo>
                  <a:lnTo>
                    <a:pt x="180" y="348"/>
                  </a:lnTo>
                  <a:lnTo>
                    <a:pt x="180" y="342"/>
                  </a:lnTo>
                  <a:lnTo>
                    <a:pt x="186" y="342"/>
                  </a:lnTo>
                  <a:lnTo>
                    <a:pt x="186" y="336"/>
                  </a:lnTo>
                  <a:lnTo>
                    <a:pt x="186" y="330"/>
                  </a:lnTo>
                  <a:lnTo>
                    <a:pt x="186" y="324"/>
                  </a:lnTo>
                  <a:lnTo>
                    <a:pt x="192" y="324"/>
                  </a:lnTo>
                  <a:lnTo>
                    <a:pt x="198" y="324"/>
                  </a:lnTo>
                  <a:lnTo>
                    <a:pt x="198" y="318"/>
                  </a:lnTo>
                  <a:lnTo>
                    <a:pt x="204" y="318"/>
                  </a:lnTo>
                  <a:lnTo>
                    <a:pt x="210" y="318"/>
                  </a:lnTo>
                  <a:lnTo>
                    <a:pt x="216" y="318"/>
                  </a:lnTo>
                  <a:lnTo>
                    <a:pt x="222" y="318"/>
                  </a:lnTo>
                  <a:lnTo>
                    <a:pt x="228" y="312"/>
                  </a:lnTo>
                  <a:lnTo>
                    <a:pt x="234" y="312"/>
                  </a:lnTo>
                  <a:lnTo>
                    <a:pt x="240" y="312"/>
                  </a:lnTo>
                  <a:lnTo>
                    <a:pt x="246" y="312"/>
                  </a:lnTo>
                  <a:lnTo>
                    <a:pt x="252" y="312"/>
                  </a:lnTo>
                  <a:lnTo>
                    <a:pt x="252" y="306"/>
                  </a:lnTo>
                  <a:lnTo>
                    <a:pt x="252" y="300"/>
                  </a:lnTo>
                  <a:lnTo>
                    <a:pt x="246" y="300"/>
                  </a:lnTo>
                  <a:lnTo>
                    <a:pt x="240" y="300"/>
                  </a:lnTo>
                  <a:lnTo>
                    <a:pt x="240" y="294"/>
                  </a:lnTo>
                  <a:lnTo>
                    <a:pt x="240" y="288"/>
                  </a:lnTo>
                  <a:lnTo>
                    <a:pt x="246" y="288"/>
                  </a:lnTo>
                  <a:lnTo>
                    <a:pt x="246" y="282"/>
                  </a:lnTo>
                  <a:lnTo>
                    <a:pt x="246" y="276"/>
                  </a:lnTo>
                  <a:lnTo>
                    <a:pt x="252" y="276"/>
                  </a:lnTo>
                  <a:lnTo>
                    <a:pt x="264" y="270"/>
                  </a:lnTo>
                  <a:lnTo>
                    <a:pt x="270" y="270"/>
                  </a:lnTo>
                  <a:lnTo>
                    <a:pt x="276" y="270"/>
                  </a:lnTo>
                  <a:lnTo>
                    <a:pt x="282" y="270"/>
                  </a:lnTo>
                  <a:lnTo>
                    <a:pt x="288" y="270"/>
                  </a:lnTo>
                  <a:lnTo>
                    <a:pt x="288" y="264"/>
                  </a:lnTo>
                  <a:lnTo>
                    <a:pt x="288" y="258"/>
                  </a:lnTo>
                  <a:lnTo>
                    <a:pt x="282" y="258"/>
                  </a:lnTo>
                  <a:lnTo>
                    <a:pt x="282" y="252"/>
                  </a:lnTo>
                  <a:lnTo>
                    <a:pt x="288" y="252"/>
                  </a:lnTo>
                  <a:lnTo>
                    <a:pt x="300" y="252"/>
                  </a:lnTo>
                  <a:lnTo>
                    <a:pt x="306" y="246"/>
                  </a:lnTo>
                  <a:lnTo>
                    <a:pt x="312" y="246"/>
                  </a:lnTo>
                  <a:lnTo>
                    <a:pt x="318" y="246"/>
                  </a:lnTo>
                  <a:lnTo>
                    <a:pt x="324" y="246"/>
                  </a:lnTo>
                  <a:lnTo>
                    <a:pt x="330" y="246"/>
                  </a:lnTo>
                  <a:lnTo>
                    <a:pt x="336" y="246"/>
                  </a:lnTo>
                  <a:lnTo>
                    <a:pt x="342" y="246"/>
                  </a:lnTo>
                  <a:lnTo>
                    <a:pt x="348" y="252"/>
                  </a:lnTo>
                  <a:lnTo>
                    <a:pt x="354" y="246"/>
                  </a:lnTo>
                  <a:lnTo>
                    <a:pt x="354" y="252"/>
                  </a:lnTo>
                  <a:lnTo>
                    <a:pt x="360" y="246"/>
                  </a:lnTo>
                  <a:lnTo>
                    <a:pt x="360" y="252"/>
                  </a:lnTo>
                  <a:lnTo>
                    <a:pt x="366" y="252"/>
                  </a:lnTo>
                  <a:lnTo>
                    <a:pt x="372" y="252"/>
                  </a:lnTo>
                  <a:lnTo>
                    <a:pt x="372" y="246"/>
                  </a:lnTo>
                  <a:lnTo>
                    <a:pt x="366" y="246"/>
                  </a:lnTo>
                  <a:lnTo>
                    <a:pt x="366" y="240"/>
                  </a:lnTo>
                  <a:lnTo>
                    <a:pt x="372" y="234"/>
                  </a:lnTo>
                  <a:lnTo>
                    <a:pt x="378" y="234"/>
                  </a:lnTo>
                  <a:lnTo>
                    <a:pt x="378" y="228"/>
                  </a:lnTo>
                  <a:lnTo>
                    <a:pt x="366" y="222"/>
                  </a:lnTo>
                  <a:lnTo>
                    <a:pt x="360" y="216"/>
                  </a:lnTo>
                  <a:lnTo>
                    <a:pt x="354" y="210"/>
                  </a:lnTo>
                  <a:lnTo>
                    <a:pt x="354" y="204"/>
                  </a:lnTo>
                  <a:lnTo>
                    <a:pt x="354" y="198"/>
                  </a:lnTo>
                  <a:lnTo>
                    <a:pt x="348" y="198"/>
                  </a:lnTo>
                  <a:lnTo>
                    <a:pt x="348" y="192"/>
                  </a:lnTo>
                  <a:lnTo>
                    <a:pt x="348" y="186"/>
                  </a:lnTo>
                  <a:lnTo>
                    <a:pt x="348" y="180"/>
                  </a:lnTo>
                  <a:lnTo>
                    <a:pt x="348" y="174"/>
                  </a:lnTo>
                  <a:lnTo>
                    <a:pt x="342" y="174"/>
                  </a:lnTo>
                  <a:lnTo>
                    <a:pt x="342" y="168"/>
                  </a:lnTo>
                  <a:lnTo>
                    <a:pt x="348" y="168"/>
                  </a:lnTo>
                  <a:lnTo>
                    <a:pt x="348" y="162"/>
                  </a:lnTo>
                  <a:lnTo>
                    <a:pt x="348" y="156"/>
                  </a:lnTo>
                  <a:lnTo>
                    <a:pt x="348" y="150"/>
                  </a:lnTo>
                  <a:lnTo>
                    <a:pt x="342" y="138"/>
                  </a:lnTo>
                  <a:lnTo>
                    <a:pt x="348" y="132"/>
                  </a:lnTo>
                  <a:lnTo>
                    <a:pt x="342" y="132"/>
                  </a:lnTo>
                  <a:lnTo>
                    <a:pt x="342" y="126"/>
                  </a:lnTo>
                  <a:lnTo>
                    <a:pt x="336" y="126"/>
                  </a:lnTo>
                  <a:lnTo>
                    <a:pt x="342" y="120"/>
                  </a:lnTo>
                  <a:lnTo>
                    <a:pt x="336" y="114"/>
                  </a:lnTo>
                  <a:lnTo>
                    <a:pt x="330" y="114"/>
                  </a:lnTo>
                  <a:lnTo>
                    <a:pt x="330" y="108"/>
                  </a:lnTo>
                  <a:lnTo>
                    <a:pt x="324" y="108"/>
                  </a:lnTo>
                  <a:lnTo>
                    <a:pt x="324" y="102"/>
                  </a:lnTo>
                  <a:lnTo>
                    <a:pt x="318" y="102"/>
                  </a:lnTo>
                  <a:lnTo>
                    <a:pt x="324" y="102"/>
                  </a:lnTo>
                  <a:lnTo>
                    <a:pt x="330" y="102"/>
                  </a:lnTo>
                  <a:lnTo>
                    <a:pt x="336" y="102"/>
                  </a:lnTo>
                  <a:lnTo>
                    <a:pt x="342" y="102"/>
                  </a:lnTo>
                  <a:lnTo>
                    <a:pt x="348" y="96"/>
                  </a:lnTo>
                  <a:lnTo>
                    <a:pt x="354" y="96"/>
                  </a:lnTo>
                  <a:lnTo>
                    <a:pt x="354" y="90"/>
                  </a:lnTo>
                  <a:lnTo>
                    <a:pt x="360" y="90"/>
                  </a:lnTo>
                  <a:lnTo>
                    <a:pt x="366" y="90"/>
                  </a:lnTo>
                  <a:lnTo>
                    <a:pt x="366" y="84"/>
                  </a:lnTo>
                  <a:lnTo>
                    <a:pt x="372" y="78"/>
                  </a:lnTo>
                  <a:lnTo>
                    <a:pt x="378" y="78"/>
                  </a:lnTo>
                  <a:lnTo>
                    <a:pt x="378" y="72"/>
                  </a:lnTo>
                  <a:lnTo>
                    <a:pt x="384" y="72"/>
                  </a:lnTo>
                  <a:lnTo>
                    <a:pt x="390" y="72"/>
                  </a:lnTo>
                  <a:lnTo>
                    <a:pt x="390" y="66"/>
                  </a:lnTo>
                  <a:lnTo>
                    <a:pt x="390" y="72"/>
                  </a:lnTo>
                  <a:lnTo>
                    <a:pt x="396" y="72"/>
                  </a:lnTo>
                  <a:lnTo>
                    <a:pt x="402" y="72"/>
                  </a:lnTo>
                  <a:lnTo>
                    <a:pt x="402" y="66"/>
                  </a:lnTo>
                  <a:lnTo>
                    <a:pt x="408" y="66"/>
                  </a:lnTo>
                  <a:lnTo>
                    <a:pt x="408" y="60"/>
                  </a:lnTo>
                  <a:lnTo>
                    <a:pt x="414" y="60"/>
                  </a:lnTo>
                  <a:lnTo>
                    <a:pt x="414" y="66"/>
                  </a:lnTo>
                  <a:lnTo>
                    <a:pt x="420" y="66"/>
                  </a:lnTo>
                  <a:lnTo>
                    <a:pt x="426" y="66"/>
                  </a:lnTo>
                  <a:lnTo>
                    <a:pt x="432" y="66"/>
                  </a:lnTo>
                  <a:lnTo>
                    <a:pt x="432" y="60"/>
                  </a:lnTo>
                  <a:lnTo>
                    <a:pt x="438" y="60"/>
                  </a:lnTo>
                  <a:lnTo>
                    <a:pt x="438" y="54"/>
                  </a:lnTo>
                  <a:lnTo>
                    <a:pt x="444" y="48"/>
                  </a:lnTo>
                  <a:lnTo>
                    <a:pt x="450" y="48"/>
                  </a:lnTo>
                  <a:lnTo>
                    <a:pt x="456" y="48"/>
                  </a:lnTo>
                  <a:lnTo>
                    <a:pt x="456" y="42"/>
                  </a:lnTo>
                  <a:lnTo>
                    <a:pt x="462" y="42"/>
                  </a:lnTo>
                  <a:lnTo>
                    <a:pt x="468" y="42"/>
                  </a:lnTo>
                  <a:lnTo>
                    <a:pt x="468" y="36"/>
                  </a:lnTo>
                  <a:lnTo>
                    <a:pt x="474" y="36"/>
                  </a:lnTo>
                  <a:lnTo>
                    <a:pt x="480" y="36"/>
                  </a:lnTo>
                  <a:lnTo>
                    <a:pt x="486" y="30"/>
                  </a:lnTo>
                  <a:lnTo>
                    <a:pt x="492" y="30"/>
                  </a:lnTo>
                  <a:lnTo>
                    <a:pt x="498" y="30"/>
                  </a:lnTo>
                  <a:lnTo>
                    <a:pt x="504" y="30"/>
                  </a:lnTo>
                  <a:lnTo>
                    <a:pt x="510" y="30"/>
                  </a:lnTo>
                  <a:lnTo>
                    <a:pt x="516" y="30"/>
                  </a:lnTo>
                  <a:lnTo>
                    <a:pt x="522" y="30"/>
                  </a:lnTo>
                  <a:lnTo>
                    <a:pt x="528" y="30"/>
                  </a:lnTo>
                  <a:lnTo>
                    <a:pt x="534" y="30"/>
                  </a:lnTo>
                  <a:lnTo>
                    <a:pt x="540" y="24"/>
                  </a:lnTo>
                  <a:lnTo>
                    <a:pt x="546" y="24"/>
                  </a:lnTo>
                  <a:lnTo>
                    <a:pt x="552" y="24"/>
                  </a:lnTo>
                  <a:lnTo>
                    <a:pt x="552" y="30"/>
                  </a:lnTo>
                  <a:lnTo>
                    <a:pt x="558" y="30"/>
                  </a:lnTo>
                  <a:lnTo>
                    <a:pt x="558" y="24"/>
                  </a:lnTo>
                  <a:lnTo>
                    <a:pt x="564" y="24"/>
                  </a:lnTo>
                  <a:lnTo>
                    <a:pt x="570" y="24"/>
                  </a:lnTo>
                  <a:lnTo>
                    <a:pt x="570" y="18"/>
                  </a:lnTo>
                  <a:lnTo>
                    <a:pt x="576" y="18"/>
                  </a:lnTo>
                  <a:lnTo>
                    <a:pt x="582" y="18"/>
                  </a:lnTo>
                  <a:lnTo>
                    <a:pt x="588" y="18"/>
                  </a:lnTo>
                  <a:lnTo>
                    <a:pt x="594" y="18"/>
                  </a:lnTo>
                  <a:lnTo>
                    <a:pt x="600" y="18"/>
                  </a:lnTo>
                  <a:lnTo>
                    <a:pt x="606" y="18"/>
                  </a:lnTo>
                  <a:lnTo>
                    <a:pt x="612" y="18"/>
                  </a:lnTo>
                  <a:lnTo>
                    <a:pt x="612" y="12"/>
                  </a:lnTo>
                  <a:lnTo>
                    <a:pt x="618" y="12"/>
                  </a:lnTo>
                  <a:lnTo>
                    <a:pt x="624" y="12"/>
                  </a:lnTo>
                  <a:lnTo>
                    <a:pt x="630" y="12"/>
                  </a:lnTo>
                  <a:lnTo>
                    <a:pt x="636" y="12"/>
                  </a:lnTo>
                  <a:lnTo>
                    <a:pt x="642" y="12"/>
                  </a:lnTo>
                  <a:lnTo>
                    <a:pt x="648" y="12"/>
                  </a:lnTo>
                  <a:lnTo>
                    <a:pt x="654" y="12"/>
                  </a:lnTo>
                  <a:lnTo>
                    <a:pt x="660" y="12"/>
                  </a:lnTo>
                  <a:lnTo>
                    <a:pt x="666" y="12"/>
                  </a:lnTo>
                  <a:lnTo>
                    <a:pt x="672" y="12"/>
                  </a:lnTo>
                  <a:lnTo>
                    <a:pt x="678" y="18"/>
                  </a:lnTo>
                  <a:lnTo>
                    <a:pt x="684" y="18"/>
                  </a:lnTo>
                  <a:lnTo>
                    <a:pt x="684" y="24"/>
                  </a:lnTo>
                  <a:lnTo>
                    <a:pt x="690" y="24"/>
                  </a:lnTo>
                  <a:lnTo>
                    <a:pt x="696" y="24"/>
                  </a:lnTo>
                  <a:lnTo>
                    <a:pt x="702" y="24"/>
                  </a:lnTo>
                  <a:lnTo>
                    <a:pt x="708" y="24"/>
                  </a:lnTo>
                  <a:lnTo>
                    <a:pt x="708" y="18"/>
                  </a:lnTo>
                  <a:lnTo>
                    <a:pt x="714" y="18"/>
                  </a:lnTo>
                  <a:lnTo>
                    <a:pt x="720" y="18"/>
                  </a:lnTo>
                  <a:lnTo>
                    <a:pt x="726" y="18"/>
                  </a:lnTo>
                  <a:lnTo>
                    <a:pt x="726" y="12"/>
                  </a:lnTo>
                  <a:lnTo>
                    <a:pt x="738" y="12"/>
                  </a:lnTo>
                  <a:lnTo>
                    <a:pt x="738" y="6"/>
                  </a:lnTo>
                  <a:lnTo>
                    <a:pt x="744" y="6"/>
                  </a:lnTo>
                  <a:lnTo>
                    <a:pt x="750" y="0"/>
                  </a:lnTo>
                  <a:lnTo>
                    <a:pt x="750" y="6"/>
                  </a:lnTo>
                  <a:lnTo>
                    <a:pt x="750" y="0"/>
                  </a:lnTo>
                  <a:lnTo>
                    <a:pt x="750" y="6"/>
                  </a:lnTo>
                  <a:lnTo>
                    <a:pt x="756" y="6"/>
                  </a:lnTo>
                  <a:lnTo>
                    <a:pt x="762" y="12"/>
                  </a:lnTo>
                  <a:lnTo>
                    <a:pt x="762" y="6"/>
                  </a:lnTo>
                  <a:lnTo>
                    <a:pt x="762" y="12"/>
                  </a:lnTo>
                  <a:lnTo>
                    <a:pt x="762" y="6"/>
                  </a:lnTo>
                  <a:lnTo>
                    <a:pt x="768" y="6"/>
                  </a:lnTo>
                  <a:lnTo>
                    <a:pt x="768" y="12"/>
                  </a:lnTo>
                  <a:lnTo>
                    <a:pt x="774" y="12"/>
                  </a:lnTo>
                  <a:lnTo>
                    <a:pt x="780" y="12"/>
                  </a:lnTo>
                  <a:lnTo>
                    <a:pt x="786" y="12"/>
                  </a:lnTo>
                  <a:lnTo>
                    <a:pt x="792" y="6"/>
                  </a:lnTo>
                  <a:lnTo>
                    <a:pt x="786" y="6"/>
                  </a:lnTo>
                  <a:lnTo>
                    <a:pt x="786" y="0"/>
                  </a:lnTo>
                  <a:lnTo>
                    <a:pt x="792" y="6"/>
                  </a:lnTo>
                  <a:lnTo>
                    <a:pt x="798" y="6"/>
                  </a:lnTo>
                  <a:lnTo>
                    <a:pt x="798" y="0"/>
                  </a:lnTo>
                  <a:lnTo>
                    <a:pt x="798" y="6"/>
                  </a:lnTo>
                  <a:lnTo>
                    <a:pt x="804" y="6"/>
                  </a:lnTo>
                  <a:lnTo>
                    <a:pt x="810" y="6"/>
                  </a:lnTo>
                  <a:lnTo>
                    <a:pt x="810" y="12"/>
                  </a:lnTo>
                  <a:lnTo>
                    <a:pt x="816" y="12"/>
                  </a:lnTo>
                  <a:lnTo>
                    <a:pt x="816" y="6"/>
                  </a:lnTo>
                  <a:lnTo>
                    <a:pt x="816" y="12"/>
                  </a:lnTo>
                  <a:lnTo>
                    <a:pt x="822" y="12"/>
                  </a:lnTo>
                  <a:lnTo>
                    <a:pt x="828" y="12"/>
                  </a:lnTo>
                  <a:lnTo>
                    <a:pt x="840" y="12"/>
                  </a:lnTo>
                  <a:lnTo>
                    <a:pt x="846" y="12"/>
                  </a:lnTo>
                  <a:lnTo>
                    <a:pt x="852" y="12"/>
                  </a:lnTo>
                  <a:lnTo>
                    <a:pt x="858" y="12"/>
                  </a:lnTo>
                  <a:lnTo>
                    <a:pt x="858" y="18"/>
                  </a:lnTo>
                  <a:lnTo>
                    <a:pt x="852" y="18"/>
                  </a:lnTo>
                  <a:lnTo>
                    <a:pt x="846" y="18"/>
                  </a:lnTo>
                  <a:lnTo>
                    <a:pt x="852" y="18"/>
                  </a:lnTo>
                  <a:lnTo>
                    <a:pt x="852" y="24"/>
                  </a:lnTo>
                  <a:lnTo>
                    <a:pt x="846" y="24"/>
                  </a:lnTo>
                  <a:lnTo>
                    <a:pt x="846" y="30"/>
                  </a:lnTo>
                  <a:lnTo>
                    <a:pt x="840" y="30"/>
                  </a:lnTo>
                  <a:lnTo>
                    <a:pt x="834" y="30"/>
                  </a:lnTo>
                  <a:lnTo>
                    <a:pt x="834" y="36"/>
                  </a:lnTo>
                  <a:lnTo>
                    <a:pt x="840" y="36"/>
                  </a:lnTo>
                  <a:lnTo>
                    <a:pt x="846" y="36"/>
                  </a:lnTo>
                  <a:lnTo>
                    <a:pt x="846" y="42"/>
                  </a:lnTo>
                  <a:lnTo>
                    <a:pt x="846" y="48"/>
                  </a:lnTo>
                  <a:lnTo>
                    <a:pt x="840" y="48"/>
                  </a:lnTo>
                  <a:lnTo>
                    <a:pt x="846" y="48"/>
                  </a:lnTo>
                  <a:lnTo>
                    <a:pt x="846" y="54"/>
                  </a:lnTo>
                  <a:lnTo>
                    <a:pt x="840" y="54"/>
                  </a:lnTo>
                  <a:lnTo>
                    <a:pt x="840" y="60"/>
                  </a:lnTo>
                  <a:lnTo>
                    <a:pt x="840" y="66"/>
                  </a:lnTo>
                  <a:lnTo>
                    <a:pt x="840" y="72"/>
                  </a:lnTo>
                  <a:lnTo>
                    <a:pt x="846" y="72"/>
                  </a:lnTo>
                  <a:lnTo>
                    <a:pt x="846" y="78"/>
                  </a:lnTo>
                  <a:lnTo>
                    <a:pt x="846" y="84"/>
                  </a:lnTo>
                  <a:lnTo>
                    <a:pt x="840" y="90"/>
                  </a:lnTo>
                  <a:lnTo>
                    <a:pt x="846" y="90"/>
                  </a:lnTo>
                  <a:lnTo>
                    <a:pt x="846" y="96"/>
                  </a:lnTo>
                  <a:lnTo>
                    <a:pt x="852" y="96"/>
                  </a:lnTo>
                  <a:lnTo>
                    <a:pt x="846" y="96"/>
                  </a:lnTo>
                  <a:lnTo>
                    <a:pt x="846" y="102"/>
                  </a:lnTo>
                  <a:lnTo>
                    <a:pt x="846" y="108"/>
                  </a:lnTo>
                  <a:lnTo>
                    <a:pt x="840" y="108"/>
                  </a:lnTo>
                  <a:lnTo>
                    <a:pt x="840" y="114"/>
                  </a:lnTo>
                  <a:lnTo>
                    <a:pt x="840" y="120"/>
                  </a:lnTo>
                  <a:lnTo>
                    <a:pt x="840" y="126"/>
                  </a:lnTo>
                  <a:lnTo>
                    <a:pt x="834" y="126"/>
                  </a:lnTo>
                  <a:lnTo>
                    <a:pt x="834" y="132"/>
                  </a:lnTo>
                  <a:lnTo>
                    <a:pt x="828" y="132"/>
                  </a:lnTo>
                  <a:lnTo>
                    <a:pt x="822" y="138"/>
                  </a:lnTo>
                  <a:lnTo>
                    <a:pt x="816" y="144"/>
                  </a:lnTo>
                  <a:lnTo>
                    <a:pt x="810" y="144"/>
                  </a:lnTo>
                  <a:lnTo>
                    <a:pt x="810" y="150"/>
                  </a:lnTo>
                  <a:lnTo>
                    <a:pt x="804" y="150"/>
                  </a:lnTo>
                  <a:lnTo>
                    <a:pt x="804" y="156"/>
                  </a:lnTo>
                  <a:lnTo>
                    <a:pt x="804" y="162"/>
                  </a:lnTo>
                  <a:lnTo>
                    <a:pt x="804" y="168"/>
                  </a:lnTo>
                  <a:lnTo>
                    <a:pt x="810" y="174"/>
                  </a:lnTo>
                  <a:lnTo>
                    <a:pt x="810" y="180"/>
                  </a:lnTo>
                  <a:lnTo>
                    <a:pt x="816" y="186"/>
                  </a:lnTo>
                  <a:lnTo>
                    <a:pt x="816" y="192"/>
                  </a:lnTo>
                  <a:lnTo>
                    <a:pt x="816" y="198"/>
                  </a:lnTo>
                  <a:lnTo>
                    <a:pt x="822" y="198"/>
                  </a:lnTo>
                  <a:lnTo>
                    <a:pt x="828" y="204"/>
                  </a:lnTo>
                  <a:lnTo>
                    <a:pt x="834" y="204"/>
                  </a:lnTo>
                  <a:lnTo>
                    <a:pt x="846" y="216"/>
                  </a:lnTo>
                  <a:lnTo>
                    <a:pt x="846" y="222"/>
                  </a:lnTo>
                  <a:lnTo>
                    <a:pt x="846" y="228"/>
                  </a:lnTo>
                  <a:lnTo>
                    <a:pt x="882" y="252"/>
                  </a:lnTo>
                  <a:lnTo>
                    <a:pt x="882" y="258"/>
                  </a:lnTo>
                  <a:lnTo>
                    <a:pt x="882" y="264"/>
                  </a:lnTo>
                  <a:lnTo>
                    <a:pt x="894" y="300"/>
                  </a:lnTo>
                  <a:lnTo>
                    <a:pt x="900" y="318"/>
                  </a:lnTo>
                  <a:lnTo>
                    <a:pt x="900" y="330"/>
                  </a:lnTo>
                  <a:lnTo>
                    <a:pt x="906" y="342"/>
                  </a:lnTo>
                  <a:lnTo>
                    <a:pt x="900" y="342"/>
                  </a:lnTo>
                  <a:lnTo>
                    <a:pt x="900" y="348"/>
                  </a:lnTo>
                  <a:lnTo>
                    <a:pt x="894" y="348"/>
                  </a:lnTo>
                  <a:lnTo>
                    <a:pt x="900" y="354"/>
                  </a:lnTo>
                  <a:lnTo>
                    <a:pt x="906" y="360"/>
                  </a:lnTo>
                  <a:lnTo>
                    <a:pt x="918" y="384"/>
                  </a:lnTo>
                  <a:lnTo>
                    <a:pt x="918" y="402"/>
                  </a:lnTo>
                  <a:lnTo>
                    <a:pt x="918" y="408"/>
                  </a:lnTo>
                  <a:lnTo>
                    <a:pt x="918" y="414"/>
                  </a:lnTo>
                  <a:lnTo>
                    <a:pt x="924" y="414"/>
                  </a:lnTo>
                  <a:lnTo>
                    <a:pt x="918" y="420"/>
                  </a:lnTo>
                  <a:lnTo>
                    <a:pt x="918" y="426"/>
                  </a:lnTo>
                  <a:lnTo>
                    <a:pt x="918" y="432"/>
                  </a:lnTo>
                  <a:lnTo>
                    <a:pt x="918" y="438"/>
                  </a:lnTo>
                  <a:lnTo>
                    <a:pt x="918" y="450"/>
                  </a:lnTo>
                  <a:lnTo>
                    <a:pt x="924" y="462"/>
                  </a:lnTo>
                  <a:lnTo>
                    <a:pt x="924" y="468"/>
                  </a:lnTo>
                  <a:lnTo>
                    <a:pt x="924" y="474"/>
                  </a:lnTo>
                  <a:lnTo>
                    <a:pt x="918" y="474"/>
                  </a:lnTo>
                  <a:lnTo>
                    <a:pt x="918" y="480"/>
                  </a:lnTo>
                  <a:lnTo>
                    <a:pt x="918" y="486"/>
                  </a:lnTo>
                  <a:lnTo>
                    <a:pt x="918" y="492"/>
                  </a:lnTo>
                  <a:lnTo>
                    <a:pt x="918" y="498"/>
                  </a:lnTo>
                  <a:lnTo>
                    <a:pt x="918" y="504"/>
                  </a:lnTo>
                  <a:lnTo>
                    <a:pt x="918" y="510"/>
                  </a:lnTo>
                  <a:lnTo>
                    <a:pt x="924" y="510"/>
                  </a:lnTo>
                  <a:lnTo>
                    <a:pt x="924" y="516"/>
                  </a:lnTo>
                  <a:lnTo>
                    <a:pt x="924" y="522"/>
                  </a:lnTo>
                  <a:lnTo>
                    <a:pt x="918" y="528"/>
                  </a:lnTo>
                  <a:lnTo>
                    <a:pt x="912" y="534"/>
                  </a:lnTo>
                  <a:lnTo>
                    <a:pt x="906" y="534"/>
                  </a:lnTo>
                  <a:lnTo>
                    <a:pt x="900" y="534"/>
                  </a:lnTo>
                  <a:lnTo>
                    <a:pt x="900" y="540"/>
                  </a:lnTo>
                  <a:lnTo>
                    <a:pt x="900" y="546"/>
                  </a:lnTo>
                  <a:lnTo>
                    <a:pt x="894" y="546"/>
                  </a:lnTo>
                  <a:lnTo>
                    <a:pt x="918" y="570"/>
                  </a:lnTo>
                  <a:lnTo>
                    <a:pt x="930" y="588"/>
                  </a:lnTo>
                  <a:lnTo>
                    <a:pt x="930" y="612"/>
                  </a:lnTo>
                  <a:lnTo>
                    <a:pt x="936" y="612"/>
                  </a:lnTo>
                  <a:lnTo>
                    <a:pt x="936" y="618"/>
                  </a:lnTo>
                  <a:lnTo>
                    <a:pt x="936" y="624"/>
                  </a:lnTo>
                  <a:lnTo>
                    <a:pt x="948" y="630"/>
                  </a:lnTo>
                  <a:lnTo>
                    <a:pt x="954" y="624"/>
                  </a:lnTo>
                  <a:lnTo>
                    <a:pt x="960" y="624"/>
                  </a:lnTo>
                  <a:lnTo>
                    <a:pt x="972" y="630"/>
                  </a:lnTo>
                  <a:lnTo>
                    <a:pt x="978" y="630"/>
                  </a:lnTo>
                  <a:lnTo>
                    <a:pt x="984" y="636"/>
                  </a:lnTo>
                  <a:lnTo>
                    <a:pt x="996" y="642"/>
                  </a:lnTo>
                  <a:lnTo>
                    <a:pt x="1002" y="642"/>
                  </a:lnTo>
                  <a:lnTo>
                    <a:pt x="1008" y="642"/>
                  </a:lnTo>
                  <a:lnTo>
                    <a:pt x="1014" y="654"/>
                  </a:lnTo>
                  <a:lnTo>
                    <a:pt x="1026" y="678"/>
                  </a:lnTo>
                  <a:lnTo>
                    <a:pt x="984" y="702"/>
                  </a:lnTo>
                  <a:lnTo>
                    <a:pt x="906" y="744"/>
                  </a:lnTo>
                  <a:lnTo>
                    <a:pt x="858" y="774"/>
                  </a:lnTo>
                  <a:lnTo>
                    <a:pt x="798" y="810"/>
                  </a:lnTo>
                  <a:lnTo>
                    <a:pt x="786" y="822"/>
                  </a:lnTo>
                  <a:lnTo>
                    <a:pt x="768" y="834"/>
                  </a:lnTo>
                  <a:lnTo>
                    <a:pt x="750" y="852"/>
                  </a:lnTo>
                  <a:lnTo>
                    <a:pt x="720" y="882"/>
                  </a:lnTo>
                  <a:lnTo>
                    <a:pt x="672" y="888"/>
                  </a:lnTo>
                  <a:lnTo>
                    <a:pt x="642" y="894"/>
                  </a:lnTo>
                  <a:lnTo>
                    <a:pt x="594" y="906"/>
                  </a:lnTo>
                  <a:lnTo>
                    <a:pt x="594" y="900"/>
                  </a:lnTo>
                  <a:lnTo>
                    <a:pt x="588" y="900"/>
                  </a:lnTo>
                  <a:lnTo>
                    <a:pt x="582" y="894"/>
                  </a:lnTo>
                  <a:lnTo>
                    <a:pt x="588" y="894"/>
                  </a:lnTo>
                  <a:lnTo>
                    <a:pt x="588" y="888"/>
                  </a:lnTo>
                  <a:lnTo>
                    <a:pt x="588" y="882"/>
                  </a:lnTo>
                  <a:lnTo>
                    <a:pt x="594" y="882"/>
                  </a:lnTo>
                  <a:lnTo>
                    <a:pt x="588" y="876"/>
                  </a:lnTo>
                  <a:lnTo>
                    <a:pt x="594" y="876"/>
                  </a:lnTo>
                  <a:lnTo>
                    <a:pt x="588" y="876"/>
                  </a:lnTo>
                  <a:lnTo>
                    <a:pt x="588" y="870"/>
                  </a:lnTo>
                  <a:lnTo>
                    <a:pt x="588" y="864"/>
                  </a:lnTo>
                  <a:lnTo>
                    <a:pt x="588" y="858"/>
                  </a:lnTo>
                  <a:lnTo>
                    <a:pt x="582" y="858"/>
                  </a:lnTo>
                  <a:lnTo>
                    <a:pt x="576" y="852"/>
                  </a:lnTo>
                  <a:lnTo>
                    <a:pt x="570" y="852"/>
                  </a:lnTo>
                  <a:lnTo>
                    <a:pt x="564" y="852"/>
                  </a:lnTo>
                  <a:lnTo>
                    <a:pt x="558" y="852"/>
                  </a:lnTo>
                  <a:lnTo>
                    <a:pt x="552" y="852"/>
                  </a:lnTo>
                  <a:lnTo>
                    <a:pt x="552" y="846"/>
                  </a:lnTo>
                  <a:lnTo>
                    <a:pt x="552" y="852"/>
                  </a:lnTo>
                  <a:lnTo>
                    <a:pt x="546" y="846"/>
                  </a:lnTo>
                  <a:lnTo>
                    <a:pt x="546" y="840"/>
                  </a:lnTo>
                  <a:lnTo>
                    <a:pt x="540" y="840"/>
                  </a:lnTo>
                  <a:lnTo>
                    <a:pt x="534" y="840"/>
                  </a:lnTo>
                  <a:lnTo>
                    <a:pt x="528" y="840"/>
                  </a:lnTo>
                  <a:lnTo>
                    <a:pt x="522" y="840"/>
                  </a:lnTo>
                  <a:lnTo>
                    <a:pt x="522" y="834"/>
                  </a:lnTo>
                  <a:lnTo>
                    <a:pt x="522" y="840"/>
                  </a:lnTo>
                  <a:lnTo>
                    <a:pt x="522" y="834"/>
                  </a:lnTo>
                  <a:lnTo>
                    <a:pt x="516" y="834"/>
                  </a:lnTo>
                  <a:lnTo>
                    <a:pt x="510" y="834"/>
                  </a:lnTo>
                  <a:lnTo>
                    <a:pt x="510" y="828"/>
                  </a:lnTo>
                  <a:lnTo>
                    <a:pt x="510" y="822"/>
                  </a:lnTo>
                  <a:lnTo>
                    <a:pt x="504" y="822"/>
                  </a:lnTo>
                  <a:lnTo>
                    <a:pt x="498" y="816"/>
                  </a:lnTo>
                  <a:lnTo>
                    <a:pt x="492" y="816"/>
                  </a:lnTo>
                  <a:lnTo>
                    <a:pt x="486" y="816"/>
                  </a:lnTo>
                  <a:lnTo>
                    <a:pt x="486" y="804"/>
                  </a:lnTo>
                  <a:lnTo>
                    <a:pt x="486" y="798"/>
                  </a:lnTo>
                  <a:lnTo>
                    <a:pt x="432" y="762"/>
                  </a:lnTo>
                  <a:lnTo>
                    <a:pt x="432" y="756"/>
                  </a:lnTo>
                  <a:lnTo>
                    <a:pt x="420" y="750"/>
                  </a:lnTo>
                  <a:lnTo>
                    <a:pt x="348" y="702"/>
                  </a:lnTo>
                  <a:lnTo>
                    <a:pt x="282" y="660"/>
                  </a:lnTo>
                  <a:lnTo>
                    <a:pt x="264" y="654"/>
                  </a:lnTo>
                  <a:lnTo>
                    <a:pt x="258" y="642"/>
                  </a:lnTo>
                  <a:lnTo>
                    <a:pt x="234" y="630"/>
                  </a:lnTo>
                  <a:lnTo>
                    <a:pt x="192" y="606"/>
                  </a:lnTo>
                  <a:lnTo>
                    <a:pt x="162" y="588"/>
                  </a:lnTo>
                  <a:lnTo>
                    <a:pt x="138" y="570"/>
                  </a:lnTo>
                  <a:lnTo>
                    <a:pt x="84" y="534"/>
                  </a:lnTo>
                  <a:lnTo>
                    <a:pt x="54" y="522"/>
                  </a:lnTo>
                  <a:lnTo>
                    <a:pt x="0" y="492"/>
                  </a:lnTo>
                  <a:close/>
                </a:path>
              </a:pathLst>
            </a:custGeom>
            <a:solidFill>
              <a:srgbClr val="E2E2E2"/>
            </a:solidFill>
            <a:ln w="9525">
              <a:solidFill>
                <a:srgbClr val="808080"/>
              </a:solidFill>
              <a:prstDash val="solid"/>
              <a:round/>
              <a:headEnd/>
              <a:tailEnd/>
            </a:ln>
          </p:spPr>
          <p:txBody>
            <a:bodyPr/>
            <a:lstStyle/>
            <a:p>
              <a:endParaRPr lang="en-ZA"/>
            </a:p>
          </p:txBody>
        </p:sp>
        <p:sp>
          <p:nvSpPr>
            <p:cNvPr id="123994" name="Freeform 90"/>
            <p:cNvSpPr>
              <a:spLocks noChangeAspect="1"/>
            </p:cNvSpPr>
            <p:nvPr>
              <p:custDataLst>
                <p:tags r:id="rId30"/>
              </p:custDataLst>
            </p:nvPr>
          </p:nvSpPr>
          <p:spPr bwMode="auto">
            <a:xfrm>
              <a:off x="3997" y="586"/>
              <a:ext cx="125" cy="228"/>
            </a:xfrm>
            <a:custGeom>
              <a:avLst/>
              <a:gdLst>
                <a:gd name="T0" fmla="*/ 66 w 204"/>
                <a:gd name="T1" fmla="*/ 18 h 354"/>
                <a:gd name="T2" fmla="*/ 84 w 204"/>
                <a:gd name="T3" fmla="*/ 6 h 354"/>
                <a:gd name="T4" fmla="*/ 108 w 204"/>
                <a:gd name="T5" fmla="*/ 0 h 354"/>
                <a:gd name="T6" fmla="*/ 114 w 204"/>
                <a:gd name="T7" fmla="*/ 6 h 354"/>
                <a:gd name="T8" fmla="*/ 114 w 204"/>
                <a:gd name="T9" fmla="*/ 6 h 354"/>
                <a:gd name="T10" fmla="*/ 132 w 204"/>
                <a:gd name="T11" fmla="*/ 12 h 354"/>
                <a:gd name="T12" fmla="*/ 138 w 204"/>
                <a:gd name="T13" fmla="*/ 24 h 354"/>
                <a:gd name="T14" fmla="*/ 150 w 204"/>
                <a:gd name="T15" fmla="*/ 30 h 354"/>
                <a:gd name="T16" fmla="*/ 168 w 204"/>
                <a:gd name="T17" fmla="*/ 18 h 354"/>
                <a:gd name="T18" fmla="*/ 180 w 204"/>
                <a:gd name="T19" fmla="*/ 24 h 354"/>
                <a:gd name="T20" fmla="*/ 168 w 204"/>
                <a:gd name="T21" fmla="*/ 42 h 354"/>
                <a:gd name="T22" fmla="*/ 150 w 204"/>
                <a:gd name="T23" fmla="*/ 48 h 354"/>
                <a:gd name="T24" fmla="*/ 144 w 204"/>
                <a:gd name="T25" fmla="*/ 66 h 354"/>
                <a:gd name="T26" fmla="*/ 162 w 204"/>
                <a:gd name="T27" fmla="*/ 78 h 354"/>
                <a:gd name="T28" fmla="*/ 174 w 204"/>
                <a:gd name="T29" fmla="*/ 90 h 354"/>
                <a:gd name="T30" fmla="*/ 174 w 204"/>
                <a:gd name="T31" fmla="*/ 108 h 354"/>
                <a:gd name="T32" fmla="*/ 168 w 204"/>
                <a:gd name="T33" fmla="*/ 126 h 354"/>
                <a:gd name="T34" fmla="*/ 150 w 204"/>
                <a:gd name="T35" fmla="*/ 138 h 354"/>
                <a:gd name="T36" fmla="*/ 138 w 204"/>
                <a:gd name="T37" fmla="*/ 144 h 354"/>
                <a:gd name="T38" fmla="*/ 126 w 204"/>
                <a:gd name="T39" fmla="*/ 156 h 354"/>
                <a:gd name="T40" fmla="*/ 132 w 204"/>
                <a:gd name="T41" fmla="*/ 174 h 354"/>
                <a:gd name="T42" fmla="*/ 138 w 204"/>
                <a:gd name="T43" fmla="*/ 180 h 354"/>
                <a:gd name="T44" fmla="*/ 156 w 204"/>
                <a:gd name="T45" fmla="*/ 180 h 354"/>
                <a:gd name="T46" fmla="*/ 162 w 204"/>
                <a:gd name="T47" fmla="*/ 186 h 354"/>
                <a:gd name="T48" fmla="*/ 168 w 204"/>
                <a:gd name="T49" fmla="*/ 192 h 354"/>
                <a:gd name="T50" fmla="*/ 180 w 204"/>
                <a:gd name="T51" fmla="*/ 198 h 354"/>
                <a:gd name="T52" fmla="*/ 180 w 204"/>
                <a:gd name="T53" fmla="*/ 210 h 354"/>
                <a:gd name="T54" fmla="*/ 186 w 204"/>
                <a:gd name="T55" fmla="*/ 204 h 354"/>
                <a:gd name="T56" fmla="*/ 198 w 204"/>
                <a:gd name="T57" fmla="*/ 216 h 354"/>
                <a:gd name="T58" fmla="*/ 198 w 204"/>
                <a:gd name="T59" fmla="*/ 240 h 354"/>
                <a:gd name="T60" fmla="*/ 192 w 204"/>
                <a:gd name="T61" fmla="*/ 252 h 354"/>
                <a:gd name="T62" fmla="*/ 168 w 204"/>
                <a:gd name="T63" fmla="*/ 264 h 354"/>
                <a:gd name="T64" fmla="*/ 156 w 204"/>
                <a:gd name="T65" fmla="*/ 276 h 354"/>
                <a:gd name="T66" fmla="*/ 138 w 204"/>
                <a:gd name="T67" fmla="*/ 282 h 354"/>
                <a:gd name="T68" fmla="*/ 132 w 204"/>
                <a:gd name="T69" fmla="*/ 306 h 354"/>
                <a:gd name="T70" fmla="*/ 132 w 204"/>
                <a:gd name="T71" fmla="*/ 330 h 354"/>
                <a:gd name="T72" fmla="*/ 120 w 204"/>
                <a:gd name="T73" fmla="*/ 342 h 354"/>
                <a:gd name="T74" fmla="*/ 102 w 204"/>
                <a:gd name="T75" fmla="*/ 354 h 354"/>
                <a:gd name="T76" fmla="*/ 78 w 204"/>
                <a:gd name="T77" fmla="*/ 276 h 354"/>
                <a:gd name="T78" fmla="*/ 42 w 204"/>
                <a:gd name="T79" fmla="*/ 234 h 354"/>
                <a:gd name="T80" fmla="*/ 18 w 204"/>
                <a:gd name="T81" fmla="*/ 210 h 354"/>
                <a:gd name="T82" fmla="*/ 6 w 204"/>
                <a:gd name="T83" fmla="*/ 192 h 354"/>
                <a:gd name="T84" fmla="*/ 0 w 204"/>
                <a:gd name="T85" fmla="*/ 168 h 354"/>
                <a:gd name="T86" fmla="*/ 12 w 204"/>
                <a:gd name="T87" fmla="*/ 156 h 354"/>
                <a:gd name="T88" fmla="*/ 30 w 204"/>
                <a:gd name="T89" fmla="*/ 138 h 354"/>
                <a:gd name="T90" fmla="*/ 36 w 204"/>
                <a:gd name="T91" fmla="*/ 120 h 354"/>
                <a:gd name="T92" fmla="*/ 48 w 204"/>
                <a:gd name="T93" fmla="*/ 108 h 354"/>
                <a:gd name="T94" fmla="*/ 42 w 204"/>
                <a:gd name="T95" fmla="*/ 96 h 354"/>
                <a:gd name="T96" fmla="*/ 36 w 204"/>
                <a:gd name="T97" fmla="*/ 78 h 354"/>
                <a:gd name="T98" fmla="*/ 42 w 204"/>
                <a:gd name="T99" fmla="*/ 60 h 354"/>
                <a:gd name="T100" fmla="*/ 42 w 204"/>
                <a:gd name="T101" fmla="*/ 48 h 354"/>
                <a:gd name="T102" fmla="*/ 36 w 204"/>
                <a:gd name="T103" fmla="*/ 42 h 354"/>
                <a:gd name="T104" fmla="*/ 48 w 204"/>
                <a:gd name="T105" fmla="*/ 30 h 354"/>
                <a:gd name="T106" fmla="*/ 54 w 204"/>
                <a:gd name="T107" fmla="*/ 2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354">
                  <a:moveTo>
                    <a:pt x="54" y="24"/>
                  </a:moveTo>
                  <a:lnTo>
                    <a:pt x="60" y="18"/>
                  </a:lnTo>
                  <a:lnTo>
                    <a:pt x="60" y="24"/>
                  </a:lnTo>
                  <a:lnTo>
                    <a:pt x="66" y="18"/>
                  </a:lnTo>
                  <a:lnTo>
                    <a:pt x="72" y="18"/>
                  </a:lnTo>
                  <a:lnTo>
                    <a:pt x="72" y="12"/>
                  </a:lnTo>
                  <a:lnTo>
                    <a:pt x="78" y="12"/>
                  </a:lnTo>
                  <a:lnTo>
                    <a:pt x="84" y="6"/>
                  </a:lnTo>
                  <a:lnTo>
                    <a:pt x="90" y="6"/>
                  </a:lnTo>
                  <a:lnTo>
                    <a:pt x="96" y="6"/>
                  </a:lnTo>
                  <a:lnTo>
                    <a:pt x="102" y="6"/>
                  </a:lnTo>
                  <a:lnTo>
                    <a:pt x="108" y="0"/>
                  </a:lnTo>
                  <a:lnTo>
                    <a:pt x="114" y="0"/>
                  </a:lnTo>
                  <a:lnTo>
                    <a:pt x="114" y="6"/>
                  </a:lnTo>
                  <a:lnTo>
                    <a:pt x="108" y="6"/>
                  </a:lnTo>
                  <a:lnTo>
                    <a:pt x="114" y="6"/>
                  </a:lnTo>
                  <a:lnTo>
                    <a:pt x="114" y="12"/>
                  </a:lnTo>
                  <a:lnTo>
                    <a:pt x="120" y="12"/>
                  </a:lnTo>
                  <a:lnTo>
                    <a:pt x="120" y="6"/>
                  </a:lnTo>
                  <a:lnTo>
                    <a:pt x="114" y="6"/>
                  </a:lnTo>
                  <a:lnTo>
                    <a:pt x="120" y="6"/>
                  </a:lnTo>
                  <a:lnTo>
                    <a:pt x="126" y="6"/>
                  </a:lnTo>
                  <a:lnTo>
                    <a:pt x="132" y="6"/>
                  </a:lnTo>
                  <a:lnTo>
                    <a:pt x="132" y="12"/>
                  </a:lnTo>
                  <a:lnTo>
                    <a:pt x="138" y="12"/>
                  </a:lnTo>
                  <a:lnTo>
                    <a:pt x="132" y="12"/>
                  </a:lnTo>
                  <a:lnTo>
                    <a:pt x="132" y="18"/>
                  </a:lnTo>
                  <a:lnTo>
                    <a:pt x="138" y="24"/>
                  </a:lnTo>
                  <a:lnTo>
                    <a:pt x="138" y="30"/>
                  </a:lnTo>
                  <a:lnTo>
                    <a:pt x="144" y="36"/>
                  </a:lnTo>
                  <a:lnTo>
                    <a:pt x="144" y="30"/>
                  </a:lnTo>
                  <a:lnTo>
                    <a:pt x="150" y="30"/>
                  </a:lnTo>
                  <a:lnTo>
                    <a:pt x="150" y="24"/>
                  </a:lnTo>
                  <a:lnTo>
                    <a:pt x="156" y="24"/>
                  </a:lnTo>
                  <a:lnTo>
                    <a:pt x="162" y="24"/>
                  </a:lnTo>
                  <a:lnTo>
                    <a:pt x="168" y="18"/>
                  </a:lnTo>
                  <a:lnTo>
                    <a:pt x="174" y="18"/>
                  </a:lnTo>
                  <a:lnTo>
                    <a:pt x="174" y="12"/>
                  </a:lnTo>
                  <a:lnTo>
                    <a:pt x="174" y="18"/>
                  </a:lnTo>
                  <a:lnTo>
                    <a:pt x="180" y="24"/>
                  </a:lnTo>
                  <a:lnTo>
                    <a:pt x="180" y="30"/>
                  </a:lnTo>
                  <a:lnTo>
                    <a:pt x="174" y="30"/>
                  </a:lnTo>
                  <a:lnTo>
                    <a:pt x="168" y="36"/>
                  </a:lnTo>
                  <a:lnTo>
                    <a:pt x="168" y="42"/>
                  </a:lnTo>
                  <a:lnTo>
                    <a:pt x="162" y="42"/>
                  </a:lnTo>
                  <a:lnTo>
                    <a:pt x="162" y="48"/>
                  </a:lnTo>
                  <a:lnTo>
                    <a:pt x="156" y="48"/>
                  </a:lnTo>
                  <a:lnTo>
                    <a:pt x="150" y="48"/>
                  </a:lnTo>
                  <a:lnTo>
                    <a:pt x="150" y="54"/>
                  </a:lnTo>
                  <a:lnTo>
                    <a:pt x="144" y="54"/>
                  </a:lnTo>
                  <a:lnTo>
                    <a:pt x="144" y="60"/>
                  </a:lnTo>
                  <a:lnTo>
                    <a:pt x="144" y="66"/>
                  </a:lnTo>
                  <a:lnTo>
                    <a:pt x="150" y="66"/>
                  </a:lnTo>
                  <a:lnTo>
                    <a:pt x="150" y="72"/>
                  </a:lnTo>
                  <a:lnTo>
                    <a:pt x="156" y="78"/>
                  </a:lnTo>
                  <a:lnTo>
                    <a:pt x="162" y="78"/>
                  </a:lnTo>
                  <a:lnTo>
                    <a:pt x="162" y="84"/>
                  </a:lnTo>
                  <a:lnTo>
                    <a:pt x="168" y="84"/>
                  </a:lnTo>
                  <a:lnTo>
                    <a:pt x="174" y="84"/>
                  </a:lnTo>
                  <a:lnTo>
                    <a:pt x="174" y="90"/>
                  </a:lnTo>
                  <a:lnTo>
                    <a:pt x="174" y="96"/>
                  </a:lnTo>
                  <a:lnTo>
                    <a:pt x="174" y="102"/>
                  </a:lnTo>
                  <a:lnTo>
                    <a:pt x="180" y="108"/>
                  </a:lnTo>
                  <a:lnTo>
                    <a:pt x="174" y="108"/>
                  </a:lnTo>
                  <a:lnTo>
                    <a:pt x="174" y="114"/>
                  </a:lnTo>
                  <a:lnTo>
                    <a:pt x="174" y="120"/>
                  </a:lnTo>
                  <a:lnTo>
                    <a:pt x="168" y="120"/>
                  </a:lnTo>
                  <a:lnTo>
                    <a:pt x="168" y="126"/>
                  </a:lnTo>
                  <a:lnTo>
                    <a:pt x="162" y="126"/>
                  </a:lnTo>
                  <a:lnTo>
                    <a:pt x="162" y="132"/>
                  </a:lnTo>
                  <a:lnTo>
                    <a:pt x="156" y="138"/>
                  </a:lnTo>
                  <a:lnTo>
                    <a:pt x="150" y="138"/>
                  </a:lnTo>
                  <a:lnTo>
                    <a:pt x="150" y="144"/>
                  </a:lnTo>
                  <a:lnTo>
                    <a:pt x="144" y="144"/>
                  </a:lnTo>
                  <a:lnTo>
                    <a:pt x="138" y="150"/>
                  </a:lnTo>
                  <a:lnTo>
                    <a:pt x="138" y="144"/>
                  </a:lnTo>
                  <a:lnTo>
                    <a:pt x="138" y="150"/>
                  </a:lnTo>
                  <a:lnTo>
                    <a:pt x="132" y="150"/>
                  </a:lnTo>
                  <a:lnTo>
                    <a:pt x="126" y="150"/>
                  </a:lnTo>
                  <a:lnTo>
                    <a:pt x="126" y="156"/>
                  </a:lnTo>
                  <a:lnTo>
                    <a:pt x="126" y="162"/>
                  </a:lnTo>
                  <a:lnTo>
                    <a:pt x="126" y="168"/>
                  </a:lnTo>
                  <a:lnTo>
                    <a:pt x="126" y="174"/>
                  </a:lnTo>
                  <a:lnTo>
                    <a:pt x="132" y="174"/>
                  </a:lnTo>
                  <a:lnTo>
                    <a:pt x="132" y="180"/>
                  </a:lnTo>
                  <a:lnTo>
                    <a:pt x="138" y="180"/>
                  </a:lnTo>
                  <a:lnTo>
                    <a:pt x="132" y="180"/>
                  </a:lnTo>
                  <a:lnTo>
                    <a:pt x="138" y="180"/>
                  </a:lnTo>
                  <a:lnTo>
                    <a:pt x="144" y="186"/>
                  </a:lnTo>
                  <a:lnTo>
                    <a:pt x="150" y="186"/>
                  </a:lnTo>
                  <a:lnTo>
                    <a:pt x="156" y="186"/>
                  </a:lnTo>
                  <a:lnTo>
                    <a:pt x="156" y="180"/>
                  </a:lnTo>
                  <a:lnTo>
                    <a:pt x="162" y="180"/>
                  </a:lnTo>
                  <a:lnTo>
                    <a:pt x="162" y="186"/>
                  </a:lnTo>
                  <a:lnTo>
                    <a:pt x="156" y="186"/>
                  </a:lnTo>
                  <a:lnTo>
                    <a:pt x="162" y="186"/>
                  </a:lnTo>
                  <a:lnTo>
                    <a:pt x="156" y="186"/>
                  </a:lnTo>
                  <a:lnTo>
                    <a:pt x="156" y="192"/>
                  </a:lnTo>
                  <a:lnTo>
                    <a:pt x="162" y="192"/>
                  </a:lnTo>
                  <a:lnTo>
                    <a:pt x="168" y="192"/>
                  </a:lnTo>
                  <a:lnTo>
                    <a:pt x="168" y="186"/>
                  </a:lnTo>
                  <a:lnTo>
                    <a:pt x="174" y="186"/>
                  </a:lnTo>
                  <a:lnTo>
                    <a:pt x="180" y="192"/>
                  </a:lnTo>
                  <a:lnTo>
                    <a:pt x="180" y="198"/>
                  </a:lnTo>
                  <a:lnTo>
                    <a:pt x="180" y="204"/>
                  </a:lnTo>
                  <a:lnTo>
                    <a:pt x="186" y="204"/>
                  </a:lnTo>
                  <a:lnTo>
                    <a:pt x="180" y="204"/>
                  </a:lnTo>
                  <a:lnTo>
                    <a:pt x="180" y="210"/>
                  </a:lnTo>
                  <a:lnTo>
                    <a:pt x="186" y="210"/>
                  </a:lnTo>
                  <a:lnTo>
                    <a:pt x="192" y="210"/>
                  </a:lnTo>
                  <a:lnTo>
                    <a:pt x="192" y="204"/>
                  </a:lnTo>
                  <a:lnTo>
                    <a:pt x="186" y="204"/>
                  </a:lnTo>
                  <a:lnTo>
                    <a:pt x="192" y="204"/>
                  </a:lnTo>
                  <a:lnTo>
                    <a:pt x="192" y="210"/>
                  </a:lnTo>
                  <a:lnTo>
                    <a:pt x="198" y="210"/>
                  </a:lnTo>
                  <a:lnTo>
                    <a:pt x="198" y="216"/>
                  </a:lnTo>
                  <a:lnTo>
                    <a:pt x="198" y="222"/>
                  </a:lnTo>
                  <a:lnTo>
                    <a:pt x="198" y="228"/>
                  </a:lnTo>
                  <a:lnTo>
                    <a:pt x="198" y="234"/>
                  </a:lnTo>
                  <a:lnTo>
                    <a:pt x="198" y="240"/>
                  </a:lnTo>
                  <a:lnTo>
                    <a:pt x="204" y="240"/>
                  </a:lnTo>
                  <a:lnTo>
                    <a:pt x="198" y="246"/>
                  </a:lnTo>
                  <a:lnTo>
                    <a:pt x="198" y="252"/>
                  </a:lnTo>
                  <a:lnTo>
                    <a:pt x="192" y="252"/>
                  </a:lnTo>
                  <a:lnTo>
                    <a:pt x="180" y="252"/>
                  </a:lnTo>
                  <a:lnTo>
                    <a:pt x="180" y="258"/>
                  </a:lnTo>
                  <a:lnTo>
                    <a:pt x="174" y="258"/>
                  </a:lnTo>
                  <a:lnTo>
                    <a:pt x="168" y="264"/>
                  </a:lnTo>
                  <a:lnTo>
                    <a:pt x="162" y="264"/>
                  </a:lnTo>
                  <a:lnTo>
                    <a:pt x="162" y="270"/>
                  </a:lnTo>
                  <a:lnTo>
                    <a:pt x="156" y="270"/>
                  </a:lnTo>
                  <a:lnTo>
                    <a:pt x="156" y="276"/>
                  </a:lnTo>
                  <a:lnTo>
                    <a:pt x="150" y="276"/>
                  </a:lnTo>
                  <a:lnTo>
                    <a:pt x="150" y="282"/>
                  </a:lnTo>
                  <a:lnTo>
                    <a:pt x="144" y="282"/>
                  </a:lnTo>
                  <a:lnTo>
                    <a:pt x="138" y="282"/>
                  </a:lnTo>
                  <a:lnTo>
                    <a:pt x="132" y="288"/>
                  </a:lnTo>
                  <a:lnTo>
                    <a:pt x="132" y="294"/>
                  </a:lnTo>
                  <a:lnTo>
                    <a:pt x="132" y="300"/>
                  </a:lnTo>
                  <a:lnTo>
                    <a:pt x="132" y="306"/>
                  </a:lnTo>
                  <a:lnTo>
                    <a:pt x="138" y="312"/>
                  </a:lnTo>
                  <a:lnTo>
                    <a:pt x="138" y="318"/>
                  </a:lnTo>
                  <a:lnTo>
                    <a:pt x="138" y="324"/>
                  </a:lnTo>
                  <a:lnTo>
                    <a:pt x="132" y="330"/>
                  </a:lnTo>
                  <a:lnTo>
                    <a:pt x="132" y="336"/>
                  </a:lnTo>
                  <a:lnTo>
                    <a:pt x="126" y="336"/>
                  </a:lnTo>
                  <a:lnTo>
                    <a:pt x="126" y="342"/>
                  </a:lnTo>
                  <a:lnTo>
                    <a:pt x="120" y="342"/>
                  </a:lnTo>
                  <a:lnTo>
                    <a:pt x="120" y="348"/>
                  </a:lnTo>
                  <a:lnTo>
                    <a:pt x="114" y="348"/>
                  </a:lnTo>
                  <a:lnTo>
                    <a:pt x="108" y="354"/>
                  </a:lnTo>
                  <a:lnTo>
                    <a:pt x="102" y="354"/>
                  </a:lnTo>
                  <a:lnTo>
                    <a:pt x="96" y="342"/>
                  </a:lnTo>
                  <a:lnTo>
                    <a:pt x="96" y="330"/>
                  </a:lnTo>
                  <a:lnTo>
                    <a:pt x="90" y="312"/>
                  </a:lnTo>
                  <a:lnTo>
                    <a:pt x="78" y="276"/>
                  </a:lnTo>
                  <a:lnTo>
                    <a:pt x="78" y="270"/>
                  </a:lnTo>
                  <a:lnTo>
                    <a:pt x="78" y="264"/>
                  </a:lnTo>
                  <a:lnTo>
                    <a:pt x="42" y="240"/>
                  </a:lnTo>
                  <a:lnTo>
                    <a:pt x="42" y="234"/>
                  </a:lnTo>
                  <a:lnTo>
                    <a:pt x="42" y="228"/>
                  </a:lnTo>
                  <a:lnTo>
                    <a:pt x="30" y="216"/>
                  </a:lnTo>
                  <a:lnTo>
                    <a:pt x="24" y="216"/>
                  </a:lnTo>
                  <a:lnTo>
                    <a:pt x="18" y="210"/>
                  </a:lnTo>
                  <a:lnTo>
                    <a:pt x="12" y="210"/>
                  </a:lnTo>
                  <a:lnTo>
                    <a:pt x="12" y="204"/>
                  </a:lnTo>
                  <a:lnTo>
                    <a:pt x="12" y="198"/>
                  </a:lnTo>
                  <a:lnTo>
                    <a:pt x="6" y="192"/>
                  </a:lnTo>
                  <a:lnTo>
                    <a:pt x="6" y="186"/>
                  </a:lnTo>
                  <a:lnTo>
                    <a:pt x="0" y="180"/>
                  </a:lnTo>
                  <a:lnTo>
                    <a:pt x="0" y="174"/>
                  </a:lnTo>
                  <a:lnTo>
                    <a:pt x="0" y="168"/>
                  </a:lnTo>
                  <a:lnTo>
                    <a:pt x="0" y="162"/>
                  </a:lnTo>
                  <a:lnTo>
                    <a:pt x="6" y="162"/>
                  </a:lnTo>
                  <a:lnTo>
                    <a:pt x="6" y="156"/>
                  </a:lnTo>
                  <a:lnTo>
                    <a:pt x="12" y="156"/>
                  </a:lnTo>
                  <a:lnTo>
                    <a:pt x="18" y="150"/>
                  </a:lnTo>
                  <a:lnTo>
                    <a:pt x="24" y="144"/>
                  </a:lnTo>
                  <a:lnTo>
                    <a:pt x="30" y="144"/>
                  </a:lnTo>
                  <a:lnTo>
                    <a:pt x="30" y="138"/>
                  </a:lnTo>
                  <a:lnTo>
                    <a:pt x="36" y="138"/>
                  </a:lnTo>
                  <a:lnTo>
                    <a:pt x="36" y="132"/>
                  </a:lnTo>
                  <a:lnTo>
                    <a:pt x="36" y="126"/>
                  </a:lnTo>
                  <a:lnTo>
                    <a:pt x="36" y="120"/>
                  </a:lnTo>
                  <a:lnTo>
                    <a:pt x="42" y="120"/>
                  </a:lnTo>
                  <a:lnTo>
                    <a:pt x="42" y="114"/>
                  </a:lnTo>
                  <a:lnTo>
                    <a:pt x="42" y="108"/>
                  </a:lnTo>
                  <a:lnTo>
                    <a:pt x="48" y="108"/>
                  </a:lnTo>
                  <a:lnTo>
                    <a:pt x="42" y="108"/>
                  </a:lnTo>
                  <a:lnTo>
                    <a:pt x="42" y="102"/>
                  </a:lnTo>
                  <a:lnTo>
                    <a:pt x="36" y="102"/>
                  </a:lnTo>
                  <a:lnTo>
                    <a:pt x="42" y="96"/>
                  </a:lnTo>
                  <a:lnTo>
                    <a:pt x="42" y="90"/>
                  </a:lnTo>
                  <a:lnTo>
                    <a:pt x="42" y="84"/>
                  </a:lnTo>
                  <a:lnTo>
                    <a:pt x="36" y="84"/>
                  </a:lnTo>
                  <a:lnTo>
                    <a:pt x="36" y="78"/>
                  </a:lnTo>
                  <a:lnTo>
                    <a:pt x="36" y="72"/>
                  </a:lnTo>
                  <a:lnTo>
                    <a:pt x="36" y="66"/>
                  </a:lnTo>
                  <a:lnTo>
                    <a:pt x="42" y="66"/>
                  </a:lnTo>
                  <a:lnTo>
                    <a:pt x="42" y="60"/>
                  </a:lnTo>
                  <a:lnTo>
                    <a:pt x="36" y="60"/>
                  </a:lnTo>
                  <a:lnTo>
                    <a:pt x="42" y="60"/>
                  </a:lnTo>
                  <a:lnTo>
                    <a:pt x="42" y="54"/>
                  </a:lnTo>
                  <a:lnTo>
                    <a:pt x="42" y="48"/>
                  </a:lnTo>
                  <a:lnTo>
                    <a:pt x="36" y="48"/>
                  </a:lnTo>
                  <a:lnTo>
                    <a:pt x="30" y="48"/>
                  </a:lnTo>
                  <a:lnTo>
                    <a:pt x="30" y="42"/>
                  </a:lnTo>
                  <a:lnTo>
                    <a:pt x="36" y="42"/>
                  </a:lnTo>
                  <a:lnTo>
                    <a:pt x="42" y="42"/>
                  </a:lnTo>
                  <a:lnTo>
                    <a:pt x="42" y="36"/>
                  </a:lnTo>
                  <a:lnTo>
                    <a:pt x="48" y="36"/>
                  </a:lnTo>
                  <a:lnTo>
                    <a:pt x="48" y="30"/>
                  </a:lnTo>
                  <a:lnTo>
                    <a:pt x="42" y="30"/>
                  </a:lnTo>
                  <a:lnTo>
                    <a:pt x="48" y="30"/>
                  </a:lnTo>
                  <a:lnTo>
                    <a:pt x="54" y="30"/>
                  </a:lnTo>
                  <a:lnTo>
                    <a:pt x="54" y="24"/>
                  </a:lnTo>
                  <a:close/>
                </a:path>
              </a:pathLst>
            </a:custGeom>
            <a:solidFill>
              <a:srgbClr val="E2E2E2"/>
            </a:solidFill>
            <a:ln w="9525">
              <a:solidFill>
                <a:srgbClr val="808080"/>
              </a:solidFill>
              <a:prstDash val="solid"/>
              <a:round/>
              <a:headEnd/>
              <a:tailEnd/>
            </a:ln>
          </p:spPr>
          <p:txBody>
            <a:bodyPr/>
            <a:lstStyle/>
            <a:p>
              <a:endParaRPr lang="en-ZA"/>
            </a:p>
          </p:txBody>
        </p:sp>
        <p:sp>
          <p:nvSpPr>
            <p:cNvPr id="123995" name="Freeform 91"/>
            <p:cNvSpPr>
              <a:spLocks noChangeAspect="1"/>
            </p:cNvSpPr>
            <p:nvPr>
              <p:custDataLst>
                <p:tags r:id="rId31"/>
              </p:custDataLst>
            </p:nvPr>
          </p:nvSpPr>
          <p:spPr bwMode="auto">
            <a:xfrm>
              <a:off x="4179" y="1036"/>
              <a:ext cx="325" cy="515"/>
            </a:xfrm>
            <a:custGeom>
              <a:avLst/>
              <a:gdLst>
                <a:gd name="T0" fmla="*/ 168 w 522"/>
                <a:gd name="T1" fmla="*/ 24 h 798"/>
                <a:gd name="T2" fmla="*/ 378 w 522"/>
                <a:gd name="T3" fmla="*/ 126 h 798"/>
                <a:gd name="T4" fmla="*/ 522 w 522"/>
                <a:gd name="T5" fmla="*/ 198 h 798"/>
                <a:gd name="T6" fmla="*/ 498 w 522"/>
                <a:gd name="T7" fmla="*/ 390 h 798"/>
                <a:gd name="T8" fmla="*/ 480 w 522"/>
                <a:gd name="T9" fmla="*/ 384 h 798"/>
                <a:gd name="T10" fmla="*/ 474 w 522"/>
                <a:gd name="T11" fmla="*/ 402 h 798"/>
                <a:gd name="T12" fmla="*/ 462 w 522"/>
                <a:gd name="T13" fmla="*/ 420 h 798"/>
                <a:gd name="T14" fmla="*/ 450 w 522"/>
                <a:gd name="T15" fmla="*/ 438 h 798"/>
                <a:gd name="T16" fmla="*/ 444 w 522"/>
                <a:gd name="T17" fmla="*/ 456 h 798"/>
                <a:gd name="T18" fmla="*/ 432 w 522"/>
                <a:gd name="T19" fmla="*/ 474 h 798"/>
                <a:gd name="T20" fmla="*/ 438 w 522"/>
                <a:gd name="T21" fmla="*/ 504 h 798"/>
                <a:gd name="T22" fmla="*/ 420 w 522"/>
                <a:gd name="T23" fmla="*/ 522 h 798"/>
                <a:gd name="T24" fmla="*/ 426 w 522"/>
                <a:gd name="T25" fmla="*/ 540 h 798"/>
                <a:gd name="T26" fmla="*/ 444 w 522"/>
                <a:gd name="T27" fmla="*/ 546 h 798"/>
                <a:gd name="T28" fmla="*/ 456 w 522"/>
                <a:gd name="T29" fmla="*/ 570 h 798"/>
                <a:gd name="T30" fmla="*/ 474 w 522"/>
                <a:gd name="T31" fmla="*/ 606 h 798"/>
                <a:gd name="T32" fmla="*/ 450 w 522"/>
                <a:gd name="T33" fmla="*/ 624 h 798"/>
                <a:gd name="T34" fmla="*/ 438 w 522"/>
                <a:gd name="T35" fmla="*/ 624 h 798"/>
                <a:gd name="T36" fmla="*/ 420 w 522"/>
                <a:gd name="T37" fmla="*/ 630 h 798"/>
                <a:gd name="T38" fmla="*/ 408 w 522"/>
                <a:gd name="T39" fmla="*/ 642 h 798"/>
                <a:gd name="T40" fmla="*/ 408 w 522"/>
                <a:gd name="T41" fmla="*/ 654 h 798"/>
                <a:gd name="T42" fmla="*/ 384 w 522"/>
                <a:gd name="T43" fmla="*/ 672 h 798"/>
                <a:gd name="T44" fmla="*/ 372 w 522"/>
                <a:gd name="T45" fmla="*/ 684 h 798"/>
                <a:gd name="T46" fmla="*/ 354 w 522"/>
                <a:gd name="T47" fmla="*/ 702 h 798"/>
                <a:gd name="T48" fmla="*/ 336 w 522"/>
                <a:gd name="T49" fmla="*/ 714 h 798"/>
                <a:gd name="T50" fmla="*/ 312 w 522"/>
                <a:gd name="T51" fmla="*/ 720 h 798"/>
                <a:gd name="T52" fmla="*/ 276 w 522"/>
                <a:gd name="T53" fmla="*/ 720 h 798"/>
                <a:gd name="T54" fmla="*/ 282 w 522"/>
                <a:gd name="T55" fmla="*/ 738 h 798"/>
                <a:gd name="T56" fmla="*/ 264 w 522"/>
                <a:gd name="T57" fmla="*/ 756 h 798"/>
                <a:gd name="T58" fmla="*/ 210 w 522"/>
                <a:gd name="T59" fmla="*/ 774 h 798"/>
                <a:gd name="T60" fmla="*/ 198 w 522"/>
                <a:gd name="T61" fmla="*/ 774 h 798"/>
                <a:gd name="T62" fmla="*/ 174 w 522"/>
                <a:gd name="T63" fmla="*/ 786 h 798"/>
                <a:gd name="T64" fmla="*/ 168 w 522"/>
                <a:gd name="T65" fmla="*/ 792 h 798"/>
                <a:gd name="T66" fmla="*/ 156 w 522"/>
                <a:gd name="T67" fmla="*/ 780 h 798"/>
                <a:gd name="T68" fmla="*/ 138 w 522"/>
                <a:gd name="T69" fmla="*/ 786 h 798"/>
                <a:gd name="T70" fmla="*/ 114 w 522"/>
                <a:gd name="T71" fmla="*/ 798 h 798"/>
                <a:gd name="T72" fmla="*/ 102 w 522"/>
                <a:gd name="T73" fmla="*/ 780 h 798"/>
                <a:gd name="T74" fmla="*/ 90 w 522"/>
                <a:gd name="T75" fmla="*/ 738 h 798"/>
                <a:gd name="T76" fmla="*/ 60 w 522"/>
                <a:gd name="T77" fmla="*/ 726 h 798"/>
                <a:gd name="T78" fmla="*/ 42 w 522"/>
                <a:gd name="T79" fmla="*/ 702 h 798"/>
                <a:gd name="T80" fmla="*/ 36 w 522"/>
                <a:gd name="T81" fmla="*/ 672 h 798"/>
                <a:gd name="T82" fmla="*/ 72 w 522"/>
                <a:gd name="T83" fmla="*/ 672 h 798"/>
                <a:gd name="T84" fmla="*/ 108 w 522"/>
                <a:gd name="T85" fmla="*/ 672 h 798"/>
                <a:gd name="T86" fmla="*/ 90 w 522"/>
                <a:gd name="T87" fmla="*/ 654 h 798"/>
                <a:gd name="T88" fmla="*/ 84 w 522"/>
                <a:gd name="T89" fmla="*/ 624 h 798"/>
                <a:gd name="T90" fmla="*/ 84 w 522"/>
                <a:gd name="T91" fmla="*/ 600 h 798"/>
                <a:gd name="T92" fmla="*/ 78 w 522"/>
                <a:gd name="T93" fmla="*/ 582 h 798"/>
                <a:gd name="T94" fmla="*/ 78 w 522"/>
                <a:gd name="T95" fmla="*/ 582 h 798"/>
                <a:gd name="T96" fmla="*/ 72 w 522"/>
                <a:gd name="T97" fmla="*/ 564 h 798"/>
                <a:gd name="T98" fmla="*/ 66 w 522"/>
                <a:gd name="T99" fmla="*/ 534 h 798"/>
                <a:gd name="T100" fmla="*/ 30 w 522"/>
                <a:gd name="T101" fmla="*/ 516 h 798"/>
                <a:gd name="T102" fmla="*/ 0 w 522"/>
                <a:gd name="T103" fmla="*/ 450 h 798"/>
                <a:gd name="T104" fmla="*/ 18 w 522"/>
                <a:gd name="T105" fmla="*/ 426 h 798"/>
                <a:gd name="T106" fmla="*/ 60 w 522"/>
                <a:gd name="T107" fmla="*/ 372 h 798"/>
                <a:gd name="T108" fmla="*/ 108 w 522"/>
                <a:gd name="T109" fmla="*/ 216 h 798"/>
                <a:gd name="T110" fmla="*/ 126 w 522"/>
                <a:gd name="T111" fmla="*/ 156 h 798"/>
                <a:gd name="T112" fmla="*/ 102 w 522"/>
                <a:gd name="T113" fmla="*/ 126 h 798"/>
                <a:gd name="T114" fmla="*/ 84 w 522"/>
                <a:gd name="T115" fmla="*/ 54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798">
                  <a:moveTo>
                    <a:pt x="78" y="24"/>
                  </a:moveTo>
                  <a:lnTo>
                    <a:pt x="108" y="12"/>
                  </a:lnTo>
                  <a:lnTo>
                    <a:pt x="114" y="6"/>
                  </a:lnTo>
                  <a:lnTo>
                    <a:pt x="120" y="6"/>
                  </a:lnTo>
                  <a:lnTo>
                    <a:pt x="126" y="0"/>
                  </a:lnTo>
                  <a:lnTo>
                    <a:pt x="168" y="24"/>
                  </a:lnTo>
                  <a:lnTo>
                    <a:pt x="228" y="54"/>
                  </a:lnTo>
                  <a:lnTo>
                    <a:pt x="240" y="54"/>
                  </a:lnTo>
                  <a:lnTo>
                    <a:pt x="264" y="66"/>
                  </a:lnTo>
                  <a:lnTo>
                    <a:pt x="342" y="108"/>
                  </a:lnTo>
                  <a:lnTo>
                    <a:pt x="360" y="114"/>
                  </a:lnTo>
                  <a:lnTo>
                    <a:pt x="378" y="126"/>
                  </a:lnTo>
                  <a:lnTo>
                    <a:pt x="396" y="132"/>
                  </a:lnTo>
                  <a:lnTo>
                    <a:pt x="402" y="132"/>
                  </a:lnTo>
                  <a:lnTo>
                    <a:pt x="414" y="144"/>
                  </a:lnTo>
                  <a:lnTo>
                    <a:pt x="450" y="162"/>
                  </a:lnTo>
                  <a:lnTo>
                    <a:pt x="486" y="180"/>
                  </a:lnTo>
                  <a:lnTo>
                    <a:pt x="522" y="198"/>
                  </a:lnTo>
                  <a:lnTo>
                    <a:pt x="522" y="390"/>
                  </a:lnTo>
                  <a:lnTo>
                    <a:pt x="516" y="384"/>
                  </a:lnTo>
                  <a:lnTo>
                    <a:pt x="510" y="384"/>
                  </a:lnTo>
                  <a:lnTo>
                    <a:pt x="504" y="384"/>
                  </a:lnTo>
                  <a:lnTo>
                    <a:pt x="498" y="384"/>
                  </a:lnTo>
                  <a:lnTo>
                    <a:pt x="498" y="390"/>
                  </a:lnTo>
                  <a:lnTo>
                    <a:pt x="492" y="390"/>
                  </a:lnTo>
                  <a:lnTo>
                    <a:pt x="486" y="390"/>
                  </a:lnTo>
                  <a:lnTo>
                    <a:pt x="486" y="384"/>
                  </a:lnTo>
                  <a:lnTo>
                    <a:pt x="486" y="390"/>
                  </a:lnTo>
                  <a:lnTo>
                    <a:pt x="480" y="390"/>
                  </a:lnTo>
                  <a:lnTo>
                    <a:pt x="480" y="384"/>
                  </a:lnTo>
                  <a:lnTo>
                    <a:pt x="480" y="390"/>
                  </a:lnTo>
                  <a:lnTo>
                    <a:pt x="474" y="390"/>
                  </a:lnTo>
                  <a:lnTo>
                    <a:pt x="474" y="396"/>
                  </a:lnTo>
                  <a:lnTo>
                    <a:pt x="468" y="396"/>
                  </a:lnTo>
                  <a:lnTo>
                    <a:pt x="468" y="402"/>
                  </a:lnTo>
                  <a:lnTo>
                    <a:pt x="474" y="402"/>
                  </a:lnTo>
                  <a:lnTo>
                    <a:pt x="474" y="408"/>
                  </a:lnTo>
                  <a:lnTo>
                    <a:pt x="474" y="414"/>
                  </a:lnTo>
                  <a:lnTo>
                    <a:pt x="468" y="414"/>
                  </a:lnTo>
                  <a:lnTo>
                    <a:pt x="474" y="414"/>
                  </a:lnTo>
                  <a:lnTo>
                    <a:pt x="468" y="420"/>
                  </a:lnTo>
                  <a:lnTo>
                    <a:pt x="462" y="420"/>
                  </a:lnTo>
                  <a:lnTo>
                    <a:pt x="462" y="426"/>
                  </a:lnTo>
                  <a:lnTo>
                    <a:pt x="456" y="426"/>
                  </a:lnTo>
                  <a:lnTo>
                    <a:pt x="456" y="432"/>
                  </a:lnTo>
                  <a:lnTo>
                    <a:pt x="462" y="438"/>
                  </a:lnTo>
                  <a:lnTo>
                    <a:pt x="456" y="438"/>
                  </a:lnTo>
                  <a:lnTo>
                    <a:pt x="450" y="438"/>
                  </a:lnTo>
                  <a:lnTo>
                    <a:pt x="450" y="444"/>
                  </a:lnTo>
                  <a:lnTo>
                    <a:pt x="444" y="444"/>
                  </a:lnTo>
                  <a:lnTo>
                    <a:pt x="444" y="450"/>
                  </a:lnTo>
                  <a:lnTo>
                    <a:pt x="444" y="456"/>
                  </a:lnTo>
                  <a:lnTo>
                    <a:pt x="450" y="456"/>
                  </a:lnTo>
                  <a:lnTo>
                    <a:pt x="444" y="456"/>
                  </a:lnTo>
                  <a:lnTo>
                    <a:pt x="450" y="462"/>
                  </a:lnTo>
                  <a:lnTo>
                    <a:pt x="456" y="462"/>
                  </a:lnTo>
                  <a:lnTo>
                    <a:pt x="450" y="468"/>
                  </a:lnTo>
                  <a:lnTo>
                    <a:pt x="444" y="468"/>
                  </a:lnTo>
                  <a:lnTo>
                    <a:pt x="438" y="474"/>
                  </a:lnTo>
                  <a:lnTo>
                    <a:pt x="432" y="474"/>
                  </a:lnTo>
                  <a:lnTo>
                    <a:pt x="432" y="480"/>
                  </a:lnTo>
                  <a:lnTo>
                    <a:pt x="432" y="486"/>
                  </a:lnTo>
                  <a:lnTo>
                    <a:pt x="432" y="492"/>
                  </a:lnTo>
                  <a:lnTo>
                    <a:pt x="438" y="492"/>
                  </a:lnTo>
                  <a:lnTo>
                    <a:pt x="438" y="498"/>
                  </a:lnTo>
                  <a:lnTo>
                    <a:pt x="438" y="504"/>
                  </a:lnTo>
                  <a:lnTo>
                    <a:pt x="438" y="510"/>
                  </a:lnTo>
                  <a:lnTo>
                    <a:pt x="432" y="510"/>
                  </a:lnTo>
                  <a:lnTo>
                    <a:pt x="432" y="516"/>
                  </a:lnTo>
                  <a:lnTo>
                    <a:pt x="426" y="516"/>
                  </a:lnTo>
                  <a:lnTo>
                    <a:pt x="420" y="516"/>
                  </a:lnTo>
                  <a:lnTo>
                    <a:pt x="420" y="522"/>
                  </a:lnTo>
                  <a:lnTo>
                    <a:pt x="420" y="528"/>
                  </a:lnTo>
                  <a:lnTo>
                    <a:pt x="414" y="528"/>
                  </a:lnTo>
                  <a:lnTo>
                    <a:pt x="414" y="534"/>
                  </a:lnTo>
                  <a:lnTo>
                    <a:pt x="420" y="534"/>
                  </a:lnTo>
                  <a:lnTo>
                    <a:pt x="420" y="540"/>
                  </a:lnTo>
                  <a:lnTo>
                    <a:pt x="426" y="540"/>
                  </a:lnTo>
                  <a:lnTo>
                    <a:pt x="432" y="540"/>
                  </a:lnTo>
                  <a:lnTo>
                    <a:pt x="432" y="534"/>
                  </a:lnTo>
                  <a:lnTo>
                    <a:pt x="438" y="534"/>
                  </a:lnTo>
                  <a:lnTo>
                    <a:pt x="444" y="540"/>
                  </a:lnTo>
                  <a:lnTo>
                    <a:pt x="450" y="540"/>
                  </a:lnTo>
                  <a:lnTo>
                    <a:pt x="444" y="546"/>
                  </a:lnTo>
                  <a:lnTo>
                    <a:pt x="444" y="552"/>
                  </a:lnTo>
                  <a:lnTo>
                    <a:pt x="444" y="558"/>
                  </a:lnTo>
                  <a:lnTo>
                    <a:pt x="450" y="558"/>
                  </a:lnTo>
                  <a:lnTo>
                    <a:pt x="450" y="564"/>
                  </a:lnTo>
                  <a:lnTo>
                    <a:pt x="450" y="570"/>
                  </a:lnTo>
                  <a:lnTo>
                    <a:pt x="456" y="570"/>
                  </a:lnTo>
                  <a:lnTo>
                    <a:pt x="450" y="588"/>
                  </a:lnTo>
                  <a:lnTo>
                    <a:pt x="456" y="594"/>
                  </a:lnTo>
                  <a:lnTo>
                    <a:pt x="462" y="600"/>
                  </a:lnTo>
                  <a:lnTo>
                    <a:pt x="468" y="600"/>
                  </a:lnTo>
                  <a:lnTo>
                    <a:pt x="474" y="600"/>
                  </a:lnTo>
                  <a:lnTo>
                    <a:pt x="474" y="606"/>
                  </a:lnTo>
                  <a:lnTo>
                    <a:pt x="474" y="612"/>
                  </a:lnTo>
                  <a:lnTo>
                    <a:pt x="474" y="618"/>
                  </a:lnTo>
                  <a:lnTo>
                    <a:pt x="468" y="624"/>
                  </a:lnTo>
                  <a:lnTo>
                    <a:pt x="462" y="624"/>
                  </a:lnTo>
                  <a:lnTo>
                    <a:pt x="456" y="624"/>
                  </a:lnTo>
                  <a:lnTo>
                    <a:pt x="450" y="624"/>
                  </a:lnTo>
                  <a:lnTo>
                    <a:pt x="450" y="618"/>
                  </a:lnTo>
                  <a:lnTo>
                    <a:pt x="450" y="624"/>
                  </a:lnTo>
                  <a:lnTo>
                    <a:pt x="450" y="618"/>
                  </a:lnTo>
                  <a:lnTo>
                    <a:pt x="450" y="624"/>
                  </a:lnTo>
                  <a:lnTo>
                    <a:pt x="444" y="624"/>
                  </a:lnTo>
                  <a:lnTo>
                    <a:pt x="438" y="624"/>
                  </a:lnTo>
                  <a:lnTo>
                    <a:pt x="432" y="624"/>
                  </a:lnTo>
                  <a:lnTo>
                    <a:pt x="432" y="630"/>
                  </a:lnTo>
                  <a:lnTo>
                    <a:pt x="432" y="624"/>
                  </a:lnTo>
                  <a:lnTo>
                    <a:pt x="426" y="624"/>
                  </a:lnTo>
                  <a:lnTo>
                    <a:pt x="426" y="630"/>
                  </a:lnTo>
                  <a:lnTo>
                    <a:pt x="420" y="630"/>
                  </a:lnTo>
                  <a:lnTo>
                    <a:pt x="414" y="630"/>
                  </a:lnTo>
                  <a:lnTo>
                    <a:pt x="414" y="636"/>
                  </a:lnTo>
                  <a:lnTo>
                    <a:pt x="414" y="642"/>
                  </a:lnTo>
                  <a:lnTo>
                    <a:pt x="408" y="642"/>
                  </a:lnTo>
                  <a:lnTo>
                    <a:pt x="414" y="642"/>
                  </a:lnTo>
                  <a:lnTo>
                    <a:pt x="408" y="642"/>
                  </a:lnTo>
                  <a:lnTo>
                    <a:pt x="408" y="648"/>
                  </a:lnTo>
                  <a:lnTo>
                    <a:pt x="414" y="648"/>
                  </a:lnTo>
                  <a:lnTo>
                    <a:pt x="414" y="654"/>
                  </a:lnTo>
                  <a:lnTo>
                    <a:pt x="408" y="654"/>
                  </a:lnTo>
                  <a:lnTo>
                    <a:pt x="414" y="654"/>
                  </a:lnTo>
                  <a:lnTo>
                    <a:pt x="408" y="654"/>
                  </a:lnTo>
                  <a:lnTo>
                    <a:pt x="408" y="660"/>
                  </a:lnTo>
                  <a:lnTo>
                    <a:pt x="402" y="660"/>
                  </a:lnTo>
                  <a:lnTo>
                    <a:pt x="396" y="666"/>
                  </a:lnTo>
                  <a:lnTo>
                    <a:pt x="396" y="672"/>
                  </a:lnTo>
                  <a:lnTo>
                    <a:pt x="390" y="672"/>
                  </a:lnTo>
                  <a:lnTo>
                    <a:pt x="384" y="672"/>
                  </a:lnTo>
                  <a:lnTo>
                    <a:pt x="384" y="678"/>
                  </a:lnTo>
                  <a:lnTo>
                    <a:pt x="378" y="678"/>
                  </a:lnTo>
                  <a:lnTo>
                    <a:pt x="378" y="684"/>
                  </a:lnTo>
                  <a:lnTo>
                    <a:pt x="372" y="684"/>
                  </a:lnTo>
                  <a:lnTo>
                    <a:pt x="378" y="684"/>
                  </a:lnTo>
                  <a:lnTo>
                    <a:pt x="372" y="684"/>
                  </a:lnTo>
                  <a:lnTo>
                    <a:pt x="372" y="690"/>
                  </a:lnTo>
                  <a:lnTo>
                    <a:pt x="372" y="696"/>
                  </a:lnTo>
                  <a:lnTo>
                    <a:pt x="366" y="696"/>
                  </a:lnTo>
                  <a:lnTo>
                    <a:pt x="366" y="702"/>
                  </a:lnTo>
                  <a:lnTo>
                    <a:pt x="360" y="702"/>
                  </a:lnTo>
                  <a:lnTo>
                    <a:pt x="354" y="702"/>
                  </a:lnTo>
                  <a:lnTo>
                    <a:pt x="348" y="708"/>
                  </a:lnTo>
                  <a:lnTo>
                    <a:pt x="348" y="702"/>
                  </a:lnTo>
                  <a:lnTo>
                    <a:pt x="348" y="708"/>
                  </a:lnTo>
                  <a:lnTo>
                    <a:pt x="348" y="714"/>
                  </a:lnTo>
                  <a:lnTo>
                    <a:pt x="342" y="714"/>
                  </a:lnTo>
                  <a:lnTo>
                    <a:pt x="336" y="714"/>
                  </a:lnTo>
                  <a:lnTo>
                    <a:pt x="330" y="714"/>
                  </a:lnTo>
                  <a:lnTo>
                    <a:pt x="324" y="714"/>
                  </a:lnTo>
                  <a:lnTo>
                    <a:pt x="324" y="720"/>
                  </a:lnTo>
                  <a:lnTo>
                    <a:pt x="318" y="714"/>
                  </a:lnTo>
                  <a:lnTo>
                    <a:pt x="318" y="720"/>
                  </a:lnTo>
                  <a:lnTo>
                    <a:pt x="312" y="720"/>
                  </a:lnTo>
                  <a:lnTo>
                    <a:pt x="306" y="720"/>
                  </a:lnTo>
                  <a:lnTo>
                    <a:pt x="300" y="720"/>
                  </a:lnTo>
                  <a:lnTo>
                    <a:pt x="294" y="720"/>
                  </a:lnTo>
                  <a:lnTo>
                    <a:pt x="288" y="720"/>
                  </a:lnTo>
                  <a:lnTo>
                    <a:pt x="282" y="720"/>
                  </a:lnTo>
                  <a:lnTo>
                    <a:pt x="276" y="720"/>
                  </a:lnTo>
                  <a:lnTo>
                    <a:pt x="276" y="726"/>
                  </a:lnTo>
                  <a:lnTo>
                    <a:pt x="270" y="726"/>
                  </a:lnTo>
                  <a:lnTo>
                    <a:pt x="270" y="732"/>
                  </a:lnTo>
                  <a:lnTo>
                    <a:pt x="276" y="732"/>
                  </a:lnTo>
                  <a:lnTo>
                    <a:pt x="282" y="732"/>
                  </a:lnTo>
                  <a:lnTo>
                    <a:pt x="282" y="738"/>
                  </a:lnTo>
                  <a:lnTo>
                    <a:pt x="276" y="738"/>
                  </a:lnTo>
                  <a:lnTo>
                    <a:pt x="276" y="744"/>
                  </a:lnTo>
                  <a:lnTo>
                    <a:pt x="276" y="750"/>
                  </a:lnTo>
                  <a:lnTo>
                    <a:pt x="270" y="750"/>
                  </a:lnTo>
                  <a:lnTo>
                    <a:pt x="270" y="756"/>
                  </a:lnTo>
                  <a:lnTo>
                    <a:pt x="264" y="756"/>
                  </a:lnTo>
                  <a:lnTo>
                    <a:pt x="258" y="762"/>
                  </a:lnTo>
                  <a:lnTo>
                    <a:pt x="258" y="768"/>
                  </a:lnTo>
                  <a:lnTo>
                    <a:pt x="240" y="768"/>
                  </a:lnTo>
                  <a:lnTo>
                    <a:pt x="228" y="768"/>
                  </a:lnTo>
                  <a:lnTo>
                    <a:pt x="222" y="774"/>
                  </a:lnTo>
                  <a:lnTo>
                    <a:pt x="210" y="774"/>
                  </a:lnTo>
                  <a:lnTo>
                    <a:pt x="210" y="768"/>
                  </a:lnTo>
                  <a:lnTo>
                    <a:pt x="210" y="774"/>
                  </a:lnTo>
                  <a:lnTo>
                    <a:pt x="210" y="768"/>
                  </a:lnTo>
                  <a:lnTo>
                    <a:pt x="210" y="774"/>
                  </a:lnTo>
                  <a:lnTo>
                    <a:pt x="204" y="774"/>
                  </a:lnTo>
                  <a:lnTo>
                    <a:pt x="198" y="774"/>
                  </a:lnTo>
                  <a:lnTo>
                    <a:pt x="198" y="780"/>
                  </a:lnTo>
                  <a:lnTo>
                    <a:pt x="192" y="780"/>
                  </a:lnTo>
                  <a:lnTo>
                    <a:pt x="186" y="780"/>
                  </a:lnTo>
                  <a:lnTo>
                    <a:pt x="186" y="786"/>
                  </a:lnTo>
                  <a:lnTo>
                    <a:pt x="180" y="786"/>
                  </a:lnTo>
                  <a:lnTo>
                    <a:pt x="174" y="786"/>
                  </a:lnTo>
                  <a:lnTo>
                    <a:pt x="174" y="792"/>
                  </a:lnTo>
                  <a:lnTo>
                    <a:pt x="174" y="786"/>
                  </a:lnTo>
                  <a:lnTo>
                    <a:pt x="174" y="792"/>
                  </a:lnTo>
                  <a:lnTo>
                    <a:pt x="168" y="792"/>
                  </a:lnTo>
                  <a:lnTo>
                    <a:pt x="174" y="792"/>
                  </a:lnTo>
                  <a:lnTo>
                    <a:pt x="168" y="792"/>
                  </a:lnTo>
                  <a:lnTo>
                    <a:pt x="162" y="792"/>
                  </a:lnTo>
                  <a:lnTo>
                    <a:pt x="162" y="786"/>
                  </a:lnTo>
                  <a:lnTo>
                    <a:pt x="162" y="780"/>
                  </a:lnTo>
                  <a:lnTo>
                    <a:pt x="156" y="780"/>
                  </a:lnTo>
                  <a:lnTo>
                    <a:pt x="156" y="774"/>
                  </a:lnTo>
                  <a:lnTo>
                    <a:pt x="156" y="780"/>
                  </a:lnTo>
                  <a:lnTo>
                    <a:pt x="150" y="780"/>
                  </a:lnTo>
                  <a:lnTo>
                    <a:pt x="144" y="780"/>
                  </a:lnTo>
                  <a:lnTo>
                    <a:pt x="150" y="780"/>
                  </a:lnTo>
                  <a:lnTo>
                    <a:pt x="150" y="786"/>
                  </a:lnTo>
                  <a:lnTo>
                    <a:pt x="144" y="786"/>
                  </a:lnTo>
                  <a:lnTo>
                    <a:pt x="138" y="786"/>
                  </a:lnTo>
                  <a:lnTo>
                    <a:pt x="138" y="792"/>
                  </a:lnTo>
                  <a:lnTo>
                    <a:pt x="132" y="792"/>
                  </a:lnTo>
                  <a:lnTo>
                    <a:pt x="126" y="792"/>
                  </a:lnTo>
                  <a:lnTo>
                    <a:pt x="126" y="798"/>
                  </a:lnTo>
                  <a:lnTo>
                    <a:pt x="120" y="798"/>
                  </a:lnTo>
                  <a:lnTo>
                    <a:pt x="114" y="798"/>
                  </a:lnTo>
                  <a:lnTo>
                    <a:pt x="114" y="792"/>
                  </a:lnTo>
                  <a:lnTo>
                    <a:pt x="102" y="792"/>
                  </a:lnTo>
                  <a:lnTo>
                    <a:pt x="108" y="792"/>
                  </a:lnTo>
                  <a:lnTo>
                    <a:pt x="108" y="786"/>
                  </a:lnTo>
                  <a:lnTo>
                    <a:pt x="108" y="780"/>
                  </a:lnTo>
                  <a:lnTo>
                    <a:pt x="102" y="780"/>
                  </a:lnTo>
                  <a:lnTo>
                    <a:pt x="102" y="774"/>
                  </a:lnTo>
                  <a:lnTo>
                    <a:pt x="96" y="768"/>
                  </a:lnTo>
                  <a:lnTo>
                    <a:pt x="90" y="756"/>
                  </a:lnTo>
                  <a:lnTo>
                    <a:pt x="90" y="750"/>
                  </a:lnTo>
                  <a:lnTo>
                    <a:pt x="90" y="744"/>
                  </a:lnTo>
                  <a:lnTo>
                    <a:pt x="90" y="738"/>
                  </a:lnTo>
                  <a:lnTo>
                    <a:pt x="84" y="738"/>
                  </a:lnTo>
                  <a:lnTo>
                    <a:pt x="78" y="738"/>
                  </a:lnTo>
                  <a:lnTo>
                    <a:pt x="78" y="732"/>
                  </a:lnTo>
                  <a:lnTo>
                    <a:pt x="72" y="732"/>
                  </a:lnTo>
                  <a:lnTo>
                    <a:pt x="66" y="732"/>
                  </a:lnTo>
                  <a:lnTo>
                    <a:pt x="60" y="726"/>
                  </a:lnTo>
                  <a:lnTo>
                    <a:pt x="60" y="720"/>
                  </a:lnTo>
                  <a:lnTo>
                    <a:pt x="54" y="720"/>
                  </a:lnTo>
                  <a:lnTo>
                    <a:pt x="54" y="714"/>
                  </a:lnTo>
                  <a:lnTo>
                    <a:pt x="48" y="714"/>
                  </a:lnTo>
                  <a:lnTo>
                    <a:pt x="48" y="708"/>
                  </a:lnTo>
                  <a:lnTo>
                    <a:pt x="42" y="702"/>
                  </a:lnTo>
                  <a:lnTo>
                    <a:pt x="36" y="696"/>
                  </a:lnTo>
                  <a:lnTo>
                    <a:pt x="30" y="690"/>
                  </a:lnTo>
                  <a:lnTo>
                    <a:pt x="30" y="684"/>
                  </a:lnTo>
                  <a:lnTo>
                    <a:pt x="30" y="678"/>
                  </a:lnTo>
                  <a:lnTo>
                    <a:pt x="36" y="678"/>
                  </a:lnTo>
                  <a:lnTo>
                    <a:pt x="36" y="672"/>
                  </a:lnTo>
                  <a:lnTo>
                    <a:pt x="42" y="672"/>
                  </a:lnTo>
                  <a:lnTo>
                    <a:pt x="48" y="672"/>
                  </a:lnTo>
                  <a:lnTo>
                    <a:pt x="54" y="672"/>
                  </a:lnTo>
                  <a:lnTo>
                    <a:pt x="60" y="672"/>
                  </a:lnTo>
                  <a:lnTo>
                    <a:pt x="66" y="672"/>
                  </a:lnTo>
                  <a:lnTo>
                    <a:pt x="72" y="672"/>
                  </a:lnTo>
                  <a:lnTo>
                    <a:pt x="78" y="672"/>
                  </a:lnTo>
                  <a:lnTo>
                    <a:pt x="84" y="672"/>
                  </a:lnTo>
                  <a:lnTo>
                    <a:pt x="90" y="672"/>
                  </a:lnTo>
                  <a:lnTo>
                    <a:pt x="96" y="672"/>
                  </a:lnTo>
                  <a:lnTo>
                    <a:pt x="102" y="672"/>
                  </a:lnTo>
                  <a:lnTo>
                    <a:pt x="108" y="672"/>
                  </a:lnTo>
                  <a:lnTo>
                    <a:pt x="108" y="666"/>
                  </a:lnTo>
                  <a:lnTo>
                    <a:pt x="102" y="666"/>
                  </a:lnTo>
                  <a:lnTo>
                    <a:pt x="102" y="660"/>
                  </a:lnTo>
                  <a:lnTo>
                    <a:pt x="96" y="660"/>
                  </a:lnTo>
                  <a:lnTo>
                    <a:pt x="96" y="654"/>
                  </a:lnTo>
                  <a:lnTo>
                    <a:pt x="90" y="654"/>
                  </a:lnTo>
                  <a:lnTo>
                    <a:pt x="90" y="648"/>
                  </a:lnTo>
                  <a:lnTo>
                    <a:pt x="84" y="642"/>
                  </a:lnTo>
                  <a:lnTo>
                    <a:pt x="84" y="636"/>
                  </a:lnTo>
                  <a:lnTo>
                    <a:pt x="78" y="630"/>
                  </a:lnTo>
                  <a:lnTo>
                    <a:pt x="84" y="630"/>
                  </a:lnTo>
                  <a:lnTo>
                    <a:pt x="84" y="624"/>
                  </a:lnTo>
                  <a:lnTo>
                    <a:pt x="78" y="624"/>
                  </a:lnTo>
                  <a:lnTo>
                    <a:pt x="78" y="618"/>
                  </a:lnTo>
                  <a:lnTo>
                    <a:pt x="78" y="612"/>
                  </a:lnTo>
                  <a:lnTo>
                    <a:pt x="78" y="606"/>
                  </a:lnTo>
                  <a:lnTo>
                    <a:pt x="78" y="600"/>
                  </a:lnTo>
                  <a:lnTo>
                    <a:pt x="84" y="600"/>
                  </a:lnTo>
                  <a:lnTo>
                    <a:pt x="84" y="594"/>
                  </a:lnTo>
                  <a:lnTo>
                    <a:pt x="84" y="588"/>
                  </a:lnTo>
                  <a:lnTo>
                    <a:pt x="78" y="588"/>
                  </a:lnTo>
                  <a:lnTo>
                    <a:pt x="84" y="588"/>
                  </a:lnTo>
                  <a:lnTo>
                    <a:pt x="78" y="588"/>
                  </a:lnTo>
                  <a:lnTo>
                    <a:pt x="78" y="582"/>
                  </a:lnTo>
                  <a:lnTo>
                    <a:pt x="84" y="582"/>
                  </a:lnTo>
                  <a:lnTo>
                    <a:pt x="78" y="582"/>
                  </a:lnTo>
                  <a:lnTo>
                    <a:pt x="84" y="582"/>
                  </a:lnTo>
                  <a:lnTo>
                    <a:pt x="84" y="576"/>
                  </a:lnTo>
                  <a:lnTo>
                    <a:pt x="78" y="576"/>
                  </a:lnTo>
                  <a:lnTo>
                    <a:pt x="78" y="582"/>
                  </a:lnTo>
                  <a:lnTo>
                    <a:pt x="78" y="576"/>
                  </a:lnTo>
                  <a:lnTo>
                    <a:pt x="78" y="570"/>
                  </a:lnTo>
                  <a:lnTo>
                    <a:pt x="84" y="570"/>
                  </a:lnTo>
                  <a:lnTo>
                    <a:pt x="78" y="570"/>
                  </a:lnTo>
                  <a:lnTo>
                    <a:pt x="78" y="564"/>
                  </a:lnTo>
                  <a:lnTo>
                    <a:pt x="72" y="564"/>
                  </a:lnTo>
                  <a:lnTo>
                    <a:pt x="72" y="558"/>
                  </a:lnTo>
                  <a:lnTo>
                    <a:pt x="72" y="552"/>
                  </a:lnTo>
                  <a:lnTo>
                    <a:pt x="72" y="546"/>
                  </a:lnTo>
                  <a:lnTo>
                    <a:pt x="66" y="540"/>
                  </a:lnTo>
                  <a:lnTo>
                    <a:pt x="60" y="540"/>
                  </a:lnTo>
                  <a:lnTo>
                    <a:pt x="66" y="534"/>
                  </a:lnTo>
                  <a:lnTo>
                    <a:pt x="60" y="534"/>
                  </a:lnTo>
                  <a:lnTo>
                    <a:pt x="54" y="534"/>
                  </a:lnTo>
                  <a:lnTo>
                    <a:pt x="54" y="528"/>
                  </a:lnTo>
                  <a:lnTo>
                    <a:pt x="54" y="522"/>
                  </a:lnTo>
                  <a:lnTo>
                    <a:pt x="48" y="516"/>
                  </a:lnTo>
                  <a:lnTo>
                    <a:pt x="30" y="516"/>
                  </a:lnTo>
                  <a:lnTo>
                    <a:pt x="24" y="504"/>
                  </a:lnTo>
                  <a:lnTo>
                    <a:pt x="12" y="492"/>
                  </a:lnTo>
                  <a:lnTo>
                    <a:pt x="12" y="486"/>
                  </a:lnTo>
                  <a:lnTo>
                    <a:pt x="6" y="486"/>
                  </a:lnTo>
                  <a:lnTo>
                    <a:pt x="0" y="456"/>
                  </a:lnTo>
                  <a:lnTo>
                    <a:pt x="0" y="450"/>
                  </a:lnTo>
                  <a:lnTo>
                    <a:pt x="6" y="444"/>
                  </a:lnTo>
                  <a:lnTo>
                    <a:pt x="12" y="444"/>
                  </a:lnTo>
                  <a:lnTo>
                    <a:pt x="12" y="438"/>
                  </a:lnTo>
                  <a:lnTo>
                    <a:pt x="18" y="438"/>
                  </a:lnTo>
                  <a:lnTo>
                    <a:pt x="18" y="432"/>
                  </a:lnTo>
                  <a:lnTo>
                    <a:pt x="18" y="426"/>
                  </a:lnTo>
                  <a:lnTo>
                    <a:pt x="18" y="420"/>
                  </a:lnTo>
                  <a:lnTo>
                    <a:pt x="24" y="414"/>
                  </a:lnTo>
                  <a:lnTo>
                    <a:pt x="36" y="396"/>
                  </a:lnTo>
                  <a:lnTo>
                    <a:pt x="42" y="390"/>
                  </a:lnTo>
                  <a:lnTo>
                    <a:pt x="48" y="384"/>
                  </a:lnTo>
                  <a:lnTo>
                    <a:pt x="60" y="372"/>
                  </a:lnTo>
                  <a:lnTo>
                    <a:pt x="66" y="366"/>
                  </a:lnTo>
                  <a:lnTo>
                    <a:pt x="72" y="354"/>
                  </a:lnTo>
                  <a:lnTo>
                    <a:pt x="102" y="330"/>
                  </a:lnTo>
                  <a:lnTo>
                    <a:pt x="108" y="234"/>
                  </a:lnTo>
                  <a:lnTo>
                    <a:pt x="108" y="222"/>
                  </a:lnTo>
                  <a:lnTo>
                    <a:pt x="108" y="216"/>
                  </a:lnTo>
                  <a:lnTo>
                    <a:pt x="108" y="210"/>
                  </a:lnTo>
                  <a:lnTo>
                    <a:pt x="114" y="198"/>
                  </a:lnTo>
                  <a:lnTo>
                    <a:pt x="114" y="192"/>
                  </a:lnTo>
                  <a:lnTo>
                    <a:pt x="114" y="186"/>
                  </a:lnTo>
                  <a:lnTo>
                    <a:pt x="114" y="174"/>
                  </a:lnTo>
                  <a:lnTo>
                    <a:pt x="126" y="156"/>
                  </a:lnTo>
                  <a:lnTo>
                    <a:pt x="120" y="150"/>
                  </a:lnTo>
                  <a:lnTo>
                    <a:pt x="114" y="144"/>
                  </a:lnTo>
                  <a:lnTo>
                    <a:pt x="114" y="138"/>
                  </a:lnTo>
                  <a:lnTo>
                    <a:pt x="108" y="138"/>
                  </a:lnTo>
                  <a:lnTo>
                    <a:pt x="102" y="132"/>
                  </a:lnTo>
                  <a:lnTo>
                    <a:pt x="102" y="126"/>
                  </a:lnTo>
                  <a:lnTo>
                    <a:pt x="108" y="126"/>
                  </a:lnTo>
                  <a:lnTo>
                    <a:pt x="90" y="102"/>
                  </a:lnTo>
                  <a:lnTo>
                    <a:pt x="84" y="102"/>
                  </a:lnTo>
                  <a:lnTo>
                    <a:pt x="84" y="96"/>
                  </a:lnTo>
                  <a:lnTo>
                    <a:pt x="84" y="72"/>
                  </a:lnTo>
                  <a:lnTo>
                    <a:pt x="84" y="54"/>
                  </a:lnTo>
                  <a:lnTo>
                    <a:pt x="78" y="24"/>
                  </a:lnTo>
                  <a:close/>
                </a:path>
              </a:pathLst>
            </a:custGeom>
            <a:solidFill>
              <a:srgbClr val="87CF27">
                <a:alpha val="69000"/>
              </a:srgbClr>
            </a:solidFill>
            <a:ln w="9525">
              <a:solidFill>
                <a:srgbClr val="808080"/>
              </a:solidFill>
              <a:prstDash val="solid"/>
              <a:round/>
              <a:headEnd/>
              <a:tailEnd/>
            </a:ln>
          </p:spPr>
          <p:txBody>
            <a:bodyPr/>
            <a:lstStyle/>
            <a:p>
              <a:endParaRPr lang="en-ZA"/>
            </a:p>
          </p:txBody>
        </p:sp>
        <p:sp>
          <p:nvSpPr>
            <p:cNvPr id="123996" name="Freeform 92"/>
            <p:cNvSpPr>
              <a:spLocks noChangeAspect="1"/>
            </p:cNvSpPr>
            <p:nvPr>
              <p:custDataLst>
                <p:tags r:id="rId32"/>
              </p:custDataLst>
            </p:nvPr>
          </p:nvSpPr>
          <p:spPr bwMode="auto">
            <a:xfrm>
              <a:off x="4025" y="1369"/>
              <a:ext cx="240" cy="370"/>
            </a:xfrm>
            <a:custGeom>
              <a:avLst/>
              <a:gdLst>
                <a:gd name="T0" fmla="*/ 18 w 384"/>
                <a:gd name="T1" fmla="*/ 396 h 570"/>
                <a:gd name="T2" fmla="*/ 24 w 384"/>
                <a:gd name="T3" fmla="*/ 360 h 570"/>
                <a:gd name="T4" fmla="*/ 48 w 384"/>
                <a:gd name="T5" fmla="*/ 336 h 570"/>
                <a:gd name="T6" fmla="*/ 60 w 384"/>
                <a:gd name="T7" fmla="*/ 330 h 570"/>
                <a:gd name="T8" fmla="*/ 72 w 384"/>
                <a:gd name="T9" fmla="*/ 306 h 570"/>
                <a:gd name="T10" fmla="*/ 102 w 384"/>
                <a:gd name="T11" fmla="*/ 300 h 570"/>
                <a:gd name="T12" fmla="*/ 120 w 384"/>
                <a:gd name="T13" fmla="*/ 312 h 570"/>
                <a:gd name="T14" fmla="*/ 138 w 384"/>
                <a:gd name="T15" fmla="*/ 324 h 570"/>
                <a:gd name="T16" fmla="*/ 150 w 384"/>
                <a:gd name="T17" fmla="*/ 312 h 570"/>
                <a:gd name="T18" fmla="*/ 168 w 384"/>
                <a:gd name="T19" fmla="*/ 300 h 570"/>
                <a:gd name="T20" fmla="*/ 174 w 384"/>
                <a:gd name="T21" fmla="*/ 270 h 570"/>
                <a:gd name="T22" fmla="*/ 186 w 384"/>
                <a:gd name="T23" fmla="*/ 240 h 570"/>
                <a:gd name="T24" fmla="*/ 210 w 384"/>
                <a:gd name="T25" fmla="*/ 216 h 570"/>
                <a:gd name="T26" fmla="*/ 216 w 384"/>
                <a:gd name="T27" fmla="*/ 186 h 570"/>
                <a:gd name="T28" fmla="*/ 240 w 384"/>
                <a:gd name="T29" fmla="*/ 168 h 570"/>
                <a:gd name="T30" fmla="*/ 246 w 384"/>
                <a:gd name="T31" fmla="*/ 150 h 570"/>
                <a:gd name="T32" fmla="*/ 252 w 384"/>
                <a:gd name="T33" fmla="*/ 114 h 570"/>
                <a:gd name="T34" fmla="*/ 276 w 384"/>
                <a:gd name="T35" fmla="*/ 90 h 570"/>
                <a:gd name="T36" fmla="*/ 306 w 384"/>
                <a:gd name="T37" fmla="*/ 78 h 570"/>
                <a:gd name="T38" fmla="*/ 306 w 384"/>
                <a:gd name="T39" fmla="*/ 48 h 570"/>
                <a:gd name="T40" fmla="*/ 276 w 384"/>
                <a:gd name="T41" fmla="*/ 0 h 570"/>
                <a:gd name="T42" fmla="*/ 306 w 384"/>
                <a:gd name="T43" fmla="*/ 24 h 570"/>
                <a:gd name="T44" fmla="*/ 324 w 384"/>
                <a:gd name="T45" fmla="*/ 54 h 570"/>
                <a:gd name="T46" fmla="*/ 330 w 384"/>
                <a:gd name="T47" fmla="*/ 66 h 570"/>
                <a:gd name="T48" fmla="*/ 330 w 384"/>
                <a:gd name="T49" fmla="*/ 72 h 570"/>
                <a:gd name="T50" fmla="*/ 324 w 384"/>
                <a:gd name="T51" fmla="*/ 108 h 570"/>
                <a:gd name="T52" fmla="*/ 336 w 384"/>
                <a:gd name="T53" fmla="*/ 138 h 570"/>
                <a:gd name="T54" fmla="*/ 348 w 384"/>
                <a:gd name="T55" fmla="*/ 156 h 570"/>
                <a:gd name="T56" fmla="*/ 306 w 384"/>
                <a:gd name="T57" fmla="*/ 156 h 570"/>
                <a:gd name="T58" fmla="*/ 276 w 384"/>
                <a:gd name="T59" fmla="*/ 168 h 570"/>
                <a:gd name="T60" fmla="*/ 300 w 384"/>
                <a:gd name="T61" fmla="*/ 204 h 570"/>
                <a:gd name="T62" fmla="*/ 330 w 384"/>
                <a:gd name="T63" fmla="*/ 222 h 570"/>
                <a:gd name="T64" fmla="*/ 348 w 384"/>
                <a:gd name="T65" fmla="*/ 264 h 570"/>
                <a:gd name="T66" fmla="*/ 342 w 384"/>
                <a:gd name="T67" fmla="*/ 288 h 570"/>
                <a:gd name="T68" fmla="*/ 324 w 384"/>
                <a:gd name="T69" fmla="*/ 318 h 570"/>
                <a:gd name="T70" fmla="*/ 300 w 384"/>
                <a:gd name="T71" fmla="*/ 348 h 570"/>
                <a:gd name="T72" fmla="*/ 306 w 384"/>
                <a:gd name="T73" fmla="*/ 372 h 570"/>
                <a:gd name="T74" fmla="*/ 306 w 384"/>
                <a:gd name="T75" fmla="*/ 390 h 570"/>
                <a:gd name="T76" fmla="*/ 312 w 384"/>
                <a:gd name="T77" fmla="*/ 426 h 570"/>
                <a:gd name="T78" fmla="*/ 330 w 384"/>
                <a:gd name="T79" fmla="*/ 450 h 570"/>
                <a:gd name="T80" fmla="*/ 360 w 384"/>
                <a:gd name="T81" fmla="*/ 498 h 570"/>
                <a:gd name="T82" fmla="*/ 378 w 384"/>
                <a:gd name="T83" fmla="*/ 522 h 570"/>
                <a:gd name="T84" fmla="*/ 378 w 384"/>
                <a:gd name="T85" fmla="*/ 540 h 570"/>
                <a:gd name="T86" fmla="*/ 372 w 384"/>
                <a:gd name="T87" fmla="*/ 564 h 570"/>
                <a:gd name="T88" fmla="*/ 342 w 384"/>
                <a:gd name="T89" fmla="*/ 552 h 570"/>
                <a:gd name="T90" fmla="*/ 318 w 384"/>
                <a:gd name="T91" fmla="*/ 552 h 570"/>
                <a:gd name="T92" fmla="*/ 300 w 384"/>
                <a:gd name="T93" fmla="*/ 540 h 570"/>
                <a:gd name="T94" fmla="*/ 234 w 384"/>
                <a:gd name="T95" fmla="*/ 540 h 570"/>
                <a:gd name="T96" fmla="*/ 192 w 384"/>
                <a:gd name="T97" fmla="*/ 540 h 570"/>
                <a:gd name="T98" fmla="*/ 156 w 384"/>
                <a:gd name="T99" fmla="*/ 534 h 570"/>
                <a:gd name="T100" fmla="*/ 144 w 384"/>
                <a:gd name="T101" fmla="*/ 534 h 570"/>
                <a:gd name="T102" fmla="*/ 132 w 384"/>
                <a:gd name="T103" fmla="*/ 546 h 570"/>
                <a:gd name="T104" fmla="*/ 66 w 384"/>
                <a:gd name="T105" fmla="*/ 540 h 570"/>
                <a:gd name="T106" fmla="*/ 72 w 384"/>
                <a:gd name="T107" fmla="*/ 510 h 570"/>
                <a:gd name="T108" fmla="*/ 60 w 384"/>
                <a:gd name="T109" fmla="*/ 480 h 570"/>
                <a:gd name="T110" fmla="*/ 60 w 384"/>
                <a:gd name="T111" fmla="*/ 462 h 570"/>
                <a:gd name="T112" fmla="*/ 54 w 384"/>
                <a:gd name="T113" fmla="*/ 450 h 570"/>
                <a:gd name="T114" fmla="*/ 36 w 384"/>
                <a:gd name="T115" fmla="*/ 450 h 570"/>
                <a:gd name="T116" fmla="*/ 18 w 384"/>
                <a:gd name="T117" fmla="*/ 426 h 570"/>
                <a:gd name="T118" fmla="*/ 12 w 384"/>
                <a:gd name="T119" fmla="*/ 42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4" h="570">
                  <a:moveTo>
                    <a:pt x="0" y="414"/>
                  </a:moveTo>
                  <a:lnTo>
                    <a:pt x="6" y="414"/>
                  </a:lnTo>
                  <a:lnTo>
                    <a:pt x="6" y="408"/>
                  </a:lnTo>
                  <a:lnTo>
                    <a:pt x="6" y="402"/>
                  </a:lnTo>
                  <a:lnTo>
                    <a:pt x="12" y="402"/>
                  </a:lnTo>
                  <a:lnTo>
                    <a:pt x="12" y="396"/>
                  </a:lnTo>
                  <a:lnTo>
                    <a:pt x="18" y="396"/>
                  </a:lnTo>
                  <a:lnTo>
                    <a:pt x="18" y="390"/>
                  </a:lnTo>
                  <a:lnTo>
                    <a:pt x="18" y="384"/>
                  </a:lnTo>
                  <a:lnTo>
                    <a:pt x="18" y="378"/>
                  </a:lnTo>
                  <a:lnTo>
                    <a:pt x="18" y="372"/>
                  </a:lnTo>
                  <a:lnTo>
                    <a:pt x="18" y="366"/>
                  </a:lnTo>
                  <a:lnTo>
                    <a:pt x="18" y="360"/>
                  </a:lnTo>
                  <a:lnTo>
                    <a:pt x="24" y="360"/>
                  </a:lnTo>
                  <a:lnTo>
                    <a:pt x="24" y="354"/>
                  </a:lnTo>
                  <a:lnTo>
                    <a:pt x="30" y="348"/>
                  </a:lnTo>
                  <a:lnTo>
                    <a:pt x="36" y="348"/>
                  </a:lnTo>
                  <a:lnTo>
                    <a:pt x="36" y="342"/>
                  </a:lnTo>
                  <a:lnTo>
                    <a:pt x="42" y="342"/>
                  </a:lnTo>
                  <a:lnTo>
                    <a:pt x="42" y="336"/>
                  </a:lnTo>
                  <a:lnTo>
                    <a:pt x="48" y="336"/>
                  </a:lnTo>
                  <a:lnTo>
                    <a:pt x="48" y="330"/>
                  </a:lnTo>
                  <a:lnTo>
                    <a:pt x="54" y="330"/>
                  </a:lnTo>
                  <a:lnTo>
                    <a:pt x="54" y="324"/>
                  </a:lnTo>
                  <a:lnTo>
                    <a:pt x="54" y="330"/>
                  </a:lnTo>
                  <a:lnTo>
                    <a:pt x="60" y="330"/>
                  </a:lnTo>
                  <a:lnTo>
                    <a:pt x="60" y="324"/>
                  </a:lnTo>
                  <a:lnTo>
                    <a:pt x="60" y="330"/>
                  </a:lnTo>
                  <a:lnTo>
                    <a:pt x="60" y="324"/>
                  </a:lnTo>
                  <a:lnTo>
                    <a:pt x="60" y="318"/>
                  </a:lnTo>
                  <a:lnTo>
                    <a:pt x="66" y="318"/>
                  </a:lnTo>
                  <a:lnTo>
                    <a:pt x="66" y="312"/>
                  </a:lnTo>
                  <a:lnTo>
                    <a:pt x="66" y="318"/>
                  </a:lnTo>
                  <a:lnTo>
                    <a:pt x="72" y="312"/>
                  </a:lnTo>
                  <a:lnTo>
                    <a:pt x="72" y="306"/>
                  </a:lnTo>
                  <a:lnTo>
                    <a:pt x="78" y="306"/>
                  </a:lnTo>
                  <a:lnTo>
                    <a:pt x="84" y="300"/>
                  </a:lnTo>
                  <a:lnTo>
                    <a:pt x="84" y="306"/>
                  </a:lnTo>
                  <a:lnTo>
                    <a:pt x="84" y="312"/>
                  </a:lnTo>
                  <a:lnTo>
                    <a:pt x="96" y="306"/>
                  </a:lnTo>
                  <a:lnTo>
                    <a:pt x="102" y="306"/>
                  </a:lnTo>
                  <a:lnTo>
                    <a:pt x="102" y="300"/>
                  </a:lnTo>
                  <a:lnTo>
                    <a:pt x="102" y="294"/>
                  </a:lnTo>
                  <a:lnTo>
                    <a:pt x="102" y="300"/>
                  </a:lnTo>
                  <a:lnTo>
                    <a:pt x="108" y="300"/>
                  </a:lnTo>
                  <a:lnTo>
                    <a:pt x="108" y="306"/>
                  </a:lnTo>
                  <a:lnTo>
                    <a:pt x="114" y="306"/>
                  </a:lnTo>
                  <a:lnTo>
                    <a:pt x="114" y="312"/>
                  </a:lnTo>
                  <a:lnTo>
                    <a:pt x="120" y="312"/>
                  </a:lnTo>
                  <a:lnTo>
                    <a:pt x="120" y="318"/>
                  </a:lnTo>
                  <a:lnTo>
                    <a:pt x="126" y="318"/>
                  </a:lnTo>
                  <a:lnTo>
                    <a:pt x="132" y="318"/>
                  </a:lnTo>
                  <a:lnTo>
                    <a:pt x="132" y="324"/>
                  </a:lnTo>
                  <a:lnTo>
                    <a:pt x="138" y="324"/>
                  </a:lnTo>
                  <a:lnTo>
                    <a:pt x="138" y="330"/>
                  </a:lnTo>
                  <a:lnTo>
                    <a:pt x="138" y="324"/>
                  </a:lnTo>
                  <a:lnTo>
                    <a:pt x="138" y="330"/>
                  </a:lnTo>
                  <a:lnTo>
                    <a:pt x="144" y="330"/>
                  </a:lnTo>
                  <a:lnTo>
                    <a:pt x="144" y="324"/>
                  </a:lnTo>
                  <a:lnTo>
                    <a:pt x="150" y="324"/>
                  </a:lnTo>
                  <a:lnTo>
                    <a:pt x="150" y="318"/>
                  </a:lnTo>
                  <a:lnTo>
                    <a:pt x="156" y="318"/>
                  </a:lnTo>
                  <a:lnTo>
                    <a:pt x="150" y="312"/>
                  </a:lnTo>
                  <a:lnTo>
                    <a:pt x="156" y="312"/>
                  </a:lnTo>
                  <a:lnTo>
                    <a:pt x="150" y="312"/>
                  </a:lnTo>
                  <a:lnTo>
                    <a:pt x="150" y="306"/>
                  </a:lnTo>
                  <a:lnTo>
                    <a:pt x="156" y="306"/>
                  </a:lnTo>
                  <a:lnTo>
                    <a:pt x="156" y="300"/>
                  </a:lnTo>
                  <a:lnTo>
                    <a:pt x="162" y="300"/>
                  </a:lnTo>
                  <a:lnTo>
                    <a:pt x="168" y="300"/>
                  </a:lnTo>
                  <a:lnTo>
                    <a:pt x="162" y="294"/>
                  </a:lnTo>
                  <a:lnTo>
                    <a:pt x="162" y="288"/>
                  </a:lnTo>
                  <a:lnTo>
                    <a:pt x="168" y="288"/>
                  </a:lnTo>
                  <a:lnTo>
                    <a:pt x="168" y="282"/>
                  </a:lnTo>
                  <a:lnTo>
                    <a:pt x="174" y="282"/>
                  </a:lnTo>
                  <a:lnTo>
                    <a:pt x="174" y="276"/>
                  </a:lnTo>
                  <a:lnTo>
                    <a:pt x="174" y="270"/>
                  </a:lnTo>
                  <a:lnTo>
                    <a:pt x="174" y="264"/>
                  </a:lnTo>
                  <a:lnTo>
                    <a:pt x="180" y="264"/>
                  </a:lnTo>
                  <a:lnTo>
                    <a:pt x="180" y="258"/>
                  </a:lnTo>
                  <a:lnTo>
                    <a:pt x="186" y="258"/>
                  </a:lnTo>
                  <a:lnTo>
                    <a:pt x="186" y="252"/>
                  </a:lnTo>
                  <a:lnTo>
                    <a:pt x="186" y="246"/>
                  </a:lnTo>
                  <a:lnTo>
                    <a:pt x="186" y="240"/>
                  </a:lnTo>
                  <a:lnTo>
                    <a:pt x="186" y="234"/>
                  </a:lnTo>
                  <a:lnTo>
                    <a:pt x="192" y="228"/>
                  </a:lnTo>
                  <a:lnTo>
                    <a:pt x="198" y="228"/>
                  </a:lnTo>
                  <a:lnTo>
                    <a:pt x="198" y="222"/>
                  </a:lnTo>
                  <a:lnTo>
                    <a:pt x="204" y="222"/>
                  </a:lnTo>
                  <a:lnTo>
                    <a:pt x="210" y="222"/>
                  </a:lnTo>
                  <a:lnTo>
                    <a:pt x="210" y="216"/>
                  </a:lnTo>
                  <a:lnTo>
                    <a:pt x="216" y="216"/>
                  </a:lnTo>
                  <a:lnTo>
                    <a:pt x="210" y="210"/>
                  </a:lnTo>
                  <a:lnTo>
                    <a:pt x="216" y="210"/>
                  </a:lnTo>
                  <a:lnTo>
                    <a:pt x="216" y="204"/>
                  </a:lnTo>
                  <a:lnTo>
                    <a:pt x="216" y="198"/>
                  </a:lnTo>
                  <a:lnTo>
                    <a:pt x="216" y="192"/>
                  </a:lnTo>
                  <a:lnTo>
                    <a:pt x="216" y="186"/>
                  </a:lnTo>
                  <a:lnTo>
                    <a:pt x="222" y="186"/>
                  </a:lnTo>
                  <a:lnTo>
                    <a:pt x="222" y="180"/>
                  </a:lnTo>
                  <a:lnTo>
                    <a:pt x="228" y="180"/>
                  </a:lnTo>
                  <a:lnTo>
                    <a:pt x="234" y="180"/>
                  </a:lnTo>
                  <a:lnTo>
                    <a:pt x="234" y="174"/>
                  </a:lnTo>
                  <a:lnTo>
                    <a:pt x="234" y="168"/>
                  </a:lnTo>
                  <a:lnTo>
                    <a:pt x="240" y="168"/>
                  </a:lnTo>
                  <a:lnTo>
                    <a:pt x="240" y="162"/>
                  </a:lnTo>
                  <a:lnTo>
                    <a:pt x="234" y="162"/>
                  </a:lnTo>
                  <a:lnTo>
                    <a:pt x="234" y="156"/>
                  </a:lnTo>
                  <a:lnTo>
                    <a:pt x="240" y="156"/>
                  </a:lnTo>
                  <a:lnTo>
                    <a:pt x="234" y="156"/>
                  </a:lnTo>
                  <a:lnTo>
                    <a:pt x="240" y="150"/>
                  </a:lnTo>
                  <a:lnTo>
                    <a:pt x="246" y="150"/>
                  </a:lnTo>
                  <a:lnTo>
                    <a:pt x="246" y="144"/>
                  </a:lnTo>
                  <a:lnTo>
                    <a:pt x="246" y="138"/>
                  </a:lnTo>
                  <a:lnTo>
                    <a:pt x="252" y="138"/>
                  </a:lnTo>
                  <a:lnTo>
                    <a:pt x="252" y="132"/>
                  </a:lnTo>
                  <a:lnTo>
                    <a:pt x="252" y="126"/>
                  </a:lnTo>
                  <a:lnTo>
                    <a:pt x="252" y="120"/>
                  </a:lnTo>
                  <a:lnTo>
                    <a:pt x="252" y="114"/>
                  </a:lnTo>
                  <a:lnTo>
                    <a:pt x="258" y="114"/>
                  </a:lnTo>
                  <a:lnTo>
                    <a:pt x="258" y="108"/>
                  </a:lnTo>
                  <a:lnTo>
                    <a:pt x="264" y="102"/>
                  </a:lnTo>
                  <a:lnTo>
                    <a:pt x="264" y="96"/>
                  </a:lnTo>
                  <a:lnTo>
                    <a:pt x="270" y="96"/>
                  </a:lnTo>
                  <a:lnTo>
                    <a:pt x="270" y="90"/>
                  </a:lnTo>
                  <a:lnTo>
                    <a:pt x="276" y="90"/>
                  </a:lnTo>
                  <a:lnTo>
                    <a:pt x="282" y="90"/>
                  </a:lnTo>
                  <a:lnTo>
                    <a:pt x="288" y="90"/>
                  </a:lnTo>
                  <a:lnTo>
                    <a:pt x="288" y="84"/>
                  </a:lnTo>
                  <a:lnTo>
                    <a:pt x="294" y="84"/>
                  </a:lnTo>
                  <a:lnTo>
                    <a:pt x="300" y="84"/>
                  </a:lnTo>
                  <a:lnTo>
                    <a:pt x="300" y="78"/>
                  </a:lnTo>
                  <a:lnTo>
                    <a:pt x="306" y="78"/>
                  </a:lnTo>
                  <a:lnTo>
                    <a:pt x="306" y="72"/>
                  </a:lnTo>
                  <a:lnTo>
                    <a:pt x="300" y="72"/>
                  </a:lnTo>
                  <a:lnTo>
                    <a:pt x="300" y="66"/>
                  </a:lnTo>
                  <a:lnTo>
                    <a:pt x="306" y="66"/>
                  </a:lnTo>
                  <a:lnTo>
                    <a:pt x="306" y="60"/>
                  </a:lnTo>
                  <a:lnTo>
                    <a:pt x="306" y="54"/>
                  </a:lnTo>
                  <a:lnTo>
                    <a:pt x="306" y="48"/>
                  </a:lnTo>
                  <a:lnTo>
                    <a:pt x="300" y="42"/>
                  </a:lnTo>
                  <a:lnTo>
                    <a:pt x="300" y="36"/>
                  </a:lnTo>
                  <a:lnTo>
                    <a:pt x="294" y="36"/>
                  </a:lnTo>
                  <a:lnTo>
                    <a:pt x="288" y="36"/>
                  </a:lnTo>
                  <a:lnTo>
                    <a:pt x="282" y="36"/>
                  </a:lnTo>
                  <a:lnTo>
                    <a:pt x="282" y="30"/>
                  </a:lnTo>
                  <a:lnTo>
                    <a:pt x="276" y="0"/>
                  </a:lnTo>
                  <a:lnTo>
                    <a:pt x="294" y="0"/>
                  </a:lnTo>
                  <a:lnTo>
                    <a:pt x="300" y="6"/>
                  </a:lnTo>
                  <a:lnTo>
                    <a:pt x="300" y="12"/>
                  </a:lnTo>
                  <a:lnTo>
                    <a:pt x="300" y="18"/>
                  </a:lnTo>
                  <a:lnTo>
                    <a:pt x="306" y="18"/>
                  </a:lnTo>
                  <a:lnTo>
                    <a:pt x="312" y="18"/>
                  </a:lnTo>
                  <a:lnTo>
                    <a:pt x="306" y="24"/>
                  </a:lnTo>
                  <a:lnTo>
                    <a:pt x="312" y="24"/>
                  </a:lnTo>
                  <a:lnTo>
                    <a:pt x="318" y="30"/>
                  </a:lnTo>
                  <a:lnTo>
                    <a:pt x="318" y="36"/>
                  </a:lnTo>
                  <a:lnTo>
                    <a:pt x="318" y="42"/>
                  </a:lnTo>
                  <a:lnTo>
                    <a:pt x="318" y="48"/>
                  </a:lnTo>
                  <a:lnTo>
                    <a:pt x="324" y="48"/>
                  </a:lnTo>
                  <a:lnTo>
                    <a:pt x="324" y="54"/>
                  </a:lnTo>
                  <a:lnTo>
                    <a:pt x="330" y="54"/>
                  </a:lnTo>
                  <a:lnTo>
                    <a:pt x="324" y="54"/>
                  </a:lnTo>
                  <a:lnTo>
                    <a:pt x="324" y="60"/>
                  </a:lnTo>
                  <a:lnTo>
                    <a:pt x="324" y="66"/>
                  </a:lnTo>
                  <a:lnTo>
                    <a:pt x="324" y="60"/>
                  </a:lnTo>
                  <a:lnTo>
                    <a:pt x="330" y="60"/>
                  </a:lnTo>
                  <a:lnTo>
                    <a:pt x="330" y="66"/>
                  </a:lnTo>
                  <a:lnTo>
                    <a:pt x="324" y="66"/>
                  </a:lnTo>
                  <a:lnTo>
                    <a:pt x="330" y="66"/>
                  </a:lnTo>
                  <a:lnTo>
                    <a:pt x="324" y="66"/>
                  </a:lnTo>
                  <a:lnTo>
                    <a:pt x="324" y="72"/>
                  </a:lnTo>
                  <a:lnTo>
                    <a:pt x="330" y="72"/>
                  </a:lnTo>
                  <a:lnTo>
                    <a:pt x="324" y="72"/>
                  </a:lnTo>
                  <a:lnTo>
                    <a:pt x="330" y="72"/>
                  </a:lnTo>
                  <a:lnTo>
                    <a:pt x="330" y="78"/>
                  </a:lnTo>
                  <a:lnTo>
                    <a:pt x="330" y="84"/>
                  </a:lnTo>
                  <a:lnTo>
                    <a:pt x="324" y="84"/>
                  </a:lnTo>
                  <a:lnTo>
                    <a:pt x="324" y="90"/>
                  </a:lnTo>
                  <a:lnTo>
                    <a:pt x="324" y="96"/>
                  </a:lnTo>
                  <a:lnTo>
                    <a:pt x="324" y="102"/>
                  </a:lnTo>
                  <a:lnTo>
                    <a:pt x="324" y="108"/>
                  </a:lnTo>
                  <a:lnTo>
                    <a:pt x="330" y="108"/>
                  </a:lnTo>
                  <a:lnTo>
                    <a:pt x="330" y="114"/>
                  </a:lnTo>
                  <a:lnTo>
                    <a:pt x="324" y="114"/>
                  </a:lnTo>
                  <a:lnTo>
                    <a:pt x="330" y="120"/>
                  </a:lnTo>
                  <a:lnTo>
                    <a:pt x="330" y="126"/>
                  </a:lnTo>
                  <a:lnTo>
                    <a:pt x="336" y="132"/>
                  </a:lnTo>
                  <a:lnTo>
                    <a:pt x="336" y="138"/>
                  </a:lnTo>
                  <a:lnTo>
                    <a:pt x="342" y="138"/>
                  </a:lnTo>
                  <a:lnTo>
                    <a:pt x="342" y="144"/>
                  </a:lnTo>
                  <a:lnTo>
                    <a:pt x="348" y="144"/>
                  </a:lnTo>
                  <a:lnTo>
                    <a:pt x="348" y="150"/>
                  </a:lnTo>
                  <a:lnTo>
                    <a:pt x="354" y="150"/>
                  </a:lnTo>
                  <a:lnTo>
                    <a:pt x="354" y="156"/>
                  </a:lnTo>
                  <a:lnTo>
                    <a:pt x="348" y="156"/>
                  </a:lnTo>
                  <a:lnTo>
                    <a:pt x="342" y="156"/>
                  </a:lnTo>
                  <a:lnTo>
                    <a:pt x="336" y="156"/>
                  </a:lnTo>
                  <a:lnTo>
                    <a:pt x="330" y="156"/>
                  </a:lnTo>
                  <a:lnTo>
                    <a:pt x="324" y="156"/>
                  </a:lnTo>
                  <a:lnTo>
                    <a:pt x="318" y="156"/>
                  </a:lnTo>
                  <a:lnTo>
                    <a:pt x="312" y="156"/>
                  </a:lnTo>
                  <a:lnTo>
                    <a:pt x="306" y="156"/>
                  </a:lnTo>
                  <a:lnTo>
                    <a:pt x="300" y="156"/>
                  </a:lnTo>
                  <a:lnTo>
                    <a:pt x="294" y="156"/>
                  </a:lnTo>
                  <a:lnTo>
                    <a:pt x="288" y="156"/>
                  </a:lnTo>
                  <a:lnTo>
                    <a:pt x="282" y="156"/>
                  </a:lnTo>
                  <a:lnTo>
                    <a:pt x="282" y="162"/>
                  </a:lnTo>
                  <a:lnTo>
                    <a:pt x="276" y="162"/>
                  </a:lnTo>
                  <a:lnTo>
                    <a:pt x="276" y="168"/>
                  </a:lnTo>
                  <a:lnTo>
                    <a:pt x="276" y="174"/>
                  </a:lnTo>
                  <a:lnTo>
                    <a:pt x="282" y="180"/>
                  </a:lnTo>
                  <a:lnTo>
                    <a:pt x="288" y="186"/>
                  </a:lnTo>
                  <a:lnTo>
                    <a:pt x="294" y="192"/>
                  </a:lnTo>
                  <a:lnTo>
                    <a:pt x="294" y="198"/>
                  </a:lnTo>
                  <a:lnTo>
                    <a:pt x="300" y="198"/>
                  </a:lnTo>
                  <a:lnTo>
                    <a:pt x="300" y="204"/>
                  </a:lnTo>
                  <a:lnTo>
                    <a:pt x="306" y="204"/>
                  </a:lnTo>
                  <a:lnTo>
                    <a:pt x="306" y="210"/>
                  </a:lnTo>
                  <a:lnTo>
                    <a:pt x="312" y="216"/>
                  </a:lnTo>
                  <a:lnTo>
                    <a:pt x="318" y="216"/>
                  </a:lnTo>
                  <a:lnTo>
                    <a:pt x="324" y="216"/>
                  </a:lnTo>
                  <a:lnTo>
                    <a:pt x="324" y="222"/>
                  </a:lnTo>
                  <a:lnTo>
                    <a:pt x="330" y="222"/>
                  </a:lnTo>
                  <a:lnTo>
                    <a:pt x="336" y="222"/>
                  </a:lnTo>
                  <a:lnTo>
                    <a:pt x="336" y="228"/>
                  </a:lnTo>
                  <a:lnTo>
                    <a:pt x="336" y="234"/>
                  </a:lnTo>
                  <a:lnTo>
                    <a:pt x="336" y="240"/>
                  </a:lnTo>
                  <a:lnTo>
                    <a:pt x="342" y="252"/>
                  </a:lnTo>
                  <a:lnTo>
                    <a:pt x="348" y="258"/>
                  </a:lnTo>
                  <a:lnTo>
                    <a:pt x="348" y="264"/>
                  </a:lnTo>
                  <a:lnTo>
                    <a:pt x="354" y="264"/>
                  </a:lnTo>
                  <a:lnTo>
                    <a:pt x="354" y="270"/>
                  </a:lnTo>
                  <a:lnTo>
                    <a:pt x="354" y="276"/>
                  </a:lnTo>
                  <a:lnTo>
                    <a:pt x="348" y="276"/>
                  </a:lnTo>
                  <a:lnTo>
                    <a:pt x="348" y="282"/>
                  </a:lnTo>
                  <a:lnTo>
                    <a:pt x="342" y="282"/>
                  </a:lnTo>
                  <a:lnTo>
                    <a:pt x="342" y="288"/>
                  </a:lnTo>
                  <a:lnTo>
                    <a:pt x="336" y="288"/>
                  </a:lnTo>
                  <a:lnTo>
                    <a:pt x="336" y="294"/>
                  </a:lnTo>
                  <a:lnTo>
                    <a:pt x="330" y="300"/>
                  </a:lnTo>
                  <a:lnTo>
                    <a:pt x="330" y="306"/>
                  </a:lnTo>
                  <a:lnTo>
                    <a:pt x="330" y="312"/>
                  </a:lnTo>
                  <a:lnTo>
                    <a:pt x="324" y="312"/>
                  </a:lnTo>
                  <a:lnTo>
                    <a:pt x="324" y="318"/>
                  </a:lnTo>
                  <a:lnTo>
                    <a:pt x="318" y="330"/>
                  </a:lnTo>
                  <a:lnTo>
                    <a:pt x="312" y="330"/>
                  </a:lnTo>
                  <a:lnTo>
                    <a:pt x="312" y="336"/>
                  </a:lnTo>
                  <a:lnTo>
                    <a:pt x="312" y="342"/>
                  </a:lnTo>
                  <a:lnTo>
                    <a:pt x="306" y="342"/>
                  </a:lnTo>
                  <a:lnTo>
                    <a:pt x="300" y="342"/>
                  </a:lnTo>
                  <a:lnTo>
                    <a:pt x="300" y="348"/>
                  </a:lnTo>
                  <a:lnTo>
                    <a:pt x="294" y="348"/>
                  </a:lnTo>
                  <a:lnTo>
                    <a:pt x="294" y="354"/>
                  </a:lnTo>
                  <a:lnTo>
                    <a:pt x="300" y="354"/>
                  </a:lnTo>
                  <a:lnTo>
                    <a:pt x="300" y="360"/>
                  </a:lnTo>
                  <a:lnTo>
                    <a:pt x="306" y="360"/>
                  </a:lnTo>
                  <a:lnTo>
                    <a:pt x="306" y="366"/>
                  </a:lnTo>
                  <a:lnTo>
                    <a:pt x="306" y="372"/>
                  </a:lnTo>
                  <a:lnTo>
                    <a:pt x="300" y="372"/>
                  </a:lnTo>
                  <a:lnTo>
                    <a:pt x="306" y="372"/>
                  </a:lnTo>
                  <a:lnTo>
                    <a:pt x="306" y="378"/>
                  </a:lnTo>
                  <a:lnTo>
                    <a:pt x="306" y="384"/>
                  </a:lnTo>
                  <a:lnTo>
                    <a:pt x="300" y="384"/>
                  </a:lnTo>
                  <a:lnTo>
                    <a:pt x="300" y="390"/>
                  </a:lnTo>
                  <a:lnTo>
                    <a:pt x="306" y="390"/>
                  </a:lnTo>
                  <a:lnTo>
                    <a:pt x="306" y="396"/>
                  </a:lnTo>
                  <a:lnTo>
                    <a:pt x="306" y="402"/>
                  </a:lnTo>
                  <a:lnTo>
                    <a:pt x="306" y="408"/>
                  </a:lnTo>
                  <a:lnTo>
                    <a:pt x="312" y="414"/>
                  </a:lnTo>
                  <a:lnTo>
                    <a:pt x="306" y="414"/>
                  </a:lnTo>
                  <a:lnTo>
                    <a:pt x="312" y="420"/>
                  </a:lnTo>
                  <a:lnTo>
                    <a:pt x="312" y="426"/>
                  </a:lnTo>
                  <a:lnTo>
                    <a:pt x="318" y="426"/>
                  </a:lnTo>
                  <a:lnTo>
                    <a:pt x="318" y="432"/>
                  </a:lnTo>
                  <a:lnTo>
                    <a:pt x="324" y="432"/>
                  </a:lnTo>
                  <a:lnTo>
                    <a:pt x="324" y="438"/>
                  </a:lnTo>
                  <a:lnTo>
                    <a:pt x="330" y="438"/>
                  </a:lnTo>
                  <a:lnTo>
                    <a:pt x="330" y="444"/>
                  </a:lnTo>
                  <a:lnTo>
                    <a:pt x="330" y="450"/>
                  </a:lnTo>
                  <a:lnTo>
                    <a:pt x="324" y="450"/>
                  </a:lnTo>
                  <a:lnTo>
                    <a:pt x="330" y="450"/>
                  </a:lnTo>
                  <a:lnTo>
                    <a:pt x="330" y="456"/>
                  </a:lnTo>
                  <a:lnTo>
                    <a:pt x="336" y="468"/>
                  </a:lnTo>
                  <a:lnTo>
                    <a:pt x="342" y="474"/>
                  </a:lnTo>
                  <a:lnTo>
                    <a:pt x="348" y="480"/>
                  </a:lnTo>
                  <a:lnTo>
                    <a:pt x="360" y="498"/>
                  </a:lnTo>
                  <a:lnTo>
                    <a:pt x="366" y="498"/>
                  </a:lnTo>
                  <a:lnTo>
                    <a:pt x="372" y="498"/>
                  </a:lnTo>
                  <a:lnTo>
                    <a:pt x="372" y="504"/>
                  </a:lnTo>
                  <a:lnTo>
                    <a:pt x="378" y="504"/>
                  </a:lnTo>
                  <a:lnTo>
                    <a:pt x="378" y="510"/>
                  </a:lnTo>
                  <a:lnTo>
                    <a:pt x="378" y="516"/>
                  </a:lnTo>
                  <a:lnTo>
                    <a:pt x="378" y="522"/>
                  </a:lnTo>
                  <a:lnTo>
                    <a:pt x="378" y="528"/>
                  </a:lnTo>
                  <a:lnTo>
                    <a:pt x="378" y="534"/>
                  </a:lnTo>
                  <a:lnTo>
                    <a:pt x="378" y="540"/>
                  </a:lnTo>
                  <a:lnTo>
                    <a:pt x="384" y="540"/>
                  </a:lnTo>
                  <a:lnTo>
                    <a:pt x="378" y="540"/>
                  </a:lnTo>
                  <a:lnTo>
                    <a:pt x="378" y="546"/>
                  </a:lnTo>
                  <a:lnTo>
                    <a:pt x="378" y="540"/>
                  </a:lnTo>
                  <a:lnTo>
                    <a:pt x="378" y="546"/>
                  </a:lnTo>
                  <a:lnTo>
                    <a:pt x="378" y="552"/>
                  </a:lnTo>
                  <a:lnTo>
                    <a:pt x="378" y="558"/>
                  </a:lnTo>
                  <a:lnTo>
                    <a:pt x="378" y="564"/>
                  </a:lnTo>
                  <a:lnTo>
                    <a:pt x="378" y="570"/>
                  </a:lnTo>
                  <a:lnTo>
                    <a:pt x="372" y="570"/>
                  </a:lnTo>
                  <a:lnTo>
                    <a:pt x="372" y="564"/>
                  </a:lnTo>
                  <a:lnTo>
                    <a:pt x="366" y="564"/>
                  </a:lnTo>
                  <a:lnTo>
                    <a:pt x="366" y="558"/>
                  </a:lnTo>
                  <a:lnTo>
                    <a:pt x="360" y="558"/>
                  </a:lnTo>
                  <a:lnTo>
                    <a:pt x="354" y="558"/>
                  </a:lnTo>
                  <a:lnTo>
                    <a:pt x="354" y="552"/>
                  </a:lnTo>
                  <a:lnTo>
                    <a:pt x="348" y="552"/>
                  </a:lnTo>
                  <a:lnTo>
                    <a:pt x="342" y="552"/>
                  </a:lnTo>
                  <a:lnTo>
                    <a:pt x="342" y="558"/>
                  </a:lnTo>
                  <a:lnTo>
                    <a:pt x="342" y="552"/>
                  </a:lnTo>
                  <a:lnTo>
                    <a:pt x="336" y="558"/>
                  </a:lnTo>
                  <a:lnTo>
                    <a:pt x="336" y="552"/>
                  </a:lnTo>
                  <a:lnTo>
                    <a:pt x="330" y="552"/>
                  </a:lnTo>
                  <a:lnTo>
                    <a:pt x="324" y="552"/>
                  </a:lnTo>
                  <a:lnTo>
                    <a:pt x="318" y="552"/>
                  </a:lnTo>
                  <a:lnTo>
                    <a:pt x="318" y="546"/>
                  </a:lnTo>
                  <a:lnTo>
                    <a:pt x="312" y="546"/>
                  </a:lnTo>
                  <a:lnTo>
                    <a:pt x="312" y="552"/>
                  </a:lnTo>
                  <a:lnTo>
                    <a:pt x="312" y="546"/>
                  </a:lnTo>
                  <a:lnTo>
                    <a:pt x="306" y="546"/>
                  </a:lnTo>
                  <a:lnTo>
                    <a:pt x="306" y="540"/>
                  </a:lnTo>
                  <a:lnTo>
                    <a:pt x="300" y="540"/>
                  </a:lnTo>
                  <a:lnTo>
                    <a:pt x="294" y="546"/>
                  </a:lnTo>
                  <a:lnTo>
                    <a:pt x="294" y="540"/>
                  </a:lnTo>
                  <a:lnTo>
                    <a:pt x="288" y="540"/>
                  </a:lnTo>
                  <a:lnTo>
                    <a:pt x="288" y="546"/>
                  </a:lnTo>
                  <a:lnTo>
                    <a:pt x="240" y="546"/>
                  </a:lnTo>
                  <a:lnTo>
                    <a:pt x="240" y="540"/>
                  </a:lnTo>
                  <a:lnTo>
                    <a:pt x="234" y="540"/>
                  </a:lnTo>
                  <a:lnTo>
                    <a:pt x="228" y="540"/>
                  </a:lnTo>
                  <a:lnTo>
                    <a:pt x="222" y="540"/>
                  </a:lnTo>
                  <a:lnTo>
                    <a:pt x="216" y="540"/>
                  </a:lnTo>
                  <a:lnTo>
                    <a:pt x="210" y="540"/>
                  </a:lnTo>
                  <a:lnTo>
                    <a:pt x="204" y="540"/>
                  </a:lnTo>
                  <a:lnTo>
                    <a:pt x="198" y="540"/>
                  </a:lnTo>
                  <a:lnTo>
                    <a:pt x="192" y="540"/>
                  </a:lnTo>
                  <a:lnTo>
                    <a:pt x="186" y="540"/>
                  </a:lnTo>
                  <a:lnTo>
                    <a:pt x="180" y="540"/>
                  </a:lnTo>
                  <a:lnTo>
                    <a:pt x="174" y="540"/>
                  </a:lnTo>
                  <a:lnTo>
                    <a:pt x="168" y="540"/>
                  </a:lnTo>
                  <a:lnTo>
                    <a:pt x="162" y="540"/>
                  </a:lnTo>
                  <a:lnTo>
                    <a:pt x="162" y="534"/>
                  </a:lnTo>
                  <a:lnTo>
                    <a:pt x="156" y="534"/>
                  </a:lnTo>
                  <a:lnTo>
                    <a:pt x="156" y="540"/>
                  </a:lnTo>
                  <a:lnTo>
                    <a:pt x="150" y="534"/>
                  </a:lnTo>
                  <a:lnTo>
                    <a:pt x="150" y="540"/>
                  </a:lnTo>
                  <a:lnTo>
                    <a:pt x="150" y="534"/>
                  </a:lnTo>
                  <a:lnTo>
                    <a:pt x="150" y="540"/>
                  </a:lnTo>
                  <a:lnTo>
                    <a:pt x="150" y="534"/>
                  </a:lnTo>
                  <a:lnTo>
                    <a:pt x="144" y="534"/>
                  </a:lnTo>
                  <a:lnTo>
                    <a:pt x="144" y="540"/>
                  </a:lnTo>
                  <a:lnTo>
                    <a:pt x="144" y="534"/>
                  </a:lnTo>
                  <a:lnTo>
                    <a:pt x="144" y="540"/>
                  </a:lnTo>
                  <a:lnTo>
                    <a:pt x="144" y="546"/>
                  </a:lnTo>
                  <a:lnTo>
                    <a:pt x="138" y="546"/>
                  </a:lnTo>
                  <a:lnTo>
                    <a:pt x="132" y="540"/>
                  </a:lnTo>
                  <a:lnTo>
                    <a:pt x="132" y="546"/>
                  </a:lnTo>
                  <a:lnTo>
                    <a:pt x="84" y="546"/>
                  </a:lnTo>
                  <a:lnTo>
                    <a:pt x="78" y="546"/>
                  </a:lnTo>
                  <a:lnTo>
                    <a:pt x="78" y="540"/>
                  </a:lnTo>
                  <a:lnTo>
                    <a:pt x="78" y="546"/>
                  </a:lnTo>
                  <a:lnTo>
                    <a:pt x="72" y="546"/>
                  </a:lnTo>
                  <a:lnTo>
                    <a:pt x="72" y="540"/>
                  </a:lnTo>
                  <a:lnTo>
                    <a:pt x="66" y="540"/>
                  </a:lnTo>
                  <a:lnTo>
                    <a:pt x="66" y="534"/>
                  </a:lnTo>
                  <a:lnTo>
                    <a:pt x="66" y="528"/>
                  </a:lnTo>
                  <a:lnTo>
                    <a:pt x="66" y="522"/>
                  </a:lnTo>
                  <a:lnTo>
                    <a:pt x="66" y="516"/>
                  </a:lnTo>
                  <a:lnTo>
                    <a:pt x="72" y="510"/>
                  </a:lnTo>
                  <a:lnTo>
                    <a:pt x="66" y="510"/>
                  </a:lnTo>
                  <a:lnTo>
                    <a:pt x="72" y="510"/>
                  </a:lnTo>
                  <a:lnTo>
                    <a:pt x="72" y="504"/>
                  </a:lnTo>
                  <a:lnTo>
                    <a:pt x="72" y="498"/>
                  </a:lnTo>
                  <a:lnTo>
                    <a:pt x="72" y="492"/>
                  </a:lnTo>
                  <a:lnTo>
                    <a:pt x="72" y="486"/>
                  </a:lnTo>
                  <a:lnTo>
                    <a:pt x="66" y="486"/>
                  </a:lnTo>
                  <a:lnTo>
                    <a:pt x="66" y="480"/>
                  </a:lnTo>
                  <a:lnTo>
                    <a:pt x="60" y="480"/>
                  </a:lnTo>
                  <a:lnTo>
                    <a:pt x="54" y="474"/>
                  </a:lnTo>
                  <a:lnTo>
                    <a:pt x="60" y="474"/>
                  </a:lnTo>
                  <a:lnTo>
                    <a:pt x="54" y="474"/>
                  </a:lnTo>
                  <a:lnTo>
                    <a:pt x="60" y="474"/>
                  </a:lnTo>
                  <a:lnTo>
                    <a:pt x="54" y="468"/>
                  </a:lnTo>
                  <a:lnTo>
                    <a:pt x="54" y="462"/>
                  </a:lnTo>
                  <a:lnTo>
                    <a:pt x="60" y="462"/>
                  </a:lnTo>
                  <a:lnTo>
                    <a:pt x="60" y="456"/>
                  </a:lnTo>
                  <a:lnTo>
                    <a:pt x="54" y="456"/>
                  </a:lnTo>
                  <a:lnTo>
                    <a:pt x="54" y="450"/>
                  </a:lnTo>
                  <a:lnTo>
                    <a:pt x="60" y="450"/>
                  </a:lnTo>
                  <a:lnTo>
                    <a:pt x="60" y="444"/>
                  </a:lnTo>
                  <a:lnTo>
                    <a:pt x="60" y="450"/>
                  </a:lnTo>
                  <a:lnTo>
                    <a:pt x="54" y="450"/>
                  </a:lnTo>
                  <a:lnTo>
                    <a:pt x="48" y="450"/>
                  </a:lnTo>
                  <a:lnTo>
                    <a:pt x="54" y="450"/>
                  </a:lnTo>
                  <a:lnTo>
                    <a:pt x="54" y="456"/>
                  </a:lnTo>
                  <a:lnTo>
                    <a:pt x="48" y="456"/>
                  </a:lnTo>
                  <a:lnTo>
                    <a:pt x="42" y="456"/>
                  </a:lnTo>
                  <a:lnTo>
                    <a:pt x="36" y="456"/>
                  </a:lnTo>
                  <a:lnTo>
                    <a:pt x="36" y="450"/>
                  </a:lnTo>
                  <a:lnTo>
                    <a:pt x="30" y="450"/>
                  </a:lnTo>
                  <a:lnTo>
                    <a:pt x="24" y="450"/>
                  </a:lnTo>
                  <a:lnTo>
                    <a:pt x="24" y="444"/>
                  </a:lnTo>
                  <a:lnTo>
                    <a:pt x="24" y="438"/>
                  </a:lnTo>
                  <a:lnTo>
                    <a:pt x="18" y="438"/>
                  </a:lnTo>
                  <a:lnTo>
                    <a:pt x="18" y="432"/>
                  </a:lnTo>
                  <a:lnTo>
                    <a:pt x="18" y="426"/>
                  </a:lnTo>
                  <a:lnTo>
                    <a:pt x="12" y="426"/>
                  </a:lnTo>
                  <a:lnTo>
                    <a:pt x="12" y="420"/>
                  </a:lnTo>
                  <a:lnTo>
                    <a:pt x="6" y="420"/>
                  </a:lnTo>
                  <a:lnTo>
                    <a:pt x="6" y="414"/>
                  </a:lnTo>
                  <a:lnTo>
                    <a:pt x="6" y="420"/>
                  </a:lnTo>
                  <a:lnTo>
                    <a:pt x="6" y="426"/>
                  </a:lnTo>
                  <a:lnTo>
                    <a:pt x="12" y="426"/>
                  </a:lnTo>
                  <a:lnTo>
                    <a:pt x="6" y="426"/>
                  </a:lnTo>
                  <a:lnTo>
                    <a:pt x="0" y="426"/>
                  </a:lnTo>
                  <a:lnTo>
                    <a:pt x="0" y="420"/>
                  </a:lnTo>
                  <a:lnTo>
                    <a:pt x="6" y="420"/>
                  </a:lnTo>
                  <a:lnTo>
                    <a:pt x="0" y="420"/>
                  </a:lnTo>
                  <a:lnTo>
                    <a:pt x="0" y="414"/>
                  </a:lnTo>
                  <a:close/>
                </a:path>
              </a:pathLst>
            </a:custGeom>
            <a:solidFill>
              <a:srgbClr val="87CF27">
                <a:alpha val="69000"/>
              </a:srgbClr>
            </a:solidFill>
            <a:ln w="9525">
              <a:solidFill>
                <a:srgbClr val="808080"/>
              </a:solidFill>
              <a:prstDash val="solid"/>
              <a:round/>
              <a:headEnd/>
              <a:tailEnd/>
            </a:ln>
          </p:spPr>
          <p:txBody>
            <a:bodyPr/>
            <a:lstStyle/>
            <a:p>
              <a:endParaRPr lang="en-ZA"/>
            </a:p>
          </p:txBody>
        </p:sp>
        <p:sp>
          <p:nvSpPr>
            <p:cNvPr id="123997" name="Freeform 93"/>
            <p:cNvSpPr>
              <a:spLocks noChangeAspect="1"/>
            </p:cNvSpPr>
            <p:nvPr>
              <p:custDataLst>
                <p:tags r:id="rId33"/>
              </p:custDataLst>
            </p:nvPr>
          </p:nvSpPr>
          <p:spPr bwMode="auto">
            <a:xfrm>
              <a:off x="4208" y="1434"/>
              <a:ext cx="398" cy="285"/>
            </a:xfrm>
            <a:custGeom>
              <a:avLst/>
              <a:gdLst>
                <a:gd name="T0" fmla="*/ 90 w 648"/>
                <a:gd name="T1" fmla="*/ 174 h 438"/>
                <a:gd name="T2" fmla="*/ 108 w 648"/>
                <a:gd name="T3" fmla="*/ 156 h 438"/>
                <a:gd name="T4" fmla="*/ 126 w 648"/>
                <a:gd name="T5" fmla="*/ 174 h 438"/>
                <a:gd name="T6" fmla="*/ 150 w 648"/>
                <a:gd name="T7" fmla="*/ 162 h 438"/>
                <a:gd name="T8" fmla="*/ 174 w 648"/>
                <a:gd name="T9" fmla="*/ 156 h 438"/>
                <a:gd name="T10" fmla="*/ 228 w 648"/>
                <a:gd name="T11" fmla="*/ 132 h 438"/>
                <a:gd name="T12" fmla="*/ 228 w 648"/>
                <a:gd name="T13" fmla="*/ 108 h 438"/>
                <a:gd name="T14" fmla="*/ 270 w 648"/>
                <a:gd name="T15" fmla="*/ 102 h 438"/>
                <a:gd name="T16" fmla="*/ 300 w 648"/>
                <a:gd name="T17" fmla="*/ 90 h 438"/>
                <a:gd name="T18" fmla="*/ 324 w 648"/>
                <a:gd name="T19" fmla="*/ 72 h 438"/>
                <a:gd name="T20" fmla="*/ 342 w 648"/>
                <a:gd name="T21" fmla="*/ 54 h 438"/>
                <a:gd name="T22" fmla="*/ 366 w 648"/>
                <a:gd name="T23" fmla="*/ 36 h 438"/>
                <a:gd name="T24" fmla="*/ 366 w 648"/>
                <a:gd name="T25" fmla="*/ 12 h 438"/>
                <a:gd name="T26" fmla="*/ 396 w 648"/>
                <a:gd name="T27" fmla="*/ 6 h 438"/>
                <a:gd name="T28" fmla="*/ 420 w 648"/>
                <a:gd name="T29" fmla="*/ 6 h 438"/>
                <a:gd name="T30" fmla="*/ 444 w 648"/>
                <a:gd name="T31" fmla="*/ 30 h 438"/>
                <a:gd name="T32" fmla="*/ 456 w 648"/>
                <a:gd name="T33" fmla="*/ 90 h 438"/>
                <a:gd name="T34" fmla="*/ 456 w 648"/>
                <a:gd name="T35" fmla="*/ 114 h 438"/>
                <a:gd name="T36" fmla="*/ 486 w 648"/>
                <a:gd name="T37" fmla="*/ 114 h 438"/>
                <a:gd name="T38" fmla="*/ 504 w 648"/>
                <a:gd name="T39" fmla="*/ 138 h 438"/>
                <a:gd name="T40" fmla="*/ 528 w 648"/>
                <a:gd name="T41" fmla="*/ 156 h 438"/>
                <a:gd name="T42" fmla="*/ 540 w 648"/>
                <a:gd name="T43" fmla="*/ 180 h 438"/>
                <a:gd name="T44" fmla="*/ 564 w 648"/>
                <a:gd name="T45" fmla="*/ 198 h 438"/>
                <a:gd name="T46" fmla="*/ 594 w 648"/>
                <a:gd name="T47" fmla="*/ 222 h 438"/>
                <a:gd name="T48" fmla="*/ 600 w 648"/>
                <a:gd name="T49" fmla="*/ 252 h 438"/>
                <a:gd name="T50" fmla="*/ 636 w 648"/>
                <a:gd name="T51" fmla="*/ 264 h 438"/>
                <a:gd name="T52" fmla="*/ 648 w 648"/>
                <a:gd name="T53" fmla="*/ 300 h 438"/>
                <a:gd name="T54" fmla="*/ 618 w 648"/>
                <a:gd name="T55" fmla="*/ 300 h 438"/>
                <a:gd name="T56" fmla="*/ 606 w 648"/>
                <a:gd name="T57" fmla="*/ 300 h 438"/>
                <a:gd name="T58" fmla="*/ 588 w 648"/>
                <a:gd name="T59" fmla="*/ 294 h 438"/>
                <a:gd name="T60" fmla="*/ 576 w 648"/>
                <a:gd name="T61" fmla="*/ 294 h 438"/>
                <a:gd name="T62" fmla="*/ 558 w 648"/>
                <a:gd name="T63" fmla="*/ 282 h 438"/>
                <a:gd name="T64" fmla="*/ 540 w 648"/>
                <a:gd name="T65" fmla="*/ 288 h 438"/>
                <a:gd name="T66" fmla="*/ 528 w 648"/>
                <a:gd name="T67" fmla="*/ 300 h 438"/>
                <a:gd name="T68" fmla="*/ 498 w 648"/>
                <a:gd name="T69" fmla="*/ 294 h 438"/>
                <a:gd name="T70" fmla="*/ 486 w 648"/>
                <a:gd name="T71" fmla="*/ 306 h 438"/>
                <a:gd name="T72" fmla="*/ 456 w 648"/>
                <a:gd name="T73" fmla="*/ 312 h 438"/>
                <a:gd name="T74" fmla="*/ 432 w 648"/>
                <a:gd name="T75" fmla="*/ 312 h 438"/>
                <a:gd name="T76" fmla="*/ 414 w 648"/>
                <a:gd name="T77" fmla="*/ 324 h 438"/>
                <a:gd name="T78" fmla="*/ 396 w 648"/>
                <a:gd name="T79" fmla="*/ 342 h 438"/>
                <a:gd name="T80" fmla="*/ 366 w 648"/>
                <a:gd name="T81" fmla="*/ 336 h 438"/>
                <a:gd name="T82" fmla="*/ 324 w 648"/>
                <a:gd name="T83" fmla="*/ 330 h 438"/>
                <a:gd name="T84" fmla="*/ 288 w 648"/>
                <a:gd name="T85" fmla="*/ 312 h 438"/>
                <a:gd name="T86" fmla="*/ 252 w 648"/>
                <a:gd name="T87" fmla="*/ 294 h 438"/>
                <a:gd name="T88" fmla="*/ 222 w 648"/>
                <a:gd name="T89" fmla="*/ 318 h 438"/>
                <a:gd name="T90" fmla="*/ 210 w 648"/>
                <a:gd name="T91" fmla="*/ 348 h 438"/>
                <a:gd name="T92" fmla="*/ 204 w 648"/>
                <a:gd name="T93" fmla="*/ 366 h 438"/>
                <a:gd name="T94" fmla="*/ 168 w 648"/>
                <a:gd name="T95" fmla="*/ 372 h 438"/>
                <a:gd name="T96" fmla="*/ 126 w 648"/>
                <a:gd name="T97" fmla="*/ 372 h 438"/>
                <a:gd name="T98" fmla="*/ 108 w 648"/>
                <a:gd name="T99" fmla="*/ 396 h 438"/>
                <a:gd name="T100" fmla="*/ 84 w 648"/>
                <a:gd name="T101" fmla="*/ 414 h 438"/>
                <a:gd name="T102" fmla="*/ 48 w 648"/>
                <a:gd name="T103" fmla="*/ 372 h 438"/>
                <a:gd name="T104" fmla="*/ 30 w 648"/>
                <a:gd name="T105" fmla="*/ 336 h 438"/>
                <a:gd name="T106" fmla="*/ 12 w 648"/>
                <a:gd name="T107" fmla="*/ 306 h 438"/>
                <a:gd name="T108" fmla="*/ 12 w 648"/>
                <a:gd name="T109" fmla="*/ 270 h 438"/>
                <a:gd name="T110" fmla="*/ 0 w 648"/>
                <a:gd name="T111" fmla="*/ 246 h 438"/>
                <a:gd name="T112" fmla="*/ 30 w 648"/>
                <a:gd name="T113" fmla="*/ 216 h 438"/>
                <a:gd name="T114" fmla="*/ 48 w 648"/>
                <a:gd name="T115" fmla="*/ 18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8" h="438">
                  <a:moveTo>
                    <a:pt x="54" y="174"/>
                  </a:moveTo>
                  <a:lnTo>
                    <a:pt x="66" y="174"/>
                  </a:lnTo>
                  <a:lnTo>
                    <a:pt x="66" y="180"/>
                  </a:lnTo>
                  <a:lnTo>
                    <a:pt x="72" y="180"/>
                  </a:lnTo>
                  <a:lnTo>
                    <a:pt x="78" y="180"/>
                  </a:lnTo>
                  <a:lnTo>
                    <a:pt x="78" y="174"/>
                  </a:lnTo>
                  <a:lnTo>
                    <a:pt x="84" y="174"/>
                  </a:lnTo>
                  <a:lnTo>
                    <a:pt x="90" y="174"/>
                  </a:lnTo>
                  <a:lnTo>
                    <a:pt x="90" y="168"/>
                  </a:lnTo>
                  <a:lnTo>
                    <a:pt x="96" y="168"/>
                  </a:lnTo>
                  <a:lnTo>
                    <a:pt x="102" y="168"/>
                  </a:lnTo>
                  <a:lnTo>
                    <a:pt x="102" y="162"/>
                  </a:lnTo>
                  <a:lnTo>
                    <a:pt x="96" y="162"/>
                  </a:lnTo>
                  <a:lnTo>
                    <a:pt x="102" y="162"/>
                  </a:lnTo>
                  <a:lnTo>
                    <a:pt x="108" y="162"/>
                  </a:lnTo>
                  <a:lnTo>
                    <a:pt x="108" y="156"/>
                  </a:lnTo>
                  <a:lnTo>
                    <a:pt x="108" y="162"/>
                  </a:lnTo>
                  <a:lnTo>
                    <a:pt x="114" y="162"/>
                  </a:lnTo>
                  <a:lnTo>
                    <a:pt x="114" y="168"/>
                  </a:lnTo>
                  <a:lnTo>
                    <a:pt x="114" y="174"/>
                  </a:lnTo>
                  <a:lnTo>
                    <a:pt x="120" y="174"/>
                  </a:lnTo>
                  <a:lnTo>
                    <a:pt x="126" y="174"/>
                  </a:lnTo>
                  <a:lnTo>
                    <a:pt x="120" y="174"/>
                  </a:lnTo>
                  <a:lnTo>
                    <a:pt x="126" y="174"/>
                  </a:lnTo>
                  <a:lnTo>
                    <a:pt x="126" y="168"/>
                  </a:lnTo>
                  <a:lnTo>
                    <a:pt x="126" y="174"/>
                  </a:lnTo>
                  <a:lnTo>
                    <a:pt x="126" y="168"/>
                  </a:lnTo>
                  <a:lnTo>
                    <a:pt x="132" y="168"/>
                  </a:lnTo>
                  <a:lnTo>
                    <a:pt x="138" y="168"/>
                  </a:lnTo>
                  <a:lnTo>
                    <a:pt x="138" y="162"/>
                  </a:lnTo>
                  <a:lnTo>
                    <a:pt x="144" y="162"/>
                  </a:lnTo>
                  <a:lnTo>
                    <a:pt x="150" y="162"/>
                  </a:lnTo>
                  <a:lnTo>
                    <a:pt x="150" y="156"/>
                  </a:lnTo>
                  <a:lnTo>
                    <a:pt x="156" y="156"/>
                  </a:lnTo>
                  <a:lnTo>
                    <a:pt x="162" y="156"/>
                  </a:lnTo>
                  <a:lnTo>
                    <a:pt x="162" y="150"/>
                  </a:lnTo>
                  <a:lnTo>
                    <a:pt x="162" y="156"/>
                  </a:lnTo>
                  <a:lnTo>
                    <a:pt x="162" y="150"/>
                  </a:lnTo>
                  <a:lnTo>
                    <a:pt x="162" y="156"/>
                  </a:lnTo>
                  <a:lnTo>
                    <a:pt x="174" y="156"/>
                  </a:lnTo>
                  <a:lnTo>
                    <a:pt x="180" y="150"/>
                  </a:lnTo>
                  <a:lnTo>
                    <a:pt x="192" y="150"/>
                  </a:lnTo>
                  <a:lnTo>
                    <a:pt x="210" y="150"/>
                  </a:lnTo>
                  <a:lnTo>
                    <a:pt x="210" y="144"/>
                  </a:lnTo>
                  <a:lnTo>
                    <a:pt x="216" y="138"/>
                  </a:lnTo>
                  <a:lnTo>
                    <a:pt x="222" y="138"/>
                  </a:lnTo>
                  <a:lnTo>
                    <a:pt x="222" y="132"/>
                  </a:lnTo>
                  <a:lnTo>
                    <a:pt x="228" y="132"/>
                  </a:lnTo>
                  <a:lnTo>
                    <a:pt x="228" y="126"/>
                  </a:lnTo>
                  <a:lnTo>
                    <a:pt x="228" y="120"/>
                  </a:lnTo>
                  <a:lnTo>
                    <a:pt x="234" y="120"/>
                  </a:lnTo>
                  <a:lnTo>
                    <a:pt x="234" y="114"/>
                  </a:lnTo>
                  <a:lnTo>
                    <a:pt x="228" y="114"/>
                  </a:lnTo>
                  <a:lnTo>
                    <a:pt x="222" y="114"/>
                  </a:lnTo>
                  <a:lnTo>
                    <a:pt x="222" y="108"/>
                  </a:lnTo>
                  <a:lnTo>
                    <a:pt x="228" y="108"/>
                  </a:lnTo>
                  <a:lnTo>
                    <a:pt x="228" y="102"/>
                  </a:lnTo>
                  <a:lnTo>
                    <a:pt x="234" y="102"/>
                  </a:lnTo>
                  <a:lnTo>
                    <a:pt x="240" y="102"/>
                  </a:lnTo>
                  <a:lnTo>
                    <a:pt x="246" y="102"/>
                  </a:lnTo>
                  <a:lnTo>
                    <a:pt x="252" y="102"/>
                  </a:lnTo>
                  <a:lnTo>
                    <a:pt x="258" y="102"/>
                  </a:lnTo>
                  <a:lnTo>
                    <a:pt x="264" y="102"/>
                  </a:lnTo>
                  <a:lnTo>
                    <a:pt x="270" y="102"/>
                  </a:lnTo>
                  <a:lnTo>
                    <a:pt x="270" y="96"/>
                  </a:lnTo>
                  <a:lnTo>
                    <a:pt x="276" y="102"/>
                  </a:lnTo>
                  <a:lnTo>
                    <a:pt x="276" y="96"/>
                  </a:lnTo>
                  <a:lnTo>
                    <a:pt x="282" y="96"/>
                  </a:lnTo>
                  <a:lnTo>
                    <a:pt x="288" y="96"/>
                  </a:lnTo>
                  <a:lnTo>
                    <a:pt x="294" y="96"/>
                  </a:lnTo>
                  <a:lnTo>
                    <a:pt x="300" y="96"/>
                  </a:lnTo>
                  <a:lnTo>
                    <a:pt x="300" y="90"/>
                  </a:lnTo>
                  <a:lnTo>
                    <a:pt x="300" y="84"/>
                  </a:lnTo>
                  <a:lnTo>
                    <a:pt x="300" y="90"/>
                  </a:lnTo>
                  <a:lnTo>
                    <a:pt x="306" y="84"/>
                  </a:lnTo>
                  <a:lnTo>
                    <a:pt x="312" y="84"/>
                  </a:lnTo>
                  <a:lnTo>
                    <a:pt x="318" y="84"/>
                  </a:lnTo>
                  <a:lnTo>
                    <a:pt x="318" y="78"/>
                  </a:lnTo>
                  <a:lnTo>
                    <a:pt x="324" y="78"/>
                  </a:lnTo>
                  <a:lnTo>
                    <a:pt x="324" y="72"/>
                  </a:lnTo>
                  <a:lnTo>
                    <a:pt x="324" y="66"/>
                  </a:lnTo>
                  <a:lnTo>
                    <a:pt x="330" y="66"/>
                  </a:lnTo>
                  <a:lnTo>
                    <a:pt x="324" y="66"/>
                  </a:lnTo>
                  <a:lnTo>
                    <a:pt x="330" y="66"/>
                  </a:lnTo>
                  <a:lnTo>
                    <a:pt x="330" y="60"/>
                  </a:lnTo>
                  <a:lnTo>
                    <a:pt x="336" y="60"/>
                  </a:lnTo>
                  <a:lnTo>
                    <a:pt x="336" y="54"/>
                  </a:lnTo>
                  <a:lnTo>
                    <a:pt x="342" y="54"/>
                  </a:lnTo>
                  <a:lnTo>
                    <a:pt x="348" y="54"/>
                  </a:lnTo>
                  <a:lnTo>
                    <a:pt x="348" y="48"/>
                  </a:lnTo>
                  <a:lnTo>
                    <a:pt x="354" y="42"/>
                  </a:lnTo>
                  <a:lnTo>
                    <a:pt x="360" y="42"/>
                  </a:lnTo>
                  <a:lnTo>
                    <a:pt x="360" y="36"/>
                  </a:lnTo>
                  <a:lnTo>
                    <a:pt x="366" y="36"/>
                  </a:lnTo>
                  <a:lnTo>
                    <a:pt x="360" y="36"/>
                  </a:lnTo>
                  <a:lnTo>
                    <a:pt x="366" y="36"/>
                  </a:lnTo>
                  <a:lnTo>
                    <a:pt x="366" y="30"/>
                  </a:lnTo>
                  <a:lnTo>
                    <a:pt x="360" y="30"/>
                  </a:lnTo>
                  <a:lnTo>
                    <a:pt x="360" y="24"/>
                  </a:lnTo>
                  <a:lnTo>
                    <a:pt x="366" y="24"/>
                  </a:lnTo>
                  <a:lnTo>
                    <a:pt x="360" y="24"/>
                  </a:lnTo>
                  <a:lnTo>
                    <a:pt x="366" y="24"/>
                  </a:lnTo>
                  <a:lnTo>
                    <a:pt x="366" y="18"/>
                  </a:lnTo>
                  <a:lnTo>
                    <a:pt x="366" y="12"/>
                  </a:lnTo>
                  <a:lnTo>
                    <a:pt x="372" y="12"/>
                  </a:lnTo>
                  <a:lnTo>
                    <a:pt x="378" y="12"/>
                  </a:lnTo>
                  <a:lnTo>
                    <a:pt x="378" y="6"/>
                  </a:lnTo>
                  <a:lnTo>
                    <a:pt x="384" y="6"/>
                  </a:lnTo>
                  <a:lnTo>
                    <a:pt x="384" y="12"/>
                  </a:lnTo>
                  <a:lnTo>
                    <a:pt x="384" y="6"/>
                  </a:lnTo>
                  <a:lnTo>
                    <a:pt x="390" y="6"/>
                  </a:lnTo>
                  <a:lnTo>
                    <a:pt x="396" y="6"/>
                  </a:lnTo>
                  <a:lnTo>
                    <a:pt x="402" y="6"/>
                  </a:lnTo>
                  <a:lnTo>
                    <a:pt x="402" y="0"/>
                  </a:lnTo>
                  <a:lnTo>
                    <a:pt x="402" y="6"/>
                  </a:lnTo>
                  <a:lnTo>
                    <a:pt x="402" y="0"/>
                  </a:lnTo>
                  <a:lnTo>
                    <a:pt x="402" y="6"/>
                  </a:lnTo>
                  <a:lnTo>
                    <a:pt x="408" y="6"/>
                  </a:lnTo>
                  <a:lnTo>
                    <a:pt x="414" y="6"/>
                  </a:lnTo>
                  <a:lnTo>
                    <a:pt x="420" y="6"/>
                  </a:lnTo>
                  <a:lnTo>
                    <a:pt x="420" y="12"/>
                  </a:lnTo>
                  <a:lnTo>
                    <a:pt x="426" y="12"/>
                  </a:lnTo>
                  <a:lnTo>
                    <a:pt x="426" y="18"/>
                  </a:lnTo>
                  <a:lnTo>
                    <a:pt x="432" y="18"/>
                  </a:lnTo>
                  <a:lnTo>
                    <a:pt x="432" y="24"/>
                  </a:lnTo>
                  <a:lnTo>
                    <a:pt x="438" y="24"/>
                  </a:lnTo>
                  <a:lnTo>
                    <a:pt x="438" y="30"/>
                  </a:lnTo>
                  <a:lnTo>
                    <a:pt x="444" y="30"/>
                  </a:lnTo>
                  <a:lnTo>
                    <a:pt x="462" y="60"/>
                  </a:lnTo>
                  <a:lnTo>
                    <a:pt x="462" y="72"/>
                  </a:lnTo>
                  <a:lnTo>
                    <a:pt x="456" y="72"/>
                  </a:lnTo>
                  <a:lnTo>
                    <a:pt x="456" y="78"/>
                  </a:lnTo>
                  <a:lnTo>
                    <a:pt x="462" y="78"/>
                  </a:lnTo>
                  <a:lnTo>
                    <a:pt x="462" y="84"/>
                  </a:lnTo>
                  <a:lnTo>
                    <a:pt x="456" y="84"/>
                  </a:lnTo>
                  <a:lnTo>
                    <a:pt x="456" y="90"/>
                  </a:lnTo>
                  <a:lnTo>
                    <a:pt x="456" y="96"/>
                  </a:lnTo>
                  <a:lnTo>
                    <a:pt x="450" y="96"/>
                  </a:lnTo>
                  <a:lnTo>
                    <a:pt x="450" y="102"/>
                  </a:lnTo>
                  <a:lnTo>
                    <a:pt x="456" y="102"/>
                  </a:lnTo>
                  <a:lnTo>
                    <a:pt x="456" y="108"/>
                  </a:lnTo>
                  <a:lnTo>
                    <a:pt x="450" y="108"/>
                  </a:lnTo>
                  <a:lnTo>
                    <a:pt x="450" y="114"/>
                  </a:lnTo>
                  <a:lnTo>
                    <a:pt x="456" y="114"/>
                  </a:lnTo>
                  <a:lnTo>
                    <a:pt x="462" y="114"/>
                  </a:lnTo>
                  <a:lnTo>
                    <a:pt x="468" y="114"/>
                  </a:lnTo>
                  <a:lnTo>
                    <a:pt x="474" y="114"/>
                  </a:lnTo>
                  <a:lnTo>
                    <a:pt x="480" y="114"/>
                  </a:lnTo>
                  <a:lnTo>
                    <a:pt x="480" y="120"/>
                  </a:lnTo>
                  <a:lnTo>
                    <a:pt x="486" y="114"/>
                  </a:lnTo>
                  <a:lnTo>
                    <a:pt x="486" y="120"/>
                  </a:lnTo>
                  <a:lnTo>
                    <a:pt x="486" y="114"/>
                  </a:lnTo>
                  <a:lnTo>
                    <a:pt x="486" y="120"/>
                  </a:lnTo>
                  <a:lnTo>
                    <a:pt x="492" y="120"/>
                  </a:lnTo>
                  <a:lnTo>
                    <a:pt x="486" y="126"/>
                  </a:lnTo>
                  <a:lnTo>
                    <a:pt x="486" y="132"/>
                  </a:lnTo>
                  <a:lnTo>
                    <a:pt x="486" y="138"/>
                  </a:lnTo>
                  <a:lnTo>
                    <a:pt x="492" y="138"/>
                  </a:lnTo>
                  <a:lnTo>
                    <a:pt x="498" y="138"/>
                  </a:lnTo>
                  <a:lnTo>
                    <a:pt x="504" y="138"/>
                  </a:lnTo>
                  <a:lnTo>
                    <a:pt x="504" y="144"/>
                  </a:lnTo>
                  <a:lnTo>
                    <a:pt x="504" y="138"/>
                  </a:lnTo>
                  <a:lnTo>
                    <a:pt x="510" y="138"/>
                  </a:lnTo>
                  <a:lnTo>
                    <a:pt x="510" y="144"/>
                  </a:lnTo>
                  <a:lnTo>
                    <a:pt x="516" y="144"/>
                  </a:lnTo>
                  <a:lnTo>
                    <a:pt x="522" y="144"/>
                  </a:lnTo>
                  <a:lnTo>
                    <a:pt x="522" y="150"/>
                  </a:lnTo>
                  <a:lnTo>
                    <a:pt x="528" y="156"/>
                  </a:lnTo>
                  <a:lnTo>
                    <a:pt x="534" y="156"/>
                  </a:lnTo>
                  <a:lnTo>
                    <a:pt x="534" y="162"/>
                  </a:lnTo>
                  <a:lnTo>
                    <a:pt x="540" y="162"/>
                  </a:lnTo>
                  <a:lnTo>
                    <a:pt x="540" y="168"/>
                  </a:lnTo>
                  <a:lnTo>
                    <a:pt x="540" y="174"/>
                  </a:lnTo>
                  <a:lnTo>
                    <a:pt x="534" y="174"/>
                  </a:lnTo>
                  <a:lnTo>
                    <a:pt x="534" y="180"/>
                  </a:lnTo>
                  <a:lnTo>
                    <a:pt x="540" y="180"/>
                  </a:lnTo>
                  <a:lnTo>
                    <a:pt x="546" y="186"/>
                  </a:lnTo>
                  <a:lnTo>
                    <a:pt x="552" y="186"/>
                  </a:lnTo>
                  <a:lnTo>
                    <a:pt x="552" y="192"/>
                  </a:lnTo>
                  <a:lnTo>
                    <a:pt x="552" y="186"/>
                  </a:lnTo>
                  <a:lnTo>
                    <a:pt x="552" y="192"/>
                  </a:lnTo>
                  <a:lnTo>
                    <a:pt x="558" y="192"/>
                  </a:lnTo>
                  <a:lnTo>
                    <a:pt x="564" y="192"/>
                  </a:lnTo>
                  <a:lnTo>
                    <a:pt x="564" y="198"/>
                  </a:lnTo>
                  <a:lnTo>
                    <a:pt x="570" y="198"/>
                  </a:lnTo>
                  <a:lnTo>
                    <a:pt x="576" y="198"/>
                  </a:lnTo>
                  <a:lnTo>
                    <a:pt x="576" y="204"/>
                  </a:lnTo>
                  <a:lnTo>
                    <a:pt x="582" y="204"/>
                  </a:lnTo>
                  <a:lnTo>
                    <a:pt x="582" y="210"/>
                  </a:lnTo>
                  <a:lnTo>
                    <a:pt x="588" y="216"/>
                  </a:lnTo>
                  <a:lnTo>
                    <a:pt x="594" y="216"/>
                  </a:lnTo>
                  <a:lnTo>
                    <a:pt x="594" y="222"/>
                  </a:lnTo>
                  <a:lnTo>
                    <a:pt x="594" y="228"/>
                  </a:lnTo>
                  <a:lnTo>
                    <a:pt x="588" y="228"/>
                  </a:lnTo>
                  <a:lnTo>
                    <a:pt x="588" y="234"/>
                  </a:lnTo>
                  <a:lnTo>
                    <a:pt x="594" y="234"/>
                  </a:lnTo>
                  <a:lnTo>
                    <a:pt x="600" y="234"/>
                  </a:lnTo>
                  <a:lnTo>
                    <a:pt x="600" y="240"/>
                  </a:lnTo>
                  <a:lnTo>
                    <a:pt x="600" y="246"/>
                  </a:lnTo>
                  <a:lnTo>
                    <a:pt x="600" y="252"/>
                  </a:lnTo>
                  <a:lnTo>
                    <a:pt x="606" y="252"/>
                  </a:lnTo>
                  <a:lnTo>
                    <a:pt x="612" y="252"/>
                  </a:lnTo>
                  <a:lnTo>
                    <a:pt x="618" y="252"/>
                  </a:lnTo>
                  <a:lnTo>
                    <a:pt x="618" y="258"/>
                  </a:lnTo>
                  <a:lnTo>
                    <a:pt x="624" y="258"/>
                  </a:lnTo>
                  <a:lnTo>
                    <a:pt x="630" y="258"/>
                  </a:lnTo>
                  <a:lnTo>
                    <a:pt x="630" y="264"/>
                  </a:lnTo>
                  <a:lnTo>
                    <a:pt x="636" y="264"/>
                  </a:lnTo>
                  <a:lnTo>
                    <a:pt x="636" y="270"/>
                  </a:lnTo>
                  <a:lnTo>
                    <a:pt x="636" y="276"/>
                  </a:lnTo>
                  <a:lnTo>
                    <a:pt x="636" y="282"/>
                  </a:lnTo>
                  <a:lnTo>
                    <a:pt x="636" y="288"/>
                  </a:lnTo>
                  <a:lnTo>
                    <a:pt x="642" y="288"/>
                  </a:lnTo>
                  <a:lnTo>
                    <a:pt x="642" y="294"/>
                  </a:lnTo>
                  <a:lnTo>
                    <a:pt x="648" y="294"/>
                  </a:lnTo>
                  <a:lnTo>
                    <a:pt x="648" y="300"/>
                  </a:lnTo>
                  <a:lnTo>
                    <a:pt x="648" y="294"/>
                  </a:lnTo>
                  <a:lnTo>
                    <a:pt x="642" y="294"/>
                  </a:lnTo>
                  <a:lnTo>
                    <a:pt x="636" y="294"/>
                  </a:lnTo>
                  <a:lnTo>
                    <a:pt x="630" y="294"/>
                  </a:lnTo>
                  <a:lnTo>
                    <a:pt x="630" y="288"/>
                  </a:lnTo>
                  <a:lnTo>
                    <a:pt x="624" y="294"/>
                  </a:lnTo>
                  <a:lnTo>
                    <a:pt x="618" y="294"/>
                  </a:lnTo>
                  <a:lnTo>
                    <a:pt x="618" y="300"/>
                  </a:lnTo>
                  <a:lnTo>
                    <a:pt x="612" y="300"/>
                  </a:lnTo>
                  <a:lnTo>
                    <a:pt x="612" y="294"/>
                  </a:lnTo>
                  <a:lnTo>
                    <a:pt x="606" y="294"/>
                  </a:lnTo>
                  <a:lnTo>
                    <a:pt x="606" y="300"/>
                  </a:lnTo>
                  <a:lnTo>
                    <a:pt x="606" y="294"/>
                  </a:lnTo>
                  <a:lnTo>
                    <a:pt x="606" y="300"/>
                  </a:lnTo>
                  <a:lnTo>
                    <a:pt x="606" y="294"/>
                  </a:lnTo>
                  <a:lnTo>
                    <a:pt x="606" y="300"/>
                  </a:lnTo>
                  <a:lnTo>
                    <a:pt x="606" y="294"/>
                  </a:lnTo>
                  <a:lnTo>
                    <a:pt x="606" y="300"/>
                  </a:lnTo>
                  <a:lnTo>
                    <a:pt x="606" y="294"/>
                  </a:lnTo>
                  <a:lnTo>
                    <a:pt x="606" y="300"/>
                  </a:lnTo>
                  <a:lnTo>
                    <a:pt x="600" y="300"/>
                  </a:lnTo>
                  <a:lnTo>
                    <a:pt x="600" y="294"/>
                  </a:lnTo>
                  <a:lnTo>
                    <a:pt x="594" y="294"/>
                  </a:lnTo>
                  <a:lnTo>
                    <a:pt x="588" y="294"/>
                  </a:lnTo>
                  <a:lnTo>
                    <a:pt x="588" y="288"/>
                  </a:lnTo>
                  <a:lnTo>
                    <a:pt x="588" y="294"/>
                  </a:lnTo>
                  <a:lnTo>
                    <a:pt x="588" y="288"/>
                  </a:lnTo>
                  <a:lnTo>
                    <a:pt x="582" y="288"/>
                  </a:lnTo>
                  <a:lnTo>
                    <a:pt x="576" y="288"/>
                  </a:lnTo>
                  <a:lnTo>
                    <a:pt x="576" y="294"/>
                  </a:lnTo>
                  <a:lnTo>
                    <a:pt x="576" y="288"/>
                  </a:lnTo>
                  <a:lnTo>
                    <a:pt x="576" y="294"/>
                  </a:lnTo>
                  <a:lnTo>
                    <a:pt x="570" y="288"/>
                  </a:lnTo>
                  <a:lnTo>
                    <a:pt x="570" y="294"/>
                  </a:lnTo>
                  <a:lnTo>
                    <a:pt x="570" y="288"/>
                  </a:lnTo>
                  <a:lnTo>
                    <a:pt x="570" y="294"/>
                  </a:lnTo>
                  <a:lnTo>
                    <a:pt x="564" y="294"/>
                  </a:lnTo>
                  <a:lnTo>
                    <a:pt x="564" y="288"/>
                  </a:lnTo>
                  <a:lnTo>
                    <a:pt x="558" y="288"/>
                  </a:lnTo>
                  <a:lnTo>
                    <a:pt x="558" y="282"/>
                  </a:lnTo>
                  <a:lnTo>
                    <a:pt x="558" y="288"/>
                  </a:lnTo>
                  <a:lnTo>
                    <a:pt x="558" y="282"/>
                  </a:lnTo>
                  <a:lnTo>
                    <a:pt x="552" y="282"/>
                  </a:lnTo>
                  <a:lnTo>
                    <a:pt x="546" y="282"/>
                  </a:lnTo>
                  <a:lnTo>
                    <a:pt x="546" y="288"/>
                  </a:lnTo>
                  <a:lnTo>
                    <a:pt x="546" y="282"/>
                  </a:lnTo>
                  <a:lnTo>
                    <a:pt x="546" y="288"/>
                  </a:lnTo>
                  <a:lnTo>
                    <a:pt x="540" y="288"/>
                  </a:lnTo>
                  <a:lnTo>
                    <a:pt x="540" y="294"/>
                  </a:lnTo>
                  <a:lnTo>
                    <a:pt x="546" y="294"/>
                  </a:lnTo>
                  <a:lnTo>
                    <a:pt x="540" y="294"/>
                  </a:lnTo>
                  <a:lnTo>
                    <a:pt x="540" y="300"/>
                  </a:lnTo>
                  <a:lnTo>
                    <a:pt x="534" y="300"/>
                  </a:lnTo>
                  <a:lnTo>
                    <a:pt x="528" y="300"/>
                  </a:lnTo>
                  <a:lnTo>
                    <a:pt x="528" y="306"/>
                  </a:lnTo>
                  <a:lnTo>
                    <a:pt x="528" y="300"/>
                  </a:lnTo>
                  <a:lnTo>
                    <a:pt x="522" y="300"/>
                  </a:lnTo>
                  <a:lnTo>
                    <a:pt x="522" y="306"/>
                  </a:lnTo>
                  <a:lnTo>
                    <a:pt x="516" y="306"/>
                  </a:lnTo>
                  <a:lnTo>
                    <a:pt x="510" y="306"/>
                  </a:lnTo>
                  <a:lnTo>
                    <a:pt x="510" y="300"/>
                  </a:lnTo>
                  <a:lnTo>
                    <a:pt x="504" y="300"/>
                  </a:lnTo>
                  <a:lnTo>
                    <a:pt x="504" y="294"/>
                  </a:lnTo>
                  <a:lnTo>
                    <a:pt x="498" y="294"/>
                  </a:lnTo>
                  <a:lnTo>
                    <a:pt x="498" y="300"/>
                  </a:lnTo>
                  <a:lnTo>
                    <a:pt x="498" y="294"/>
                  </a:lnTo>
                  <a:lnTo>
                    <a:pt x="492" y="294"/>
                  </a:lnTo>
                  <a:lnTo>
                    <a:pt x="492" y="300"/>
                  </a:lnTo>
                  <a:lnTo>
                    <a:pt x="498" y="300"/>
                  </a:lnTo>
                  <a:lnTo>
                    <a:pt x="492" y="300"/>
                  </a:lnTo>
                  <a:lnTo>
                    <a:pt x="492" y="306"/>
                  </a:lnTo>
                  <a:lnTo>
                    <a:pt x="486" y="306"/>
                  </a:lnTo>
                  <a:lnTo>
                    <a:pt x="486" y="300"/>
                  </a:lnTo>
                  <a:lnTo>
                    <a:pt x="486" y="306"/>
                  </a:lnTo>
                  <a:lnTo>
                    <a:pt x="480" y="306"/>
                  </a:lnTo>
                  <a:lnTo>
                    <a:pt x="474" y="306"/>
                  </a:lnTo>
                  <a:lnTo>
                    <a:pt x="474" y="312"/>
                  </a:lnTo>
                  <a:lnTo>
                    <a:pt x="468" y="312"/>
                  </a:lnTo>
                  <a:lnTo>
                    <a:pt x="462" y="312"/>
                  </a:lnTo>
                  <a:lnTo>
                    <a:pt x="456" y="312"/>
                  </a:lnTo>
                  <a:lnTo>
                    <a:pt x="456" y="318"/>
                  </a:lnTo>
                  <a:lnTo>
                    <a:pt x="450" y="318"/>
                  </a:lnTo>
                  <a:lnTo>
                    <a:pt x="450" y="324"/>
                  </a:lnTo>
                  <a:lnTo>
                    <a:pt x="444" y="324"/>
                  </a:lnTo>
                  <a:lnTo>
                    <a:pt x="444" y="318"/>
                  </a:lnTo>
                  <a:lnTo>
                    <a:pt x="438" y="318"/>
                  </a:lnTo>
                  <a:lnTo>
                    <a:pt x="438" y="312"/>
                  </a:lnTo>
                  <a:lnTo>
                    <a:pt x="432" y="312"/>
                  </a:lnTo>
                  <a:lnTo>
                    <a:pt x="432" y="318"/>
                  </a:lnTo>
                  <a:lnTo>
                    <a:pt x="426" y="312"/>
                  </a:lnTo>
                  <a:lnTo>
                    <a:pt x="420" y="312"/>
                  </a:lnTo>
                  <a:lnTo>
                    <a:pt x="420" y="318"/>
                  </a:lnTo>
                  <a:lnTo>
                    <a:pt x="420" y="312"/>
                  </a:lnTo>
                  <a:lnTo>
                    <a:pt x="414" y="312"/>
                  </a:lnTo>
                  <a:lnTo>
                    <a:pt x="414" y="318"/>
                  </a:lnTo>
                  <a:lnTo>
                    <a:pt x="414" y="324"/>
                  </a:lnTo>
                  <a:lnTo>
                    <a:pt x="414" y="330"/>
                  </a:lnTo>
                  <a:lnTo>
                    <a:pt x="408" y="330"/>
                  </a:lnTo>
                  <a:lnTo>
                    <a:pt x="408" y="324"/>
                  </a:lnTo>
                  <a:lnTo>
                    <a:pt x="408" y="330"/>
                  </a:lnTo>
                  <a:lnTo>
                    <a:pt x="408" y="336"/>
                  </a:lnTo>
                  <a:lnTo>
                    <a:pt x="402" y="336"/>
                  </a:lnTo>
                  <a:lnTo>
                    <a:pt x="402" y="342"/>
                  </a:lnTo>
                  <a:lnTo>
                    <a:pt x="396" y="342"/>
                  </a:lnTo>
                  <a:lnTo>
                    <a:pt x="396" y="348"/>
                  </a:lnTo>
                  <a:lnTo>
                    <a:pt x="390" y="342"/>
                  </a:lnTo>
                  <a:lnTo>
                    <a:pt x="384" y="342"/>
                  </a:lnTo>
                  <a:lnTo>
                    <a:pt x="378" y="342"/>
                  </a:lnTo>
                  <a:lnTo>
                    <a:pt x="378" y="336"/>
                  </a:lnTo>
                  <a:lnTo>
                    <a:pt x="372" y="342"/>
                  </a:lnTo>
                  <a:lnTo>
                    <a:pt x="372" y="336"/>
                  </a:lnTo>
                  <a:lnTo>
                    <a:pt x="366" y="336"/>
                  </a:lnTo>
                  <a:lnTo>
                    <a:pt x="360" y="336"/>
                  </a:lnTo>
                  <a:lnTo>
                    <a:pt x="354" y="336"/>
                  </a:lnTo>
                  <a:lnTo>
                    <a:pt x="348" y="336"/>
                  </a:lnTo>
                  <a:lnTo>
                    <a:pt x="342" y="336"/>
                  </a:lnTo>
                  <a:lnTo>
                    <a:pt x="336" y="336"/>
                  </a:lnTo>
                  <a:lnTo>
                    <a:pt x="330" y="336"/>
                  </a:lnTo>
                  <a:lnTo>
                    <a:pt x="330" y="330"/>
                  </a:lnTo>
                  <a:lnTo>
                    <a:pt x="324" y="330"/>
                  </a:lnTo>
                  <a:lnTo>
                    <a:pt x="318" y="330"/>
                  </a:lnTo>
                  <a:lnTo>
                    <a:pt x="312" y="330"/>
                  </a:lnTo>
                  <a:lnTo>
                    <a:pt x="306" y="330"/>
                  </a:lnTo>
                  <a:lnTo>
                    <a:pt x="300" y="324"/>
                  </a:lnTo>
                  <a:lnTo>
                    <a:pt x="300" y="318"/>
                  </a:lnTo>
                  <a:lnTo>
                    <a:pt x="294" y="318"/>
                  </a:lnTo>
                  <a:lnTo>
                    <a:pt x="294" y="312"/>
                  </a:lnTo>
                  <a:lnTo>
                    <a:pt x="288" y="312"/>
                  </a:lnTo>
                  <a:lnTo>
                    <a:pt x="288" y="306"/>
                  </a:lnTo>
                  <a:lnTo>
                    <a:pt x="282" y="306"/>
                  </a:lnTo>
                  <a:lnTo>
                    <a:pt x="276" y="300"/>
                  </a:lnTo>
                  <a:lnTo>
                    <a:pt x="270" y="300"/>
                  </a:lnTo>
                  <a:lnTo>
                    <a:pt x="270" y="294"/>
                  </a:lnTo>
                  <a:lnTo>
                    <a:pt x="264" y="294"/>
                  </a:lnTo>
                  <a:lnTo>
                    <a:pt x="258" y="294"/>
                  </a:lnTo>
                  <a:lnTo>
                    <a:pt x="252" y="294"/>
                  </a:lnTo>
                  <a:lnTo>
                    <a:pt x="246" y="294"/>
                  </a:lnTo>
                  <a:lnTo>
                    <a:pt x="246" y="300"/>
                  </a:lnTo>
                  <a:lnTo>
                    <a:pt x="240" y="300"/>
                  </a:lnTo>
                  <a:lnTo>
                    <a:pt x="240" y="306"/>
                  </a:lnTo>
                  <a:lnTo>
                    <a:pt x="234" y="306"/>
                  </a:lnTo>
                  <a:lnTo>
                    <a:pt x="228" y="306"/>
                  </a:lnTo>
                  <a:lnTo>
                    <a:pt x="228" y="312"/>
                  </a:lnTo>
                  <a:lnTo>
                    <a:pt x="222" y="318"/>
                  </a:lnTo>
                  <a:lnTo>
                    <a:pt x="222" y="324"/>
                  </a:lnTo>
                  <a:lnTo>
                    <a:pt x="216" y="324"/>
                  </a:lnTo>
                  <a:lnTo>
                    <a:pt x="216" y="330"/>
                  </a:lnTo>
                  <a:lnTo>
                    <a:pt x="210" y="336"/>
                  </a:lnTo>
                  <a:lnTo>
                    <a:pt x="210" y="330"/>
                  </a:lnTo>
                  <a:lnTo>
                    <a:pt x="204" y="336"/>
                  </a:lnTo>
                  <a:lnTo>
                    <a:pt x="210" y="342"/>
                  </a:lnTo>
                  <a:lnTo>
                    <a:pt x="210" y="348"/>
                  </a:lnTo>
                  <a:lnTo>
                    <a:pt x="210" y="354"/>
                  </a:lnTo>
                  <a:lnTo>
                    <a:pt x="210" y="360"/>
                  </a:lnTo>
                  <a:lnTo>
                    <a:pt x="204" y="360"/>
                  </a:lnTo>
                  <a:lnTo>
                    <a:pt x="210" y="366"/>
                  </a:lnTo>
                  <a:lnTo>
                    <a:pt x="210" y="372"/>
                  </a:lnTo>
                  <a:lnTo>
                    <a:pt x="210" y="378"/>
                  </a:lnTo>
                  <a:lnTo>
                    <a:pt x="204" y="372"/>
                  </a:lnTo>
                  <a:lnTo>
                    <a:pt x="204" y="366"/>
                  </a:lnTo>
                  <a:lnTo>
                    <a:pt x="198" y="372"/>
                  </a:lnTo>
                  <a:lnTo>
                    <a:pt x="192" y="372"/>
                  </a:lnTo>
                  <a:lnTo>
                    <a:pt x="192" y="378"/>
                  </a:lnTo>
                  <a:lnTo>
                    <a:pt x="186" y="378"/>
                  </a:lnTo>
                  <a:lnTo>
                    <a:pt x="186" y="372"/>
                  </a:lnTo>
                  <a:lnTo>
                    <a:pt x="180" y="372"/>
                  </a:lnTo>
                  <a:lnTo>
                    <a:pt x="174" y="372"/>
                  </a:lnTo>
                  <a:lnTo>
                    <a:pt x="168" y="372"/>
                  </a:lnTo>
                  <a:lnTo>
                    <a:pt x="168" y="366"/>
                  </a:lnTo>
                  <a:lnTo>
                    <a:pt x="162" y="366"/>
                  </a:lnTo>
                  <a:lnTo>
                    <a:pt x="156" y="366"/>
                  </a:lnTo>
                  <a:lnTo>
                    <a:pt x="150" y="366"/>
                  </a:lnTo>
                  <a:lnTo>
                    <a:pt x="144" y="372"/>
                  </a:lnTo>
                  <a:lnTo>
                    <a:pt x="138" y="372"/>
                  </a:lnTo>
                  <a:lnTo>
                    <a:pt x="132" y="372"/>
                  </a:lnTo>
                  <a:lnTo>
                    <a:pt x="126" y="372"/>
                  </a:lnTo>
                  <a:lnTo>
                    <a:pt x="120" y="372"/>
                  </a:lnTo>
                  <a:lnTo>
                    <a:pt x="114" y="372"/>
                  </a:lnTo>
                  <a:lnTo>
                    <a:pt x="108" y="378"/>
                  </a:lnTo>
                  <a:lnTo>
                    <a:pt x="108" y="384"/>
                  </a:lnTo>
                  <a:lnTo>
                    <a:pt x="108" y="390"/>
                  </a:lnTo>
                  <a:lnTo>
                    <a:pt x="102" y="390"/>
                  </a:lnTo>
                  <a:lnTo>
                    <a:pt x="102" y="396"/>
                  </a:lnTo>
                  <a:lnTo>
                    <a:pt x="108" y="396"/>
                  </a:lnTo>
                  <a:lnTo>
                    <a:pt x="102" y="402"/>
                  </a:lnTo>
                  <a:lnTo>
                    <a:pt x="102" y="408"/>
                  </a:lnTo>
                  <a:lnTo>
                    <a:pt x="90" y="438"/>
                  </a:lnTo>
                  <a:lnTo>
                    <a:pt x="84" y="438"/>
                  </a:lnTo>
                  <a:lnTo>
                    <a:pt x="84" y="432"/>
                  </a:lnTo>
                  <a:lnTo>
                    <a:pt x="84" y="426"/>
                  </a:lnTo>
                  <a:lnTo>
                    <a:pt x="84" y="420"/>
                  </a:lnTo>
                  <a:lnTo>
                    <a:pt x="84" y="414"/>
                  </a:lnTo>
                  <a:lnTo>
                    <a:pt x="84" y="408"/>
                  </a:lnTo>
                  <a:lnTo>
                    <a:pt x="84" y="402"/>
                  </a:lnTo>
                  <a:lnTo>
                    <a:pt x="78" y="402"/>
                  </a:lnTo>
                  <a:lnTo>
                    <a:pt x="78" y="396"/>
                  </a:lnTo>
                  <a:lnTo>
                    <a:pt x="72" y="396"/>
                  </a:lnTo>
                  <a:lnTo>
                    <a:pt x="66" y="396"/>
                  </a:lnTo>
                  <a:lnTo>
                    <a:pt x="54" y="378"/>
                  </a:lnTo>
                  <a:lnTo>
                    <a:pt x="48" y="372"/>
                  </a:lnTo>
                  <a:lnTo>
                    <a:pt x="42" y="366"/>
                  </a:lnTo>
                  <a:lnTo>
                    <a:pt x="36" y="354"/>
                  </a:lnTo>
                  <a:lnTo>
                    <a:pt x="36" y="348"/>
                  </a:lnTo>
                  <a:lnTo>
                    <a:pt x="30" y="348"/>
                  </a:lnTo>
                  <a:lnTo>
                    <a:pt x="36" y="348"/>
                  </a:lnTo>
                  <a:lnTo>
                    <a:pt x="36" y="342"/>
                  </a:lnTo>
                  <a:lnTo>
                    <a:pt x="36" y="336"/>
                  </a:lnTo>
                  <a:lnTo>
                    <a:pt x="30" y="336"/>
                  </a:lnTo>
                  <a:lnTo>
                    <a:pt x="30" y="330"/>
                  </a:lnTo>
                  <a:lnTo>
                    <a:pt x="24" y="330"/>
                  </a:lnTo>
                  <a:lnTo>
                    <a:pt x="24" y="324"/>
                  </a:lnTo>
                  <a:lnTo>
                    <a:pt x="18" y="324"/>
                  </a:lnTo>
                  <a:lnTo>
                    <a:pt x="18" y="318"/>
                  </a:lnTo>
                  <a:lnTo>
                    <a:pt x="12" y="312"/>
                  </a:lnTo>
                  <a:lnTo>
                    <a:pt x="18" y="312"/>
                  </a:lnTo>
                  <a:lnTo>
                    <a:pt x="12" y="306"/>
                  </a:lnTo>
                  <a:lnTo>
                    <a:pt x="12" y="300"/>
                  </a:lnTo>
                  <a:lnTo>
                    <a:pt x="12" y="294"/>
                  </a:lnTo>
                  <a:lnTo>
                    <a:pt x="12" y="288"/>
                  </a:lnTo>
                  <a:lnTo>
                    <a:pt x="6" y="288"/>
                  </a:lnTo>
                  <a:lnTo>
                    <a:pt x="6" y="282"/>
                  </a:lnTo>
                  <a:lnTo>
                    <a:pt x="12" y="282"/>
                  </a:lnTo>
                  <a:lnTo>
                    <a:pt x="12" y="276"/>
                  </a:lnTo>
                  <a:lnTo>
                    <a:pt x="12" y="270"/>
                  </a:lnTo>
                  <a:lnTo>
                    <a:pt x="6" y="270"/>
                  </a:lnTo>
                  <a:lnTo>
                    <a:pt x="12" y="270"/>
                  </a:lnTo>
                  <a:lnTo>
                    <a:pt x="12" y="264"/>
                  </a:lnTo>
                  <a:lnTo>
                    <a:pt x="12" y="258"/>
                  </a:lnTo>
                  <a:lnTo>
                    <a:pt x="6" y="258"/>
                  </a:lnTo>
                  <a:lnTo>
                    <a:pt x="6" y="252"/>
                  </a:lnTo>
                  <a:lnTo>
                    <a:pt x="0" y="252"/>
                  </a:lnTo>
                  <a:lnTo>
                    <a:pt x="0" y="246"/>
                  </a:lnTo>
                  <a:lnTo>
                    <a:pt x="6" y="246"/>
                  </a:lnTo>
                  <a:lnTo>
                    <a:pt x="6" y="240"/>
                  </a:lnTo>
                  <a:lnTo>
                    <a:pt x="12" y="240"/>
                  </a:lnTo>
                  <a:lnTo>
                    <a:pt x="18" y="240"/>
                  </a:lnTo>
                  <a:lnTo>
                    <a:pt x="18" y="234"/>
                  </a:lnTo>
                  <a:lnTo>
                    <a:pt x="18" y="228"/>
                  </a:lnTo>
                  <a:lnTo>
                    <a:pt x="24" y="228"/>
                  </a:lnTo>
                  <a:lnTo>
                    <a:pt x="30" y="216"/>
                  </a:lnTo>
                  <a:lnTo>
                    <a:pt x="30" y="210"/>
                  </a:lnTo>
                  <a:lnTo>
                    <a:pt x="36" y="210"/>
                  </a:lnTo>
                  <a:lnTo>
                    <a:pt x="36" y="204"/>
                  </a:lnTo>
                  <a:lnTo>
                    <a:pt x="36" y="198"/>
                  </a:lnTo>
                  <a:lnTo>
                    <a:pt x="42" y="192"/>
                  </a:lnTo>
                  <a:lnTo>
                    <a:pt x="42" y="186"/>
                  </a:lnTo>
                  <a:lnTo>
                    <a:pt x="48" y="186"/>
                  </a:lnTo>
                  <a:lnTo>
                    <a:pt x="48" y="180"/>
                  </a:lnTo>
                  <a:lnTo>
                    <a:pt x="54" y="180"/>
                  </a:lnTo>
                  <a:lnTo>
                    <a:pt x="54" y="174"/>
                  </a:lnTo>
                  <a:close/>
                </a:path>
              </a:pathLst>
            </a:custGeom>
            <a:solidFill>
              <a:srgbClr val="87CF27">
                <a:alpha val="69000"/>
              </a:srgbClr>
            </a:solidFill>
            <a:ln w="9525">
              <a:solidFill>
                <a:srgbClr val="808080"/>
              </a:solidFill>
              <a:prstDash val="solid"/>
              <a:round/>
              <a:headEnd/>
              <a:tailEnd/>
            </a:ln>
          </p:spPr>
          <p:txBody>
            <a:bodyPr/>
            <a:lstStyle/>
            <a:p>
              <a:endParaRPr lang="en-ZA"/>
            </a:p>
          </p:txBody>
        </p:sp>
        <p:sp>
          <p:nvSpPr>
            <p:cNvPr id="123998" name="Freeform 94"/>
            <p:cNvSpPr>
              <a:spLocks noChangeAspect="1"/>
            </p:cNvSpPr>
            <p:nvPr>
              <p:custDataLst>
                <p:tags r:id="rId34"/>
              </p:custDataLst>
            </p:nvPr>
          </p:nvSpPr>
          <p:spPr bwMode="auto">
            <a:xfrm>
              <a:off x="4034" y="1713"/>
              <a:ext cx="179" cy="208"/>
            </a:xfrm>
            <a:custGeom>
              <a:avLst/>
              <a:gdLst>
                <a:gd name="T0" fmla="*/ 48 w 288"/>
                <a:gd name="T1" fmla="*/ 108 h 318"/>
                <a:gd name="T2" fmla="*/ 54 w 288"/>
                <a:gd name="T3" fmla="*/ 108 h 318"/>
                <a:gd name="T4" fmla="*/ 42 w 288"/>
                <a:gd name="T5" fmla="*/ 102 h 318"/>
                <a:gd name="T6" fmla="*/ 36 w 288"/>
                <a:gd name="T7" fmla="*/ 84 h 318"/>
                <a:gd name="T8" fmla="*/ 42 w 288"/>
                <a:gd name="T9" fmla="*/ 72 h 318"/>
                <a:gd name="T10" fmla="*/ 60 w 288"/>
                <a:gd name="T11" fmla="*/ 66 h 318"/>
                <a:gd name="T12" fmla="*/ 132 w 288"/>
                <a:gd name="T13" fmla="*/ 12 h 318"/>
                <a:gd name="T14" fmla="*/ 138 w 288"/>
                <a:gd name="T15" fmla="*/ 0 h 318"/>
                <a:gd name="T16" fmla="*/ 144 w 288"/>
                <a:gd name="T17" fmla="*/ 6 h 318"/>
                <a:gd name="T18" fmla="*/ 162 w 288"/>
                <a:gd name="T19" fmla="*/ 6 h 318"/>
                <a:gd name="T20" fmla="*/ 192 w 288"/>
                <a:gd name="T21" fmla="*/ 6 h 318"/>
                <a:gd name="T22" fmla="*/ 222 w 288"/>
                <a:gd name="T23" fmla="*/ 6 h 318"/>
                <a:gd name="T24" fmla="*/ 222 w 288"/>
                <a:gd name="T25" fmla="*/ 24 h 318"/>
                <a:gd name="T26" fmla="*/ 222 w 288"/>
                <a:gd name="T27" fmla="*/ 42 h 318"/>
                <a:gd name="T28" fmla="*/ 240 w 288"/>
                <a:gd name="T29" fmla="*/ 54 h 318"/>
                <a:gd name="T30" fmla="*/ 252 w 288"/>
                <a:gd name="T31" fmla="*/ 48 h 318"/>
                <a:gd name="T32" fmla="*/ 276 w 288"/>
                <a:gd name="T33" fmla="*/ 54 h 318"/>
                <a:gd name="T34" fmla="*/ 282 w 288"/>
                <a:gd name="T35" fmla="*/ 72 h 318"/>
                <a:gd name="T36" fmla="*/ 270 w 288"/>
                <a:gd name="T37" fmla="*/ 90 h 318"/>
                <a:gd name="T38" fmla="*/ 258 w 288"/>
                <a:gd name="T39" fmla="*/ 108 h 318"/>
                <a:gd name="T40" fmla="*/ 258 w 288"/>
                <a:gd name="T41" fmla="*/ 126 h 318"/>
                <a:gd name="T42" fmla="*/ 282 w 288"/>
                <a:gd name="T43" fmla="*/ 138 h 318"/>
                <a:gd name="T44" fmla="*/ 282 w 288"/>
                <a:gd name="T45" fmla="*/ 168 h 318"/>
                <a:gd name="T46" fmla="*/ 288 w 288"/>
                <a:gd name="T47" fmla="*/ 192 h 318"/>
                <a:gd name="T48" fmla="*/ 276 w 288"/>
                <a:gd name="T49" fmla="*/ 216 h 318"/>
                <a:gd name="T50" fmla="*/ 264 w 288"/>
                <a:gd name="T51" fmla="*/ 240 h 318"/>
                <a:gd name="T52" fmla="*/ 252 w 288"/>
                <a:gd name="T53" fmla="*/ 228 h 318"/>
                <a:gd name="T54" fmla="*/ 234 w 288"/>
                <a:gd name="T55" fmla="*/ 240 h 318"/>
                <a:gd name="T56" fmla="*/ 210 w 288"/>
                <a:gd name="T57" fmla="*/ 234 h 318"/>
                <a:gd name="T58" fmla="*/ 204 w 288"/>
                <a:gd name="T59" fmla="*/ 216 h 318"/>
                <a:gd name="T60" fmla="*/ 186 w 288"/>
                <a:gd name="T61" fmla="*/ 222 h 318"/>
                <a:gd name="T62" fmla="*/ 162 w 288"/>
                <a:gd name="T63" fmla="*/ 234 h 318"/>
                <a:gd name="T64" fmla="*/ 144 w 288"/>
                <a:gd name="T65" fmla="*/ 240 h 318"/>
                <a:gd name="T66" fmla="*/ 150 w 288"/>
                <a:gd name="T67" fmla="*/ 258 h 318"/>
                <a:gd name="T68" fmla="*/ 162 w 288"/>
                <a:gd name="T69" fmla="*/ 276 h 318"/>
                <a:gd name="T70" fmla="*/ 156 w 288"/>
                <a:gd name="T71" fmla="*/ 294 h 318"/>
                <a:gd name="T72" fmla="*/ 144 w 288"/>
                <a:gd name="T73" fmla="*/ 300 h 318"/>
                <a:gd name="T74" fmla="*/ 126 w 288"/>
                <a:gd name="T75" fmla="*/ 306 h 318"/>
                <a:gd name="T76" fmla="*/ 114 w 288"/>
                <a:gd name="T77" fmla="*/ 312 h 318"/>
                <a:gd name="T78" fmla="*/ 108 w 288"/>
                <a:gd name="T79" fmla="*/ 294 h 318"/>
                <a:gd name="T80" fmla="*/ 90 w 288"/>
                <a:gd name="T81" fmla="*/ 276 h 318"/>
                <a:gd name="T82" fmla="*/ 72 w 288"/>
                <a:gd name="T83" fmla="*/ 258 h 318"/>
                <a:gd name="T84" fmla="*/ 60 w 288"/>
                <a:gd name="T85" fmla="*/ 252 h 318"/>
                <a:gd name="T86" fmla="*/ 42 w 288"/>
                <a:gd name="T87" fmla="*/ 240 h 318"/>
                <a:gd name="T88" fmla="*/ 30 w 288"/>
                <a:gd name="T89" fmla="*/ 216 h 318"/>
                <a:gd name="T90" fmla="*/ 24 w 288"/>
                <a:gd name="T91" fmla="*/ 192 h 318"/>
                <a:gd name="T92" fmla="*/ 12 w 288"/>
                <a:gd name="T93" fmla="*/ 174 h 318"/>
                <a:gd name="T94" fmla="*/ 6 w 288"/>
                <a:gd name="T95" fmla="*/ 168 h 318"/>
                <a:gd name="T96" fmla="*/ 0 w 288"/>
                <a:gd name="T97" fmla="*/ 156 h 318"/>
                <a:gd name="T98" fmla="*/ 18 w 288"/>
                <a:gd name="T99" fmla="*/ 156 h 318"/>
                <a:gd name="T100" fmla="*/ 24 w 288"/>
                <a:gd name="T101" fmla="*/ 144 h 318"/>
                <a:gd name="T102" fmla="*/ 30 w 288"/>
                <a:gd name="T103" fmla="*/ 12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18">
                  <a:moveTo>
                    <a:pt x="30" y="102"/>
                  </a:moveTo>
                  <a:lnTo>
                    <a:pt x="30" y="108"/>
                  </a:lnTo>
                  <a:lnTo>
                    <a:pt x="36" y="108"/>
                  </a:lnTo>
                  <a:lnTo>
                    <a:pt x="42" y="108"/>
                  </a:lnTo>
                  <a:lnTo>
                    <a:pt x="48" y="108"/>
                  </a:lnTo>
                  <a:lnTo>
                    <a:pt x="48" y="114"/>
                  </a:lnTo>
                  <a:lnTo>
                    <a:pt x="48" y="108"/>
                  </a:lnTo>
                  <a:lnTo>
                    <a:pt x="48" y="114"/>
                  </a:lnTo>
                  <a:lnTo>
                    <a:pt x="48" y="108"/>
                  </a:lnTo>
                  <a:lnTo>
                    <a:pt x="54" y="108"/>
                  </a:lnTo>
                  <a:lnTo>
                    <a:pt x="60" y="108"/>
                  </a:lnTo>
                  <a:lnTo>
                    <a:pt x="54" y="108"/>
                  </a:lnTo>
                  <a:lnTo>
                    <a:pt x="48" y="108"/>
                  </a:lnTo>
                  <a:lnTo>
                    <a:pt x="42" y="108"/>
                  </a:lnTo>
                  <a:lnTo>
                    <a:pt x="42" y="102"/>
                  </a:lnTo>
                  <a:lnTo>
                    <a:pt x="36" y="102"/>
                  </a:lnTo>
                  <a:lnTo>
                    <a:pt x="36" y="96"/>
                  </a:lnTo>
                  <a:lnTo>
                    <a:pt x="30" y="90"/>
                  </a:lnTo>
                  <a:lnTo>
                    <a:pt x="30" y="84"/>
                  </a:lnTo>
                  <a:lnTo>
                    <a:pt x="36" y="84"/>
                  </a:lnTo>
                  <a:lnTo>
                    <a:pt x="42" y="84"/>
                  </a:lnTo>
                  <a:lnTo>
                    <a:pt x="42" y="90"/>
                  </a:lnTo>
                  <a:lnTo>
                    <a:pt x="42" y="84"/>
                  </a:lnTo>
                  <a:lnTo>
                    <a:pt x="42" y="78"/>
                  </a:lnTo>
                  <a:lnTo>
                    <a:pt x="42" y="72"/>
                  </a:lnTo>
                  <a:lnTo>
                    <a:pt x="42" y="66"/>
                  </a:lnTo>
                  <a:lnTo>
                    <a:pt x="48" y="66"/>
                  </a:lnTo>
                  <a:lnTo>
                    <a:pt x="54" y="66"/>
                  </a:lnTo>
                  <a:lnTo>
                    <a:pt x="60" y="72"/>
                  </a:lnTo>
                  <a:lnTo>
                    <a:pt x="60" y="66"/>
                  </a:lnTo>
                  <a:lnTo>
                    <a:pt x="114" y="66"/>
                  </a:lnTo>
                  <a:lnTo>
                    <a:pt x="120" y="66"/>
                  </a:lnTo>
                  <a:lnTo>
                    <a:pt x="126" y="66"/>
                  </a:lnTo>
                  <a:lnTo>
                    <a:pt x="126" y="12"/>
                  </a:lnTo>
                  <a:lnTo>
                    <a:pt x="132" y="12"/>
                  </a:lnTo>
                  <a:lnTo>
                    <a:pt x="132" y="6"/>
                  </a:lnTo>
                  <a:lnTo>
                    <a:pt x="132" y="0"/>
                  </a:lnTo>
                  <a:lnTo>
                    <a:pt x="132" y="6"/>
                  </a:lnTo>
                  <a:lnTo>
                    <a:pt x="132" y="0"/>
                  </a:lnTo>
                  <a:lnTo>
                    <a:pt x="138" y="0"/>
                  </a:lnTo>
                  <a:lnTo>
                    <a:pt x="138" y="6"/>
                  </a:lnTo>
                  <a:lnTo>
                    <a:pt x="138" y="0"/>
                  </a:lnTo>
                  <a:lnTo>
                    <a:pt x="138" y="6"/>
                  </a:lnTo>
                  <a:lnTo>
                    <a:pt x="138" y="0"/>
                  </a:lnTo>
                  <a:lnTo>
                    <a:pt x="144" y="6"/>
                  </a:lnTo>
                  <a:lnTo>
                    <a:pt x="144" y="0"/>
                  </a:lnTo>
                  <a:lnTo>
                    <a:pt x="150" y="0"/>
                  </a:lnTo>
                  <a:lnTo>
                    <a:pt x="150" y="6"/>
                  </a:lnTo>
                  <a:lnTo>
                    <a:pt x="156" y="6"/>
                  </a:lnTo>
                  <a:lnTo>
                    <a:pt x="162" y="6"/>
                  </a:lnTo>
                  <a:lnTo>
                    <a:pt x="168" y="6"/>
                  </a:lnTo>
                  <a:lnTo>
                    <a:pt x="174" y="6"/>
                  </a:lnTo>
                  <a:lnTo>
                    <a:pt x="180" y="6"/>
                  </a:lnTo>
                  <a:lnTo>
                    <a:pt x="186" y="6"/>
                  </a:lnTo>
                  <a:lnTo>
                    <a:pt x="192" y="6"/>
                  </a:lnTo>
                  <a:lnTo>
                    <a:pt x="198" y="6"/>
                  </a:lnTo>
                  <a:lnTo>
                    <a:pt x="204" y="6"/>
                  </a:lnTo>
                  <a:lnTo>
                    <a:pt x="210" y="6"/>
                  </a:lnTo>
                  <a:lnTo>
                    <a:pt x="216" y="6"/>
                  </a:lnTo>
                  <a:lnTo>
                    <a:pt x="222" y="6"/>
                  </a:lnTo>
                  <a:lnTo>
                    <a:pt x="228" y="6"/>
                  </a:lnTo>
                  <a:lnTo>
                    <a:pt x="228" y="12"/>
                  </a:lnTo>
                  <a:lnTo>
                    <a:pt x="228" y="18"/>
                  </a:lnTo>
                  <a:lnTo>
                    <a:pt x="222" y="18"/>
                  </a:lnTo>
                  <a:lnTo>
                    <a:pt x="222" y="24"/>
                  </a:lnTo>
                  <a:lnTo>
                    <a:pt x="222" y="30"/>
                  </a:lnTo>
                  <a:lnTo>
                    <a:pt x="216" y="30"/>
                  </a:lnTo>
                  <a:lnTo>
                    <a:pt x="216" y="36"/>
                  </a:lnTo>
                  <a:lnTo>
                    <a:pt x="216" y="42"/>
                  </a:lnTo>
                  <a:lnTo>
                    <a:pt x="222" y="42"/>
                  </a:lnTo>
                  <a:lnTo>
                    <a:pt x="222" y="48"/>
                  </a:lnTo>
                  <a:lnTo>
                    <a:pt x="222" y="54"/>
                  </a:lnTo>
                  <a:lnTo>
                    <a:pt x="228" y="54"/>
                  </a:lnTo>
                  <a:lnTo>
                    <a:pt x="234" y="54"/>
                  </a:lnTo>
                  <a:lnTo>
                    <a:pt x="240" y="54"/>
                  </a:lnTo>
                  <a:lnTo>
                    <a:pt x="234" y="54"/>
                  </a:lnTo>
                  <a:lnTo>
                    <a:pt x="240" y="54"/>
                  </a:lnTo>
                  <a:lnTo>
                    <a:pt x="240" y="48"/>
                  </a:lnTo>
                  <a:lnTo>
                    <a:pt x="246" y="48"/>
                  </a:lnTo>
                  <a:lnTo>
                    <a:pt x="252" y="48"/>
                  </a:lnTo>
                  <a:lnTo>
                    <a:pt x="258" y="48"/>
                  </a:lnTo>
                  <a:lnTo>
                    <a:pt x="264" y="48"/>
                  </a:lnTo>
                  <a:lnTo>
                    <a:pt x="270" y="48"/>
                  </a:lnTo>
                  <a:lnTo>
                    <a:pt x="276" y="48"/>
                  </a:lnTo>
                  <a:lnTo>
                    <a:pt x="276" y="54"/>
                  </a:lnTo>
                  <a:lnTo>
                    <a:pt x="276" y="60"/>
                  </a:lnTo>
                  <a:lnTo>
                    <a:pt x="282" y="66"/>
                  </a:lnTo>
                  <a:lnTo>
                    <a:pt x="282" y="72"/>
                  </a:lnTo>
                  <a:lnTo>
                    <a:pt x="288" y="72"/>
                  </a:lnTo>
                  <a:lnTo>
                    <a:pt x="282" y="72"/>
                  </a:lnTo>
                  <a:lnTo>
                    <a:pt x="288" y="78"/>
                  </a:lnTo>
                  <a:lnTo>
                    <a:pt x="282" y="78"/>
                  </a:lnTo>
                  <a:lnTo>
                    <a:pt x="282" y="84"/>
                  </a:lnTo>
                  <a:lnTo>
                    <a:pt x="276" y="90"/>
                  </a:lnTo>
                  <a:lnTo>
                    <a:pt x="270" y="90"/>
                  </a:lnTo>
                  <a:lnTo>
                    <a:pt x="264" y="90"/>
                  </a:lnTo>
                  <a:lnTo>
                    <a:pt x="264" y="96"/>
                  </a:lnTo>
                  <a:lnTo>
                    <a:pt x="258" y="96"/>
                  </a:lnTo>
                  <a:lnTo>
                    <a:pt x="258" y="102"/>
                  </a:lnTo>
                  <a:lnTo>
                    <a:pt x="258" y="108"/>
                  </a:lnTo>
                  <a:lnTo>
                    <a:pt x="258" y="114"/>
                  </a:lnTo>
                  <a:lnTo>
                    <a:pt x="258" y="120"/>
                  </a:lnTo>
                  <a:lnTo>
                    <a:pt x="258" y="126"/>
                  </a:lnTo>
                  <a:lnTo>
                    <a:pt x="258" y="132"/>
                  </a:lnTo>
                  <a:lnTo>
                    <a:pt x="258" y="126"/>
                  </a:lnTo>
                  <a:lnTo>
                    <a:pt x="264" y="132"/>
                  </a:lnTo>
                  <a:lnTo>
                    <a:pt x="270" y="132"/>
                  </a:lnTo>
                  <a:lnTo>
                    <a:pt x="270" y="138"/>
                  </a:lnTo>
                  <a:lnTo>
                    <a:pt x="276" y="138"/>
                  </a:lnTo>
                  <a:lnTo>
                    <a:pt x="282" y="138"/>
                  </a:lnTo>
                  <a:lnTo>
                    <a:pt x="282" y="144"/>
                  </a:lnTo>
                  <a:lnTo>
                    <a:pt x="288" y="150"/>
                  </a:lnTo>
                  <a:lnTo>
                    <a:pt x="282" y="156"/>
                  </a:lnTo>
                  <a:lnTo>
                    <a:pt x="282" y="162"/>
                  </a:lnTo>
                  <a:lnTo>
                    <a:pt x="282" y="168"/>
                  </a:lnTo>
                  <a:lnTo>
                    <a:pt x="288" y="180"/>
                  </a:lnTo>
                  <a:lnTo>
                    <a:pt x="282" y="186"/>
                  </a:lnTo>
                  <a:lnTo>
                    <a:pt x="288" y="186"/>
                  </a:lnTo>
                  <a:lnTo>
                    <a:pt x="282" y="192"/>
                  </a:lnTo>
                  <a:lnTo>
                    <a:pt x="288" y="192"/>
                  </a:lnTo>
                  <a:lnTo>
                    <a:pt x="282" y="192"/>
                  </a:lnTo>
                  <a:lnTo>
                    <a:pt x="282" y="198"/>
                  </a:lnTo>
                  <a:lnTo>
                    <a:pt x="282" y="204"/>
                  </a:lnTo>
                  <a:lnTo>
                    <a:pt x="282" y="210"/>
                  </a:lnTo>
                  <a:lnTo>
                    <a:pt x="276" y="216"/>
                  </a:lnTo>
                  <a:lnTo>
                    <a:pt x="276" y="222"/>
                  </a:lnTo>
                  <a:lnTo>
                    <a:pt x="270" y="222"/>
                  </a:lnTo>
                  <a:lnTo>
                    <a:pt x="270" y="228"/>
                  </a:lnTo>
                  <a:lnTo>
                    <a:pt x="270" y="234"/>
                  </a:lnTo>
                  <a:lnTo>
                    <a:pt x="264" y="240"/>
                  </a:lnTo>
                  <a:lnTo>
                    <a:pt x="258" y="240"/>
                  </a:lnTo>
                  <a:lnTo>
                    <a:pt x="252" y="240"/>
                  </a:lnTo>
                  <a:lnTo>
                    <a:pt x="258" y="234"/>
                  </a:lnTo>
                  <a:lnTo>
                    <a:pt x="258" y="228"/>
                  </a:lnTo>
                  <a:lnTo>
                    <a:pt x="252" y="228"/>
                  </a:lnTo>
                  <a:lnTo>
                    <a:pt x="252" y="222"/>
                  </a:lnTo>
                  <a:lnTo>
                    <a:pt x="246" y="222"/>
                  </a:lnTo>
                  <a:lnTo>
                    <a:pt x="246" y="228"/>
                  </a:lnTo>
                  <a:lnTo>
                    <a:pt x="240" y="234"/>
                  </a:lnTo>
                  <a:lnTo>
                    <a:pt x="234" y="240"/>
                  </a:lnTo>
                  <a:lnTo>
                    <a:pt x="228" y="240"/>
                  </a:lnTo>
                  <a:lnTo>
                    <a:pt x="228" y="234"/>
                  </a:lnTo>
                  <a:lnTo>
                    <a:pt x="222" y="234"/>
                  </a:lnTo>
                  <a:lnTo>
                    <a:pt x="216" y="234"/>
                  </a:lnTo>
                  <a:lnTo>
                    <a:pt x="210" y="234"/>
                  </a:lnTo>
                  <a:lnTo>
                    <a:pt x="216" y="228"/>
                  </a:lnTo>
                  <a:lnTo>
                    <a:pt x="210" y="228"/>
                  </a:lnTo>
                  <a:lnTo>
                    <a:pt x="210" y="222"/>
                  </a:lnTo>
                  <a:lnTo>
                    <a:pt x="204" y="222"/>
                  </a:lnTo>
                  <a:lnTo>
                    <a:pt x="204" y="216"/>
                  </a:lnTo>
                  <a:lnTo>
                    <a:pt x="198" y="210"/>
                  </a:lnTo>
                  <a:lnTo>
                    <a:pt x="192" y="210"/>
                  </a:lnTo>
                  <a:lnTo>
                    <a:pt x="186" y="210"/>
                  </a:lnTo>
                  <a:lnTo>
                    <a:pt x="186" y="216"/>
                  </a:lnTo>
                  <a:lnTo>
                    <a:pt x="186" y="222"/>
                  </a:lnTo>
                  <a:lnTo>
                    <a:pt x="186" y="228"/>
                  </a:lnTo>
                  <a:lnTo>
                    <a:pt x="186" y="234"/>
                  </a:lnTo>
                  <a:lnTo>
                    <a:pt x="186" y="240"/>
                  </a:lnTo>
                  <a:lnTo>
                    <a:pt x="168" y="240"/>
                  </a:lnTo>
                  <a:lnTo>
                    <a:pt x="162" y="234"/>
                  </a:lnTo>
                  <a:lnTo>
                    <a:pt x="156" y="234"/>
                  </a:lnTo>
                  <a:lnTo>
                    <a:pt x="150" y="234"/>
                  </a:lnTo>
                  <a:lnTo>
                    <a:pt x="150" y="240"/>
                  </a:lnTo>
                  <a:lnTo>
                    <a:pt x="144" y="234"/>
                  </a:lnTo>
                  <a:lnTo>
                    <a:pt x="144" y="240"/>
                  </a:lnTo>
                  <a:lnTo>
                    <a:pt x="144" y="246"/>
                  </a:lnTo>
                  <a:lnTo>
                    <a:pt x="150" y="252"/>
                  </a:lnTo>
                  <a:lnTo>
                    <a:pt x="144" y="252"/>
                  </a:lnTo>
                  <a:lnTo>
                    <a:pt x="144" y="258"/>
                  </a:lnTo>
                  <a:lnTo>
                    <a:pt x="150" y="258"/>
                  </a:lnTo>
                  <a:lnTo>
                    <a:pt x="162" y="264"/>
                  </a:lnTo>
                  <a:lnTo>
                    <a:pt x="168" y="264"/>
                  </a:lnTo>
                  <a:lnTo>
                    <a:pt x="162" y="264"/>
                  </a:lnTo>
                  <a:lnTo>
                    <a:pt x="162" y="270"/>
                  </a:lnTo>
                  <a:lnTo>
                    <a:pt x="162" y="276"/>
                  </a:lnTo>
                  <a:lnTo>
                    <a:pt x="156" y="276"/>
                  </a:lnTo>
                  <a:lnTo>
                    <a:pt x="162" y="276"/>
                  </a:lnTo>
                  <a:lnTo>
                    <a:pt x="162" y="282"/>
                  </a:lnTo>
                  <a:lnTo>
                    <a:pt x="162" y="288"/>
                  </a:lnTo>
                  <a:lnTo>
                    <a:pt x="156" y="294"/>
                  </a:lnTo>
                  <a:lnTo>
                    <a:pt x="162" y="300"/>
                  </a:lnTo>
                  <a:lnTo>
                    <a:pt x="156" y="300"/>
                  </a:lnTo>
                  <a:lnTo>
                    <a:pt x="156" y="306"/>
                  </a:lnTo>
                  <a:lnTo>
                    <a:pt x="150" y="300"/>
                  </a:lnTo>
                  <a:lnTo>
                    <a:pt x="144" y="300"/>
                  </a:lnTo>
                  <a:lnTo>
                    <a:pt x="144" y="294"/>
                  </a:lnTo>
                  <a:lnTo>
                    <a:pt x="138" y="294"/>
                  </a:lnTo>
                  <a:lnTo>
                    <a:pt x="132" y="294"/>
                  </a:lnTo>
                  <a:lnTo>
                    <a:pt x="126" y="300"/>
                  </a:lnTo>
                  <a:lnTo>
                    <a:pt x="126" y="306"/>
                  </a:lnTo>
                  <a:lnTo>
                    <a:pt x="126" y="312"/>
                  </a:lnTo>
                  <a:lnTo>
                    <a:pt x="120" y="312"/>
                  </a:lnTo>
                  <a:lnTo>
                    <a:pt x="120" y="318"/>
                  </a:lnTo>
                  <a:lnTo>
                    <a:pt x="120" y="312"/>
                  </a:lnTo>
                  <a:lnTo>
                    <a:pt x="114" y="312"/>
                  </a:lnTo>
                  <a:lnTo>
                    <a:pt x="120" y="312"/>
                  </a:lnTo>
                  <a:lnTo>
                    <a:pt x="114" y="312"/>
                  </a:lnTo>
                  <a:lnTo>
                    <a:pt x="114" y="306"/>
                  </a:lnTo>
                  <a:lnTo>
                    <a:pt x="108" y="300"/>
                  </a:lnTo>
                  <a:lnTo>
                    <a:pt x="108" y="294"/>
                  </a:lnTo>
                  <a:lnTo>
                    <a:pt x="102" y="294"/>
                  </a:lnTo>
                  <a:lnTo>
                    <a:pt x="96" y="288"/>
                  </a:lnTo>
                  <a:lnTo>
                    <a:pt x="96" y="282"/>
                  </a:lnTo>
                  <a:lnTo>
                    <a:pt x="90" y="282"/>
                  </a:lnTo>
                  <a:lnTo>
                    <a:pt x="90" y="276"/>
                  </a:lnTo>
                  <a:lnTo>
                    <a:pt x="84" y="276"/>
                  </a:lnTo>
                  <a:lnTo>
                    <a:pt x="84" y="270"/>
                  </a:lnTo>
                  <a:lnTo>
                    <a:pt x="78" y="264"/>
                  </a:lnTo>
                  <a:lnTo>
                    <a:pt x="72" y="264"/>
                  </a:lnTo>
                  <a:lnTo>
                    <a:pt x="72" y="258"/>
                  </a:lnTo>
                  <a:lnTo>
                    <a:pt x="66" y="258"/>
                  </a:lnTo>
                  <a:lnTo>
                    <a:pt x="60" y="258"/>
                  </a:lnTo>
                  <a:lnTo>
                    <a:pt x="60" y="252"/>
                  </a:lnTo>
                  <a:lnTo>
                    <a:pt x="54" y="252"/>
                  </a:lnTo>
                  <a:lnTo>
                    <a:pt x="60" y="252"/>
                  </a:lnTo>
                  <a:lnTo>
                    <a:pt x="54" y="252"/>
                  </a:lnTo>
                  <a:lnTo>
                    <a:pt x="54" y="246"/>
                  </a:lnTo>
                  <a:lnTo>
                    <a:pt x="48" y="246"/>
                  </a:lnTo>
                  <a:lnTo>
                    <a:pt x="48" y="240"/>
                  </a:lnTo>
                  <a:lnTo>
                    <a:pt x="42" y="240"/>
                  </a:lnTo>
                  <a:lnTo>
                    <a:pt x="42" y="234"/>
                  </a:lnTo>
                  <a:lnTo>
                    <a:pt x="42" y="228"/>
                  </a:lnTo>
                  <a:lnTo>
                    <a:pt x="36" y="222"/>
                  </a:lnTo>
                  <a:lnTo>
                    <a:pt x="30" y="222"/>
                  </a:lnTo>
                  <a:lnTo>
                    <a:pt x="30" y="216"/>
                  </a:lnTo>
                  <a:lnTo>
                    <a:pt x="30" y="210"/>
                  </a:lnTo>
                  <a:lnTo>
                    <a:pt x="24" y="210"/>
                  </a:lnTo>
                  <a:lnTo>
                    <a:pt x="24" y="204"/>
                  </a:lnTo>
                  <a:lnTo>
                    <a:pt x="24" y="198"/>
                  </a:lnTo>
                  <a:lnTo>
                    <a:pt x="24" y="192"/>
                  </a:lnTo>
                  <a:lnTo>
                    <a:pt x="18" y="192"/>
                  </a:lnTo>
                  <a:lnTo>
                    <a:pt x="18" y="186"/>
                  </a:lnTo>
                  <a:lnTo>
                    <a:pt x="12" y="186"/>
                  </a:lnTo>
                  <a:lnTo>
                    <a:pt x="12" y="180"/>
                  </a:lnTo>
                  <a:lnTo>
                    <a:pt x="12" y="174"/>
                  </a:lnTo>
                  <a:lnTo>
                    <a:pt x="6" y="168"/>
                  </a:lnTo>
                  <a:lnTo>
                    <a:pt x="6" y="162"/>
                  </a:lnTo>
                  <a:lnTo>
                    <a:pt x="6" y="168"/>
                  </a:lnTo>
                  <a:lnTo>
                    <a:pt x="6" y="162"/>
                  </a:lnTo>
                  <a:lnTo>
                    <a:pt x="6" y="168"/>
                  </a:lnTo>
                  <a:lnTo>
                    <a:pt x="6" y="162"/>
                  </a:lnTo>
                  <a:lnTo>
                    <a:pt x="0" y="162"/>
                  </a:lnTo>
                  <a:lnTo>
                    <a:pt x="0" y="156"/>
                  </a:lnTo>
                  <a:lnTo>
                    <a:pt x="0" y="150"/>
                  </a:lnTo>
                  <a:lnTo>
                    <a:pt x="0" y="156"/>
                  </a:lnTo>
                  <a:lnTo>
                    <a:pt x="6" y="156"/>
                  </a:lnTo>
                  <a:lnTo>
                    <a:pt x="12" y="156"/>
                  </a:lnTo>
                  <a:lnTo>
                    <a:pt x="12" y="150"/>
                  </a:lnTo>
                  <a:lnTo>
                    <a:pt x="12" y="156"/>
                  </a:lnTo>
                  <a:lnTo>
                    <a:pt x="18" y="156"/>
                  </a:lnTo>
                  <a:lnTo>
                    <a:pt x="18" y="150"/>
                  </a:lnTo>
                  <a:lnTo>
                    <a:pt x="18" y="156"/>
                  </a:lnTo>
                  <a:lnTo>
                    <a:pt x="18" y="150"/>
                  </a:lnTo>
                  <a:lnTo>
                    <a:pt x="18" y="144"/>
                  </a:lnTo>
                  <a:lnTo>
                    <a:pt x="24" y="144"/>
                  </a:lnTo>
                  <a:lnTo>
                    <a:pt x="24" y="138"/>
                  </a:lnTo>
                  <a:lnTo>
                    <a:pt x="30" y="138"/>
                  </a:lnTo>
                  <a:lnTo>
                    <a:pt x="30" y="132"/>
                  </a:lnTo>
                  <a:lnTo>
                    <a:pt x="30" y="126"/>
                  </a:lnTo>
                  <a:lnTo>
                    <a:pt x="30" y="120"/>
                  </a:lnTo>
                  <a:lnTo>
                    <a:pt x="30" y="114"/>
                  </a:lnTo>
                  <a:lnTo>
                    <a:pt x="30" y="108"/>
                  </a:lnTo>
                  <a:lnTo>
                    <a:pt x="30" y="102"/>
                  </a:lnTo>
                  <a:close/>
                </a:path>
              </a:pathLst>
            </a:custGeom>
            <a:solidFill>
              <a:srgbClr val="87CF27">
                <a:alpha val="66000"/>
              </a:srgbClr>
            </a:solidFill>
            <a:ln w="9525">
              <a:solidFill>
                <a:srgbClr val="808080"/>
              </a:solidFill>
              <a:prstDash val="solid"/>
              <a:round/>
              <a:headEnd/>
              <a:tailEnd/>
            </a:ln>
          </p:spPr>
          <p:txBody>
            <a:bodyPr/>
            <a:lstStyle/>
            <a:p>
              <a:endParaRPr lang="en-ZA"/>
            </a:p>
          </p:txBody>
        </p:sp>
        <p:sp>
          <p:nvSpPr>
            <p:cNvPr id="123999" name="Freeform 95"/>
            <p:cNvSpPr>
              <a:spLocks noChangeAspect="1"/>
            </p:cNvSpPr>
            <p:nvPr>
              <p:custDataLst>
                <p:tags r:id="rId35"/>
              </p:custDataLst>
            </p:nvPr>
          </p:nvSpPr>
          <p:spPr bwMode="auto">
            <a:xfrm>
              <a:off x="4108" y="1673"/>
              <a:ext cx="231" cy="279"/>
            </a:xfrm>
            <a:custGeom>
              <a:avLst/>
              <a:gdLst>
                <a:gd name="T0" fmla="*/ 12 w 372"/>
                <a:gd name="T1" fmla="*/ 360 h 432"/>
                <a:gd name="T2" fmla="*/ 36 w 372"/>
                <a:gd name="T3" fmla="*/ 366 h 432"/>
                <a:gd name="T4" fmla="*/ 36 w 372"/>
                <a:gd name="T5" fmla="*/ 342 h 432"/>
                <a:gd name="T6" fmla="*/ 30 w 372"/>
                <a:gd name="T7" fmla="*/ 324 h 432"/>
                <a:gd name="T8" fmla="*/ 24 w 372"/>
                <a:gd name="T9" fmla="*/ 300 h 432"/>
                <a:gd name="T10" fmla="*/ 66 w 372"/>
                <a:gd name="T11" fmla="*/ 306 h 432"/>
                <a:gd name="T12" fmla="*/ 72 w 372"/>
                <a:gd name="T13" fmla="*/ 276 h 432"/>
                <a:gd name="T14" fmla="*/ 96 w 372"/>
                <a:gd name="T15" fmla="*/ 294 h 432"/>
                <a:gd name="T16" fmla="*/ 114 w 372"/>
                <a:gd name="T17" fmla="*/ 306 h 432"/>
                <a:gd name="T18" fmla="*/ 138 w 372"/>
                <a:gd name="T19" fmla="*/ 294 h 432"/>
                <a:gd name="T20" fmla="*/ 150 w 372"/>
                <a:gd name="T21" fmla="*/ 294 h 432"/>
                <a:gd name="T22" fmla="*/ 162 w 372"/>
                <a:gd name="T23" fmla="*/ 264 h 432"/>
                <a:gd name="T24" fmla="*/ 168 w 372"/>
                <a:gd name="T25" fmla="*/ 246 h 432"/>
                <a:gd name="T26" fmla="*/ 162 w 372"/>
                <a:gd name="T27" fmla="*/ 204 h 432"/>
                <a:gd name="T28" fmla="*/ 138 w 372"/>
                <a:gd name="T29" fmla="*/ 198 h 432"/>
                <a:gd name="T30" fmla="*/ 138 w 372"/>
                <a:gd name="T31" fmla="*/ 162 h 432"/>
                <a:gd name="T32" fmla="*/ 162 w 372"/>
                <a:gd name="T33" fmla="*/ 144 h 432"/>
                <a:gd name="T34" fmla="*/ 156 w 372"/>
                <a:gd name="T35" fmla="*/ 126 h 432"/>
                <a:gd name="T36" fmla="*/ 132 w 372"/>
                <a:gd name="T37" fmla="*/ 114 h 432"/>
                <a:gd name="T38" fmla="*/ 114 w 372"/>
                <a:gd name="T39" fmla="*/ 120 h 432"/>
                <a:gd name="T40" fmla="*/ 96 w 372"/>
                <a:gd name="T41" fmla="*/ 102 h 432"/>
                <a:gd name="T42" fmla="*/ 108 w 372"/>
                <a:gd name="T43" fmla="*/ 78 h 432"/>
                <a:gd name="T44" fmla="*/ 174 w 372"/>
                <a:gd name="T45" fmla="*/ 72 h 432"/>
                <a:gd name="T46" fmla="*/ 186 w 372"/>
                <a:gd name="T47" fmla="*/ 84 h 432"/>
                <a:gd name="T48" fmla="*/ 210 w 372"/>
                <a:gd name="T49" fmla="*/ 90 h 432"/>
                <a:gd name="T50" fmla="*/ 234 w 372"/>
                <a:gd name="T51" fmla="*/ 90 h 432"/>
                <a:gd name="T52" fmla="*/ 246 w 372"/>
                <a:gd name="T53" fmla="*/ 90 h 432"/>
                <a:gd name="T54" fmla="*/ 252 w 372"/>
                <a:gd name="T55" fmla="*/ 72 h 432"/>
                <a:gd name="T56" fmla="*/ 270 w 372"/>
                <a:gd name="T57" fmla="*/ 24 h 432"/>
                <a:gd name="T58" fmla="*/ 294 w 372"/>
                <a:gd name="T59" fmla="*/ 6 h 432"/>
                <a:gd name="T60" fmla="*/ 330 w 372"/>
                <a:gd name="T61" fmla="*/ 0 h 432"/>
                <a:gd name="T62" fmla="*/ 354 w 372"/>
                <a:gd name="T63" fmla="*/ 12 h 432"/>
                <a:gd name="T64" fmla="*/ 372 w 372"/>
                <a:gd name="T65" fmla="*/ 18 h 432"/>
                <a:gd name="T66" fmla="*/ 360 w 372"/>
                <a:gd name="T67" fmla="*/ 42 h 432"/>
                <a:gd name="T68" fmla="*/ 342 w 372"/>
                <a:gd name="T69" fmla="*/ 72 h 432"/>
                <a:gd name="T70" fmla="*/ 342 w 372"/>
                <a:gd name="T71" fmla="*/ 108 h 432"/>
                <a:gd name="T72" fmla="*/ 330 w 372"/>
                <a:gd name="T73" fmla="*/ 132 h 432"/>
                <a:gd name="T74" fmla="*/ 336 w 372"/>
                <a:gd name="T75" fmla="*/ 168 h 432"/>
                <a:gd name="T76" fmla="*/ 324 w 372"/>
                <a:gd name="T77" fmla="*/ 192 h 432"/>
                <a:gd name="T78" fmla="*/ 318 w 372"/>
                <a:gd name="T79" fmla="*/ 222 h 432"/>
                <a:gd name="T80" fmla="*/ 288 w 372"/>
                <a:gd name="T81" fmla="*/ 240 h 432"/>
                <a:gd name="T82" fmla="*/ 270 w 372"/>
                <a:gd name="T83" fmla="*/ 276 h 432"/>
                <a:gd name="T84" fmla="*/ 252 w 372"/>
                <a:gd name="T85" fmla="*/ 300 h 432"/>
                <a:gd name="T86" fmla="*/ 252 w 372"/>
                <a:gd name="T87" fmla="*/ 336 h 432"/>
                <a:gd name="T88" fmla="*/ 240 w 372"/>
                <a:gd name="T89" fmla="*/ 372 h 432"/>
                <a:gd name="T90" fmla="*/ 216 w 372"/>
                <a:gd name="T91" fmla="*/ 390 h 432"/>
                <a:gd name="T92" fmla="*/ 192 w 372"/>
                <a:gd name="T93" fmla="*/ 408 h 432"/>
                <a:gd name="T94" fmla="*/ 174 w 372"/>
                <a:gd name="T95" fmla="*/ 426 h 432"/>
                <a:gd name="T96" fmla="*/ 156 w 372"/>
                <a:gd name="T97" fmla="*/ 408 h 432"/>
                <a:gd name="T98" fmla="*/ 156 w 372"/>
                <a:gd name="T99" fmla="*/ 396 h 432"/>
                <a:gd name="T100" fmla="*/ 132 w 372"/>
                <a:gd name="T101" fmla="*/ 408 h 432"/>
                <a:gd name="T102" fmla="*/ 120 w 372"/>
                <a:gd name="T103" fmla="*/ 420 h 432"/>
                <a:gd name="T104" fmla="*/ 96 w 372"/>
                <a:gd name="T105" fmla="*/ 414 h 432"/>
                <a:gd name="T106" fmla="*/ 78 w 372"/>
                <a:gd name="T107" fmla="*/ 408 h 432"/>
                <a:gd name="T108" fmla="*/ 48 w 372"/>
                <a:gd name="T109" fmla="*/ 426 h 432"/>
                <a:gd name="T110" fmla="*/ 30 w 372"/>
                <a:gd name="T111" fmla="*/ 414 h 432"/>
                <a:gd name="T112" fmla="*/ 12 w 372"/>
                <a:gd name="T113" fmla="*/ 39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2" h="432">
                  <a:moveTo>
                    <a:pt x="0" y="384"/>
                  </a:moveTo>
                  <a:lnTo>
                    <a:pt x="0" y="378"/>
                  </a:lnTo>
                  <a:lnTo>
                    <a:pt x="6" y="378"/>
                  </a:lnTo>
                  <a:lnTo>
                    <a:pt x="6" y="372"/>
                  </a:lnTo>
                  <a:lnTo>
                    <a:pt x="6" y="366"/>
                  </a:lnTo>
                  <a:lnTo>
                    <a:pt x="12" y="360"/>
                  </a:lnTo>
                  <a:lnTo>
                    <a:pt x="18" y="360"/>
                  </a:lnTo>
                  <a:lnTo>
                    <a:pt x="24" y="360"/>
                  </a:lnTo>
                  <a:lnTo>
                    <a:pt x="24" y="366"/>
                  </a:lnTo>
                  <a:lnTo>
                    <a:pt x="30" y="366"/>
                  </a:lnTo>
                  <a:lnTo>
                    <a:pt x="36" y="372"/>
                  </a:lnTo>
                  <a:lnTo>
                    <a:pt x="36" y="366"/>
                  </a:lnTo>
                  <a:lnTo>
                    <a:pt x="42" y="366"/>
                  </a:lnTo>
                  <a:lnTo>
                    <a:pt x="36" y="360"/>
                  </a:lnTo>
                  <a:lnTo>
                    <a:pt x="42" y="354"/>
                  </a:lnTo>
                  <a:lnTo>
                    <a:pt x="42" y="348"/>
                  </a:lnTo>
                  <a:lnTo>
                    <a:pt x="42" y="342"/>
                  </a:lnTo>
                  <a:lnTo>
                    <a:pt x="36" y="342"/>
                  </a:lnTo>
                  <a:lnTo>
                    <a:pt x="42" y="342"/>
                  </a:lnTo>
                  <a:lnTo>
                    <a:pt x="42" y="336"/>
                  </a:lnTo>
                  <a:lnTo>
                    <a:pt x="42" y="330"/>
                  </a:lnTo>
                  <a:lnTo>
                    <a:pt x="48" y="330"/>
                  </a:lnTo>
                  <a:lnTo>
                    <a:pt x="42" y="330"/>
                  </a:lnTo>
                  <a:lnTo>
                    <a:pt x="30" y="324"/>
                  </a:lnTo>
                  <a:lnTo>
                    <a:pt x="24" y="324"/>
                  </a:lnTo>
                  <a:lnTo>
                    <a:pt x="24" y="318"/>
                  </a:lnTo>
                  <a:lnTo>
                    <a:pt x="30" y="318"/>
                  </a:lnTo>
                  <a:lnTo>
                    <a:pt x="24" y="312"/>
                  </a:lnTo>
                  <a:lnTo>
                    <a:pt x="24" y="306"/>
                  </a:lnTo>
                  <a:lnTo>
                    <a:pt x="24" y="300"/>
                  </a:lnTo>
                  <a:lnTo>
                    <a:pt x="30" y="306"/>
                  </a:lnTo>
                  <a:lnTo>
                    <a:pt x="30" y="300"/>
                  </a:lnTo>
                  <a:lnTo>
                    <a:pt x="36" y="300"/>
                  </a:lnTo>
                  <a:lnTo>
                    <a:pt x="42" y="300"/>
                  </a:lnTo>
                  <a:lnTo>
                    <a:pt x="48" y="306"/>
                  </a:lnTo>
                  <a:lnTo>
                    <a:pt x="66" y="306"/>
                  </a:lnTo>
                  <a:lnTo>
                    <a:pt x="66" y="300"/>
                  </a:lnTo>
                  <a:lnTo>
                    <a:pt x="66" y="294"/>
                  </a:lnTo>
                  <a:lnTo>
                    <a:pt x="66" y="288"/>
                  </a:lnTo>
                  <a:lnTo>
                    <a:pt x="66" y="282"/>
                  </a:lnTo>
                  <a:lnTo>
                    <a:pt x="66" y="276"/>
                  </a:lnTo>
                  <a:lnTo>
                    <a:pt x="72" y="276"/>
                  </a:lnTo>
                  <a:lnTo>
                    <a:pt x="78" y="276"/>
                  </a:lnTo>
                  <a:lnTo>
                    <a:pt x="84" y="282"/>
                  </a:lnTo>
                  <a:lnTo>
                    <a:pt x="84" y="288"/>
                  </a:lnTo>
                  <a:lnTo>
                    <a:pt x="90" y="288"/>
                  </a:lnTo>
                  <a:lnTo>
                    <a:pt x="90" y="294"/>
                  </a:lnTo>
                  <a:lnTo>
                    <a:pt x="96" y="294"/>
                  </a:lnTo>
                  <a:lnTo>
                    <a:pt x="90" y="300"/>
                  </a:lnTo>
                  <a:lnTo>
                    <a:pt x="96" y="300"/>
                  </a:lnTo>
                  <a:lnTo>
                    <a:pt x="102" y="300"/>
                  </a:lnTo>
                  <a:lnTo>
                    <a:pt x="108" y="300"/>
                  </a:lnTo>
                  <a:lnTo>
                    <a:pt x="108" y="306"/>
                  </a:lnTo>
                  <a:lnTo>
                    <a:pt x="114" y="306"/>
                  </a:lnTo>
                  <a:lnTo>
                    <a:pt x="120" y="300"/>
                  </a:lnTo>
                  <a:lnTo>
                    <a:pt x="126" y="294"/>
                  </a:lnTo>
                  <a:lnTo>
                    <a:pt x="126" y="288"/>
                  </a:lnTo>
                  <a:lnTo>
                    <a:pt x="132" y="288"/>
                  </a:lnTo>
                  <a:lnTo>
                    <a:pt x="132" y="294"/>
                  </a:lnTo>
                  <a:lnTo>
                    <a:pt x="138" y="294"/>
                  </a:lnTo>
                  <a:lnTo>
                    <a:pt x="138" y="300"/>
                  </a:lnTo>
                  <a:lnTo>
                    <a:pt x="132" y="306"/>
                  </a:lnTo>
                  <a:lnTo>
                    <a:pt x="138" y="306"/>
                  </a:lnTo>
                  <a:lnTo>
                    <a:pt x="144" y="306"/>
                  </a:lnTo>
                  <a:lnTo>
                    <a:pt x="150" y="300"/>
                  </a:lnTo>
                  <a:lnTo>
                    <a:pt x="150" y="294"/>
                  </a:lnTo>
                  <a:lnTo>
                    <a:pt x="150" y="288"/>
                  </a:lnTo>
                  <a:lnTo>
                    <a:pt x="156" y="288"/>
                  </a:lnTo>
                  <a:lnTo>
                    <a:pt x="156" y="282"/>
                  </a:lnTo>
                  <a:lnTo>
                    <a:pt x="162" y="276"/>
                  </a:lnTo>
                  <a:lnTo>
                    <a:pt x="162" y="270"/>
                  </a:lnTo>
                  <a:lnTo>
                    <a:pt x="162" y="264"/>
                  </a:lnTo>
                  <a:lnTo>
                    <a:pt x="162" y="258"/>
                  </a:lnTo>
                  <a:lnTo>
                    <a:pt x="168" y="258"/>
                  </a:lnTo>
                  <a:lnTo>
                    <a:pt x="162" y="258"/>
                  </a:lnTo>
                  <a:lnTo>
                    <a:pt x="168" y="252"/>
                  </a:lnTo>
                  <a:lnTo>
                    <a:pt x="162" y="252"/>
                  </a:lnTo>
                  <a:lnTo>
                    <a:pt x="168" y="246"/>
                  </a:lnTo>
                  <a:lnTo>
                    <a:pt x="162" y="234"/>
                  </a:lnTo>
                  <a:lnTo>
                    <a:pt x="162" y="228"/>
                  </a:lnTo>
                  <a:lnTo>
                    <a:pt x="162" y="222"/>
                  </a:lnTo>
                  <a:lnTo>
                    <a:pt x="168" y="216"/>
                  </a:lnTo>
                  <a:lnTo>
                    <a:pt x="162" y="210"/>
                  </a:lnTo>
                  <a:lnTo>
                    <a:pt x="162" y="204"/>
                  </a:lnTo>
                  <a:lnTo>
                    <a:pt x="156" y="204"/>
                  </a:lnTo>
                  <a:lnTo>
                    <a:pt x="150" y="204"/>
                  </a:lnTo>
                  <a:lnTo>
                    <a:pt x="150" y="198"/>
                  </a:lnTo>
                  <a:lnTo>
                    <a:pt x="144" y="198"/>
                  </a:lnTo>
                  <a:lnTo>
                    <a:pt x="138" y="192"/>
                  </a:lnTo>
                  <a:lnTo>
                    <a:pt x="138" y="198"/>
                  </a:lnTo>
                  <a:lnTo>
                    <a:pt x="138" y="192"/>
                  </a:lnTo>
                  <a:lnTo>
                    <a:pt x="138" y="186"/>
                  </a:lnTo>
                  <a:lnTo>
                    <a:pt x="138" y="180"/>
                  </a:lnTo>
                  <a:lnTo>
                    <a:pt x="138" y="174"/>
                  </a:lnTo>
                  <a:lnTo>
                    <a:pt x="138" y="168"/>
                  </a:lnTo>
                  <a:lnTo>
                    <a:pt x="138" y="162"/>
                  </a:lnTo>
                  <a:lnTo>
                    <a:pt x="144" y="162"/>
                  </a:lnTo>
                  <a:lnTo>
                    <a:pt x="144" y="156"/>
                  </a:lnTo>
                  <a:lnTo>
                    <a:pt x="150" y="156"/>
                  </a:lnTo>
                  <a:lnTo>
                    <a:pt x="156" y="156"/>
                  </a:lnTo>
                  <a:lnTo>
                    <a:pt x="162" y="150"/>
                  </a:lnTo>
                  <a:lnTo>
                    <a:pt x="162" y="144"/>
                  </a:lnTo>
                  <a:lnTo>
                    <a:pt x="168" y="144"/>
                  </a:lnTo>
                  <a:lnTo>
                    <a:pt x="162" y="138"/>
                  </a:lnTo>
                  <a:lnTo>
                    <a:pt x="168" y="138"/>
                  </a:lnTo>
                  <a:lnTo>
                    <a:pt x="162" y="138"/>
                  </a:lnTo>
                  <a:lnTo>
                    <a:pt x="162" y="132"/>
                  </a:lnTo>
                  <a:lnTo>
                    <a:pt x="156" y="126"/>
                  </a:lnTo>
                  <a:lnTo>
                    <a:pt x="156" y="120"/>
                  </a:lnTo>
                  <a:lnTo>
                    <a:pt x="156" y="114"/>
                  </a:lnTo>
                  <a:lnTo>
                    <a:pt x="150" y="114"/>
                  </a:lnTo>
                  <a:lnTo>
                    <a:pt x="144" y="114"/>
                  </a:lnTo>
                  <a:lnTo>
                    <a:pt x="138" y="114"/>
                  </a:lnTo>
                  <a:lnTo>
                    <a:pt x="132" y="114"/>
                  </a:lnTo>
                  <a:lnTo>
                    <a:pt x="126" y="114"/>
                  </a:lnTo>
                  <a:lnTo>
                    <a:pt x="120" y="114"/>
                  </a:lnTo>
                  <a:lnTo>
                    <a:pt x="120" y="120"/>
                  </a:lnTo>
                  <a:lnTo>
                    <a:pt x="114" y="120"/>
                  </a:lnTo>
                  <a:lnTo>
                    <a:pt x="120" y="120"/>
                  </a:lnTo>
                  <a:lnTo>
                    <a:pt x="114" y="120"/>
                  </a:lnTo>
                  <a:lnTo>
                    <a:pt x="108" y="120"/>
                  </a:lnTo>
                  <a:lnTo>
                    <a:pt x="102" y="120"/>
                  </a:lnTo>
                  <a:lnTo>
                    <a:pt x="102" y="114"/>
                  </a:lnTo>
                  <a:lnTo>
                    <a:pt x="102" y="108"/>
                  </a:lnTo>
                  <a:lnTo>
                    <a:pt x="96" y="108"/>
                  </a:lnTo>
                  <a:lnTo>
                    <a:pt x="96" y="102"/>
                  </a:lnTo>
                  <a:lnTo>
                    <a:pt x="96" y="96"/>
                  </a:lnTo>
                  <a:lnTo>
                    <a:pt x="102" y="96"/>
                  </a:lnTo>
                  <a:lnTo>
                    <a:pt x="102" y="90"/>
                  </a:lnTo>
                  <a:lnTo>
                    <a:pt x="102" y="84"/>
                  </a:lnTo>
                  <a:lnTo>
                    <a:pt x="108" y="84"/>
                  </a:lnTo>
                  <a:lnTo>
                    <a:pt x="108" y="78"/>
                  </a:lnTo>
                  <a:lnTo>
                    <a:pt x="156" y="78"/>
                  </a:lnTo>
                  <a:lnTo>
                    <a:pt x="156" y="72"/>
                  </a:lnTo>
                  <a:lnTo>
                    <a:pt x="162" y="72"/>
                  </a:lnTo>
                  <a:lnTo>
                    <a:pt x="162" y="78"/>
                  </a:lnTo>
                  <a:lnTo>
                    <a:pt x="168" y="72"/>
                  </a:lnTo>
                  <a:lnTo>
                    <a:pt x="174" y="72"/>
                  </a:lnTo>
                  <a:lnTo>
                    <a:pt x="174" y="78"/>
                  </a:lnTo>
                  <a:lnTo>
                    <a:pt x="180" y="78"/>
                  </a:lnTo>
                  <a:lnTo>
                    <a:pt x="180" y="84"/>
                  </a:lnTo>
                  <a:lnTo>
                    <a:pt x="180" y="78"/>
                  </a:lnTo>
                  <a:lnTo>
                    <a:pt x="186" y="78"/>
                  </a:lnTo>
                  <a:lnTo>
                    <a:pt x="186" y="84"/>
                  </a:lnTo>
                  <a:lnTo>
                    <a:pt x="192" y="84"/>
                  </a:lnTo>
                  <a:lnTo>
                    <a:pt x="198" y="84"/>
                  </a:lnTo>
                  <a:lnTo>
                    <a:pt x="204" y="84"/>
                  </a:lnTo>
                  <a:lnTo>
                    <a:pt x="204" y="90"/>
                  </a:lnTo>
                  <a:lnTo>
                    <a:pt x="210" y="84"/>
                  </a:lnTo>
                  <a:lnTo>
                    <a:pt x="210" y="90"/>
                  </a:lnTo>
                  <a:lnTo>
                    <a:pt x="210" y="84"/>
                  </a:lnTo>
                  <a:lnTo>
                    <a:pt x="216" y="84"/>
                  </a:lnTo>
                  <a:lnTo>
                    <a:pt x="222" y="84"/>
                  </a:lnTo>
                  <a:lnTo>
                    <a:pt x="222" y="90"/>
                  </a:lnTo>
                  <a:lnTo>
                    <a:pt x="228" y="90"/>
                  </a:lnTo>
                  <a:lnTo>
                    <a:pt x="234" y="90"/>
                  </a:lnTo>
                  <a:lnTo>
                    <a:pt x="234" y="96"/>
                  </a:lnTo>
                  <a:lnTo>
                    <a:pt x="240" y="96"/>
                  </a:lnTo>
                  <a:lnTo>
                    <a:pt x="240" y="102"/>
                  </a:lnTo>
                  <a:lnTo>
                    <a:pt x="246" y="102"/>
                  </a:lnTo>
                  <a:lnTo>
                    <a:pt x="246" y="96"/>
                  </a:lnTo>
                  <a:lnTo>
                    <a:pt x="246" y="90"/>
                  </a:lnTo>
                  <a:lnTo>
                    <a:pt x="246" y="84"/>
                  </a:lnTo>
                  <a:lnTo>
                    <a:pt x="246" y="78"/>
                  </a:lnTo>
                  <a:lnTo>
                    <a:pt x="246" y="72"/>
                  </a:lnTo>
                  <a:lnTo>
                    <a:pt x="246" y="78"/>
                  </a:lnTo>
                  <a:lnTo>
                    <a:pt x="246" y="72"/>
                  </a:lnTo>
                  <a:lnTo>
                    <a:pt x="252" y="72"/>
                  </a:lnTo>
                  <a:lnTo>
                    <a:pt x="264" y="42"/>
                  </a:lnTo>
                  <a:lnTo>
                    <a:pt x="264" y="36"/>
                  </a:lnTo>
                  <a:lnTo>
                    <a:pt x="270" y="30"/>
                  </a:lnTo>
                  <a:lnTo>
                    <a:pt x="264" y="30"/>
                  </a:lnTo>
                  <a:lnTo>
                    <a:pt x="264" y="24"/>
                  </a:lnTo>
                  <a:lnTo>
                    <a:pt x="270" y="24"/>
                  </a:lnTo>
                  <a:lnTo>
                    <a:pt x="270" y="18"/>
                  </a:lnTo>
                  <a:lnTo>
                    <a:pt x="270" y="12"/>
                  </a:lnTo>
                  <a:lnTo>
                    <a:pt x="276" y="6"/>
                  </a:lnTo>
                  <a:lnTo>
                    <a:pt x="282" y="6"/>
                  </a:lnTo>
                  <a:lnTo>
                    <a:pt x="288" y="6"/>
                  </a:lnTo>
                  <a:lnTo>
                    <a:pt x="294" y="6"/>
                  </a:lnTo>
                  <a:lnTo>
                    <a:pt x="300" y="6"/>
                  </a:lnTo>
                  <a:lnTo>
                    <a:pt x="306" y="6"/>
                  </a:lnTo>
                  <a:lnTo>
                    <a:pt x="312" y="0"/>
                  </a:lnTo>
                  <a:lnTo>
                    <a:pt x="318" y="0"/>
                  </a:lnTo>
                  <a:lnTo>
                    <a:pt x="324" y="0"/>
                  </a:lnTo>
                  <a:lnTo>
                    <a:pt x="330" y="0"/>
                  </a:lnTo>
                  <a:lnTo>
                    <a:pt x="330" y="6"/>
                  </a:lnTo>
                  <a:lnTo>
                    <a:pt x="336" y="6"/>
                  </a:lnTo>
                  <a:lnTo>
                    <a:pt x="342" y="6"/>
                  </a:lnTo>
                  <a:lnTo>
                    <a:pt x="348" y="6"/>
                  </a:lnTo>
                  <a:lnTo>
                    <a:pt x="348" y="12"/>
                  </a:lnTo>
                  <a:lnTo>
                    <a:pt x="354" y="12"/>
                  </a:lnTo>
                  <a:lnTo>
                    <a:pt x="354" y="6"/>
                  </a:lnTo>
                  <a:lnTo>
                    <a:pt x="360" y="6"/>
                  </a:lnTo>
                  <a:lnTo>
                    <a:pt x="366" y="0"/>
                  </a:lnTo>
                  <a:lnTo>
                    <a:pt x="366" y="6"/>
                  </a:lnTo>
                  <a:lnTo>
                    <a:pt x="372" y="12"/>
                  </a:lnTo>
                  <a:lnTo>
                    <a:pt x="372" y="18"/>
                  </a:lnTo>
                  <a:lnTo>
                    <a:pt x="372" y="24"/>
                  </a:lnTo>
                  <a:lnTo>
                    <a:pt x="372" y="30"/>
                  </a:lnTo>
                  <a:lnTo>
                    <a:pt x="366" y="30"/>
                  </a:lnTo>
                  <a:lnTo>
                    <a:pt x="366" y="36"/>
                  </a:lnTo>
                  <a:lnTo>
                    <a:pt x="360" y="36"/>
                  </a:lnTo>
                  <a:lnTo>
                    <a:pt x="360" y="42"/>
                  </a:lnTo>
                  <a:lnTo>
                    <a:pt x="360" y="48"/>
                  </a:lnTo>
                  <a:lnTo>
                    <a:pt x="354" y="54"/>
                  </a:lnTo>
                  <a:lnTo>
                    <a:pt x="354" y="60"/>
                  </a:lnTo>
                  <a:lnTo>
                    <a:pt x="348" y="66"/>
                  </a:lnTo>
                  <a:lnTo>
                    <a:pt x="348" y="72"/>
                  </a:lnTo>
                  <a:lnTo>
                    <a:pt x="342" y="72"/>
                  </a:lnTo>
                  <a:lnTo>
                    <a:pt x="342" y="78"/>
                  </a:lnTo>
                  <a:lnTo>
                    <a:pt x="342" y="84"/>
                  </a:lnTo>
                  <a:lnTo>
                    <a:pt x="342" y="90"/>
                  </a:lnTo>
                  <a:lnTo>
                    <a:pt x="342" y="96"/>
                  </a:lnTo>
                  <a:lnTo>
                    <a:pt x="342" y="102"/>
                  </a:lnTo>
                  <a:lnTo>
                    <a:pt x="342" y="108"/>
                  </a:lnTo>
                  <a:lnTo>
                    <a:pt x="342" y="114"/>
                  </a:lnTo>
                  <a:lnTo>
                    <a:pt x="336" y="114"/>
                  </a:lnTo>
                  <a:lnTo>
                    <a:pt x="336" y="120"/>
                  </a:lnTo>
                  <a:lnTo>
                    <a:pt x="336" y="126"/>
                  </a:lnTo>
                  <a:lnTo>
                    <a:pt x="336" y="132"/>
                  </a:lnTo>
                  <a:lnTo>
                    <a:pt x="330" y="132"/>
                  </a:lnTo>
                  <a:lnTo>
                    <a:pt x="330" y="138"/>
                  </a:lnTo>
                  <a:lnTo>
                    <a:pt x="336" y="144"/>
                  </a:lnTo>
                  <a:lnTo>
                    <a:pt x="336" y="150"/>
                  </a:lnTo>
                  <a:lnTo>
                    <a:pt x="336" y="156"/>
                  </a:lnTo>
                  <a:lnTo>
                    <a:pt x="336" y="162"/>
                  </a:lnTo>
                  <a:lnTo>
                    <a:pt x="336" y="168"/>
                  </a:lnTo>
                  <a:lnTo>
                    <a:pt x="330" y="168"/>
                  </a:lnTo>
                  <a:lnTo>
                    <a:pt x="330" y="174"/>
                  </a:lnTo>
                  <a:lnTo>
                    <a:pt x="330" y="180"/>
                  </a:lnTo>
                  <a:lnTo>
                    <a:pt x="330" y="186"/>
                  </a:lnTo>
                  <a:lnTo>
                    <a:pt x="324" y="186"/>
                  </a:lnTo>
                  <a:lnTo>
                    <a:pt x="324" y="192"/>
                  </a:lnTo>
                  <a:lnTo>
                    <a:pt x="324" y="198"/>
                  </a:lnTo>
                  <a:lnTo>
                    <a:pt x="330" y="204"/>
                  </a:lnTo>
                  <a:lnTo>
                    <a:pt x="324" y="210"/>
                  </a:lnTo>
                  <a:lnTo>
                    <a:pt x="324" y="216"/>
                  </a:lnTo>
                  <a:lnTo>
                    <a:pt x="318" y="216"/>
                  </a:lnTo>
                  <a:lnTo>
                    <a:pt x="318" y="222"/>
                  </a:lnTo>
                  <a:lnTo>
                    <a:pt x="312" y="228"/>
                  </a:lnTo>
                  <a:lnTo>
                    <a:pt x="306" y="234"/>
                  </a:lnTo>
                  <a:lnTo>
                    <a:pt x="300" y="234"/>
                  </a:lnTo>
                  <a:lnTo>
                    <a:pt x="294" y="234"/>
                  </a:lnTo>
                  <a:lnTo>
                    <a:pt x="294" y="240"/>
                  </a:lnTo>
                  <a:lnTo>
                    <a:pt x="288" y="240"/>
                  </a:lnTo>
                  <a:lnTo>
                    <a:pt x="288" y="246"/>
                  </a:lnTo>
                  <a:lnTo>
                    <a:pt x="282" y="246"/>
                  </a:lnTo>
                  <a:lnTo>
                    <a:pt x="282" y="252"/>
                  </a:lnTo>
                  <a:lnTo>
                    <a:pt x="276" y="252"/>
                  </a:lnTo>
                  <a:lnTo>
                    <a:pt x="270" y="270"/>
                  </a:lnTo>
                  <a:lnTo>
                    <a:pt x="270" y="276"/>
                  </a:lnTo>
                  <a:lnTo>
                    <a:pt x="264" y="282"/>
                  </a:lnTo>
                  <a:lnTo>
                    <a:pt x="258" y="282"/>
                  </a:lnTo>
                  <a:lnTo>
                    <a:pt x="258" y="288"/>
                  </a:lnTo>
                  <a:lnTo>
                    <a:pt x="252" y="288"/>
                  </a:lnTo>
                  <a:lnTo>
                    <a:pt x="252" y="294"/>
                  </a:lnTo>
                  <a:lnTo>
                    <a:pt x="252" y="300"/>
                  </a:lnTo>
                  <a:lnTo>
                    <a:pt x="252" y="306"/>
                  </a:lnTo>
                  <a:lnTo>
                    <a:pt x="252" y="312"/>
                  </a:lnTo>
                  <a:lnTo>
                    <a:pt x="252" y="318"/>
                  </a:lnTo>
                  <a:lnTo>
                    <a:pt x="252" y="324"/>
                  </a:lnTo>
                  <a:lnTo>
                    <a:pt x="252" y="330"/>
                  </a:lnTo>
                  <a:lnTo>
                    <a:pt x="252" y="336"/>
                  </a:lnTo>
                  <a:lnTo>
                    <a:pt x="252" y="342"/>
                  </a:lnTo>
                  <a:lnTo>
                    <a:pt x="252" y="348"/>
                  </a:lnTo>
                  <a:lnTo>
                    <a:pt x="252" y="354"/>
                  </a:lnTo>
                  <a:lnTo>
                    <a:pt x="246" y="354"/>
                  </a:lnTo>
                  <a:lnTo>
                    <a:pt x="246" y="360"/>
                  </a:lnTo>
                  <a:lnTo>
                    <a:pt x="240" y="372"/>
                  </a:lnTo>
                  <a:lnTo>
                    <a:pt x="240" y="378"/>
                  </a:lnTo>
                  <a:lnTo>
                    <a:pt x="234" y="378"/>
                  </a:lnTo>
                  <a:lnTo>
                    <a:pt x="228" y="384"/>
                  </a:lnTo>
                  <a:lnTo>
                    <a:pt x="222" y="384"/>
                  </a:lnTo>
                  <a:lnTo>
                    <a:pt x="216" y="384"/>
                  </a:lnTo>
                  <a:lnTo>
                    <a:pt x="216" y="390"/>
                  </a:lnTo>
                  <a:lnTo>
                    <a:pt x="216" y="396"/>
                  </a:lnTo>
                  <a:lnTo>
                    <a:pt x="210" y="396"/>
                  </a:lnTo>
                  <a:lnTo>
                    <a:pt x="204" y="396"/>
                  </a:lnTo>
                  <a:lnTo>
                    <a:pt x="198" y="402"/>
                  </a:lnTo>
                  <a:lnTo>
                    <a:pt x="198" y="408"/>
                  </a:lnTo>
                  <a:lnTo>
                    <a:pt x="192" y="408"/>
                  </a:lnTo>
                  <a:lnTo>
                    <a:pt x="192" y="414"/>
                  </a:lnTo>
                  <a:lnTo>
                    <a:pt x="186" y="414"/>
                  </a:lnTo>
                  <a:lnTo>
                    <a:pt x="186" y="420"/>
                  </a:lnTo>
                  <a:lnTo>
                    <a:pt x="186" y="426"/>
                  </a:lnTo>
                  <a:lnTo>
                    <a:pt x="180" y="426"/>
                  </a:lnTo>
                  <a:lnTo>
                    <a:pt x="174" y="426"/>
                  </a:lnTo>
                  <a:lnTo>
                    <a:pt x="168" y="426"/>
                  </a:lnTo>
                  <a:lnTo>
                    <a:pt x="162" y="426"/>
                  </a:lnTo>
                  <a:lnTo>
                    <a:pt x="162" y="420"/>
                  </a:lnTo>
                  <a:lnTo>
                    <a:pt x="162" y="414"/>
                  </a:lnTo>
                  <a:lnTo>
                    <a:pt x="156" y="414"/>
                  </a:lnTo>
                  <a:lnTo>
                    <a:pt x="156" y="408"/>
                  </a:lnTo>
                  <a:lnTo>
                    <a:pt x="162" y="408"/>
                  </a:lnTo>
                  <a:lnTo>
                    <a:pt x="162" y="402"/>
                  </a:lnTo>
                  <a:lnTo>
                    <a:pt x="168" y="402"/>
                  </a:lnTo>
                  <a:lnTo>
                    <a:pt x="162" y="402"/>
                  </a:lnTo>
                  <a:lnTo>
                    <a:pt x="162" y="396"/>
                  </a:lnTo>
                  <a:lnTo>
                    <a:pt x="156" y="396"/>
                  </a:lnTo>
                  <a:lnTo>
                    <a:pt x="156" y="402"/>
                  </a:lnTo>
                  <a:lnTo>
                    <a:pt x="150" y="402"/>
                  </a:lnTo>
                  <a:lnTo>
                    <a:pt x="144" y="402"/>
                  </a:lnTo>
                  <a:lnTo>
                    <a:pt x="144" y="408"/>
                  </a:lnTo>
                  <a:lnTo>
                    <a:pt x="138" y="408"/>
                  </a:lnTo>
                  <a:lnTo>
                    <a:pt x="132" y="408"/>
                  </a:lnTo>
                  <a:lnTo>
                    <a:pt x="132" y="402"/>
                  </a:lnTo>
                  <a:lnTo>
                    <a:pt x="126" y="402"/>
                  </a:lnTo>
                  <a:lnTo>
                    <a:pt x="126" y="408"/>
                  </a:lnTo>
                  <a:lnTo>
                    <a:pt x="126" y="414"/>
                  </a:lnTo>
                  <a:lnTo>
                    <a:pt x="126" y="420"/>
                  </a:lnTo>
                  <a:lnTo>
                    <a:pt x="120" y="420"/>
                  </a:lnTo>
                  <a:lnTo>
                    <a:pt x="114" y="426"/>
                  </a:lnTo>
                  <a:lnTo>
                    <a:pt x="108" y="426"/>
                  </a:lnTo>
                  <a:lnTo>
                    <a:pt x="108" y="420"/>
                  </a:lnTo>
                  <a:lnTo>
                    <a:pt x="102" y="420"/>
                  </a:lnTo>
                  <a:lnTo>
                    <a:pt x="102" y="414"/>
                  </a:lnTo>
                  <a:lnTo>
                    <a:pt x="96" y="414"/>
                  </a:lnTo>
                  <a:lnTo>
                    <a:pt x="90" y="414"/>
                  </a:lnTo>
                  <a:lnTo>
                    <a:pt x="90" y="408"/>
                  </a:lnTo>
                  <a:lnTo>
                    <a:pt x="84" y="408"/>
                  </a:lnTo>
                  <a:lnTo>
                    <a:pt x="84" y="402"/>
                  </a:lnTo>
                  <a:lnTo>
                    <a:pt x="78" y="402"/>
                  </a:lnTo>
                  <a:lnTo>
                    <a:pt x="78" y="408"/>
                  </a:lnTo>
                  <a:lnTo>
                    <a:pt x="72" y="408"/>
                  </a:lnTo>
                  <a:lnTo>
                    <a:pt x="66" y="414"/>
                  </a:lnTo>
                  <a:lnTo>
                    <a:pt x="60" y="414"/>
                  </a:lnTo>
                  <a:lnTo>
                    <a:pt x="60" y="420"/>
                  </a:lnTo>
                  <a:lnTo>
                    <a:pt x="54" y="420"/>
                  </a:lnTo>
                  <a:lnTo>
                    <a:pt x="48" y="426"/>
                  </a:lnTo>
                  <a:lnTo>
                    <a:pt x="42" y="432"/>
                  </a:lnTo>
                  <a:lnTo>
                    <a:pt x="36" y="426"/>
                  </a:lnTo>
                  <a:lnTo>
                    <a:pt x="36" y="420"/>
                  </a:lnTo>
                  <a:lnTo>
                    <a:pt x="30" y="420"/>
                  </a:lnTo>
                  <a:lnTo>
                    <a:pt x="36" y="420"/>
                  </a:lnTo>
                  <a:lnTo>
                    <a:pt x="30" y="414"/>
                  </a:lnTo>
                  <a:lnTo>
                    <a:pt x="30" y="408"/>
                  </a:lnTo>
                  <a:lnTo>
                    <a:pt x="24" y="408"/>
                  </a:lnTo>
                  <a:lnTo>
                    <a:pt x="30" y="408"/>
                  </a:lnTo>
                  <a:lnTo>
                    <a:pt x="24" y="402"/>
                  </a:lnTo>
                  <a:lnTo>
                    <a:pt x="18" y="396"/>
                  </a:lnTo>
                  <a:lnTo>
                    <a:pt x="12" y="396"/>
                  </a:lnTo>
                  <a:lnTo>
                    <a:pt x="12" y="390"/>
                  </a:lnTo>
                  <a:lnTo>
                    <a:pt x="6" y="384"/>
                  </a:lnTo>
                  <a:lnTo>
                    <a:pt x="0" y="384"/>
                  </a:lnTo>
                  <a:close/>
                </a:path>
              </a:pathLst>
            </a:custGeom>
            <a:solidFill>
              <a:srgbClr val="87CF27">
                <a:alpha val="69000"/>
              </a:srgbClr>
            </a:solidFill>
            <a:ln w="9525">
              <a:solidFill>
                <a:srgbClr val="808080"/>
              </a:solidFill>
              <a:prstDash val="solid"/>
              <a:round/>
              <a:headEnd/>
              <a:tailEnd/>
            </a:ln>
          </p:spPr>
          <p:txBody>
            <a:bodyPr/>
            <a:lstStyle/>
            <a:p>
              <a:endParaRPr lang="en-ZA"/>
            </a:p>
          </p:txBody>
        </p:sp>
        <p:sp>
          <p:nvSpPr>
            <p:cNvPr id="124000" name="Freeform 96"/>
            <p:cNvSpPr>
              <a:spLocks noChangeAspect="1"/>
            </p:cNvSpPr>
            <p:nvPr>
              <p:custDataLst>
                <p:tags r:id="rId36"/>
              </p:custDataLst>
            </p:nvPr>
          </p:nvSpPr>
          <p:spPr bwMode="auto">
            <a:xfrm>
              <a:off x="4051" y="1713"/>
              <a:ext cx="60" cy="49"/>
            </a:xfrm>
            <a:custGeom>
              <a:avLst/>
              <a:gdLst>
                <a:gd name="T0" fmla="*/ 24 w 96"/>
                <a:gd name="T1" fmla="*/ 0 h 72"/>
                <a:gd name="T2" fmla="*/ 24 w 96"/>
                <a:gd name="T3" fmla="*/ 6 h 72"/>
                <a:gd name="T4" fmla="*/ 30 w 96"/>
                <a:gd name="T5" fmla="*/ 6 h 72"/>
                <a:gd name="T6" fmla="*/ 30 w 96"/>
                <a:gd name="T7" fmla="*/ 12 h 72"/>
                <a:gd name="T8" fmla="*/ 36 w 96"/>
                <a:gd name="T9" fmla="*/ 12 h 72"/>
                <a:gd name="T10" fmla="*/ 36 w 96"/>
                <a:gd name="T11" fmla="*/ 6 h 72"/>
                <a:gd name="T12" fmla="*/ 36 w 96"/>
                <a:gd name="T13" fmla="*/ 12 h 72"/>
                <a:gd name="T14" fmla="*/ 42 w 96"/>
                <a:gd name="T15" fmla="*/ 12 h 72"/>
                <a:gd name="T16" fmla="*/ 90 w 96"/>
                <a:gd name="T17" fmla="*/ 12 h 72"/>
                <a:gd name="T18" fmla="*/ 90 w 96"/>
                <a:gd name="T19" fmla="*/ 6 h 72"/>
                <a:gd name="T20" fmla="*/ 96 w 96"/>
                <a:gd name="T21" fmla="*/ 12 h 72"/>
                <a:gd name="T22" fmla="*/ 96 w 96"/>
                <a:gd name="T23" fmla="*/ 66 h 72"/>
                <a:gd name="T24" fmla="*/ 90 w 96"/>
                <a:gd name="T25" fmla="*/ 66 h 72"/>
                <a:gd name="T26" fmla="*/ 84 w 96"/>
                <a:gd name="T27" fmla="*/ 66 h 72"/>
                <a:gd name="T28" fmla="*/ 30 w 96"/>
                <a:gd name="T29" fmla="*/ 66 h 72"/>
                <a:gd name="T30" fmla="*/ 30 w 96"/>
                <a:gd name="T31" fmla="*/ 72 h 72"/>
                <a:gd name="T32" fmla="*/ 24 w 96"/>
                <a:gd name="T33" fmla="*/ 66 h 72"/>
                <a:gd name="T34" fmla="*/ 18 w 96"/>
                <a:gd name="T35" fmla="*/ 66 h 72"/>
                <a:gd name="T36" fmla="*/ 12 w 96"/>
                <a:gd name="T37" fmla="*/ 66 h 72"/>
                <a:gd name="T38" fmla="*/ 12 w 96"/>
                <a:gd name="T39" fmla="*/ 60 h 72"/>
                <a:gd name="T40" fmla="*/ 6 w 96"/>
                <a:gd name="T41" fmla="*/ 60 h 72"/>
                <a:gd name="T42" fmla="*/ 0 w 96"/>
                <a:gd name="T43" fmla="*/ 60 h 72"/>
                <a:gd name="T44" fmla="*/ 0 w 96"/>
                <a:gd name="T45" fmla="*/ 54 h 72"/>
                <a:gd name="T46" fmla="*/ 6 w 96"/>
                <a:gd name="T47" fmla="*/ 54 h 72"/>
                <a:gd name="T48" fmla="*/ 6 w 96"/>
                <a:gd name="T49" fmla="*/ 48 h 72"/>
                <a:gd name="T50" fmla="*/ 12 w 96"/>
                <a:gd name="T51" fmla="*/ 42 h 72"/>
                <a:gd name="T52" fmla="*/ 12 w 96"/>
                <a:gd name="T53" fmla="*/ 48 h 72"/>
                <a:gd name="T54" fmla="*/ 12 w 96"/>
                <a:gd name="T55" fmla="*/ 42 h 72"/>
                <a:gd name="T56" fmla="*/ 12 w 96"/>
                <a:gd name="T57" fmla="*/ 36 h 72"/>
                <a:gd name="T58" fmla="*/ 18 w 96"/>
                <a:gd name="T59" fmla="*/ 30 h 72"/>
                <a:gd name="T60" fmla="*/ 18 w 96"/>
                <a:gd name="T61" fmla="*/ 24 h 72"/>
                <a:gd name="T62" fmla="*/ 24 w 96"/>
                <a:gd name="T63" fmla="*/ 24 h 72"/>
                <a:gd name="T64" fmla="*/ 18 w 96"/>
                <a:gd name="T65" fmla="*/ 12 h 72"/>
                <a:gd name="T66" fmla="*/ 24 w 96"/>
                <a:gd name="T67" fmla="*/ 12 h 72"/>
                <a:gd name="T68" fmla="*/ 24 w 96"/>
                <a:gd name="T69" fmla="*/ 6 h 72"/>
                <a:gd name="T70" fmla="*/ 24 w 96"/>
                <a:gd name="T7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72">
                  <a:moveTo>
                    <a:pt x="24" y="0"/>
                  </a:moveTo>
                  <a:lnTo>
                    <a:pt x="24" y="6"/>
                  </a:lnTo>
                  <a:lnTo>
                    <a:pt x="30" y="6"/>
                  </a:lnTo>
                  <a:lnTo>
                    <a:pt x="30" y="12"/>
                  </a:lnTo>
                  <a:lnTo>
                    <a:pt x="36" y="12"/>
                  </a:lnTo>
                  <a:lnTo>
                    <a:pt x="36" y="6"/>
                  </a:lnTo>
                  <a:lnTo>
                    <a:pt x="36" y="12"/>
                  </a:lnTo>
                  <a:lnTo>
                    <a:pt x="42" y="12"/>
                  </a:lnTo>
                  <a:lnTo>
                    <a:pt x="90" y="12"/>
                  </a:lnTo>
                  <a:lnTo>
                    <a:pt x="90" y="6"/>
                  </a:lnTo>
                  <a:lnTo>
                    <a:pt x="96" y="12"/>
                  </a:lnTo>
                  <a:lnTo>
                    <a:pt x="96" y="66"/>
                  </a:lnTo>
                  <a:lnTo>
                    <a:pt x="90" y="66"/>
                  </a:lnTo>
                  <a:lnTo>
                    <a:pt x="84" y="66"/>
                  </a:lnTo>
                  <a:lnTo>
                    <a:pt x="30" y="66"/>
                  </a:lnTo>
                  <a:lnTo>
                    <a:pt x="30" y="72"/>
                  </a:lnTo>
                  <a:lnTo>
                    <a:pt x="24" y="66"/>
                  </a:lnTo>
                  <a:lnTo>
                    <a:pt x="18" y="66"/>
                  </a:lnTo>
                  <a:lnTo>
                    <a:pt x="12" y="66"/>
                  </a:lnTo>
                  <a:lnTo>
                    <a:pt x="12" y="60"/>
                  </a:lnTo>
                  <a:lnTo>
                    <a:pt x="6" y="60"/>
                  </a:lnTo>
                  <a:lnTo>
                    <a:pt x="0" y="60"/>
                  </a:lnTo>
                  <a:lnTo>
                    <a:pt x="0" y="54"/>
                  </a:lnTo>
                  <a:lnTo>
                    <a:pt x="6" y="54"/>
                  </a:lnTo>
                  <a:lnTo>
                    <a:pt x="6" y="48"/>
                  </a:lnTo>
                  <a:lnTo>
                    <a:pt x="12" y="42"/>
                  </a:lnTo>
                  <a:lnTo>
                    <a:pt x="12" y="48"/>
                  </a:lnTo>
                  <a:lnTo>
                    <a:pt x="12" y="42"/>
                  </a:lnTo>
                  <a:lnTo>
                    <a:pt x="12" y="36"/>
                  </a:lnTo>
                  <a:lnTo>
                    <a:pt x="18" y="30"/>
                  </a:lnTo>
                  <a:lnTo>
                    <a:pt x="18" y="24"/>
                  </a:lnTo>
                  <a:lnTo>
                    <a:pt x="24" y="24"/>
                  </a:lnTo>
                  <a:lnTo>
                    <a:pt x="18" y="12"/>
                  </a:lnTo>
                  <a:lnTo>
                    <a:pt x="24" y="12"/>
                  </a:lnTo>
                  <a:lnTo>
                    <a:pt x="24" y="6"/>
                  </a:lnTo>
                  <a:lnTo>
                    <a:pt x="24" y="0"/>
                  </a:lnTo>
                  <a:close/>
                </a:path>
              </a:pathLst>
            </a:custGeom>
            <a:solidFill>
              <a:srgbClr val="87CF27">
                <a:alpha val="66000"/>
              </a:srgbClr>
            </a:solidFill>
            <a:ln w="9525">
              <a:solidFill>
                <a:srgbClr val="808080"/>
              </a:solidFill>
              <a:prstDash val="solid"/>
              <a:round/>
              <a:headEnd/>
              <a:tailEnd/>
            </a:ln>
          </p:spPr>
          <p:txBody>
            <a:bodyPr/>
            <a:lstStyle/>
            <a:p>
              <a:endParaRPr lang="en-ZA"/>
            </a:p>
          </p:txBody>
        </p:sp>
        <p:sp>
          <p:nvSpPr>
            <p:cNvPr id="124001" name="Freeform 97"/>
            <p:cNvSpPr>
              <a:spLocks noChangeAspect="1"/>
            </p:cNvSpPr>
            <p:nvPr>
              <p:custDataLst>
                <p:tags r:id="rId37"/>
              </p:custDataLst>
            </p:nvPr>
          </p:nvSpPr>
          <p:spPr bwMode="auto">
            <a:xfrm>
              <a:off x="4433" y="1047"/>
              <a:ext cx="518" cy="635"/>
            </a:xfrm>
            <a:custGeom>
              <a:avLst/>
              <a:gdLst>
                <a:gd name="T0" fmla="*/ 480 w 834"/>
                <a:gd name="T1" fmla="*/ 54 h 978"/>
                <a:gd name="T2" fmla="*/ 690 w 834"/>
                <a:gd name="T3" fmla="*/ 0 h 978"/>
                <a:gd name="T4" fmla="*/ 696 w 834"/>
                <a:gd name="T5" fmla="*/ 18 h 978"/>
                <a:gd name="T6" fmla="*/ 738 w 834"/>
                <a:gd name="T7" fmla="*/ 48 h 978"/>
                <a:gd name="T8" fmla="*/ 750 w 834"/>
                <a:gd name="T9" fmla="*/ 84 h 978"/>
                <a:gd name="T10" fmla="*/ 768 w 834"/>
                <a:gd name="T11" fmla="*/ 102 h 978"/>
                <a:gd name="T12" fmla="*/ 762 w 834"/>
                <a:gd name="T13" fmla="*/ 132 h 978"/>
                <a:gd name="T14" fmla="*/ 768 w 834"/>
                <a:gd name="T15" fmla="*/ 156 h 978"/>
                <a:gd name="T16" fmla="*/ 774 w 834"/>
                <a:gd name="T17" fmla="*/ 192 h 978"/>
                <a:gd name="T18" fmla="*/ 780 w 834"/>
                <a:gd name="T19" fmla="*/ 222 h 978"/>
                <a:gd name="T20" fmla="*/ 810 w 834"/>
                <a:gd name="T21" fmla="*/ 234 h 978"/>
                <a:gd name="T22" fmla="*/ 822 w 834"/>
                <a:gd name="T23" fmla="*/ 246 h 978"/>
                <a:gd name="T24" fmla="*/ 810 w 834"/>
                <a:gd name="T25" fmla="*/ 276 h 978"/>
                <a:gd name="T26" fmla="*/ 780 w 834"/>
                <a:gd name="T27" fmla="*/ 294 h 978"/>
                <a:gd name="T28" fmla="*/ 750 w 834"/>
                <a:gd name="T29" fmla="*/ 324 h 978"/>
                <a:gd name="T30" fmla="*/ 744 w 834"/>
                <a:gd name="T31" fmla="*/ 360 h 978"/>
                <a:gd name="T32" fmla="*/ 732 w 834"/>
                <a:gd name="T33" fmla="*/ 414 h 978"/>
                <a:gd name="T34" fmla="*/ 726 w 834"/>
                <a:gd name="T35" fmla="*/ 468 h 978"/>
                <a:gd name="T36" fmla="*/ 714 w 834"/>
                <a:gd name="T37" fmla="*/ 516 h 978"/>
                <a:gd name="T38" fmla="*/ 672 w 834"/>
                <a:gd name="T39" fmla="*/ 552 h 978"/>
                <a:gd name="T40" fmla="*/ 654 w 834"/>
                <a:gd name="T41" fmla="*/ 606 h 978"/>
                <a:gd name="T42" fmla="*/ 624 w 834"/>
                <a:gd name="T43" fmla="*/ 618 h 978"/>
                <a:gd name="T44" fmla="*/ 618 w 834"/>
                <a:gd name="T45" fmla="*/ 660 h 978"/>
                <a:gd name="T46" fmla="*/ 600 w 834"/>
                <a:gd name="T47" fmla="*/ 726 h 978"/>
                <a:gd name="T48" fmla="*/ 564 w 834"/>
                <a:gd name="T49" fmla="*/ 732 h 978"/>
                <a:gd name="T50" fmla="*/ 558 w 834"/>
                <a:gd name="T51" fmla="*/ 762 h 978"/>
                <a:gd name="T52" fmla="*/ 594 w 834"/>
                <a:gd name="T53" fmla="*/ 768 h 978"/>
                <a:gd name="T54" fmla="*/ 618 w 834"/>
                <a:gd name="T55" fmla="*/ 798 h 978"/>
                <a:gd name="T56" fmla="*/ 642 w 834"/>
                <a:gd name="T57" fmla="*/ 816 h 978"/>
                <a:gd name="T58" fmla="*/ 654 w 834"/>
                <a:gd name="T59" fmla="*/ 852 h 978"/>
                <a:gd name="T60" fmla="*/ 696 w 834"/>
                <a:gd name="T61" fmla="*/ 888 h 978"/>
                <a:gd name="T62" fmla="*/ 678 w 834"/>
                <a:gd name="T63" fmla="*/ 918 h 978"/>
                <a:gd name="T64" fmla="*/ 636 w 834"/>
                <a:gd name="T65" fmla="*/ 912 h 978"/>
                <a:gd name="T66" fmla="*/ 552 w 834"/>
                <a:gd name="T67" fmla="*/ 960 h 978"/>
                <a:gd name="T68" fmla="*/ 492 w 834"/>
                <a:gd name="T69" fmla="*/ 966 h 978"/>
                <a:gd name="T70" fmla="*/ 450 w 834"/>
                <a:gd name="T71" fmla="*/ 972 h 978"/>
                <a:gd name="T72" fmla="*/ 432 w 834"/>
                <a:gd name="T73" fmla="*/ 954 h 978"/>
                <a:gd name="T74" fmla="*/ 402 w 834"/>
                <a:gd name="T75" fmla="*/ 924 h 978"/>
                <a:gd name="T76" fmla="*/ 366 w 834"/>
                <a:gd name="T77" fmla="*/ 936 h 978"/>
                <a:gd name="T78" fmla="*/ 348 w 834"/>
                <a:gd name="T79" fmla="*/ 930 h 978"/>
                <a:gd name="T80" fmla="*/ 312 w 834"/>
                <a:gd name="T81" fmla="*/ 930 h 978"/>
                <a:gd name="T82" fmla="*/ 294 w 834"/>
                <a:gd name="T83" fmla="*/ 912 h 978"/>
                <a:gd name="T84" fmla="*/ 270 w 834"/>
                <a:gd name="T85" fmla="*/ 870 h 978"/>
                <a:gd name="T86" fmla="*/ 234 w 834"/>
                <a:gd name="T87" fmla="*/ 846 h 978"/>
                <a:gd name="T88" fmla="*/ 216 w 834"/>
                <a:gd name="T89" fmla="*/ 810 h 978"/>
                <a:gd name="T90" fmla="*/ 186 w 834"/>
                <a:gd name="T91" fmla="*/ 792 h 978"/>
                <a:gd name="T92" fmla="*/ 168 w 834"/>
                <a:gd name="T93" fmla="*/ 756 h 978"/>
                <a:gd name="T94" fmla="*/ 132 w 834"/>
                <a:gd name="T95" fmla="*/ 738 h 978"/>
                <a:gd name="T96" fmla="*/ 114 w 834"/>
                <a:gd name="T97" fmla="*/ 720 h 978"/>
                <a:gd name="T98" fmla="*/ 84 w 834"/>
                <a:gd name="T99" fmla="*/ 702 h 978"/>
                <a:gd name="T100" fmla="*/ 96 w 834"/>
                <a:gd name="T101" fmla="*/ 660 h 978"/>
                <a:gd name="T102" fmla="*/ 60 w 834"/>
                <a:gd name="T103" fmla="*/ 600 h 978"/>
                <a:gd name="T104" fmla="*/ 36 w 834"/>
                <a:gd name="T105" fmla="*/ 546 h 978"/>
                <a:gd name="T106" fmla="*/ 12 w 834"/>
                <a:gd name="T107" fmla="*/ 522 h 978"/>
                <a:gd name="T108" fmla="*/ 18 w 834"/>
                <a:gd name="T109" fmla="*/ 492 h 978"/>
                <a:gd name="T110" fmla="*/ 30 w 834"/>
                <a:gd name="T111" fmla="*/ 450 h 978"/>
                <a:gd name="T112" fmla="*/ 36 w 834"/>
                <a:gd name="T113" fmla="*/ 420 h 978"/>
                <a:gd name="T114" fmla="*/ 60 w 834"/>
                <a:gd name="T115" fmla="*/ 396 h 978"/>
                <a:gd name="T116" fmla="*/ 72 w 834"/>
                <a:gd name="T117" fmla="*/ 372 h 978"/>
                <a:gd name="T118" fmla="*/ 108 w 834"/>
                <a:gd name="T119" fmla="*/ 18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4" h="978">
                  <a:moveTo>
                    <a:pt x="108" y="180"/>
                  </a:moveTo>
                  <a:lnTo>
                    <a:pt x="108" y="156"/>
                  </a:lnTo>
                  <a:lnTo>
                    <a:pt x="162" y="156"/>
                  </a:lnTo>
                  <a:lnTo>
                    <a:pt x="162" y="54"/>
                  </a:lnTo>
                  <a:lnTo>
                    <a:pt x="168" y="54"/>
                  </a:lnTo>
                  <a:lnTo>
                    <a:pt x="234" y="54"/>
                  </a:lnTo>
                  <a:lnTo>
                    <a:pt x="474" y="54"/>
                  </a:lnTo>
                  <a:lnTo>
                    <a:pt x="474" y="48"/>
                  </a:lnTo>
                  <a:lnTo>
                    <a:pt x="480" y="48"/>
                  </a:lnTo>
                  <a:lnTo>
                    <a:pt x="480" y="54"/>
                  </a:lnTo>
                  <a:lnTo>
                    <a:pt x="504" y="54"/>
                  </a:lnTo>
                  <a:lnTo>
                    <a:pt x="510" y="54"/>
                  </a:lnTo>
                  <a:lnTo>
                    <a:pt x="564" y="54"/>
                  </a:lnTo>
                  <a:lnTo>
                    <a:pt x="582" y="72"/>
                  </a:lnTo>
                  <a:lnTo>
                    <a:pt x="606" y="66"/>
                  </a:lnTo>
                  <a:lnTo>
                    <a:pt x="612" y="48"/>
                  </a:lnTo>
                  <a:lnTo>
                    <a:pt x="642" y="42"/>
                  </a:lnTo>
                  <a:lnTo>
                    <a:pt x="654" y="12"/>
                  </a:lnTo>
                  <a:lnTo>
                    <a:pt x="666" y="18"/>
                  </a:lnTo>
                  <a:lnTo>
                    <a:pt x="690" y="0"/>
                  </a:lnTo>
                  <a:lnTo>
                    <a:pt x="690" y="6"/>
                  </a:lnTo>
                  <a:lnTo>
                    <a:pt x="690" y="12"/>
                  </a:lnTo>
                  <a:lnTo>
                    <a:pt x="690" y="6"/>
                  </a:lnTo>
                  <a:lnTo>
                    <a:pt x="690" y="12"/>
                  </a:lnTo>
                  <a:lnTo>
                    <a:pt x="696" y="12"/>
                  </a:lnTo>
                  <a:lnTo>
                    <a:pt x="690" y="12"/>
                  </a:lnTo>
                  <a:lnTo>
                    <a:pt x="696" y="12"/>
                  </a:lnTo>
                  <a:lnTo>
                    <a:pt x="696" y="18"/>
                  </a:lnTo>
                  <a:lnTo>
                    <a:pt x="696" y="12"/>
                  </a:lnTo>
                  <a:lnTo>
                    <a:pt x="696" y="18"/>
                  </a:lnTo>
                  <a:lnTo>
                    <a:pt x="702" y="18"/>
                  </a:lnTo>
                  <a:lnTo>
                    <a:pt x="702" y="24"/>
                  </a:lnTo>
                  <a:lnTo>
                    <a:pt x="708" y="24"/>
                  </a:lnTo>
                  <a:lnTo>
                    <a:pt x="714" y="24"/>
                  </a:lnTo>
                  <a:lnTo>
                    <a:pt x="720" y="24"/>
                  </a:lnTo>
                  <a:lnTo>
                    <a:pt x="720" y="30"/>
                  </a:lnTo>
                  <a:lnTo>
                    <a:pt x="726" y="36"/>
                  </a:lnTo>
                  <a:lnTo>
                    <a:pt x="732" y="42"/>
                  </a:lnTo>
                  <a:lnTo>
                    <a:pt x="738" y="42"/>
                  </a:lnTo>
                  <a:lnTo>
                    <a:pt x="738" y="48"/>
                  </a:lnTo>
                  <a:lnTo>
                    <a:pt x="744" y="48"/>
                  </a:lnTo>
                  <a:lnTo>
                    <a:pt x="744" y="54"/>
                  </a:lnTo>
                  <a:lnTo>
                    <a:pt x="750" y="54"/>
                  </a:lnTo>
                  <a:lnTo>
                    <a:pt x="750" y="60"/>
                  </a:lnTo>
                  <a:lnTo>
                    <a:pt x="750" y="66"/>
                  </a:lnTo>
                  <a:lnTo>
                    <a:pt x="750" y="72"/>
                  </a:lnTo>
                  <a:lnTo>
                    <a:pt x="750" y="78"/>
                  </a:lnTo>
                  <a:lnTo>
                    <a:pt x="756" y="78"/>
                  </a:lnTo>
                  <a:lnTo>
                    <a:pt x="756" y="84"/>
                  </a:lnTo>
                  <a:lnTo>
                    <a:pt x="750" y="84"/>
                  </a:lnTo>
                  <a:lnTo>
                    <a:pt x="756" y="84"/>
                  </a:lnTo>
                  <a:lnTo>
                    <a:pt x="756" y="90"/>
                  </a:lnTo>
                  <a:lnTo>
                    <a:pt x="762" y="90"/>
                  </a:lnTo>
                  <a:lnTo>
                    <a:pt x="762" y="96"/>
                  </a:lnTo>
                  <a:lnTo>
                    <a:pt x="768" y="96"/>
                  </a:lnTo>
                  <a:lnTo>
                    <a:pt x="768" y="102"/>
                  </a:lnTo>
                  <a:lnTo>
                    <a:pt x="774" y="102"/>
                  </a:lnTo>
                  <a:lnTo>
                    <a:pt x="768" y="102"/>
                  </a:lnTo>
                  <a:lnTo>
                    <a:pt x="768" y="108"/>
                  </a:lnTo>
                  <a:lnTo>
                    <a:pt x="768" y="102"/>
                  </a:lnTo>
                  <a:lnTo>
                    <a:pt x="762" y="96"/>
                  </a:lnTo>
                  <a:lnTo>
                    <a:pt x="762" y="102"/>
                  </a:lnTo>
                  <a:lnTo>
                    <a:pt x="762" y="96"/>
                  </a:lnTo>
                  <a:lnTo>
                    <a:pt x="762" y="102"/>
                  </a:lnTo>
                  <a:lnTo>
                    <a:pt x="762" y="108"/>
                  </a:lnTo>
                  <a:lnTo>
                    <a:pt x="762" y="114"/>
                  </a:lnTo>
                  <a:lnTo>
                    <a:pt x="762" y="120"/>
                  </a:lnTo>
                  <a:lnTo>
                    <a:pt x="768" y="126"/>
                  </a:lnTo>
                  <a:lnTo>
                    <a:pt x="768" y="132"/>
                  </a:lnTo>
                  <a:lnTo>
                    <a:pt x="762" y="132"/>
                  </a:lnTo>
                  <a:lnTo>
                    <a:pt x="768" y="138"/>
                  </a:lnTo>
                  <a:lnTo>
                    <a:pt x="762" y="138"/>
                  </a:lnTo>
                  <a:lnTo>
                    <a:pt x="768" y="138"/>
                  </a:lnTo>
                  <a:lnTo>
                    <a:pt x="762" y="138"/>
                  </a:lnTo>
                  <a:lnTo>
                    <a:pt x="768" y="144"/>
                  </a:lnTo>
                  <a:lnTo>
                    <a:pt x="768" y="150"/>
                  </a:lnTo>
                  <a:lnTo>
                    <a:pt x="768" y="156"/>
                  </a:lnTo>
                  <a:lnTo>
                    <a:pt x="768" y="150"/>
                  </a:lnTo>
                  <a:lnTo>
                    <a:pt x="762" y="156"/>
                  </a:lnTo>
                  <a:lnTo>
                    <a:pt x="768" y="156"/>
                  </a:lnTo>
                  <a:lnTo>
                    <a:pt x="768" y="162"/>
                  </a:lnTo>
                  <a:lnTo>
                    <a:pt x="768" y="168"/>
                  </a:lnTo>
                  <a:lnTo>
                    <a:pt x="768" y="174"/>
                  </a:lnTo>
                  <a:lnTo>
                    <a:pt x="768" y="168"/>
                  </a:lnTo>
                  <a:lnTo>
                    <a:pt x="768" y="174"/>
                  </a:lnTo>
                  <a:lnTo>
                    <a:pt x="768" y="180"/>
                  </a:lnTo>
                  <a:lnTo>
                    <a:pt x="768" y="186"/>
                  </a:lnTo>
                  <a:lnTo>
                    <a:pt x="774" y="186"/>
                  </a:lnTo>
                  <a:lnTo>
                    <a:pt x="768" y="192"/>
                  </a:lnTo>
                  <a:lnTo>
                    <a:pt x="774" y="192"/>
                  </a:lnTo>
                  <a:lnTo>
                    <a:pt x="774" y="198"/>
                  </a:lnTo>
                  <a:lnTo>
                    <a:pt x="774" y="204"/>
                  </a:lnTo>
                  <a:lnTo>
                    <a:pt x="774" y="210"/>
                  </a:lnTo>
                  <a:lnTo>
                    <a:pt x="780" y="216"/>
                  </a:lnTo>
                  <a:lnTo>
                    <a:pt x="774" y="210"/>
                  </a:lnTo>
                  <a:lnTo>
                    <a:pt x="780" y="210"/>
                  </a:lnTo>
                  <a:lnTo>
                    <a:pt x="774" y="210"/>
                  </a:lnTo>
                  <a:lnTo>
                    <a:pt x="774" y="216"/>
                  </a:lnTo>
                  <a:lnTo>
                    <a:pt x="780" y="216"/>
                  </a:lnTo>
                  <a:lnTo>
                    <a:pt x="780" y="222"/>
                  </a:lnTo>
                  <a:lnTo>
                    <a:pt x="780" y="216"/>
                  </a:lnTo>
                  <a:lnTo>
                    <a:pt x="780" y="222"/>
                  </a:lnTo>
                  <a:lnTo>
                    <a:pt x="786" y="222"/>
                  </a:lnTo>
                  <a:lnTo>
                    <a:pt x="786" y="216"/>
                  </a:lnTo>
                  <a:lnTo>
                    <a:pt x="792" y="222"/>
                  </a:lnTo>
                  <a:lnTo>
                    <a:pt x="798" y="222"/>
                  </a:lnTo>
                  <a:lnTo>
                    <a:pt x="798" y="228"/>
                  </a:lnTo>
                  <a:lnTo>
                    <a:pt x="804" y="228"/>
                  </a:lnTo>
                  <a:lnTo>
                    <a:pt x="804" y="234"/>
                  </a:lnTo>
                  <a:lnTo>
                    <a:pt x="810" y="234"/>
                  </a:lnTo>
                  <a:lnTo>
                    <a:pt x="810" y="240"/>
                  </a:lnTo>
                  <a:lnTo>
                    <a:pt x="810" y="246"/>
                  </a:lnTo>
                  <a:lnTo>
                    <a:pt x="816" y="246"/>
                  </a:lnTo>
                  <a:lnTo>
                    <a:pt x="816" y="240"/>
                  </a:lnTo>
                  <a:lnTo>
                    <a:pt x="822" y="240"/>
                  </a:lnTo>
                  <a:lnTo>
                    <a:pt x="816" y="240"/>
                  </a:lnTo>
                  <a:lnTo>
                    <a:pt x="822" y="240"/>
                  </a:lnTo>
                  <a:lnTo>
                    <a:pt x="816" y="240"/>
                  </a:lnTo>
                  <a:lnTo>
                    <a:pt x="816" y="246"/>
                  </a:lnTo>
                  <a:lnTo>
                    <a:pt x="822" y="246"/>
                  </a:lnTo>
                  <a:lnTo>
                    <a:pt x="828" y="252"/>
                  </a:lnTo>
                  <a:lnTo>
                    <a:pt x="834" y="252"/>
                  </a:lnTo>
                  <a:lnTo>
                    <a:pt x="828" y="252"/>
                  </a:lnTo>
                  <a:lnTo>
                    <a:pt x="834" y="252"/>
                  </a:lnTo>
                  <a:lnTo>
                    <a:pt x="834" y="258"/>
                  </a:lnTo>
                  <a:lnTo>
                    <a:pt x="828" y="258"/>
                  </a:lnTo>
                  <a:lnTo>
                    <a:pt x="822" y="270"/>
                  </a:lnTo>
                  <a:lnTo>
                    <a:pt x="822" y="276"/>
                  </a:lnTo>
                  <a:lnTo>
                    <a:pt x="816" y="276"/>
                  </a:lnTo>
                  <a:lnTo>
                    <a:pt x="810" y="276"/>
                  </a:lnTo>
                  <a:lnTo>
                    <a:pt x="810" y="282"/>
                  </a:lnTo>
                  <a:lnTo>
                    <a:pt x="810" y="276"/>
                  </a:lnTo>
                  <a:lnTo>
                    <a:pt x="804" y="276"/>
                  </a:lnTo>
                  <a:lnTo>
                    <a:pt x="804" y="282"/>
                  </a:lnTo>
                  <a:lnTo>
                    <a:pt x="798" y="282"/>
                  </a:lnTo>
                  <a:lnTo>
                    <a:pt x="792" y="282"/>
                  </a:lnTo>
                  <a:lnTo>
                    <a:pt x="792" y="288"/>
                  </a:lnTo>
                  <a:lnTo>
                    <a:pt x="786" y="288"/>
                  </a:lnTo>
                  <a:lnTo>
                    <a:pt x="780" y="288"/>
                  </a:lnTo>
                  <a:lnTo>
                    <a:pt x="780" y="294"/>
                  </a:lnTo>
                  <a:lnTo>
                    <a:pt x="780" y="300"/>
                  </a:lnTo>
                  <a:lnTo>
                    <a:pt x="774" y="300"/>
                  </a:lnTo>
                  <a:lnTo>
                    <a:pt x="768" y="300"/>
                  </a:lnTo>
                  <a:lnTo>
                    <a:pt x="762" y="300"/>
                  </a:lnTo>
                  <a:lnTo>
                    <a:pt x="756" y="300"/>
                  </a:lnTo>
                  <a:lnTo>
                    <a:pt x="756" y="306"/>
                  </a:lnTo>
                  <a:lnTo>
                    <a:pt x="756" y="312"/>
                  </a:lnTo>
                  <a:lnTo>
                    <a:pt x="756" y="318"/>
                  </a:lnTo>
                  <a:lnTo>
                    <a:pt x="750" y="318"/>
                  </a:lnTo>
                  <a:lnTo>
                    <a:pt x="750" y="324"/>
                  </a:lnTo>
                  <a:lnTo>
                    <a:pt x="750" y="330"/>
                  </a:lnTo>
                  <a:lnTo>
                    <a:pt x="756" y="330"/>
                  </a:lnTo>
                  <a:lnTo>
                    <a:pt x="756" y="336"/>
                  </a:lnTo>
                  <a:lnTo>
                    <a:pt x="750" y="336"/>
                  </a:lnTo>
                  <a:lnTo>
                    <a:pt x="750" y="342"/>
                  </a:lnTo>
                  <a:lnTo>
                    <a:pt x="756" y="342"/>
                  </a:lnTo>
                  <a:lnTo>
                    <a:pt x="750" y="342"/>
                  </a:lnTo>
                  <a:lnTo>
                    <a:pt x="750" y="348"/>
                  </a:lnTo>
                  <a:lnTo>
                    <a:pt x="744" y="354"/>
                  </a:lnTo>
                  <a:lnTo>
                    <a:pt x="744" y="360"/>
                  </a:lnTo>
                  <a:lnTo>
                    <a:pt x="744" y="366"/>
                  </a:lnTo>
                  <a:lnTo>
                    <a:pt x="738" y="366"/>
                  </a:lnTo>
                  <a:lnTo>
                    <a:pt x="738" y="378"/>
                  </a:lnTo>
                  <a:lnTo>
                    <a:pt x="738" y="384"/>
                  </a:lnTo>
                  <a:lnTo>
                    <a:pt x="732" y="390"/>
                  </a:lnTo>
                  <a:lnTo>
                    <a:pt x="732" y="396"/>
                  </a:lnTo>
                  <a:lnTo>
                    <a:pt x="726" y="396"/>
                  </a:lnTo>
                  <a:lnTo>
                    <a:pt x="726" y="402"/>
                  </a:lnTo>
                  <a:lnTo>
                    <a:pt x="732" y="408"/>
                  </a:lnTo>
                  <a:lnTo>
                    <a:pt x="732" y="414"/>
                  </a:lnTo>
                  <a:lnTo>
                    <a:pt x="732" y="426"/>
                  </a:lnTo>
                  <a:lnTo>
                    <a:pt x="732" y="432"/>
                  </a:lnTo>
                  <a:lnTo>
                    <a:pt x="732" y="438"/>
                  </a:lnTo>
                  <a:lnTo>
                    <a:pt x="732" y="444"/>
                  </a:lnTo>
                  <a:lnTo>
                    <a:pt x="732" y="450"/>
                  </a:lnTo>
                  <a:lnTo>
                    <a:pt x="732" y="456"/>
                  </a:lnTo>
                  <a:lnTo>
                    <a:pt x="726" y="456"/>
                  </a:lnTo>
                  <a:lnTo>
                    <a:pt x="732" y="456"/>
                  </a:lnTo>
                  <a:lnTo>
                    <a:pt x="732" y="462"/>
                  </a:lnTo>
                  <a:lnTo>
                    <a:pt x="726" y="468"/>
                  </a:lnTo>
                  <a:lnTo>
                    <a:pt x="726" y="474"/>
                  </a:lnTo>
                  <a:lnTo>
                    <a:pt x="726" y="480"/>
                  </a:lnTo>
                  <a:lnTo>
                    <a:pt x="720" y="480"/>
                  </a:lnTo>
                  <a:lnTo>
                    <a:pt x="720" y="486"/>
                  </a:lnTo>
                  <a:lnTo>
                    <a:pt x="720" y="492"/>
                  </a:lnTo>
                  <a:lnTo>
                    <a:pt x="714" y="504"/>
                  </a:lnTo>
                  <a:lnTo>
                    <a:pt x="714" y="510"/>
                  </a:lnTo>
                  <a:lnTo>
                    <a:pt x="714" y="516"/>
                  </a:lnTo>
                  <a:lnTo>
                    <a:pt x="714" y="522"/>
                  </a:lnTo>
                  <a:lnTo>
                    <a:pt x="714" y="516"/>
                  </a:lnTo>
                  <a:lnTo>
                    <a:pt x="708" y="516"/>
                  </a:lnTo>
                  <a:lnTo>
                    <a:pt x="702" y="516"/>
                  </a:lnTo>
                  <a:lnTo>
                    <a:pt x="696" y="522"/>
                  </a:lnTo>
                  <a:lnTo>
                    <a:pt x="690" y="522"/>
                  </a:lnTo>
                  <a:lnTo>
                    <a:pt x="684" y="528"/>
                  </a:lnTo>
                  <a:lnTo>
                    <a:pt x="684" y="534"/>
                  </a:lnTo>
                  <a:lnTo>
                    <a:pt x="678" y="540"/>
                  </a:lnTo>
                  <a:lnTo>
                    <a:pt x="678" y="546"/>
                  </a:lnTo>
                  <a:lnTo>
                    <a:pt x="672" y="546"/>
                  </a:lnTo>
                  <a:lnTo>
                    <a:pt x="672" y="552"/>
                  </a:lnTo>
                  <a:lnTo>
                    <a:pt x="672" y="558"/>
                  </a:lnTo>
                  <a:lnTo>
                    <a:pt x="666" y="558"/>
                  </a:lnTo>
                  <a:lnTo>
                    <a:pt x="660" y="564"/>
                  </a:lnTo>
                  <a:lnTo>
                    <a:pt x="660" y="570"/>
                  </a:lnTo>
                  <a:lnTo>
                    <a:pt x="660" y="576"/>
                  </a:lnTo>
                  <a:lnTo>
                    <a:pt x="660" y="582"/>
                  </a:lnTo>
                  <a:lnTo>
                    <a:pt x="654" y="588"/>
                  </a:lnTo>
                  <a:lnTo>
                    <a:pt x="654" y="594"/>
                  </a:lnTo>
                  <a:lnTo>
                    <a:pt x="654" y="600"/>
                  </a:lnTo>
                  <a:lnTo>
                    <a:pt x="654" y="606"/>
                  </a:lnTo>
                  <a:lnTo>
                    <a:pt x="654" y="612"/>
                  </a:lnTo>
                  <a:lnTo>
                    <a:pt x="648" y="612"/>
                  </a:lnTo>
                  <a:lnTo>
                    <a:pt x="648" y="618"/>
                  </a:lnTo>
                  <a:lnTo>
                    <a:pt x="648" y="612"/>
                  </a:lnTo>
                  <a:lnTo>
                    <a:pt x="642" y="612"/>
                  </a:lnTo>
                  <a:lnTo>
                    <a:pt x="636" y="606"/>
                  </a:lnTo>
                  <a:lnTo>
                    <a:pt x="636" y="612"/>
                  </a:lnTo>
                  <a:lnTo>
                    <a:pt x="630" y="612"/>
                  </a:lnTo>
                  <a:lnTo>
                    <a:pt x="630" y="618"/>
                  </a:lnTo>
                  <a:lnTo>
                    <a:pt x="624" y="618"/>
                  </a:lnTo>
                  <a:lnTo>
                    <a:pt x="624" y="624"/>
                  </a:lnTo>
                  <a:lnTo>
                    <a:pt x="618" y="624"/>
                  </a:lnTo>
                  <a:lnTo>
                    <a:pt x="618" y="630"/>
                  </a:lnTo>
                  <a:lnTo>
                    <a:pt x="624" y="630"/>
                  </a:lnTo>
                  <a:lnTo>
                    <a:pt x="624" y="636"/>
                  </a:lnTo>
                  <a:lnTo>
                    <a:pt x="624" y="642"/>
                  </a:lnTo>
                  <a:lnTo>
                    <a:pt x="624" y="648"/>
                  </a:lnTo>
                  <a:lnTo>
                    <a:pt x="618" y="648"/>
                  </a:lnTo>
                  <a:lnTo>
                    <a:pt x="618" y="654"/>
                  </a:lnTo>
                  <a:lnTo>
                    <a:pt x="618" y="660"/>
                  </a:lnTo>
                  <a:lnTo>
                    <a:pt x="612" y="666"/>
                  </a:lnTo>
                  <a:lnTo>
                    <a:pt x="612" y="672"/>
                  </a:lnTo>
                  <a:lnTo>
                    <a:pt x="612" y="678"/>
                  </a:lnTo>
                  <a:lnTo>
                    <a:pt x="612" y="690"/>
                  </a:lnTo>
                  <a:lnTo>
                    <a:pt x="612" y="702"/>
                  </a:lnTo>
                  <a:lnTo>
                    <a:pt x="612" y="714"/>
                  </a:lnTo>
                  <a:lnTo>
                    <a:pt x="612" y="720"/>
                  </a:lnTo>
                  <a:lnTo>
                    <a:pt x="612" y="726"/>
                  </a:lnTo>
                  <a:lnTo>
                    <a:pt x="606" y="726"/>
                  </a:lnTo>
                  <a:lnTo>
                    <a:pt x="600" y="726"/>
                  </a:lnTo>
                  <a:lnTo>
                    <a:pt x="600" y="732"/>
                  </a:lnTo>
                  <a:lnTo>
                    <a:pt x="594" y="732"/>
                  </a:lnTo>
                  <a:lnTo>
                    <a:pt x="588" y="732"/>
                  </a:lnTo>
                  <a:lnTo>
                    <a:pt x="588" y="726"/>
                  </a:lnTo>
                  <a:lnTo>
                    <a:pt x="588" y="732"/>
                  </a:lnTo>
                  <a:lnTo>
                    <a:pt x="582" y="726"/>
                  </a:lnTo>
                  <a:lnTo>
                    <a:pt x="582" y="732"/>
                  </a:lnTo>
                  <a:lnTo>
                    <a:pt x="576" y="732"/>
                  </a:lnTo>
                  <a:lnTo>
                    <a:pt x="570" y="732"/>
                  </a:lnTo>
                  <a:lnTo>
                    <a:pt x="564" y="732"/>
                  </a:lnTo>
                  <a:lnTo>
                    <a:pt x="570" y="732"/>
                  </a:lnTo>
                  <a:lnTo>
                    <a:pt x="570" y="738"/>
                  </a:lnTo>
                  <a:lnTo>
                    <a:pt x="564" y="738"/>
                  </a:lnTo>
                  <a:lnTo>
                    <a:pt x="564" y="744"/>
                  </a:lnTo>
                  <a:lnTo>
                    <a:pt x="564" y="750"/>
                  </a:lnTo>
                  <a:lnTo>
                    <a:pt x="558" y="750"/>
                  </a:lnTo>
                  <a:lnTo>
                    <a:pt x="564" y="750"/>
                  </a:lnTo>
                  <a:lnTo>
                    <a:pt x="558" y="750"/>
                  </a:lnTo>
                  <a:lnTo>
                    <a:pt x="558" y="756"/>
                  </a:lnTo>
                  <a:lnTo>
                    <a:pt x="558" y="762"/>
                  </a:lnTo>
                  <a:lnTo>
                    <a:pt x="564" y="762"/>
                  </a:lnTo>
                  <a:lnTo>
                    <a:pt x="570" y="762"/>
                  </a:lnTo>
                  <a:lnTo>
                    <a:pt x="570" y="768"/>
                  </a:lnTo>
                  <a:lnTo>
                    <a:pt x="576" y="768"/>
                  </a:lnTo>
                  <a:lnTo>
                    <a:pt x="576" y="762"/>
                  </a:lnTo>
                  <a:lnTo>
                    <a:pt x="582" y="768"/>
                  </a:lnTo>
                  <a:lnTo>
                    <a:pt x="582" y="762"/>
                  </a:lnTo>
                  <a:lnTo>
                    <a:pt x="582" y="768"/>
                  </a:lnTo>
                  <a:lnTo>
                    <a:pt x="588" y="768"/>
                  </a:lnTo>
                  <a:lnTo>
                    <a:pt x="594" y="768"/>
                  </a:lnTo>
                  <a:lnTo>
                    <a:pt x="588" y="768"/>
                  </a:lnTo>
                  <a:lnTo>
                    <a:pt x="594" y="768"/>
                  </a:lnTo>
                  <a:lnTo>
                    <a:pt x="594" y="774"/>
                  </a:lnTo>
                  <a:lnTo>
                    <a:pt x="600" y="774"/>
                  </a:lnTo>
                  <a:lnTo>
                    <a:pt x="606" y="774"/>
                  </a:lnTo>
                  <a:lnTo>
                    <a:pt x="606" y="780"/>
                  </a:lnTo>
                  <a:lnTo>
                    <a:pt x="606" y="786"/>
                  </a:lnTo>
                  <a:lnTo>
                    <a:pt x="606" y="792"/>
                  </a:lnTo>
                  <a:lnTo>
                    <a:pt x="612" y="792"/>
                  </a:lnTo>
                  <a:lnTo>
                    <a:pt x="618" y="798"/>
                  </a:lnTo>
                  <a:lnTo>
                    <a:pt x="618" y="804"/>
                  </a:lnTo>
                  <a:lnTo>
                    <a:pt x="624" y="804"/>
                  </a:lnTo>
                  <a:lnTo>
                    <a:pt x="630" y="804"/>
                  </a:lnTo>
                  <a:lnTo>
                    <a:pt x="630" y="810"/>
                  </a:lnTo>
                  <a:lnTo>
                    <a:pt x="636" y="810"/>
                  </a:lnTo>
                  <a:lnTo>
                    <a:pt x="630" y="810"/>
                  </a:lnTo>
                  <a:lnTo>
                    <a:pt x="636" y="810"/>
                  </a:lnTo>
                  <a:lnTo>
                    <a:pt x="630" y="816"/>
                  </a:lnTo>
                  <a:lnTo>
                    <a:pt x="636" y="816"/>
                  </a:lnTo>
                  <a:lnTo>
                    <a:pt x="642" y="816"/>
                  </a:lnTo>
                  <a:lnTo>
                    <a:pt x="642" y="822"/>
                  </a:lnTo>
                  <a:lnTo>
                    <a:pt x="648" y="822"/>
                  </a:lnTo>
                  <a:lnTo>
                    <a:pt x="654" y="822"/>
                  </a:lnTo>
                  <a:lnTo>
                    <a:pt x="654" y="828"/>
                  </a:lnTo>
                  <a:lnTo>
                    <a:pt x="660" y="828"/>
                  </a:lnTo>
                  <a:lnTo>
                    <a:pt x="654" y="828"/>
                  </a:lnTo>
                  <a:lnTo>
                    <a:pt x="654" y="834"/>
                  </a:lnTo>
                  <a:lnTo>
                    <a:pt x="654" y="840"/>
                  </a:lnTo>
                  <a:lnTo>
                    <a:pt x="654" y="846"/>
                  </a:lnTo>
                  <a:lnTo>
                    <a:pt x="654" y="852"/>
                  </a:lnTo>
                  <a:lnTo>
                    <a:pt x="654" y="858"/>
                  </a:lnTo>
                  <a:lnTo>
                    <a:pt x="660" y="864"/>
                  </a:lnTo>
                  <a:lnTo>
                    <a:pt x="660" y="870"/>
                  </a:lnTo>
                  <a:lnTo>
                    <a:pt x="672" y="876"/>
                  </a:lnTo>
                  <a:lnTo>
                    <a:pt x="672" y="882"/>
                  </a:lnTo>
                  <a:lnTo>
                    <a:pt x="678" y="882"/>
                  </a:lnTo>
                  <a:lnTo>
                    <a:pt x="684" y="882"/>
                  </a:lnTo>
                  <a:lnTo>
                    <a:pt x="690" y="882"/>
                  </a:lnTo>
                  <a:lnTo>
                    <a:pt x="696" y="882"/>
                  </a:lnTo>
                  <a:lnTo>
                    <a:pt x="696" y="888"/>
                  </a:lnTo>
                  <a:lnTo>
                    <a:pt x="702" y="888"/>
                  </a:lnTo>
                  <a:lnTo>
                    <a:pt x="696" y="888"/>
                  </a:lnTo>
                  <a:lnTo>
                    <a:pt x="696" y="894"/>
                  </a:lnTo>
                  <a:lnTo>
                    <a:pt x="702" y="894"/>
                  </a:lnTo>
                  <a:lnTo>
                    <a:pt x="696" y="894"/>
                  </a:lnTo>
                  <a:lnTo>
                    <a:pt x="696" y="912"/>
                  </a:lnTo>
                  <a:lnTo>
                    <a:pt x="702" y="918"/>
                  </a:lnTo>
                  <a:lnTo>
                    <a:pt x="690" y="918"/>
                  </a:lnTo>
                  <a:lnTo>
                    <a:pt x="684" y="918"/>
                  </a:lnTo>
                  <a:lnTo>
                    <a:pt x="678" y="918"/>
                  </a:lnTo>
                  <a:lnTo>
                    <a:pt x="678" y="912"/>
                  </a:lnTo>
                  <a:lnTo>
                    <a:pt x="678" y="906"/>
                  </a:lnTo>
                  <a:lnTo>
                    <a:pt x="672" y="906"/>
                  </a:lnTo>
                  <a:lnTo>
                    <a:pt x="672" y="900"/>
                  </a:lnTo>
                  <a:lnTo>
                    <a:pt x="666" y="900"/>
                  </a:lnTo>
                  <a:lnTo>
                    <a:pt x="660" y="900"/>
                  </a:lnTo>
                  <a:lnTo>
                    <a:pt x="654" y="906"/>
                  </a:lnTo>
                  <a:lnTo>
                    <a:pt x="648" y="906"/>
                  </a:lnTo>
                  <a:lnTo>
                    <a:pt x="642" y="912"/>
                  </a:lnTo>
                  <a:lnTo>
                    <a:pt x="636" y="912"/>
                  </a:lnTo>
                  <a:lnTo>
                    <a:pt x="630" y="912"/>
                  </a:lnTo>
                  <a:lnTo>
                    <a:pt x="624" y="918"/>
                  </a:lnTo>
                  <a:lnTo>
                    <a:pt x="618" y="924"/>
                  </a:lnTo>
                  <a:lnTo>
                    <a:pt x="606" y="936"/>
                  </a:lnTo>
                  <a:lnTo>
                    <a:pt x="606" y="942"/>
                  </a:lnTo>
                  <a:lnTo>
                    <a:pt x="594" y="948"/>
                  </a:lnTo>
                  <a:lnTo>
                    <a:pt x="582" y="966"/>
                  </a:lnTo>
                  <a:lnTo>
                    <a:pt x="564" y="960"/>
                  </a:lnTo>
                  <a:lnTo>
                    <a:pt x="558" y="954"/>
                  </a:lnTo>
                  <a:lnTo>
                    <a:pt x="552" y="960"/>
                  </a:lnTo>
                  <a:lnTo>
                    <a:pt x="540" y="960"/>
                  </a:lnTo>
                  <a:lnTo>
                    <a:pt x="528" y="966"/>
                  </a:lnTo>
                  <a:lnTo>
                    <a:pt x="516" y="972"/>
                  </a:lnTo>
                  <a:lnTo>
                    <a:pt x="510" y="972"/>
                  </a:lnTo>
                  <a:lnTo>
                    <a:pt x="504" y="972"/>
                  </a:lnTo>
                  <a:lnTo>
                    <a:pt x="504" y="966"/>
                  </a:lnTo>
                  <a:lnTo>
                    <a:pt x="504" y="960"/>
                  </a:lnTo>
                  <a:lnTo>
                    <a:pt x="498" y="960"/>
                  </a:lnTo>
                  <a:lnTo>
                    <a:pt x="492" y="960"/>
                  </a:lnTo>
                  <a:lnTo>
                    <a:pt x="492" y="966"/>
                  </a:lnTo>
                  <a:lnTo>
                    <a:pt x="486" y="966"/>
                  </a:lnTo>
                  <a:lnTo>
                    <a:pt x="474" y="960"/>
                  </a:lnTo>
                  <a:lnTo>
                    <a:pt x="468" y="960"/>
                  </a:lnTo>
                  <a:lnTo>
                    <a:pt x="462" y="960"/>
                  </a:lnTo>
                  <a:lnTo>
                    <a:pt x="462" y="966"/>
                  </a:lnTo>
                  <a:lnTo>
                    <a:pt x="456" y="966"/>
                  </a:lnTo>
                  <a:lnTo>
                    <a:pt x="456" y="972"/>
                  </a:lnTo>
                  <a:lnTo>
                    <a:pt x="450" y="972"/>
                  </a:lnTo>
                  <a:lnTo>
                    <a:pt x="450" y="978"/>
                  </a:lnTo>
                  <a:lnTo>
                    <a:pt x="450" y="972"/>
                  </a:lnTo>
                  <a:lnTo>
                    <a:pt x="444" y="972"/>
                  </a:lnTo>
                  <a:lnTo>
                    <a:pt x="444" y="966"/>
                  </a:lnTo>
                  <a:lnTo>
                    <a:pt x="444" y="972"/>
                  </a:lnTo>
                  <a:lnTo>
                    <a:pt x="444" y="966"/>
                  </a:lnTo>
                  <a:lnTo>
                    <a:pt x="438" y="966"/>
                  </a:lnTo>
                  <a:lnTo>
                    <a:pt x="438" y="972"/>
                  </a:lnTo>
                  <a:lnTo>
                    <a:pt x="438" y="966"/>
                  </a:lnTo>
                  <a:lnTo>
                    <a:pt x="438" y="960"/>
                  </a:lnTo>
                  <a:lnTo>
                    <a:pt x="432" y="960"/>
                  </a:lnTo>
                  <a:lnTo>
                    <a:pt x="432" y="954"/>
                  </a:lnTo>
                  <a:lnTo>
                    <a:pt x="426" y="954"/>
                  </a:lnTo>
                  <a:lnTo>
                    <a:pt x="420" y="954"/>
                  </a:lnTo>
                  <a:lnTo>
                    <a:pt x="420" y="948"/>
                  </a:lnTo>
                  <a:lnTo>
                    <a:pt x="414" y="948"/>
                  </a:lnTo>
                  <a:lnTo>
                    <a:pt x="408" y="942"/>
                  </a:lnTo>
                  <a:lnTo>
                    <a:pt x="408" y="936"/>
                  </a:lnTo>
                  <a:lnTo>
                    <a:pt x="402" y="936"/>
                  </a:lnTo>
                  <a:lnTo>
                    <a:pt x="396" y="930"/>
                  </a:lnTo>
                  <a:lnTo>
                    <a:pt x="396" y="924"/>
                  </a:lnTo>
                  <a:lnTo>
                    <a:pt x="402" y="924"/>
                  </a:lnTo>
                  <a:lnTo>
                    <a:pt x="396" y="924"/>
                  </a:lnTo>
                  <a:lnTo>
                    <a:pt x="396" y="918"/>
                  </a:lnTo>
                  <a:lnTo>
                    <a:pt x="390" y="918"/>
                  </a:lnTo>
                  <a:lnTo>
                    <a:pt x="384" y="918"/>
                  </a:lnTo>
                  <a:lnTo>
                    <a:pt x="384" y="924"/>
                  </a:lnTo>
                  <a:lnTo>
                    <a:pt x="378" y="924"/>
                  </a:lnTo>
                  <a:lnTo>
                    <a:pt x="378" y="930"/>
                  </a:lnTo>
                  <a:lnTo>
                    <a:pt x="372" y="930"/>
                  </a:lnTo>
                  <a:lnTo>
                    <a:pt x="372" y="936"/>
                  </a:lnTo>
                  <a:lnTo>
                    <a:pt x="366" y="936"/>
                  </a:lnTo>
                  <a:lnTo>
                    <a:pt x="366" y="930"/>
                  </a:lnTo>
                  <a:lnTo>
                    <a:pt x="360" y="930"/>
                  </a:lnTo>
                  <a:lnTo>
                    <a:pt x="360" y="924"/>
                  </a:lnTo>
                  <a:lnTo>
                    <a:pt x="354" y="930"/>
                  </a:lnTo>
                  <a:lnTo>
                    <a:pt x="354" y="924"/>
                  </a:lnTo>
                  <a:lnTo>
                    <a:pt x="354" y="930"/>
                  </a:lnTo>
                  <a:lnTo>
                    <a:pt x="354" y="924"/>
                  </a:lnTo>
                  <a:lnTo>
                    <a:pt x="354" y="930"/>
                  </a:lnTo>
                  <a:lnTo>
                    <a:pt x="354" y="924"/>
                  </a:lnTo>
                  <a:lnTo>
                    <a:pt x="348" y="930"/>
                  </a:lnTo>
                  <a:lnTo>
                    <a:pt x="348" y="924"/>
                  </a:lnTo>
                  <a:lnTo>
                    <a:pt x="342" y="924"/>
                  </a:lnTo>
                  <a:lnTo>
                    <a:pt x="342" y="930"/>
                  </a:lnTo>
                  <a:lnTo>
                    <a:pt x="336" y="930"/>
                  </a:lnTo>
                  <a:lnTo>
                    <a:pt x="336" y="936"/>
                  </a:lnTo>
                  <a:lnTo>
                    <a:pt x="330" y="936"/>
                  </a:lnTo>
                  <a:lnTo>
                    <a:pt x="324" y="936"/>
                  </a:lnTo>
                  <a:lnTo>
                    <a:pt x="318" y="936"/>
                  </a:lnTo>
                  <a:lnTo>
                    <a:pt x="318" y="930"/>
                  </a:lnTo>
                  <a:lnTo>
                    <a:pt x="312" y="930"/>
                  </a:lnTo>
                  <a:lnTo>
                    <a:pt x="318" y="930"/>
                  </a:lnTo>
                  <a:lnTo>
                    <a:pt x="312" y="930"/>
                  </a:lnTo>
                  <a:lnTo>
                    <a:pt x="312" y="924"/>
                  </a:lnTo>
                  <a:lnTo>
                    <a:pt x="306" y="924"/>
                  </a:lnTo>
                  <a:lnTo>
                    <a:pt x="300" y="924"/>
                  </a:lnTo>
                  <a:lnTo>
                    <a:pt x="300" y="918"/>
                  </a:lnTo>
                  <a:lnTo>
                    <a:pt x="300" y="924"/>
                  </a:lnTo>
                  <a:lnTo>
                    <a:pt x="300" y="918"/>
                  </a:lnTo>
                  <a:lnTo>
                    <a:pt x="300" y="912"/>
                  </a:lnTo>
                  <a:lnTo>
                    <a:pt x="294" y="912"/>
                  </a:lnTo>
                  <a:lnTo>
                    <a:pt x="294" y="906"/>
                  </a:lnTo>
                  <a:lnTo>
                    <a:pt x="288" y="906"/>
                  </a:lnTo>
                  <a:lnTo>
                    <a:pt x="282" y="900"/>
                  </a:lnTo>
                  <a:lnTo>
                    <a:pt x="282" y="894"/>
                  </a:lnTo>
                  <a:lnTo>
                    <a:pt x="276" y="894"/>
                  </a:lnTo>
                  <a:lnTo>
                    <a:pt x="276" y="888"/>
                  </a:lnTo>
                  <a:lnTo>
                    <a:pt x="270" y="888"/>
                  </a:lnTo>
                  <a:lnTo>
                    <a:pt x="270" y="882"/>
                  </a:lnTo>
                  <a:lnTo>
                    <a:pt x="270" y="876"/>
                  </a:lnTo>
                  <a:lnTo>
                    <a:pt x="270" y="870"/>
                  </a:lnTo>
                  <a:lnTo>
                    <a:pt x="270" y="864"/>
                  </a:lnTo>
                  <a:lnTo>
                    <a:pt x="264" y="864"/>
                  </a:lnTo>
                  <a:lnTo>
                    <a:pt x="264" y="858"/>
                  </a:lnTo>
                  <a:lnTo>
                    <a:pt x="258" y="858"/>
                  </a:lnTo>
                  <a:lnTo>
                    <a:pt x="252" y="858"/>
                  </a:lnTo>
                  <a:lnTo>
                    <a:pt x="252" y="852"/>
                  </a:lnTo>
                  <a:lnTo>
                    <a:pt x="246" y="852"/>
                  </a:lnTo>
                  <a:lnTo>
                    <a:pt x="240" y="852"/>
                  </a:lnTo>
                  <a:lnTo>
                    <a:pt x="234" y="852"/>
                  </a:lnTo>
                  <a:lnTo>
                    <a:pt x="234" y="846"/>
                  </a:lnTo>
                  <a:lnTo>
                    <a:pt x="234" y="840"/>
                  </a:lnTo>
                  <a:lnTo>
                    <a:pt x="234" y="834"/>
                  </a:lnTo>
                  <a:lnTo>
                    <a:pt x="228" y="834"/>
                  </a:lnTo>
                  <a:lnTo>
                    <a:pt x="222" y="834"/>
                  </a:lnTo>
                  <a:lnTo>
                    <a:pt x="222" y="828"/>
                  </a:lnTo>
                  <a:lnTo>
                    <a:pt x="228" y="828"/>
                  </a:lnTo>
                  <a:lnTo>
                    <a:pt x="228" y="822"/>
                  </a:lnTo>
                  <a:lnTo>
                    <a:pt x="228" y="816"/>
                  </a:lnTo>
                  <a:lnTo>
                    <a:pt x="222" y="816"/>
                  </a:lnTo>
                  <a:lnTo>
                    <a:pt x="216" y="810"/>
                  </a:lnTo>
                  <a:lnTo>
                    <a:pt x="216" y="804"/>
                  </a:lnTo>
                  <a:lnTo>
                    <a:pt x="210" y="804"/>
                  </a:lnTo>
                  <a:lnTo>
                    <a:pt x="210" y="798"/>
                  </a:lnTo>
                  <a:lnTo>
                    <a:pt x="204" y="798"/>
                  </a:lnTo>
                  <a:lnTo>
                    <a:pt x="198" y="798"/>
                  </a:lnTo>
                  <a:lnTo>
                    <a:pt x="198" y="792"/>
                  </a:lnTo>
                  <a:lnTo>
                    <a:pt x="192" y="792"/>
                  </a:lnTo>
                  <a:lnTo>
                    <a:pt x="186" y="792"/>
                  </a:lnTo>
                  <a:lnTo>
                    <a:pt x="186" y="786"/>
                  </a:lnTo>
                  <a:lnTo>
                    <a:pt x="186" y="792"/>
                  </a:lnTo>
                  <a:lnTo>
                    <a:pt x="186" y="786"/>
                  </a:lnTo>
                  <a:lnTo>
                    <a:pt x="180" y="786"/>
                  </a:lnTo>
                  <a:lnTo>
                    <a:pt x="174" y="780"/>
                  </a:lnTo>
                  <a:lnTo>
                    <a:pt x="168" y="780"/>
                  </a:lnTo>
                  <a:lnTo>
                    <a:pt x="168" y="774"/>
                  </a:lnTo>
                  <a:lnTo>
                    <a:pt x="174" y="774"/>
                  </a:lnTo>
                  <a:lnTo>
                    <a:pt x="174" y="768"/>
                  </a:lnTo>
                  <a:lnTo>
                    <a:pt x="174" y="762"/>
                  </a:lnTo>
                  <a:lnTo>
                    <a:pt x="168" y="762"/>
                  </a:lnTo>
                  <a:lnTo>
                    <a:pt x="168" y="756"/>
                  </a:lnTo>
                  <a:lnTo>
                    <a:pt x="162" y="756"/>
                  </a:lnTo>
                  <a:lnTo>
                    <a:pt x="156" y="750"/>
                  </a:lnTo>
                  <a:lnTo>
                    <a:pt x="156" y="744"/>
                  </a:lnTo>
                  <a:lnTo>
                    <a:pt x="150" y="744"/>
                  </a:lnTo>
                  <a:lnTo>
                    <a:pt x="144" y="744"/>
                  </a:lnTo>
                  <a:lnTo>
                    <a:pt x="144" y="738"/>
                  </a:lnTo>
                  <a:lnTo>
                    <a:pt x="138" y="738"/>
                  </a:lnTo>
                  <a:lnTo>
                    <a:pt x="138" y="744"/>
                  </a:lnTo>
                  <a:lnTo>
                    <a:pt x="138" y="738"/>
                  </a:lnTo>
                  <a:lnTo>
                    <a:pt x="132" y="738"/>
                  </a:lnTo>
                  <a:lnTo>
                    <a:pt x="126" y="738"/>
                  </a:lnTo>
                  <a:lnTo>
                    <a:pt x="120" y="738"/>
                  </a:lnTo>
                  <a:lnTo>
                    <a:pt x="120" y="732"/>
                  </a:lnTo>
                  <a:lnTo>
                    <a:pt x="120" y="726"/>
                  </a:lnTo>
                  <a:lnTo>
                    <a:pt x="126" y="720"/>
                  </a:lnTo>
                  <a:lnTo>
                    <a:pt x="120" y="720"/>
                  </a:lnTo>
                  <a:lnTo>
                    <a:pt x="120" y="714"/>
                  </a:lnTo>
                  <a:lnTo>
                    <a:pt x="120" y="720"/>
                  </a:lnTo>
                  <a:lnTo>
                    <a:pt x="120" y="714"/>
                  </a:lnTo>
                  <a:lnTo>
                    <a:pt x="114" y="720"/>
                  </a:lnTo>
                  <a:lnTo>
                    <a:pt x="114" y="714"/>
                  </a:lnTo>
                  <a:lnTo>
                    <a:pt x="108" y="714"/>
                  </a:lnTo>
                  <a:lnTo>
                    <a:pt x="102" y="714"/>
                  </a:lnTo>
                  <a:lnTo>
                    <a:pt x="96" y="714"/>
                  </a:lnTo>
                  <a:lnTo>
                    <a:pt x="90" y="714"/>
                  </a:lnTo>
                  <a:lnTo>
                    <a:pt x="84" y="714"/>
                  </a:lnTo>
                  <a:lnTo>
                    <a:pt x="84" y="708"/>
                  </a:lnTo>
                  <a:lnTo>
                    <a:pt x="90" y="708"/>
                  </a:lnTo>
                  <a:lnTo>
                    <a:pt x="90" y="702"/>
                  </a:lnTo>
                  <a:lnTo>
                    <a:pt x="84" y="702"/>
                  </a:lnTo>
                  <a:lnTo>
                    <a:pt x="84" y="696"/>
                  </a:lnTo>
                  <a:lnTo>
                    <a:pt x="90" y="696"/>
                  </a:lnTo>
                  <a:lnTo>
                    <a:pt x="90" y="690"/>
                  </a:lnTo>
                  <a:lnTo>
                    <a:pt x="90" y="684"/>
                  </a:lnTo>
                  <a:lnTo>
                    <a:pt x="96" y="684"/>
                  </a:lnTo>
                  <a:lnTo>
                    <a:pt x="96" y="678"/>
                  </a:lnTo>
                  <a:lnTo>
                    <a:pt x="90" y="678"/>
                  </a:lnTo>
                  <a:lnTo>
                    <a:pt x="90" y="672"/>
                  </a:lnTo>
                  <a:lnTo>
                    <a:pt x="96" y="672"/>
                  </a:lnTo>
                  <a:lnTo>
                    <a:pt x="96" y="660"/>
                  </a:lnTo>
                  <a:lnTo>
                    <a:pt x="78" y="630"/>
                  </a:lnTo>
                  <a:lnTo>
                    <a:pt x="72" y="630"/>
                  </a:lnTo>
                  <a:lnTo>
                    <a:pt x="72" y="624"/>
                  </a:lnTo>
                  <a:lnTo>
                    <a:pt x="66" y="624"/>
                  </a:lnTo>
                  <a:lnTo>
                    <a:pt x="66" y="618"/>
                  </a:lnTo>
                  <a:lnTo>
                    <a:pt x="60" y="618"/>
                  </a:lnTo>
                  <a:lnTo>
                    <a:pt x="60" y="612"/>
                  </a:lnTo>
                  <a:lnTo>
                    <a:pt x="54" y="612"/>
                  </a:lnTo>
                  <a:lnTo>
                    <a:pt x="54" y="606"/>
                  </a:lnTo>
                  <a:lnTo>
                    <a:pt x="60" y="600"/>
                  </a:lnTo>
                  <a:lnTo>
                    <a:pt x="60" y="594"/>
                  </a:lnTo>
                  <a:lnTo>
                    <a:pt x="60" y="588"/>
                  </a:lnTo>
                  <a:lnTo>
                    <a:pt x="60" y="582"/>
                  </a:lnTo>
                  <a:lnTo>
                    <a:pt x="54" y="582"/>
                  </a:lnTo>
                  <a:lnTo>
                    <a:pt x="48" y="582"/>
                  </a:lnTo>
                  <a:lnTo>
                    <a:pt x="42" y="576"/>
                  </a:lnTo>
                  <a:lnTo>
                    <a:pt x="36" y="570"/>
                  </a:lnTo>
                  <a:lnTo>
                    <a:pt x="42" y="552"/>
                  </a:lnTo>
                  <a:lnTo>
                    <a:pt x="36" y="552"/>
                  </a:lnTo>
                  <a:lnTo>
                    <a:pt x="36" y="546"/>
                  </a:lnTo>
                  <a:lnTo>
                    <a:pt x="36" y="540"/>
                  </a:lnTo>
                  <a:lnTo>
                    <a:pt x="30" y="540"/>
                  </a:lnTo>
                  <a:lnTo>
                    <a:pt x="30" y="534"/>
                  </a:lnTo>
                  <a:lnTo>
                    <a:pt x="30" y="528"/>
                  </a:lnTo>
                  <a:lnTo>
                    <a:pt x="36" y="522"/>
                  </a:lnTo>
                  <a:lnTo>
                    <a:pt x="30" y="522"/>
                  </a:lnTo>
                  <a:lnTo>
                    <a:pt x="24" y="516"/>
                  </a:lnTo>
                  <a:lnTo>
                    <a:pt x="18" y="516"/>
                  </a:lnTo>
                  <a:lnTo>
                    <a:pt x="18" y="522"/>
                  </a:lnTo>
                  <a:lnTo>
                    <a:pt x="12" y="522"/>
                  </a:lnTo>
                  <a:lnTo>
                    <a:pt x="6" y="522"/>
                  </a:lnTo>
                  <a:lnTo>
                    <a:pt x="6" y="516"/>
                  </a:lnTo>
                  <a:lnTo>
                    <a:pt x="0" y="516"/>
                  </a:lnTo>
                  <a:lnTo>
                    <a:pt x="0" y="510"/>
                  </a:lnTo>
                  <a:lnTo>
                    <a:pt x="6" y="510"/>
                  </a:lnTo>
                  <a:lnTo>
                    <a:pt x="6" y="504"/>
                  </a:lnTo>
                  <a:lnTo>
                    <a:pt x="6" y="498"/>
                  </a:lnTo>
                  <a:lnTo>
                    <a:pt x="12" y="498"/>
                  </a:lnTo>
                  <a:lnTo>
                    <a:pt x="18" y="498"/>
                  </a:lnTo>
                  <a:lnTo>
                    <a:pt x="18" y="492"/>
                  </a:lnTo>
                  <a:lnTo>
                    <a:pt x="24" y="492"/>
                  </a:lnTo>
                  <a:lnTo>
                    <a:pt x="24" y="486"/>
                  </a:lnTo>
                  <a:lnTo>
                    <a:pt x="24" y="480"/>
                  </a:lnTo>
                  <a:lnTo>
                    <a:pt x="24" y="474"/>
                  </a:lnTo>
                  <a:lnTo>
                    <a:pt x="18" y="474"/>
                  </a:lnTo>
                  <a:lnTo>
                    <a:pt x="18" y="468"/>
                  </a:lnTo>
                  <a:lnTo>
                    <a:pt x="18" y="462"/>
                  </a:lnTo>
                  <a:lnTo>
                    <a:pt x="18" y="456"/>
                  </a:lnTo>
                  <a:lnTo>
                    <a:pt x="24" y="456"/>
                  </a:lnTo>
                  <a:lnTo>
                    <a:pt x="30" y="450"/>
                  </a:lnTo>
                  <a:lnTo>
                    <a:pt x="36" y="450"/>
                  </a:lnTo>
                  <a:lnTo>
                    <a:pt x="42" y="444"/>
                  </a:lnTo>
                  <a:lnTo>
                    <a:pt x="36" y="444"/>
                  </a:lnTo>
                  <a:lnTo>
                    <a:pt x="30" y="438"/>
                  </a:lnTo>
                  <a:lnTo>
                    <a:pt x="36" y="438"/>
                  </a:lnTo>
                  <a:lnTo>
                    <a:pt x="30" y="438"/>
                  </a:lnTo>
                  <a:lnTo>
                    <a:pt x="30" y="432"/>
                  </a:lnTo>
                  <a:lnTo>
                    <a:pt x="30" y="426"/>
                  </a:lnTo>
                  <a:lnTo>
                    <a:pt x="36" y="426"/>
                  </a:lnTo>
                  <a:lnTo>
                    <a:pt x="36" y="420"/>
                  </a:lnTo>
                  <a:lnTo>
                    <a:pt x="42" y="420"/>
                  </a:lnTo>
                  <a:lnTo>
                    <a:pt x="48" y="420"/>
                  </a:lnTo>
                  <a:lnTo>
                    <a:pt x="42" y="414"/>
                  </a:lnTo>
                  <a:lnTo>
                    <a:pt x="42" y="408"/>
                  </a:lnTo>
                  <a:lnTo>
                    <a:pt x="48" y="408"/>
                  </a:lnTo>
                  <a:lnTo>
                    <a:pt x="48" y="402"/>
                  </a:lnTo>
                  <a:lnTo>
                    <a:pt x="54" y="402"/>
                  </a:lnTo>
                  <a:lnTo>
                    <a:pt x="60" y="396"/>
                  </a:lnTo>
                  <a:lnTo>
                    <a:pt x="54" y="396"/>
                  </a:lnTo>
                  <a:lnTo>
                    <a:pt x="60" y="396"/>
                  </a:lnTo>
                  <a:lnTo>
                    <a:pt x="60" y="390"/>
                  </a:lnTo>
                  <a:lnTo>
                    <a:pt x="60" y="384"/>
                  </a:lnTo>
                  <a:lnTo>
                    <a:pt x="54" y="384"/>
                  </a:lnTo>
                  <a:lnTo>
                    <a:pt x="54" y="378"/>
                  </a:lnTo>
                  <a:lnTo>
                    <a:pt x="60" y="378"/>
                  </a:lnTo>
                  <a:lnTo>
                    <a:pt x="60" y="372"/>
                  </a:lnTo>
                  <a:lnTo>
                    <a:pt x="66" y="372"/>
                  </a:lnTo>
                  <a:lnTo>
                    <a:pt x="66" y="366"/>
                  </a:lnTo>
                  <a:lnTo>
                    <a:pt x="66" y="372"/>
                  </a:lnTo>
                  <a:lnTo>
                    <a:pt x="72" y="372"/>
                  </a:lnTo>
                  <a:lnTo>
                    <a:pt x="72" y="366"/>
                  </a:lnTo>
                  <a:lnTo>
                    <a:pt x="72" y="372"/>
                  </a:lnTo>
                  <a:lnTo>
                    <a:pt x="78" y="372"/>
                  </a:lnTo>
                  <a:lnTo>
                    <a:pt x="84" y="372"/>
                  </a:lnTo>
                  <a:lnTo>
                    <a:pt x="84" y="366"/>
                  </a:lnTo>
                  <a:lnTo>
                    <a:pt x="90" y="366"/>
                  </a:lnTo>
                  <a:lnTo>
                    <a:pt x="96" y="366"/>
                  </a:lnTo>
                  <a:lnTo>
                    <a:pt x="102" y="366"/>
                  </a:lnTo>
                  <a:lnTo>
                    <a:pt x="108" y="372"/>
                  </a:lnTo>
                  <a:lnTo>
                    <a:pt x="108" y="180"/>
                  </a:lnTo>
                  <a:close/>
                </a:path>
              </a:pathLst>
            </a:custGeom>
            <a:solidFill>
              <a:srgbClr val="E2E2E2"/>
            </a:solidFill>
            <a:ln w="9525">
              <a:solidFill>
                <a:srgbClr val="808080"/>
              </a:solidFill>
              <a:round/>
              <a:headEnd/>
              <a:tailEnd/>
            </a:ln>
          </p:spPr>
          <p:txBody>
            <a:bodyPr/>
            <a:lstStyle/>
            <a:p>
              <a:endParaRPr lang="en-ZA"/>
            </a:p>
          </p:txBody>
        </p:sp>
        <p:sp>
          <p:nvSpPr>
            <p:cNvPr id="124002" name="Freeform 98"/>
            <p:cNvSpPr>
              <a:spLocks noChangeAspect="1"/>
            </p:cNvSpPr>
            <p:nvPr>
              <p:custDataLst>
                <p:tags r:id="rId38"/>
              </p:custDataLst>
            </p:nvPr>
          </p:nvSpPr>
          <p:spPr bwMode="auto">
            <a:xfrm>
              <a:off x="4524" y="768"/>
              <a:ext cx="338" cy="325"/>
            </a:xfrm>
            <a:custGeom>
              <a:avLst/>
              <a:gdLst>
                <a:gd name="T0" fmla="*/ 60 w 552"/>
                <a:gd name="T1" fmla="*/ 6 h 498"/>
                <a:gd name="T2" fmla="*/ 102 w 552"/>
                <a:gd name="T3" fmla="*/ 12 h 498"/>
                <a:gd name="T4" fmla="*/ 132 w 552"/>
                <a:gd name="T5" fmla="*/ 24 h 498"/>
                <a:gd name="T6" fmla="*/ 174 w 552"/>
                <a:gd name="T7" fmla="*/ 30 h 498"/>
                <a:gd name="T8" fmla="*/ 204 w 552"/>
                <a:gd name="T9" fmla="*/ 42 h 498"/>
                <a:gd name="T10" fmla="*/ 246 w 552"/>
                <a:gd name="T11" fmla="*/ 30 h 498"/>
                <a:gd name="T12" fmla="*/ 270 w 552"/>
                <a:gd name="T13" fmla="*/ 24 h 498"/>
                <a:gd name="T14" fmla="*/ 306 w 552"/>
                <a:gd name="T15" fmla="*/ 6 h 498"/>
                <a:gd name="T16" fmla="*/ 294 w 552"/>
                <a:gd name="T17" fmla="*/ 18 h 498"/>
                <a:gd name="T18" fmla="*/ 318 w 552"/>
                <a:gd name="T19" fmla="*/ 6 h 498"/>
                <a:gd name="T20" fmla="*/ 348 w 552"/>
                <a:gd name="T21" fmla="*/ 12 h 498"/>
                <a:gd name="T22" fmla="*/ 372 w 552"/>
                <a:gd name="T23" fmla="*/ 18 h 498"/>
                <a:gd name="T24" fmla="*/ 354 w 552"/>
                <a:gd name="T25" fmla="*/ 6 h 498"/>
                <a:gd name="T26" fmla="*/ 354 w 552"/>
                <a:gd name="T27" fmla="*/ 18 h 498"/>
                <a:gd name="T28" fmla="*/ 366 w 552"/>
                <a:gd name="T29" fmla="*/ 24 h 498"/>
                <a:gd name="T30" fmla="*/ 372 w 552"/>
                <a:gd name="T31" fmla="*/ 30 h 498"/>
                <a:gd name="T32" fmla="*/ 378 w 552"/>
                <a:gd name="T33" fmla="*/ 30 h 498"/>
                <a:gd name="T34" fmla="*/ 402 w 552"/>
                <a:gd name="T35" fmla="*/ 30 h 498"/>
                <a:gd name="T36" fmla="*/ 414 w 552"/>
                <a:gd name="T37" fmla="*/ 30 h 498"/>
                <a:gd name="T38" fmla="*/ 420 w 552"/>
                <a:gd name="T39" fmla="*/ 36 h 498"/>
                <a:gd name="T40" fmla="*/ 432 w 552"/>
                <a:gd name="T41" fmla="*/ 30 h 498"/>
                <a:gd name="T42" fmla="*/ 468 w 552"/>
                <a:gd name="T43" fmla="*/ 24 h 498"/>
                <a:gd name="T44" fmla="*/ 492 w 552"/>
                <a:gd name="T45" fmla="*/ 60 h 498"/>
                <a:gd name="T46" fmla="*/ 510 w 552"/>
                <a:gd name="T47" fmla="*/ 108 h 498"/>
                <a:gd name="T48" fmla="*/ 498 w 552"/>
                <a:gd name="T49" fmla="*/ 138 h 498"/>
                <a:gd name="T50" fmla="*/ 486 w 552"/>
                <a:gd name="T51" fmla="*/ 168 h 498"/>
                <a:gd name="T52" fmla="*/ 474 w 552"/>
                <a:gd name="T53" fmla="*/ 192 h 498"/>
                <a:gd name="T54" fmla="*/ 450 w 552"/>
                <a:gd name="T55" fmla="*/ 180 h 498"/>
                <a:gd name="T56" fmla="*/ 426 w 552"/>
                <a:gd name="T57" fmla="*/ 156 h 498"/>
                <a:gd name="T58" fmla="*/ 420 w 552"/>
                <a:gd name="T59" fmla="*/ 132 h 498"/>
                <a:gd name="T60" fmla="*/ 402 w 552"/>
                <a:gd name="T61" fmla="*/ 108 h 498"/>
                <a:gd name="T62" fmla="*/ 396 w 552"/>
                <a:gd name="T63" fmla="*/ 96 h 498"/>
                <a:gd name="T64" fmla="*/ 390 w 552"/>
                <a:gd name="T65" fmla="*/ 96 h 498"/>
                <a:gd name="T66" fmla="*/ 390 w 552"/>
                <a:gd name="T67" fmla="*/ 120 h 498"/>
                <a:gd name="T68" fmla="*/ 402 w 552"/>
                <a:gd name="T69" fmla="*/ 150 h 498"/>
                <a:gd name="T70" fmla="*/ 420 w 552"/>
                <a:gd name="T71" fmla="*/ 174 h 498"/>
                <a:gd name="T72" fmla="*/ 438 w 552"/>
                <a:gd name="T73" fmla="*/ 192 h 498"/>
                <a:gd name="T74" fmla="*/ 438 w 552"/>
                <a:gd name="T75" fmla="*/ 198 h 498"/>
                <a:gd name="T76" fmla="*/ 450 w 552"/>
                <a:gd name="T77" fmla="*/ 216 h 498"/>
                <a:gd name="T78" fmla="*/ 462 w 552"/>
                <a:gd name="T79" fmla="*/ 234 h 498"/>
                <a:gd name="T80" fmla="*/ 474 w 552"/>
                <a:gd name="T81" fmla="*/ 270 h 498"/>
                <a:gd name="T82" fmla="*/ 492 w 552"/>
                <a:gd name="T83" fmla="*/ 300 h 498"/>
                <a:gd name="T84" fmla="*/ 504 w 552"/>
                <a:gd name="T85" fmla="*/ 330 h 498"/>
                <a:gd name="T86" fmla="*/ 522 w 552"/>
                <a:gd name="T87" fmla="*/ 354 h 498"/>
                <a:gd name="T88" fmla="*/ 540 w 552"/>
                <a:gd name="T89" fmla="*/ 378 h 498"/>
                <a:gd name="T90" fmla="*/ 546 w 552"/>
                <a:gd name="T91" fmla="*/ 390 h 498"/>
                <a:gd name="T92" fmla="*/ 534 w 552"/>
                <a:gd name="T93" fmla="*/ 396 h 498"/>
                <a:gd name="T94" fmla="*/ 540 w 552"/>
                <a:gd name="T95" fmla="*/ 408 h 498"/>
                <a:gd name="T96" fmla="*/ 510 w 552"/>
                <a:gd name="T97" fmla="*/ 438 h 498"/>
                <a:gd name="T98" fmla="*/ 360 w 552"/>
                <a:gd name="T99" fmla="*/ 480 h 498"/>
                <a:gd name="T100" fmla="*/ 18 w 552"/>
                <a:gd name="T101" fmla="*/ 480 h 498"/>
                <a:gd name="T102" fmla="*/ 12 w 552"/>
                <a:gd name="T103" fmla="*/ 102 h 498"/>
                <a:gd name="T104" fmla="*/ 12 w 552"/>
                <a:gd name="T105" fmla="*/ 60 h 498"/>
                <a:gd name="T106" fmla="*/ 12 w 552"/>
                <a:gd name="T107" fmla="*/ 24 h 498"/>
                <a:gd name="T108" fmla="*/ 24 w 552"/>
                <a:gd name="T109" fmla="*/ 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2" h="498">
                  <a:moveTo>
                    <a:pt x="24" y="6"/>
                  </a:moveTo>
                  <a:lnTo>
                    <a:pt x="24" y="12"/>
                  </a:lnTo>
                  <a:lnTo>
                    <a:pt x="30" y="12"/>
                  </a:lnTo>
                  <a:lnTo>
                    <a:pt x="36" y="12"/>
                  </a:lnTo>
                  <a:lnTo>
                    <a:pt x="42" y="12"/>
                  </a:lnTo>
                  <a:lnTo>
                    <a:pt x="54" y="6"/>
                  </a:lnTo>
                  <a:lnTo>
                    <a:pt x="60" y="6"/>
                  </a:lnTo>
                  <a:lnTo>
                    <a:pt x="66" y="6"/>
                  </a:lnTo>
                  <a:lnTo>
                    <a:pt x="72" y="6"/>
                  </a:lnTo>
                  <a:lnTo>
                    <a:pt x="78" y="6"/>
                  </a:lnTo>
                  <a:lnTo>
                    <a:pt x="84" y="12"/>
                  </a:lnTo>
                  <a:lnTo>
                    <a:pt x="90" y="12"/>
                  </a:lnTo>
                  <a:lnTo>
                    <a:pt x="96" y="12"/>
                  </a:lnTo>
                  <a:lnTo>
                    <a:pt x="102" y="12"/>
                  </a:lnTo>
                  <a:lnTo>
                    <a:pt x="108" y="12"/>
                  </a:lnTo>
                  <a:lnTo>
                    <a:pt x="114" y="12"/>
                  </a:lnTo>
                  <a:lnTo>
                    <a:pt x="114" y="18"/>
                  </a:lnTo>
                  <a:lnTo>
                    <a:pt x="120" y="18"/>
                  </a:lnTo>
                  <a:lnTo>
                    <a:pt x="126" y="18"/>
                  </a:lnTo>
                  <a:lnTo>
                    <a:pt x="132" y="18"/>
                  </a:lnTo>
                  <a:lnTo>
                    <a:pt x="132" y="24"/>
                  </a:lnTo>
                  <a:lnTo>
                    <a:pt x="138" y="24"/>
                  </a:lnTo>
                  <a:lnTo>
                    <a:pt x="144" y="24"/>
                  </a:lnTo>
                  <a:lnTo>
                    <a:pt x="150" y="24"/>
                  </a:lnTo>
                  <a:lnTo>
                    <a:pt x="156" y="24"/>
                  </a:lnTo>
                  <a:lnTo>
                    <a:pt x="162" y="30"/>
                  </a:lnTo>
                  <a:lnTo>
                    <a:pt x="168" y="30"/>
                  </a:lnTo>
                  <a:lnTo>
                    <a:pt x="174" y="30"/>
                  </a:lnTo>
                  <a:lnTo>
                    <a:pt x="180" y="30"/>
                  </a:lnTo>
                  <a:lnTo>
                    <a:pt x="186" y="30"/>
                  </a:lnTo>
                  <a:lnTo>
                    <a:pt x="192" y="30"/>
                  </a:lnTo>
                  <a:lnTo>
                    <a:pt x="192" y="36"/>
                  </a:lnTo>
                  <a:lnTo>
                    <a:pt x="198" y="36"/>
                  </a:lnTo>
                  <a:lnTo>
                    <a:pt x="204" y="36"/>
                  </a:lnTo>
                  <a:lnTo>
                    <a:pt x="204" y="42"/>
                  </a:lnTo>
                  <a:lnTo>
                    <a:pt x="210" y="42"/>
                  </a:lnTo>
                  <a:lnTo>
                    <a:pt x="216" y="42"/>
                  </a:lnTo>
                  <a:lnTo>
                    <a:pt x="222" y="42"/>
                  </a:lnTo>
                  <a:lnTo>
                    <a:pt x="228" y="42"/>
                  </a:lnTo>
                  <a:lnTo>
                    <a:pt x="234" y="42"/>
                  </a:lnTo>
                  <a:lnTo>
                    <a:pt x="240" y="36"/>
                  </a:lnTo>
                  <a:lnTo>
                    <a:pt x="246" y="30"/>
                  </a:lnTo>
                  <a:lnTo>
                    <a:pt x="252" y="30"/>
                  </a:lnTo>
                  <a:lnTo>
                    <a:pt x="258" y="30"/>
                  </a:lnTo>
                  <a:lnTo>
                    <a:pt x="258" y="24"/>
                  </a:lnTo>
                  <a:lnTo>
                    <a:pt x="264" y="24"/>
                  </a:lnTo>
                  <a:lnTo>
                    <a:pt x="264" y="18"/>
                  </a:lnTo>
                  <a:lnTo>
                    <a:pt x="270" y="18"/>
                  </a:lnTo>
                  <a:lnTo>
                    <a:pt x="270" y="24"/>
                  </a:lnTo>
                  <a:lnTo>
                    <a:pt x="276" y="24"/>
                  </a:lnTo>
                  <a:lnTo>
                    <a:pt x="276" y="18"/>
                  </a:lnTo>
                  <a:lnTo>
                    <a:pt x="282" y="18"/>
                  </a:lnTo>
                  <a:lnTo>
                    <a:pt x="282" y="12"/>
                  </a:lnTo>
                  <a:lnTo>
                    <a:pt x="288" y="12"/>
                  </a:lnTo>
                  <a:lnTo>
                    <a:pt x="294" y="12"/>
                  </a:lnTo>
                  <a:lnTo>
                    <a:pt x="306" y="6"/>
                  </a:lnTo>
                  <a:lnTo>
                    <a:pt x="312" y="6"/>
                  </a:lnTo>
                  <a:lnTo>
                    <a:pt x="306" y="6"/>
                  </a:lnTo>
                  <a:lnTo>
                    <a:pt x="306" y="12"/>
                  </a:lnTo>
                  <a:lnTo>
                    <a:pt x="300" y="12"/>
                  </a:lnTo>
                  <a:lnTo>
                    <a:pt x="294" y="12"/>
                  </a:lnTo>
                  <a:lnTo>
                    <a:pt x="288" y="18"/>
                  </a:lnTo>
                  <a:lnTo>
                    <a:pt x="294" y="18"/>
                  </a:lnTo>
                  <a:lnTo>
                    <a:pt x="300" y="12"/>
                  </a:lnTo>
                  <a:lnTo>
                    <a:pt x="300" y="18"/>
                  </a:lnTo>
                  <a:lnTo>
                    <a:pt x="300" y="12"/>
                  </a:lnTo>
                  <a:lnTo>
                    <a:pt x="306" y="12"/>
                  </a:lnTo>
                  <a:lnTo>
                    <a:pt x="312" y="12"/>
                  </a:lnTo>
                  <a:lnTo>
                    <a:pt x="318" y="12"/>
                  </a:lnTo>
                  <a:lnTo>
                    <a:pt x="318" y="6"/>
                  </a:lnTo>
                  <a:lnTo>
                    <a:pt x="312" y="6"/>
                  </a:lnTo>
                  <a:lnTo>
                    <a:pt x="318" y="6"/>
                  </a:lnTo>
                  <a:lnTo>
                    <a:pt x="324" y="6"/>
                  </a:lnTo>
                  <a:lnTo>
                    <a:pt x="330" y="12"/>
                  </a:lnTo>
                  <a:lnTo>
                    <a:pt x="336" y="12"/>
                  </a:lnTo>
                  <a:lnTo>
                    <a:pt x="342" y="12"/>
                  </a:lnTo>
                  <a:lnTo>
                    <a:pt x="348" y="12"/>
                  </a:lnTo>
                  <a:lnTo>
                    <a:pt x="354" y="12"/>
                  </a:lnTo>
                  <a:lnTo>
                    <a:pt x="354" y="6"/>
                  </a:lnTo>
                  <a:lnTo>
                    <a:pt x="360" y="6"/>
                  </a:lnTo>
                  <a:lnTo>
                    <a:pt x="360" y="12"/>
                  </a:lnTo>
                  <a:lnTo>
                    <a:pt x="366" y="12"/>
                  </a:lnTo>
                  <a:lnTo>
                    <a:pt x="366" y="18"/>
                  </a:lnTo>
                  <a:lnTo>
                    <a:pt x="372" y="18"/>
                  </a:lnTo>
                  <a:lnTo>
                    <a:pt x="372" y="24"/>
                  </a:lnTo>
                  <a:lnTo>
                    <a:pt x="372" y="18"/>
                  </a:lnTo>
                  <a:lnTo>
                    <a:pt x="366" y="18"/>
                  </a:lnTo>
                  <a:lnTo>
                    <a:pt x="360" y="18"/>
                  </a:lnTo>
                  <a:lnTo>
                    <a:pt x="360" y="12"/>
                  </a:lnTo>
                  <a:lnTo>
                    <a:pt x="360" y="6"/>
                  </a:lnTo>
                  <a:lnTo>
                    <a:pt x="354" y="6"/>
                  </a:lnTo>
                  <a:lnTo>
                    <a:pt x="354" y="12"/>
                  </a:lnTo>
                  <a:lnTo>
                    <a:pt x="360" y="12"/>
                  </a:lnTo>
                  <a:lnTo>
                    <a:pt x="354" y="12"/>
                  </a:lnTo>
                  <a:lnTo>
                    <a:pt x="360" y="12"/>
                  </a:lnTo>
                  <a:lnTo>
                    <a:pt x="354" y="18"/>
                  </a:lnTo>
                  <a:lnTo>
                    <a:pt x="360" y="18"/>
                  </a:lnTo>
                  <a:lnTo>
                    <a:pt x="354" y="18"/>
                  </a:lnTo>
                  <a:lnTo>
                    <a:pt x="354" y="24"/>
                  </a:lnTo>
                  <a:lnTo>
                    <a:pt x="354" y="18"/>
                  </a:lnTo>
                  <a:lnTo>
                    <a:pt x="354" y="24"/>
                  </a:lnTo>
                  <a:lnTo>
                    <a:pt x="354" y="18"/>
                  </a:lnTo>
                  <a:lnTo>
                    <a:pt x="354" y="24"/>
                  </a:lnTo>
                  <a:lnTo>
                    <a:pt x="360" y="24"/>
                  </a:lnTo>
                  <a:lnTo>
                    <a:pt x="366" y="24"/>
                  </a:lnTo>
                  <a:lnTo>
                    <a:pt x="366" y="30"/>
                  </a:lnTo>
                  <a:lnTo>
                    <a:pt x="372" y="30"/>
                  </a:lnTo>
                  <a:lnTo>
                    <a:pt x="366" y="30"/>
                  </a:lnTo>
                  <a:lnTo>
                    <a:pt x="372" y="24"/>
                  </a:lnTo>
                  <a:lnTo>
                    <a:pt x="366" y="24"/>
                  </a:lnTo>
                  <a:lnTo>
                    <a:pt x="372" y="24"/>
                  </a:lnTo>
                  <a:lnTo>
                    <a:pt x="372" y="30"/>
                  </a:lnTo>
                  <a:lnTo>
                    <a:pt x="372" y="24"/>
                  </a:lnTo>
                  <a:lnTo>
                    <a:pt x="372" y="30"/>
                  </a:lnTo>
                  <a:lnTo>
                    <a:pt x="378" y="30"/>
                  </a:lnTo>
                  <a:lnTo>
                    <a:pt x="378" y="24"/>
                  </a:lnTo>
                  <a:lnTo>
                    <a:pt x="372" y="24"/>
                  </a:lnTo>
                  <a:lnTo>
                    <a:pt x="378" y="24"/>
                  </a:lnTo>
                  <a:lnTo>
                    <a:pt x="378" y="30"/>
                  </a:lnTo>
                  <a:lnTo>
                    <a:pt x="384" y="24"/>
                  </a:lnTo>
                  <a:lnTo>
                    <a:pt x="378" y="24"/>
                  </a:lnTo>
                  <a:lnTo>
                    <a:pt x="384" y="24"/>
                  </a:lnTo>
                  <a:lnTo>
                    <a:pt x="384" y="30"/>
                  </a:lnTo>
                  <a:lnTo>
                    <a:pt x="390" y="30"/>
                  </a:lnTo>
                  <a:lnTo>
                    <a:pt x="396" y="30"/>
                  </a:lnTo>
                  <a:lnTo>
                    <a:pt x="402" y="30"/>
                  </a:lnTo>
                  <a:lnTo>
                    <a:pt x="408" y="30"/>
                  </a:lnTo>
                  <a:lnTo>
                    <a:pt x="402" y="30"/>
                  </a:lnTo>
                  <a:lnTo>
                    <a:pt x="396" y="36"/>
                  </a:lnTo>
                  <a:lnTo>
                    <a:pt x="402" y="36"/>
                  </a:lnTo>
                  <a:lnTo>
                    <a:pt x="402" y="30"/>
                  </a:lnTo>
                  <a:lnTo>
                    <a:pt x="408" y="30"/>
                  </a:lnTo>
                  <a:lnTo>
                    <a:pt x="414" y="30"/>
                  </a:lnTo>
                  <a:lnTo>
                    <a:pt x="414" y="36"/>
                  </a:lnTo>
                  <a:lnTo>
                    <a:pt x="414" y="30"/>
                  </a:lnTo>
                  <a:lnTo>
                    <a:pt x="408" y="30"/>
                  </a:lnTo>
                  <a:lnTo>
                    <a:pt x="414" y="30"/>
                  </a:lnTo>
                  <a:lnTo>
                    <a:pt x="420" y="24"/>
                  </a:lnTo>
                  <a:lnTo>
                    <a:pt x="420" y="30"/>
                  </a:lnTo>
                  <a:lnTo>
                    <a:pt x="420" y="36"/>
                  </a:lnTo>
                  <a:lnTo>
                    <a:pt x="420" y="30"/>
                  </a:lnTo>
                  <a:lnTo>
                    <a:pt x="426" y="30"/>
                  </a:lnTo>
                  <a:lnTo>
                    <a:pt x="420" y="30"/>
                  </a:lnTo>
                  <a:lnTo>
                    <a:pt x="426" y="30"/>
                  </a:lnTo>
                  <a:lnTo>
                    <a:pt x="432" y="30"/>
                  </a:lnTo>
                  <a:lnTo>
                    <a:pt x="426" y="30"/>
                  </a:lnTo>
                  <a:lnTo>
                    <a:pt x="432" y="30"/>
                  </a:lnTo>
                  <a:lnTo>
                    <a:pt x="438" y="30"/>
                  </a:lnTo>
                  <a:lnTo>
                    <a:pt x="432" y="30"/>
                  </a:lnTo>
                  <a:lnTo>
                    <a:pt x="438" y="30"/>
                  </a:lnTo>
                  <a:lnTo>
                    <a:pt x="444" y="30"/>
                  </a:lnTo>
                  <a:lnTo>
                    <a:pt x="450" y="30"/>
                  </a:lnTo>
                  <a:lnTo>
                    <a:pt x="456" y="24"/>
                  </a:lnTo>
                  <a:lnTo>
                    <a:pt x="468" y="24"/>
                  </a:lnTo>
                  <a:lnTo>
                    <a:pt x="474" y="18"/>
                  </a:lnTo>
                  <a:lnTo>
                    <a:pt x="474" y="24"/>
                  </a:lnTo>
                  <a:lnTo>
                    <a:pt x="480" y="36"/>
                  </a:lnTo>
                  <a:lnTo>
                    <a:pt x="480" y="42"/>
                  </a:lnTo>
                  <a:lnTo>
                    <a:pt x="486" y="54"/>
                  </a:lnTo>
                  <a:lnTo>
                    <a:pt x="486" y="60"/>
                  </a:lnTo>
                  <a:lnTo>
                    <a:pt x="492" y="60"/>
                  </a:lnTo>
                  <a:lnTo>
                    <a:pt x="492" y="66"/>
                  </a:lnTo>
                  <a:lnTo>
                    <a:pt x="492" y="72"/>
                  </a:lnTo>
                  <a:lnTo>
                    <a:pt x="498" y="84"/>
                  </a:lnTo>
                  <a:lnTo>
                    <a:pt x="504" y="96"/>
                  </a:lnTo>
                  <a:lnTo>
                    <a:pt x="504" y="102"/>
                  </a:lnTo>
                  <a:lnTo>
                    <a:pt x="504" y="108"/>
                  </a:lnTo>
                  <a:lnTo>
                    <a:pt x="510" y="108"/>
                  </a:lnTo>
                  <a:lnTo>
                    <a:pt x="504" y="108"/>
                  </a:lnTo>
                  <a:lnTo>
                    <a:pt x="504" y="114"/>
                  </a:lnTo>
                  <a:lnTo>
                    <a:pt x="504" y="120"/>
                  </a:lnTo>
                  <a:lnTo>
                    <a:pt x="498" y="120"/>
                  </a:lnTo>
                  <a:lnTo>
                    <a:pt x="498" y="126"/>
                  </a:lnTo>
                  <a:lnTo>
                    <a:pt x="498" y="132"/>
                  </a:lnTo>
                  <a:lnTo>
                    <a:pt x="498" y="138"/>
                  </a:lnTo>
                  <a:lnTo>
                    <a:pt x="492" y="138"/>
                  </a:lnTo>
                  <a:lnTo>
                    <a:pt x="492" y="144"/>
                  </a:lnTo>
                  <a:lnTo>
                    <a:pt x="492" y="150"/>
                  </a:lnTo>
                  <a:lnTo>
                    <a:pt x="492" y="156"/>
                  </a:lnTo>
                  <a:lnTo>
                    <a:pt x="486" y="156"/>
                  </a:lnTo>
                  <a:lnTo>
                    <a:pt x="486" y="162"/>
                  </a:lnTo>
                  <a:lnTo>
                    <a:pt x="486" y="168"/>
                  </a:lnTo>
                  <a:lnTo>
                    <a:pt x="480" y="168"/>
                  </a:lnTo>
                  <a:lnTo>
                    <a:pt x="486" y="174"/>
                  </a:lnTo>
                  <a:lnTo>
                    <a:pt x="486" y="180"/>
                  </a:lnTo>
                  <a:lnTo>
                    <a:pt x="486" y="186"/>
                  </a:lnTo>
                  <a:lnTo>
                    <a:pt x="480" y="186"/>
                  </a:lnTo>
                  <a:lnTo>
                    <a:pt x="480" y="192"/>
                  </a:lnTo>
                  <a:lnTo>
                    <a:pt x="474" y="192"/>
                  </a:lnTo>
                  <a:lnTo>
                    <a:pt x="474" y="198"/>
                  </a:lnTo>
                  <a:lnTo>
                    <a:pt x="468" y="198"/>
                  </a:lnTo>
                  <a:lnTo>
                    <a:pt x="468" y="192"/>
                  </a:lnTo>
                  <a:lnTo>
                    <a:pt x="462" y="192"/>
                  </a:lnTo>
                  <a:lnTo>
                    <a:pt x="456" y="186"/>
                  </a:lnTo>
                  <a:lnTo>
                    <a:pt x="450" y="186"/>
                  </a:lnTo>
                  <a:lnTo>
                    <a:pt x="450" y="180"/>
                  </a:lnTo>
                  <a:lnTo>
                    <a:pt x="444" y="180"/>
                  </a:lnTo>
                  <a:lnTo>
                    <a:pt x="444" y="174"/>
                  </a:lnTo>
                  <a:lnTo>
                    <a:pt x="438" y="168"/>
                  </a:lnTo>
                  <a:lnTo>
                    <a:pt x="432" y="168"/>
                  </a:lnTo>
                  <a:lnTo>
                    <a:pt x="432" y="162"/>
                  </a:lnTo>
                  <a:lnTo>
                    <a:pt x="426" y="162"/>
                  </a:lnTo>
                  <a:lnTo>
                    <a:pt x="426" y="156"/>
                  </a:lnTo>
                  <a:lnTo>
                    <a:pt x="426" y="150"/>
                  </a:lnTo>
                  <a:lnTo>
                    <a:pt x="420" y="150"/>
                  </a:lnTo>
                  <a:lnTo>
                    <a:pt x="426" y="150"/>
                  </a:lnTo>
                  <a:lnTo>
                    <a:pt x="426" y="144"/>
                  </a:lnTo>
                  <a:lnTo>
                    <a:pt x="420" y="144"/>
                  </a:lnTo>
                  <a:lnTo>
                    <a:pt x="420" y="138"/>
                  </a:lnTo>
                  <a:lnTo>
                    <a:pt x="420" y="132"/>
                  </a:lnTo>
                  <a:lnTo>
                    <a:pt x="414" y="132"/>
                  </a:lnTo>
                  <a:lnTo>
                    <a:pt x="414" y="126"/>
                  </a:lnTo>
                  <a:lnTo>
                    <a:pt x="408" y="126"/>
                  </a:lnTo>
                  <a:lnTo>
                    <a:pt x="408" y="120"/>
                  </a:lnTo>
                  <a:lnTo>
                    <a:pt x="402" y="120"/>
                  </a:lnTo>
                  <a:lnTo>
                    <a:pt x="402" y="114"/>
                  </a:lnTo>
                  <a:lnTo>
                    <a:pt x="402" y="108"/>
                  </a:lnTo>
                  <a:lnTo>
                    <a:pt x="396" y="108"/>
                  </a:lnTo>
                  <a:lnTo>
                    <a:pt x="402" y="108"/>
                  </a:lnTo>
                  <a:lnTo>
                    <a:pt x="396" y="108"/>
                  </a:lnTo>
                  <a:lnTo>
                    <a:pt x="402" y="108"/>
                  </a:lnTo>
                  <a:lnTo>
                    <a:pt x="396" y="108"/>
                  </a:lnTo>
                  <a:lnTo>
                    <a:pt x="396" y="102"/>
                  </a:lnTo>
                  <a:lnTo>
                    <a:pt x="396" y="96"/>
                  </a:lnTo>
                  <a:lnTo>
                    <a:pt x="396" y="90"/>
                  </a:lnTo>
                  <a:lnTo>
                    <a:pt x="390" y="90"/>
                  </a:lnTo>
                  <a:lnTo>
                    <a:pt x="390" y="84"/>
                  </a:lnTo>
                  <a:lnTo>
                    <a:pt x="390" y="90"/>
                  </a:lnTo>
                  <a:lnTo>
                    <a:pt x="384" y="90"/>
                  </a:lnTo>
                  <a:lnTo>
                    <a:pt x="390" y="90"/>
                  </a:lnTo>
                  <a:lnTo>
                    <a:pt x="390" y="96"/>
                  </a:lnTo>
                  <a:lnTo>
                    <a:pt x="384" y="96"/>
                  </a:lnTo>
                  <a:lnTo>
                    <a:pt x="384" y="102"/>
                  </a:lnTo>
                  <a:lnTo>
                    <a:pt x="378" y="108"/>
                  </a:lnTo>
                  <a:lnTo>
                    <a:pt x="384" y="108"/>
                  </a:lnTo>
                  <a:lnTo>
                    <a:pt x="384" y="114"/>
                  </a:lnTo>
                  <a:lnTo>
                    <a:pt x="390" y="114"/>
                  </a:lnTo>
                  <a:lnTo>
                    <a:pt x="390" y="120"/>
                  </a:lnTo>
                  <a:lnTo>
                    <a:pt x="396" y="120"/>
                  </a:lnTo>
                  <a:lnTo>
                    <a:pt x="396" y="126"/>
                  </a:lnTo>
                  <a:lnTo>
                    <a:pt x="396" y="132"/>
                  </a:lnTo>
                  <a:lnTo>
                    <a:pt x="396" y="138"/>
                  </a:lnTo>
                  <a:lnTo>
                    <a:pt x="396" y="144"/>
                  </a:lnTo>
                  <a:lnTo>
                    <a:pt x="402" y="144"/>
                  </a:lnTo>
                  <a:lnTo>
                    <a:pt x="402" y="150"/>
                  </a:lnTo>
                  <a:lnTo>
                    <a:pt x="408" y="150"/>
                  </a:lnTo>
                  <a:lnTo>
                    <a:pt x="408" y="156"/>
                  </a:lnTo>
                  <a:lnTo>
                    <a:pt x="414" y="156"/>
                  </a:lnTo>
                  <a:lnTo>
                    <a:pt x="414" y="162"/>
                  </a:lnTo>
                  <a:lnTo>
                    <a:pt x="414" y="168"/>
                  </a:lnTo>
                  <a:lnTo>
                    <a:pt x="420" y="168"/>
                  </a:lnTo>
                  <a:lnTo>
                    <a:pt x="420" y="174"/>
                  </a:lnTo>
                  <a:lnTo>
                    <a:pt x="426" y="174"/>
                  </a:lnTo>
                  <a:lnTo>
                    <a:pt x="426" y="180"/>
                  </a:lnTo>
                  <a:lnTo>
                    <a:pt x="432" y="180"/>
                  </a:lnTo>
                  <a:lnTo>
                    <a:pt x="438" y="186"/>
                  </a:lnTo>
                  <a:lnTo>
                    <a:pt x="438" y="192"/>
                  </a:lnTo>
                  <a:lnTo>
                    <a:pt x="444" y="192"/>
                  </a:lnTo>
                  <a:lnTo>
                    <a:pt x="438" y="192"/>
                  </a:lnTo>
                  <a:lnTo>
                    <a:pt x="438" y="198"/>
                  </a:lnTo>
                  <a:lnTo>
                    <a:pt x="444" y="198"/>
                  </a:lnTo>
                  <a:lnTo>
                    <a:pt x="444" y="204"/>
                  </a:lnTo>
                  <a:lnTo>
                    <a:pt x="438" y="198"/>
                  </a:lnTo>
                  <a:lnTo>
                    <a:pt x="444" y="204"/>
                  </a:lnTo>
                  <a:lnTo>
                    <a:pt x="438" y="204"/>
                  </a:lnTo>
                  <a:lnTo>
                    <a:pt x="438" y="198"/>
                  </a:lnTo>
                  <a:lnTo>
                    <a:pt x="438" y="204"/>
                  </a:lnTo>
                  <a:lnTo>
                    <a:pt x="444" y="204"/>
                  </a:lnTo>
                  <a:lnTo>
                    <a:pt x="438" y="204"/>
                  </a:lnTo>
                  <a:lnTo>
                    <a:pt x="438" y="210"/>
                  </a:lnTo>
                  <a:lnTo>
                    <a:pt x="444" y="210"/>
                  </a:lnTo>
                  <a:lnTo>
                    <a:pt x="444" y="216"/>
                  </a:lnTo>
                  <a:lnTo>
                    <a:pt x="450" y="216"/>
                  </a:lnTo>
                  <a:lnTo>
                    <a:pt x="444" y="216"/>
                  </a:lnTo>
                  <a:lnTo>
                    <a:pt x="450" y="216"/>
                  </a:lnTo>
                  <a:lnTo>
                    <a:pt x="450" y="222"/>
                  </a:lnTo>
                  <a:lnTo>
                    <a:pt x="456" y="222"/>
                  </a:lnTo>
                  <a:lnTo>
                    <a:pt x="456" y="228"/>
                  </a:lnTo>
                  <a:lnTo>
                    <a:pt x="456" y="234"/>
                  </a:lnTo>
                  <a:lnTo>
                    <a:pt x="462" y="234"/>
                  </a:lnTo>
                  <a:lnTo>
                    <a:pt x="462" y="240"/>
                  </a:lnTo>
                  <a:lnTo>
                    <a:pt x="462" y="246"/>
                  </a:lnTo>
                  <a:lnTo>
                    <a:pt x="462" y="252"/>
                  </a:lnTo>
                  <a:lnTo>
                    <a:pt x="462" y="258"/>
                  </a:lnTo>
                  <a:lnTo>
                    <a:pt x="468" y="258"/>
                  </a:lnTo>
                  <a:lnTo>
                    <a:pt x="468" y="264"/>
                  </a:lnTo>
                  <a:lnTo>
                    <a:pt x="474" y="270"/>
                  </a:lnTo>
                  <a:lnTo>
                    <a:pt x="474" y="276"/>
                  </a:lnTo>
                  <a:lnTo>
                    <a:pt x="480" y="282"/>
                  </a:lnTo>
                  <a:lnTo>
                    <a:pt x="480" y="288"/>
                  </a:lnTo>
                  <a:lnTo>
                    <a:pt x="486" y="288"/>
                  </a:lnTo>
                  <a:lnTo>
                    <a:pt x="486" y="294"/>
                  </a:lnTo>
                  <a:lnTo>
                    <a:pt x="492" y="294"/>
                  </a:lnTo>
                  <a:lnTo>
                    <a:pt x="492" y="300"/>
                  </a:lnTo>
                  <a:lnTo>
                    <a:pt x="492" y="306"/>
                  </a:lnTo>
                  <a:lnTo>
                    <a:pt x="498" y="306"/>
                  </a:lnTo>
                  <a:lnTo>
                    <a:pt x="498" y="312"/>
                  </a:lnTo>
                  <a:lnTo>
                    <a:pt x="498" y="318"/>
                  </a:lnTo>
                  <a:lnTo>
                    <a:pt x="504" y="318"/>
                  </a:lnTo>
                  <a:lnTo>
                    <a:pt x="504" y="324"/>
                  </a:lnTo>
                  <a:lnTo>
                    <a:pt x="504" y="330"/>
                  </a:lnTo>
                  <a:lnTo>
                    <a:pt x="510" y="330"/>
                  </a:lnTo>
                  <a:lnTo>
                    <a:pt x="510" y="336"/>
                  </a:lnTo>
                  <a:lnTo>
                    <a:pt x="510" y="342"/>
                  </a:lnTo>
                  <a:lnTo>
                    <a:pt x="516" y="342"/>
                  </a:lnTo>
                  <a:lnTo>
                    <a:pt x="516" y="348"/>
                  </a:lnTo>
                  <a:lnTo>
                    <a:pt x="516" y="354"/>
                  </a:lnTo>
                  <a:lnTo>
                    <a:pt x="522" y="354"/>
                  </a:lnTo>
                  <a:lnTo>
                    <a:pt x="522" y="360"/>
                  </a:lnTo>
                  <a:lnTo>
                    <a:pt x="528" y="366"/>
                  </a:lnTo>
                  <a:lnTo>
                    <a:pt x="534" y="372"/>
                  </a:lnTo>
                  <a:lnTo>
                    <a:pt x="534" y="378"/>
                  </a:lnTo>
                  <a:lnTo>
                    <a:pt x="540" y="378"/>
                  </a:lnTo>
                  <a:lnTo>
                    <a:pt x="534" y="378"/>
                  </a:lnTo>
                  <a:lnTo>
                    <a:pt x="540" y="378"/>
                  </a:lnTo>
                  <a:lnTo>
                    <a:pt x="540" y="384"/>
                  </a:lnTo>
                  <a:lnTo>
                    <a:pt x="546" y="384"/>
                  </a:lnTo>
                  <a:lnTo>
                    <a:pt x="552" y="384"/>
                  </a:lnTo>
                  <a:lnTo>
                    <a:pt x="552" y="390"/>
                  </a:lnTo>
                  <a:lnTo>
                    <a:pt x="552" y="384"/>
                  </a:lnTo>
                  <a:lnTo>
                    <a:pt x="546" y="384"/>
                  </a:lnTo>
                  <a:lnTo>
                    <a:pt x="546" y="390"/>
                  </a:lnTo>
                  <a:lnTo>
                    <a:pt x="546" y="384"/>
                  </a:lnTo>
                  <a:lnTo>
                    <a:pt x="540" y="384"/>
                  </a:lnTo>
                  <a:lnTo>
                    <a:pt x="534" y="384"/>
                  </a:lnTo>
                  <a:lnTo>
                    <a:pt x="540" y="384"/>
                  </a:lnTo>
                  <a:lnTo>
                    <a:pt x="534" y="384"/>
                  </a:lnTo>
                  <a:lnTo>
                    <a:pt x="534" y="390"/>
                  </a:lnTo>
                  <a:lnTo>
                    <a:pt x="534" y="396"/>
                  </a:lnTo>
                  <a:lnTo>
                    <a:pt x="540" y="396"/>
                  </a:lnTo>
                  <a:lnTo>
                    <a:pt x="534" y="396"/>
                  </a:lnTo>
                  <a:lnTo>
                    <a:pt x="540" y="396"/>
                  </a:lnTo>
                  <a:lnTo>
                    <a:pt x="540" y="402"/>
                  </a:lnTo>
                  <a:lnTo>
                    <a:pt x="534" y="402"/>
                  </a:lnTo>
                  <a:lnTo>
                    <a:pt x="540" y="402"/>
                  </a:lnTo>
                  <a:lnTo>
                    <a:pt x="540" y="408"/>
                  </a:lnTo>
                  <a:lnTo>
                    <a:pt x="534" y="408"/>
                  </a:lnTo>
                  <a:lnTo>
                    <a:pt x="540" y="414"/>
                  </a:lnTo>
                  <a:lnTo>
                    <a:pt x="540" y="420"/>
                  </a:lnTo>
                  <a:lnTo>
                    <a:pt x="540" y="426"/>
                  </a:lnTo>
                  <a:lnTo>
                    <a:pt x="546" y="426"/>
                  </a:lnTo>
                  <a:lnTo>
                    <a:pt x="522" y="444"/>
                  </a:lnTo>
                  <a:lnTo>
                    <a:pt x="510" y="438"/>
                  </a:lnTo>
                  <a:lnTo>
                    <a:pt x="498" y="468"/>
                  </a:lnTo>
                  <a:lnTo>
                    <a:pt x="468" y="474"/>
                  </a:lnTo>
                  <a:lnTo>
                    <a:pt x="462" y="492"/>
                  </a:lnTo>
                  <a:lnTo>
                    <a:pt x="438" y="498"/>
                  </a:lnTo>
                  <a:lnTo>
                    <a:pt x="420" y="480"/>
                  </a:lnTo>
                  <a:lnTo>
                    <a:pt x="366" y="480"/>
                  </a:lnTo>
                  <a:lnTo>
                    <a:pt x="360" y="480"/>
                  </a:lnTo>
                  <a:lnTo>
                    <a:pt x="336" y="480"/>
                  </a:lnTo>
                  <a:lnTo>
                    <a:pt x="336" y="474"/>
                  </a:lnTo>
                  <a:lnTo>
                    <a:pt x="330" y="474"/>
                  </a:lnTo>
                  <a:lnTo>
                    <a:pt x="330" y="480"/>
                  </a:lnTo>
                  <a:lnTo>
                    <a:pt x="90" y="480"/>
                  </a:lnTo>
                  <a:lnTo>
                    <a:pt x="24" y="480"/>
                  </a:lnTo>
                  <a:lnTo>
                    <a:pt x="18" y="480"/>
                  </a:lnTo>
                  <a:lnTo>
                    <a:pt x="18" y="120"/>
                  </a:lnTo>
                  <a:lnTo>
                    <a:pt x="12" y="120"/>
                  </a:lnTo>
                  <a:lnTo>
                    <a:pt x="12" y="114"/>
                  </a:lnTo>
                  <a:lnTo>
                    <a:pt x="12" y="108"/>
                  </a:lnTo>
                  <a:lnTo>
                    <a:pt x="6" y="108"/>
                  </a:lnTo>
                  <a:lnTo>
                    <a:pt x="12" y="108"/>
                  </a:lnTo>
                  <a:lnTo>
                    <a:pt x="12" y="102"/>
                  </a:lnTo>
                  <a:lnTo>
                    <a:pt x="6" y="96"/>
                  </a:lnTo>
                  <a:lnTo>
                    <a:pt x="6" y="90"/>
                  </a:lnTo>
                  <a:lnTo>
                    <a:pt x="6" y="78"/>
                  </a:lnTo>
                  <a:lnTo>
                    <a:pt x="0" y="78"/>
                  </a:lnTo>
                  <a:lnTo>
                    <a:pt x="6" y="72"/>
                  </a:lnTo>
                  <a:lnTo>
                    <a:pt x="6" y="66"/>
                  </a:lnTo>
                  <a:lnTo>
                    <a:pt x="12" y="60"/>
                  </a:lnTo>
                  <a:lnTo>
                    <a:pt x="12" y="54"/>
                  </a:lnTo>
                  <a:lnTo>
                    <a:pt x="18" y="48"/>
                  </a:lnTo>
                  <a:lnTo>
                    <a:pt x="18" y="42"/>
                  </a:lnTo>
                  <a:lnTo>
                    <a:pt x="12" y="42"/>
                  </a:lnTo>
                  <a:lnTo>
                    <a:pt x="12" y="36"/>
                  </a:lnTo>
                  <a:lnTo>
                    <a:pt x="12" y="30"/>
                  </a:lnTo>
                  <a:lnTo>
                    <a:pt x="12" y="24"/>
                  </a:lnTo>
                  <a:lnTo>
                    <a:pt x="12" y="18"/>
                  </a:lnTo>
                  <a:lnTo>
                    <a:pt x="6" y="18"/>
                  </a:lnTo>
                  <a:lnTo>
                    <a:pt x="12" y="12"/>
                  </a:lnTo>
                  <a:lnTo>
                    <a:pt x="18" y="6"/>
                  </a:lnTo>
                  <a:lnTo>
                    <a:pt x="24" y="6"/>
                  </a:lnTo>
                  <a:lnTo>
                    <a:pt x="24" y="0"/>
                  </a:lnTo>
                  <a:lnTo>
                    <a:pt x="24" y="6"/>
                  </a:lnTo>
                  <a:close/>
                </a:path>
              </a:pathLst>
            </a:custGeom>
            <a:solidFill>
              <a:srgbClr val="E2E2E2"/>
            </a:solidFill>
            <a:ln w="9525">
              <a:solidFill>
                <a:srgbClr val="808080"/>
              </a:solidFill>
              <a:prstDash val="solid"/>
              <a:round/>
              <a:headEnd/>
              <a:tailEnd/>
            </a:ln>
          </p:spPr>
          <p:txBody>
            <a:bodyPr/>
            <a:lstStyle/>
            <a:p>
              <a:endParaRPr lang="en-ZA"/>
            </a:p>
          </p:txBody>
        </p:sp>
        <p:sp>
          <p:nvSpPr>
            <p:cNvPr id="124003" name="Freeform 99"/>
            <p:cNvSpPr>
              <a:spLocks noChangeAspect="1"/>
            </p:cNvSpPr>
            <p:nvPr>
              <p:custDataLst>
                <p:tags r:id="rId39"/>
              </p:custDataLst>
            </p:nvPr>
          </p:nvSpPr>
          <p:spPr bwMode="auto">
            <a:xfrm>
              <a:off x="4885" y="1212"/>
              <a:ext cx="208" cy="182"/>
            </a:xfrm>
            <a:custGeom>
              <a:avLst/>
              <a:gdLst>
                <a:gd name="T0" fmla="*/ 120 w 336"/>
                <a:gd name="T1" fmla="*/ 12 h 276"/>
                <a:gd name="T2" fmla="*/ 126 w 336"/>
                <a:gd name="T3" fmla="*/ 30 h 276"/>
                <a:gd name="T4" fmla="*/ 132 w 336"/>
                <a:gd name="T5" fmla="*/ 48 h 276"/>
                <a:gd name="T6" fmla="*/ 132 w 336"/>
                <a:gd name="T7" fmla="*/ 60 h 276"/>
                <a:gd name="T8" fmla="*/ 138 w 336"/>
                <a:gd name="T9" fmla="*/ 66 h 276"/>
                <a:gd name="T10" fmla="*/ 138 w 336"/>
                <a:gd name="T11" fmla="*/ 90 h 276"/>
                <a:gd name="T12" fmla="*/ 150 w 336"/>
                <a:gd name="T13" fmla="*/ 114 h 276"/>
                <a:gd name="T14" fmla="*/ 162 w 336"/>
                <a:gd name="T15" fmla="*/ 126 h 276"/>
                <a:gd name="T16" fmla="*/ 168 w 336"/>
                <a:gd name="T17" fmla="*/ 144 h 276"/>
                <a:gd name="T18" fmla="*/ 168 w 336"/>
                <a:gd name="T19" fmla="*/ 126 h 276"/>
                <a:gd name="T20" fmla="*/ 174 w 336"/>
                <a:gd name="T21" fmla="*/ 126 h 276"/>
                <a:gd name="T22" fmla="*/ 186 w 336"/>
                <a:gd name="T23" fmla="*/ 138 h 276"/>
                <a:gd name="T24" fmla="*/ 186 w 336"/>
                <a:gd name="T25" fmla="*/ 150 h 276"/>
                <a:gd name="T26" fmla="*/ 198 w 336"/>
                <a:gd name="T27" fmla="*/ 150 h 276"/>
                <a:gd name="T28" fmla="*/ 204 w 336"/>
                <a:gd name="T29" fmla="*/ 144 h 276"/>
                <a:gd name="T30" fmla="*/ 204 w 336"/>
                <a:gd name="T31" fmla="*/ 144 h 276"/>
                <a:gd name="T32" fmla="*/ 210 w 336"/>
                <a:gd name="T33" fmla="*/ 150 h 276"/>
                <a:gd name="T34" fmla="*/ 228 w 336"/>
                <a:gd name="T35" fmla="*/ 162 h 276"/>
                <a:gd name="T36" fmla="*/ 246 w 336"/>
                <a:gd name="T37" fmla="*/ 174 h 276"/>
                <a:gd name="T38" fmla="*/ 258 w 336"/>
                <a:gd name="T39" fmla="*/ 198 h 276"/>
                <a:gd name="T40" fmla="*/ 270 w 336"/>
                <a:gd name="T41" fmla="*/ 204 h 276"/>
                <a:gd name="T42" fmla="*/ 282 w 336"/>
                <a:gd name="T43" fmla="*/ 216 h 276"/>
                <a:gd name="T44" fmla="*/ 294 w 336"/>
                <a:gd name="T45" fmla="*/ 216 h 276"/>
                <a:gd name="T46" fmla="*/ 300 w 336"/>
                <a:gd name="T47" fmla="*/ 234 h 276"/>
                <a:gd name="T48" fmla="*/ 312 w 336"/>
                <a:gd name="T49" fmla="*/ 246 h 276"/>
                <a:gd name="T50" fmla="*/ 318 w 336"/>
                <a:gd name="T51" fmla="*/ 252 h 276"/>
                <a:gd name="T52" fmla="*/ 324 w 336"/>
                <a:gd name="T53" fmla="*/ 252 h 276"/>
                <a:gd name="T54" fmla="*/ 330 w 336"/>
                <a:gd name="T55" fmla="*/ 258 h 276"/>
                <a:gd name="T56" fmla="*/ 318 w 336"/>
                <a:gd name="T57" fmla="*/ 264 h 276"/>
                <a:gd name="T58" fmla="*/ 306 w 336"/>
                <a:gd name="T59" fmla="*/ 270 h 276"/>
                <a:gd name="T60" fmla="*/ 288 w 336"/>
                <a:gd name="T61" fmla="*/ 258 h 276"/>
                <a:gd name="T62" fmla="*/ 276 w 336"/>
                <a:gd name="T63" fmla="*/ 246 h 276"/>
                <a:gd name="T64" fmla="*/ 246 w 336"/>
                <a:gd name="T65" fmla="*/ 216 h 276"/>
                <a:gd name="T66" fmla="*/ 228 w 336"/>
                <a:gd name="T67" fmla="*/ 198 h 276"/>
                <a:gd name="T68" fmla="*/ 210 w 336"/>
                <a:gd name="T69" fmla="*/ 186 h 276"/>
                <a:gd name="T70" fmla="*/ 186 w 336"/>
                <a:gd name="T71" fmla="*/ 174 h 276"/>
                <a:gd name="T72" fmla="*/ 162 w 336"/>
                <a:gd name="T73" fmla="*/ 174 h 276"/>
                <a:gd name="T74" fmla="*/ 150 w 336"/>
                <a:gd name="T75" fmla="*/ 174 h 276"/>
                <a:gd name="T76" fmla="*/ 132 w 336"/>
                <a:gd name="T77" fmla="*/ 162 h 276"/>
                <a:gd name="T78" fmla="*/ 120 w 336"/>
                <a:gd name="T79" fmla="*/ 174 h 276"/>
                <a:gd name="T80" fmla="*/ 96 w 336"/>
                <a:gd name="T81" fmla="*/ 174 h 276"/>
                <a:gd name="T82" fmla="*/ 84 w 336"/>
                <a:gd name="T83" fmla="*/ 162 h 276"/>
                <a:gd name="T84" fmla="*/ 60 w 336"/>
                <a:gd name="T85" fmla="*/ 192 h 276"/>
                <a:gd name="T86" fmla="*/ 48 w 336"/>
                <a:gd name="T87" fmla="*/ 180 h 276"/>
                <a:gd name="T88" fmla="*/ 36 w 336"/>
                <a:gd name="T89" fmla="*/ 180 h 276"/>
                <a:gd name="T90" fmla="*/ 24 w 336"/>
                <a:gd name="T91" fmla="*/ 180 h 276"/>
                <a:gd name="T92" fmla="*/ 6 w 336"/>
                <a:gd name="T93" fmla="*/ 174 h 276"/>
                <a:gd name="T94" fmla="*/ 0 w 336"/>
                <a:gd name="T95" fmla="*/ 144 h 276"/>
                <a:gd name="T96" fmla="*/ 12 w 336"/>
                <a:gd name="T97" fmla="*/ 126 h 276"/>
                <a:gd name="T98" fmla="*/ 18 w 336"/>
                <a:gd name="T99" fmla="*/ 102 h 276"/>
                <a:gd name="T100" fmla="*/ 30 w 336"/>
                <a:gd name="T101" fmla="*/ 84 h 276"/>
                <a:gd name="T102" fmla="*/ 30 w 336"/>
                <a:gd name="T103" fmla="*/ 72 h 276"/>
                <a:gd name="T104" fmla="*/ 30 w 336"/>
                <a:gd name="T105" fmla="*/ 60 h 276"/>
                <a:gd name="T106" fmla="*/ 36 w 336"/>
                <a:gd name="T107" fmla="*/ 42 h 276"/>
                <a:gd name="T108" fmla="*/ 54 w 336"/>
                <a:gd name="T109" fmla="*/ 36 h 276"/>
                <a:gd name="T110" fmla="*/ 66 w 336"/>
                <a:gd name="T111" fmla="*/ 24 h 276"/>
                <a:gd name="T112" fmla="*/ 84 w 336"/>
                <a:gd name="T113" fmla="*/ 18 h 276"/>
                <a:gd name="T114" fmla="*/ 96 w 336"/>
                <a:gd name="T115" fmla="*/ 1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6" h="276">
                  <a:moveTo>
                    <a:pt x="108" y="0"/>
                  </a:moveTo>
                  <a:lnTo>
                    <a:pt x="114" y="6"/>
                  </a:lnTo>
                  <a:lnTo>
                    <a:pt x="114" y="12"/>
                  </a:lnTo>
                  <a:lnTo>
                    <a:pt x="120" y="12"/>
                  </a:lnTo>
                  <a:lnTo>
                    <a:pt x="120" y="18"/>
                  </a:lnTo>
                  <a:lnTo>
                    <a:pt x="120" y="24"/>
                  </a:lnTo>
                  <a:lnTo>
                    <a:pt x="126" y="24"/>
                  </a:lnTo>
                  <a:lnTo>
                    <a:pt x="126" y="30"/>
                  </a:lnTo>
                  <a:lnTo>
                    <a:pt x="126" y="36"/>
                  </a:lnTo>
                  <a:lnTo>
                    <a:pt x="126" y="42"/>
                  </a:lnTo>
                  <a:lnTo>
                    <a:pt x="132" y="42"/>
                  </a:lnTo>
                  <a:lnTo>
                    <a:pt x="132" y="48"/>
                  </a:lnTo>
                  <a:lnTo>
                    <a:pt x="132" y="54"/>
                  </a:lnTo>
                  <a:lnTo>
                    <a:pt x="132" y="60"/>
                  </a:lnTo>
                  <a:lnTo>
                    <a:pt x="138" y="60"/>
                  </a:lnTo>
                  <a:lnTo>
                    <a:pt x="132" y="60"/>
                  </a:lnTo>
                  <a:lnTo>
                    <a:pt x="138" y="60"/>
                  </a:lnTo>
                  <a:lnTo>
                    <a:pt x="138" y="66"/>
                  </a:lnTo>
                  <a:lnTo>
                    <a:pt x="138" y="72"/>
                  </a:lnTo>
                  <a:lnTo>
                    <a:pt x="138" y="66"/>
                  </a:lnTo>
                  <a:lnTo>
                    <a:pt x="138" y="72"/>
                  </a:lnTo>
                  <a:lnTo>
                    <a:pt x="138" y="78"/>
                  </a:lnTo>
                  <a:lnTo>
                    <a:pt x="138" y="84"/>
                  </a:lnTo>
                  <a:lnTo>
                    <a:pt x="138" y="90"/>
                  </a:lnTo>
                  <a:lnTo>
                    <a:pt x="144" y="96"/>
                  </a:lnTo>
                  <a:lnTo>
                    <a:pt x="144" y="102"/>
                  </a:lnTo>
                  <a:lnTo>
                    <a:pt x="150" y="108"/>
                  </a:lnTo>
                  <a:lnTo>
                    <a:pt x="150" y="114"/>
                  </a:lnTo>
                  <a:lnTo>
                    <a:pt x="150" y="120"/>
                  </a:lnTo>
                  <a:lnTo>
                    <a:pt x="156" y="120"/>
                  </a:lnTo>
                  <a:lnTo>
                    <a:pt x="162" y="120"/>
                  </a:lnTo>
                  <a:lnTo>
                    <a:pt x="162" y="126"/>
                  </a:lnTo>
                  <a:lnTo>
                    <a:pt x="162" y="132"/>
                  </a:lnTo>
                  <a:lnTo>
                    <a:pt x="162" y="138"/>
                  </a:lnTo>
                  <a:lnTo>
                    <a:pt x="162" y="144"/>
                  </a:lnTo>
                  <a:lnTo>
                    <a:pt x="168" y="144"/>
                  </a:lnTo>
                  <a:lnTo>
                    <a:pt x="168" y="138"/>
                  </a:lnTo>
                  <a:lnTo>
                    <a:pt x="174" y="138"/>
                  </a:lnTo>
                  <a:lnTo>
                    <a:pt x="168" y="132"/>
                  </a:lnTo>
                  <a:lnTo>
                    <a:pt x="168" y="126"/>
                  </a:lnTo>
                  <a:lnTo>
                    <a:pt x="168" y="120"/>
                  </a:lnTo>
                  <a:lnTo>
                    <a:pt x="168" y="126"/>
                  </a:lnTo>
                  <a:lnTo>
                    <a:pt x="174" y="120"/>
                  </a:lnTo>
                  <a:lnTo>
                    <a:pt x="174" y="126"/>
                  </a:lnTo>
                  <a:lnTo>
                    <a:pt x="180" y="126"/>
                  </a:lnTo>
                  <a:lnTo>
                    <a:pt x="180" y="132"/>
                  </a:lnTo>
                  <a:lnTo>
                    <a:pt x="180" y="138"/>
                  </a:lnTo>
                  <a:lnTo>
                    <a:pt x="186" y="138"/>
                  </a:lnTo>
                  <a:lnTo>
                    <a:pt x="186" y="144"/>
                  </a:lnTo>
                  <a:lnTo>
                    <a:pt x="180" y="144"/>
                  </a:lnTo>
                  <a:lnTo>
                    <a:pt x="186" y="144"/>
                  </a:lnTo>
                  <a:lnTo>
                    <a:pt x="186" y="150"/>
                  </a:lnTo>
                  <a:lnTo>
                    <a:pt x="192" y="150"/>
                  </a:lnTo>
                  <a:lnTo>
                    <a:pt x="198" y="150"/>
                  </a:lnTo>
                  <a:lnTo>
                    <a:pt x="198" y="144"/>
                  </a:lnTo>
                  <a:lnTo>
                    <a:pt x="198" y="150"/>
                  </a:lnTo>
                  <a:lnTo>
                    <a:pt x="198" y="144"/>
                  </a:lnTo>
                  <a:lnTo>
                    <a:pt x="198" y="150"/>
                  </a:lnTo>
                  <a:lnTo>
                    <a:pt x="198" y="144"/>
                  </a:lnTo>
                  <a:lnTo>
                    <a:pt x="204" y="144"/>
                  </a:lnTo>
                  <a:lnTo>
                    <a:pt x="204" y="150"/>
                  </a:lnTo>
                  <a:lnTo>
                    <a:pt x="198" y="150"/>
                  </a:lnTo>
                  <a:lnTo>
                    <a:pt x="204" y="150"/>
                  </a:lnTo>
                  <a:lnTo>
                    <a:pt x="204" y="144"/>
                  </a:lnTo>
                  <a:lnTo>
                    <a:pt x="204" y="150"/>
                  </a:lnTo>
                  <a:lnTo>
                    <a:pt x="210" y="150"/>
                  </a:lnTo>
                  <a:lnTo>
                    <a:pt x="216" y="150"/>
                  </a:lnTo>
                  <a:lnTo>
                    <a:pt x="210" y="150"/>
                  </a:lnTo>
                  <a:lnTo>
                    <a:pt x="216" y="156"/>
                  </a:lnTo>
                  <a:lnTo>
                    <a:pt x="216" y="162"/>
                  </a:lnTo>
                  <a:lnTo>
                    <a:pt x="222" y="162"/>
                  </a:lnTo>
                  <a:lnTo>
                    <a:pt x="228" y="162"/>
                  </a:lnTo>
                  <a:lnTo>
                    <a:pt x="234" y="162"/>
                  </a:lnTo>
                  <a:lnTo>
                    <a:pt x="240" y="162"/>
                  </a:lnTo>
                  <a:lnTo>
                    <a:pt x="240" y="168"/>
                  </a:lnTo>
                  <a:lnTo>
                    <a:pt x="246" y="174"/>
                  </a:lnTo>
                  <a:lnTo>
                    <a:pt x="246" y="180"/>
                  </a:lnTo>
                  <a:lnTo>
                    <a:pt x="252" y="186"/>
                  </a:lnTo>
                  <a:lnTo>
                    <a:pt x="258" y="192"/>
                  </a:lnTo>
                  <a:lnTo>
                    <a:pt x="258" y="198"/>
                  </a:lnTo>
                  <a:lnTo>
                    <a:pt x="258" y="192"/>
                  </a:lnTo>
                  <a:lnTo>
                    <a:pt x="264" y="198"/>
                  </a:lnTo>
                  <a:lnTo>
                    <a:pt x="270" y="198"/>
                  </a:lnTo>
                  <a:lnTo>
                    <a:pt x="270" y="204"/>
                  </a:lnTo>
                  <a:lnTo>
                    <a:pt x="276" y="204"/>
                  </a:lnTo>
                  <a:lnTo>
                    <a:pt x="276" y="210"/>
                  </a:lnTo>
                  <a:lnTo>
                    <a:pt x="282" y="210"/>
                  </a:lnTo>
                  <a:lnTo>
                    <a:pt x="282" y="216"/>
                  </a:lnTo>
                  <a:lnTo>
                    <a:pt x="288" y="216"/>
                  </a:lnTo>
                  <a:lnTo>
                    <a:pt x="288" y="210"/>
                  </a:lnTo>
                  <a:lnTo>
                    <a:pt x="288" y="216"/>
                  </a:lnTo>
                  <a:lnTo>
                    <a:pt x="294" y="216"/>
                  </a:lnTo>
                  <a:lnTo>
                    <a:pt x="294" y="222"/>
                  </a:lnTo>
                  <a:lnTo>
                    <a:pt x="294" y="228"/>
                  </a:lnTo>
                  <a:lnTo>
                    <a:pt x="294" y="234"/>
                  </a:lnTo>
                  <a:lnTo>
                    <a:pt x="300" y="234"/>
                  </a:lnTo>
                  <a:lnTo>
                    <a:pt x="306" y="234"/>
                  </a:lnTo>
                  <a:lnTo>
                    <a:pt x="306" y="240"/>
                  </a:lnTo>
                  <a:lnTo>
                    <a:pt x="312" y="240"/>
                  </a:lnTo>
                  <a:lnTo>
                    <a:pt x="312" y="246"/>
                  </a:lnTo>
                  <a:lnTo>
                    <a:pt x="312" y="240"/>
                  </a:lnTo>
                  <a:lnTo>
                    <a:pt x="312" y="246"/>
                  </a:lnTo>
                  <a:lnTo>
                    <a:pt x="318" y="246"/>
                  </a:lnTo>
                  <a:lnTo>
                    <a:pt x="318" y="252"/>
                  </a:lnTo>
                  <a:lnTo>
                    <a:pt x="324" y="258"/>
                  </a:lnTo>
                  <a:lnTo>
                    <a:pt x="324" y="252"/>
                  </a:lnTo>
                  <a:lnTo>
                    <a:pt x="324" y="258"/>
                  </a:lnTo>
                  <a:lnTo>
                    <a:pt x="324" y="252"/>
                  </a:lnTo>
                  <a:lnTo>
                    <a:pt x="330" y="252"/>
                  </a:lnTo>
                  <a:lnTo>
                    <a:pt x="324" y="252"/>
                  </a:lnTo>
                  <a:lnTo>
                    <a:pt x="330" y="252"/>
                  </a:lnTo>
                  <a:lnTo>
                    <a:pt x="330" y="258"/>
                  </a:lnTo>
                  <a:lnTo>
                    <a:pt x="336" y="258"/>
                  </a:lnTo>
                  <a:lnTo>
                    <a:pt x="330" y="264"/>
                  </a:lnTo>
                  <a:lnTo>
                    <a:pt x="324" y="264"/>
                  </a:lnTo>
                  <a:lnTo>
                    <a:pt x="318" y="264"/>
                  </a:lnTo>
                  <a:lnTo>
                    <a:pt x="318" y="270"/>
                  </a:lnTo>
                  <a:lnTo>
                    <a:pt x="318" y="276"/>
                  </a:lnTo>
                  <a:lnTo>
                    <a:pt x="312" y="276"/>
                  </a:lnTo>
                  <a:lnTo>
                    <a:pt x="306" y="270"/>
                  </a:lnTo>
                  <a:lnTo>
                    <a:pt x="300" y="270"/>
                  </a:lnTo>
                  <a:lnTo>
                    <a:pt x="294" y="270"/>
                  </a:lnTo>
                  <a:lnTo>
                    <a:pt x="294" y="264"/>
                  </a:lnTo>
                  <a:lnTo>
                    <a:pt x="288" y="258"/>
                  </a:lnTo>
                  <a:lnTo>
                    <a:pt x="282" y="258"/>
                  </a:lnTo>
                  <a:lnTo>
                    <a:pt x="282" y="252"/>
                  </a:lnTo>
                  <a:lnTo>
                    <a:pt x="276" y="252"/>
                  </a:lnTo>
                  <a:lnTo>
                    <a:pt x="276" y="246"/>
                  </a:lnTo>
                  <a:lnTo>
                    <a:pt x="270" y="246"/>
                  </a:lnTo>
                  <a:lnTo>
                    <a:pt x="270" y="240"/>
                  </a:lnTo>
                  <a:lnTo>
                    <a:pt x="264" y="234"/>
                  </a:lnTo>
                  <a:lnTo>
                    <a:pt x="246" y="216"/>
                  </a:lnTo>
                  <a:lnTo>
                    <a:pt x="240" y="216"/>
                  </a:lnTo>
                  <a:lnTo>
                    <a:pt x="240" y="210"/>
                  </a:lnTo>
                  <a:lnTo>
                    <a:pt x="234" y="204"/>
                  </a:lnTo>
                  <a:lnTo>
                    <a:pt x="228" y="198"/>
                  </a:lnTo>
                  <a:lnTo>
                    <a:pt x="222" y="192"/>
                  </a:lnTo>
                  <a:lnTo>
                    <a:pt x="222" y="186"/>
                  </a:lnTo>
                  <a:lnTo>
                    <a:pt x="216" y="186"/>
                  </a:lnTo>
                  <a:lnTo>
                    <a:pt x="210" y="186"/>
                  </a:lnTo>
                  <a:lnTo>
                    <a:pt x="204" y="186"/>
                  </a:lnTo>
                  <a:lnTo>
                    <a:pt x="198" y="180"/>
                  </a:lnTo>
                  <a:lnTo>
                    <a:pt x="192" y="174"/>
                  </a:lnTo>
                  <a:lnTo>
                    <a:pt x="186" y="174"/>
                  </a:lnTo>
                  <a:lnTo>
                    <a:pt x="180" y="174"/>
                  </a:lnTo>
                  <a:lnTo>
                    <a:pt x="174" y="174"/>
                  </a:lnTo>
                  <a:lnTo>
                    <a:pt x="168" y="174"/>
                  </a:lnTo>
                  <a:lnTo>
                    <a:pt x="162" y="174"/>
                  </a:lnTo>
                  <a:lnTo>
                    <a:pt x="162" y="168"/>
                  </a:lnTo>
                  <a:lnTo>
                    <a:pt x="156" y="168"/>
                  </a:lnTo>
                  <a:lnTo>
                    <a:pt x="156" y="174"/>
                  </a:lnTo>
                  <a:lnTo>
                    <a:pt x="150" y="174"/>
                  </a:lnTo>
                  <a:lnTo>
                    <a:pt x="144" y="174"/>
                  </a:lnTo>
                  <a:lnTo>
                    <a:pt x="138" y="174"/>
                  </a:lnTo>
                  <a:lnTo>
                    <a:pt x="138" y="168"/>
                  </a:lnTo>
                  <a:lnTo>
                    <a:pt x="132" y="162"/>
                  </a:lnTo>
                  <a:lnTo>
                    <a:pt x="132" y="168"/>
                  </a:lnTo>
                  <a:lnTo>
                    <a:pt x="126" y="168"/>
                  </a:lnTo>
                  <a:lnTo>
                    <a:pt x="126" y="174"/>
                  </a:lnTo>
                  <a:lnTo>
                    <a:pt x="120" y="174"/>
                  </a:lnTo>
                  <a:lnTo>
                    <a:pt x="114" y="174"/>
                  </a:lnTo>
                  <a:lnTo>
                    <a:pt x="108" y="174"/>
                  </a:lnTo>
                  <a:lnTo>
                    <a:pt x="102" y="174"/>
                  </a:lnTo>
                  <a:lnTo>
                    <a:pt x="96" y="174"/>
                  </a:lnTo>
                  <a:lnTo>
                    <a:pt x="96" y="168"/>
                  </a:lnTo>
                  <a:lnTo>
                    <a:pt x="90" y="168"/>
                  </a:lnTo>
                  <a:lnTo>
                    <a:pt x="90" y="162"/>
                  </a:lnTo>
                  <a:lnTo>
                    <a:pt x="84" y="162"/>
                  </a:lnTo>
                  <a:lnTo>
                    <a:pt x="78" y="162"/>
                  </a:lnTo>
                  <a:lnTo>
                    <a:pt x="78" y="156"/>
                  </a:lnTo>
                  <a:lnTo>
                    <a:pt x="78" y="150"/>
                  </a:lnTo>
                  <a:lnTo>
                    <a:pt x="60" y="192"/>
                  </a:lnTo>
                  <a:lnTo>
                    <a:pt x="54" y="192"/>
                  </a:lnTo>
                  <a:lnTo>
                    <a:pt x="54" y="186"/>
                  </a:lnTo>
                  <a:lnTo>
                    <a:pt x="54" y="180"/>
                  </a:lnTo>
                  <a:lnTo>
                    <a:pt x="48" y="180"/>
                  </a:lnTo>
                  <a:lnTo>
                    <a:pt x="48" y="174"/>
                  </a:lnTo>
                  <a:lnTo>
                    <a:pt x="42" y="174"/>
                  </a:lnTo>
                  <a:lnTo>
                    <a:pt x="36" y="174"/>
                  </a:lnTo>
                  <a:lnTo>
                    <a:pt x="36" y="180"/>
                  </a:lnTo>
                  <a:lnTo>
                    <a:pt x="30" y="180"/>
                  </a:lnTo>
                  <a:lnTo>
                    <a:pt x="30" y="186"/>
                  </a:lnTo>
                  <a:lnTo>
                    <a:pt x="30" y="180"/>
                  </a:lnTo>
                  <a:lnTo>
                    <a:pt x="24" y="180"/>
                  </a:lnTo>
                  <a:lnTo>
                    <a:pt x="18" y="180"/>
                  </a:lnTo>
                  <a:lnTo>
                    <a:pt x="12" y="180"/>
                  </a:lnTo>
                  <a:lnTo>
                    <a:pt x="6" y="180"/>
                  </a:lnTo>
                  <a:lnTo>
                    <a:pt x="6" y="174"/>
                  </a:lnTo>
                  <a:lnTo>
                    <a:pt x="6" y="168"/>
                  </a:lnTo>
                  <a:lnTo>
                    <a:pt x="6" y="156"/>
                  </a:lnTo>
                  <a:lnTo>
                    <a:pt x="6" y="150"/>
                  </a:lnTo>
                  <a:lnTo>
                    <a:pt x="0" y="144"/>
                  </a:lnTo>
                  <a:lnTo>
                    <a:pt x="0" y="138"/>
                  </a:lnTo>
                  <a:lnTo>
                    <a:pt x="6" y="138"/>
                  </a:lnTo>
                  <a:lnTo>
                    <a:pt x="6" y="132"/>
                  </a:lnTo>
                  <a:lnTo>
                    <a:pt x="12" y="126"/>
                  </a:lnTo>
                  <a:lnTo>
                    <a:pt x="12" y="120"/>
                  </a:lnTo>
                  <a:lnTo>
                    <a:pt x="12" y="108"/>
                  </a:lnTo>
                  <a:lnTo>
                    <a:pt x="18" y="108"/>
                  </a:lnTo>
                  <a:lnTo>
                    <a:pt x="18" y="102"/>
                  </a:lnTo>
                  <a:lnTo>
                    <a:pt x="18" y="96"/>
                  </a:lnTo>
                  <a:lnTo>
                    <a:pt x="24" y="90"/>
                  </a:lnTo>
                  <a:lnTo>
                    <a:pt x="24" y="84"/>
                  </a:lnTo>
                  <a:lnTo>
                    <a:pt x="30" y="84"/>
                  </a:lnTo>
                  <a:lnTo>
                    <a:pt x="24" y="84"/>
                  </a:lnTo>
                  <a:lnTo>
                    <a:pt x="24" y="78"/>
                  </a:lnTo>
                  <a:lnTo>
                    <a:pt x="30" y="78"/>
                  </a:lnTo>
                  <a:lnTo>
                    <a:pt x="30" y="72"/>
                  </a:lnTo>
                  <a:lnTo>
                    <a:pt x="24" y="72"/>
                  </a:lnTo>
                  <a:lnTo>
                    <a:pt x="24" y="66"/>
                  </a:lnTo>
                  <a:lnTo>
                    <a:pt x="24" y="60"/>
                  </a:lnTo>
                  <a:lnTo>
                    <a:pt x="30" y="60"/>
                  </a:lnTo>
                  <a:lnTo>
                    <a:pt x="30" y="54"/>
                  </a:lnTo>
                  <a:lnTo>
                    <a:pt x="30" y="48"/>
                  </a:lnTo>
                  <a:lnTo>
                    <a:pt x="30" y="42"/>
                  </a:lnTo>
                  <a:lnTo>
                    <a:pt x="36" y="42"/>
                  </a:lnTo>
                  <a:lnTo>
                    <a:pt x="42" y="42"/>
                  </a:lnTo>
                  <a:lnTo>
                    <a:pt x="48" y="42"/>
                  </a:lnTo>
                  <a:lnTo>
                    <a:pt x="54" y="42"/>
                  </a:lnTo>
                  <a:lnTo>
                    <a:pt x="54" y="36"/>
                  </a:lnTo>
                  <a:lnTo>
                    <a:pt x="54" y="30"/>
                  </a:lnTo>
                  <a:lnTo>
                    <a:pt x="60" y="30"/>
                  </a:lnTo>
                  <a:lnTo>
                    <a:pt x="66" y="30"/>
                  </a:lnTo>
                  <a:lnTo>
                    <a:pt x="66" y="24"/>
                  </a:lnTo>
                  <a:lnTo>
                    <a:pt x="72" y="24"/>
                  </a:lnTo>
                  <a:lnTo>
                    <a:pt x="78" y="24"/>
                  </a:lnTo>
                  <a:lnTo>
                    <a:pt x="78" y="18"/>
                  </a:lnTo>
                  <a:lnTo>
                    <a:pt x="84" y="18"/>
                  </a:lnTo>
                  <a:lnTo>
                    <a:pt x="84" y="24"/>
                  </a:lnTo>
                  <a:lnTo>
                    <a:pt x="84" y="18"/>
                  </a:lnTo>
                  <a:lnTo>
                    <a:pt x="90" y="18"/>
                  </a:lnTo>
                  <a:lnTo>
                    <a:pt x="96" y="18"/>
                  </a:lnTo>
                  <a:lnTo>
                    <a:pt x="96" y="12"/>
                  </a:lnTo>
                  <a:lnTo>
                    <a:pt x="102" y="0"/>
                  </a:lnTo>
                  <a:lnTo>
                    <a:pt x="108" y="0"/>
                  </a:lnTo>
                  <a:close/>
                </a:path>
              </a:pathLst>
            </a:custGeom>
            <a:solidFill>
              <a:srgbClr val="E2E2E2"/>
            </a:solidFill>
            <a:ln w="9525">
              <a:solidFill>
                <a:srgbClr val="808080"/>
              </a:solidFill>
              <a:prstDash val="solid"/>
              <a:round/>
              <a:headEnd/>
              <a:tailEnd/>
            </a:ln>
          </p:spPr>
          <p:txBody>
            <a:bodyPr/>
            <a:lstStyle/>
            <a:p>
              <a:endParaRPr lang="en-ZA"/>
            </a:p>
          </p:txBody>
        </p:sp>
        <p:sp>
          <p:nvSpPr>
            <p:cNvPr id="124004" name="Freeform 100"/>
            <p:cNvSpPr>
              <a:spLocks noChangeAspect="1"/>
            </p:cNvSpPr>
            <p:nvPr>
              <p:custDataLst>
                <p:tags r:id="rId40"/>
              </p:custDataLst>
            </p:nvPr>
          </p:nvSpPr>
          <p:spPr bwMode="auto">
            <a:xfrm>
              <a:off x="4780" y="1309"/>
              <a:ext cx="461" cy="373"/>
            </a:xfrm>
            <a:custGeom>
              <a:avLst/>
              <a:gdLst>
                <a:gd name="T0" fmla="*/ 186 w 744"/>
                <a:gd name="T1" fmla="*/ 30 h 570"/>
                <a:gd name="T2" fmla="*/ 204 w 744"/>
                <a:gd name="T3" fmla="*/ 24 h 570"/>
                <a:gd name="T4" fmla="*/ 222 w 744"/>
                <a:gd name="T5" fmla="*/ 42 h 570"/>
                <a:gd name="T6" fmla="*/ 258 w 744"/>
                <a:gd name="T7" fmla="*/ 12 h 570"/>
                <a:gd name="T8" fmla="*/ 282 w 744"/>
                <a:gd name="T9" fmla="*/ 24 h 570"/>
                <a:gd name="T10" fmla="*/ 306 w 744"/>
                <a:gd name="T11" fmla="*/ 18 h 570"/>
                <a:gd name="T12" fmla="*/ 330 w 744"/>
                <a:gd name="T13" fmla="*/ 18 h 570"/>
                <a:gd name="T14" fmla="*/ 360 w 744"/>
                <a:gd name="T15" fmla="*/ 24 h 570"/>
                <a:gd name="T16" fmla="*/ 390 w 744"/>
                <a:gd name="T17" fmla="*/ 42 h 570"/>
                <a:gd name="T18" fmla="*/ 432 w 744"/>
                <a:gd name="T19" fmla="*/ 84 h 570"/>
                <a:gd name="T20" fmla="*/ 450 w 744"/>
                <a:gd name="T21" fmla="*/ 108 h 570"/>
                <a:gd name="T22" fmla="*/ 462 w 744"/>
                <a:gd name="T23" fmla="*/ 132 h 570"/>
                <a:gd name="T24" fmla="*/ 438 w 744"/>
                <a:gd name="T25" fmla="*/ 156 h 570"/>
                <a:gd name="T26" fmla="*/ 438 w 744"/>
                <a:gd name="T27" fmla="*/ 192 h 570"/>
                <a:gd name="T28" fmla="*/ 468 w 744"/>
                <a:gd name="T29" fmla="*/ 198 h 570"/>
                <a:gd name="T30" fmla="*/ 492 w 744"/>
                <a:gd name="T31" fmla="*/ 198 h 570"/>
                <a:gd name="T32" fmla="*/ 486 w 744"/>
                <a:gd name="T33" fmla="*/ 228 h 570"/>
                <a:gd name="T34" fmla="*/ 510 w 744"/>
                <a:gd name="T35" fmla="*/ 252 h 570"/>
                <a:gd name="T36" fmla="*/ 540 w 744"/>
                <a:gd name="T37" fmla="*/ 288 h 570"/>
                <a:gd name="T38" fmla="*/ 648 w 744"/>
                <a:gd name="T39" fmla="*/ 330 h 570"/>
                <a:gd name="T40" fmla="*/ 594 w 744"/>
                <a:gd name="T41" fmla="*/ 498 h 570"/>
                <a:gd name="T42" fmla="*/ 498 w 744"/>
                <a:gd name="T43" fmla="*/ 516 h 570"/>
                <a:gd name="T44" fmla="*/ 474 w 744"/>
                <a:gd name="T45" fmla="*/ 534 h 570"/>
                <a:gd name="T46" fmla="*/ 444 w 744"/>
                <a:gd name="T47" fmla="*/ 546 h 570"/>
                <a:gd name="T48" fmla="*/ 408 w 744"/>
                <a:gd name="T49" fmla="*/ 546 h 570"/>
                <a:gd name="T50" fmla="*/ 390 w 744"/>
                <a:gd name="T51" fmla="*/ 528 h 570"/>
                <a:gd name="T52" fmla="*/ 354 w 744"/>
                <a:gd name="T53" fmla="*/ 540 h 570"/>
                <a:gd name="T54" fmla="*/ 318 w 744"/>
                <a:gd name="T55" fmla="*/ 570 h 570"/>
                <a:gd name="T56" fmla="*/ 288 w 744"/>
                <a:gd name="T57" fmla="*/ 564 h 570"/>
                <a:gd name="T58" fmla="*/ 252 w 744"/>
                <a:gd name="T59" fmla="*/ 564 h 570"/>
                <a:gd name="T60" fmla="*/ 198 w 744"/>
                <a:gd name="T61" fmla="*/ 528 h 570"/>
                <a:gd name="T62" fmla="*/ 156 w 744"/>
                <a:gd name="T63" fmla="*/ 522 h 570"/>
                <a:gd name="T64" fmla="*/ 144 w 744"/>
                <a:gd name="T65" fmla="*/ 486 h 570"/>
                <a:gd name="T66" fmla="*/ 132 w 744"/>
                <a:gd name="T67" fmla="*/ 474 h 570"/>
                <a:gd name="T68" fmla="*/ 102 w 744"/>
                <a:gd name="T69" fmla="*/ 456 h 570"/>
                <a:gd name="T70" fmla="*/ 96 w 744"/>
                <a:gd name="T71" fmla="*/ 420 h 570"/>
                <a:gd name="T72" fmla="*/ 84 w 744"/>
                <a:gd name="T73" fmla="*/ 408 h 570"/>
                <a:gd name="T74" fmla="*/ 72 w 744"/>
                <a:gd name="T75" fmla="*/ 402 h 570"/>
                <a:gd name="T76" fmla="*/ 48 w 744"/>
                <a:gd name="T77" fmla="*/ 384 h 570"/>
                <a:gd name="T78" fmla="*/ 36 w 744"/>
                <a:gd name="T79" fmla="*/ 360 h 570"/>
                <a:gd name="T80" fmla="*/ 24 w 744"/>
                <a:gd name="T81" fmla="*/ 360 h 570"/>
                <a:gd name="T82" fmla="*/ 0 w 744"/>
                <a:gd name="T83" fmla="*/ 354 h 570"/>
                <a:gd name="T84" fmla="*/ 6 w 744"/>
                <a:gd name="T85" fmla="*/ 336 h 570"/>
                <a:gd name="T86" fmla="*/ 18 w 744"/>
                <a:gd name="T87" fmla="*/ 324 h 570"/>
                <a:gd name="T88" fmla="*/ 36 w 744"/>
                <a:gd name="T89" fmla="*/ 324 h 570"/>
                <a:gd name="T90" fmla="*/ 54 w 744"/>
                <a:gd name="T91" fmla="*/ 306 h 570"/>
                <a:gd name="T92" fmla="*/ 60 w 744"/>
                <a:gd name="T93" fmla="*/ 252 h 570"/>
                <a:gd name="T94" fmla="*/ 66 w 744"/>
                <a:gd name="T95" fmla="*/ 222 h 570"/>
                <a:gd name="T96" fmla="*/ 72 w 744"/>
                <a:gd name="T97" fmla="*/ 204 h 570"/>
                <a:gd name="T98" fmla="*/ 90 w 744"/>
                <a:gd name="T99" fmla="*/ 204 h 570"/>
                <a:gd name="T100" fmla="*/ 102 w 744"/>
                <a:gd name="T101" fmla="*/ 174 h 570"/>
                <a:gd name="T102" fmla="*/ 114 w 744"/>
                <a:gd name="T103" fmla="*/ 144 h 570"/>
                <a:gd name="T104" fmla="*/ 132 w 744"/>
                <a:gd name="T105" fmla="*/ 114 h 570"/>
                <a:gd name="T106" fmla="*/ 156 w 744"/>
                <a:gd name="T107" fmla="*/ 108 h 570"/>
                <a:gd name="T108" fmla="*/ 168 w 744"/>
                <a:gd name="T109" fmla="*/ 72 h 570"/>
                <a:gd name="T110" fmla="*/ 174 w 744"/>
                <a:gd name="T111" fmla="*/ 48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4" h="570">
                  <a:moveTo>
                    <a:pt x="174" y="48"/>
                  </a:moveTo>
                  <a:lnTo>
                    <a:pt x="174" y="42"/>
                  </a:lnTo>
                  <a:lnTo>
                    <a:pt x="174" y="36"/>
                  </a:lnTo>
                  <a:lnTo>
                    <a:pt x="174" y="30"/>
                  </a:lnTo>
                  <a:lnTo>
                    <a:pt x="180" y="30"/>
                  </a:lnTo>
                  <a:lnTo>
                    <a:pt x="186" y="30"/>
                  </a:lnTo>
                  <a:lnTo>
                    <a:pt x="192" y="30"/>
                  </a:lnTo>
                  <a:lnTo>
                    <a:pt x="198" y="30"/>
                  </a:lnTo>
                  <a:lnTo>
                    <a:pt x="198" y="36"/>
                  </a:lnTo>
                  <a:lnTo>
                    <a:pt x="198" y="30"/>
                  </a:lnTo>
                  <a:lnTo>
                    <a:pt x="204" y="30"/>
                  </a:lnTo>
                  <a:lnTo>
                    <a:pt x="204" y="24"/>
                  </a:lnTo>
                  <a:lnTo>
                    <a:pt x="210" y="24"/>
                  </a:lnTo>
                  <a:lnTo>
                    <a:pt x="216" y="24"/>
                  </a:lnTo>
                  <a:lnTo>
                    <a:pt x="216" y="30"/>
                  </a:lnTo>
                  <a:lnTo>
                    <a:pt x="222" y="30"/>
                  </a:lnTo>
                  <a:lnTo>
                    <a:pt x="222" y="36"/>
                  </a:lnTo>
                  <a:lnTo>
                    <a:pt x="222" y="42"/>
                  </a:lnTo>
                  <a:lnTo>
                    <a:pt x="228" y="42"/>
                  </a:lnTo>
                  <a:lnTo>
                    <a:pt x="246" y="0"/>
                  </a:lnTo>
                  <a:lnTo>
                    <a:pt x="246" y="6"/>
                  </a:lnTo>
                  <a:lnTo>
                    <a:pt x="246" y="12"/>
                  </a:lnTo>
                  <a:lnTo>
                    <a:pt x="252" y="12"/>
                  </a:lnTo>
                  <a:lnTo>
                    <a:pt x="258" y="12"/>
                  </a:lnTo>
                  <a:lnTo>
                    <a:pt x="258" y="18"/>
                  </a:lnTo>
                  <a:lnTo>
                    <a:pt x="264" y="18"/>
                  </a:lnTo>
                  <a:lnTo>
                    <a:pt x="264" y="24"/>
                  </a:lnTo>
                  <a:lnTo>
                    <a:pt x="270" y="24"/>
                  </a:lnTo>
                  <a:lnTo>
                    <a:pt x="276" y="24"/>
                  </a:lnTo>
                  <a:lnTo>
                    <a:pt x="282" y="24"/>
                  </a:lnTo>
                  <a:lnTo>
                    <a:pt x="288" y="24"/>
                  </a:lnTo>
                  <a:lnTo>
                    <a:pt x="294" y="24"/>
                  </a:lnTo>
                  <a:lnTo>
                    <a:pt x="294" y="18"/>
                  </a:lnTo>
                  <a:lnTo>
                    <a:pt x="300" y="18"/>
                  </a:lnTo>
                  <a:lnTo>
                    <a:pt x="300" y="12"/>
                  </a:lnTo>
                  <a:lnTo>
                    <a:pt x="306" y="18"/>
                  </a:lnTo>
                  <a:lnTo>
                    <a:pt x="306" y="24"/>
                  </a:lnTo>
                  <a:lnTo>
                    <a:pt x="312" y="24"/>
                  </a:lnTo>
                  <a:lnTo>
                    <a:pt x="318" y="24"/>
                  </a:lnTo>
                  <a:lnTo>
                    <a:pt x="324" y="24"/>
                  </a:lnTo>
                  <a:lnTo>
                    <a:pt x="324" y="18"/>
                  </a:lnTo>
                  <a:lnTo>
                    <a:pt x="330" y="18"/>
                  </a:lnTo>
                  <a:lnTo>
                    <a:pt x="330" y="24"/>
                  </a:lnTo>
                  <a:lnTo>
                    <a:pt x="336" y="24"/>
                  </a:lnTo>
                  <a:lnTo>
                    <a:pt x="342" y="24"/>
                  </a:lnTo>
                  <a:lnTo>
                    <a:pt x="348" y="24"/>
                  </a:lnTo>
                  <a:lnTo>
                    <a:pt x="354" y="24"/>
                  </a:lnTo>
                  <a:lnTo>
                    <a:pt x="360" y="24"/>
                  </a:lnTo>
                  <a:lnTo>
                    <a:pt x="366" y="30"/>
                  </a:lnTo>
                  <a:lnTo>
                    <a:pt x="372" y="36"/>
                  </a:lnTo>
                  <a:lnTo>
                    <a:pt x="378" y="36"/>
                  </a:lnTo>
                  <a:lnTo>
                    <a:pt x="384" y="36"/>
                  </a:lnTo>
                  <a:lnTo>
                    <a:pt x="390" y="36"/>
                  </a:lnTo>
                  <a:lnTo>
                    <a:pt x="390" y="42"/>
                  </a:lnTo>
                  <a:lnTo>
                    <a:pt x="396" y="48"/>
                  </a:lnTo>
                  <a:lnTo>
                    <a:pt x="402" y="54"/>
                  </a:lnTo>
                  <a:lnTo>
                    <a:pt x="408" y="60"/>
                  </a:lnTo>
                  <a:lnTo>
                    <a:pt x="408" y="66"/>
                  </a:lnTo>
                  <a:lnTo>
                    <a:pt x="414" y="66"/>
                  </a:lnTo>
                  <a:lnTo>
                    <a:pt x="432" y="84"/>
                  </a:lnTo>
                  <a:lnTo>
                    <a:pt x="438" y="90"/>
                  </a:lnTo>
                  <a:lnTo>
                    <a:pt x="438" y="96"/>
                  </a:lnTo>
                  <a:lnTo>
                    <a:pt x="444" y="96"/>
                  </a:lnTo>
                  <a:lnTo>
                    <a:pt x="444" y="102"/>
                  </a:lnTo>
                  <a:lnTo>
                    <a:pt x="450" y="102"/>
                  </a:lnTo>
                  <a:lnTo>
                    <a:pt x="450" y="108"/>
                  </a:lnTo>
                  <a:lnTo>
                    <a:pt x="456" y="108"/>
                  </a:lnTo>
                  <a:lnTo>
                    <a:pt x="462" y="114"/>
                  </a:lnTo>
                  <a:lnTo>
                    <a:pt x="462" y="120"/>
                  </a:lnTo>
                  <a:lnTo>
                    <a:pt x="468" y="120"/>
                  </a:lnTo>
                  <a:lnTo>
                    <a:pt x="462" y="126"/>
                  </a:lnTo>
                  <a:lnTo>
                    <a:pt x="462" y="132"/>
                  </a:lnTo>
                  <a:lnTo>
                    <a:pt x="456" y="132"/>
                  </a:lnTo>
                  <a:lnTo>
                    <a:pt x="456" y="138"/>
                  </a:lnTo>
                  <a:lnTo>
                    <a:pt x="456" y="144"/>
                  </a:lnTo>
                  <a:lnTo>
                    <a:pt x="450" y="144"/>
                  </a:lnTo>
                  <a:lnTo>
                    <a:pt x="444" y="156"/>
                  </a:lnTo>
                  <a:lnTo>
                    <a:pt x="438" y="156"/>
                  </a:lnTo>
                  <a:lnTo>
                    <a:pt x="438" y="162"/>
                  </a:lnTo>
                  <a:lnTo>
                    <a:pt x="438" y="168"/>
                  </a:lnTo>
                  <a:lnTo>
                    <a:pt x="432" y="168"/>
                  </a:lnTo>
                  <a:lnTo>
                    <a:pt x="438" y="174"/>
                  </a:lnTo>
                  <a:lnTo>
                    <a:pt x="438" y="180"/>
                  </a:lnTo>
                  <a:lnTo>
                    <a:pt x="438" y="192"/>
                  </a:lnTo>
                  <a:lnTo>
                    <a:pt x="438" y="198"/>
                  </a:lnTo>
                  <a:lnTo>
                    <a:pt x="444" y="198"/>
                  </a:lnTo>
                  <a:lnTo>
                    <a:pt x="450" y="198"/>
                  </a:lnTo>
                  <a:lnTo>
                    <a:pt x="456" y="198"/>
                  </a:lnTo>
                  <a:lnTo>
                    <a:pt x="462" y="198"/>
                  </a:lnTo>
                  <a:lnTo>
                    <a:pt x="468" y="198"/>
                  </a:lnTo>
                  <a:lnTo>
                    <a:pt x="468" y="192"/>
                  </a:lnTo>
                  <a:lnTo>
                    <a:pt x="474" y="192"/>
                  </a:lnTo>
                  <a:lnTo>
                    <a:pt x="480" y="192"/>
                  </a:lnTo>
                  <a:lnTo>
                    <a:pt x="486" y="192"/>
                  </a:lnTo>
                  <a:lnTo>
                    <a:pt x="486" y="198"/>
                  </a:lnTo>
                  <a:lnTo>
                    <a:pt x="492" y="198"/>
                  </a:lnTo>
                  <a:lnTo>
                    <a:pt x="486" y="210"/>
                  </a:lnTo>
                  <a:lnTo>
                    <a:pt x="480" y="210"/>
                  </a:lnTo>
                  <a:lnTo>
                    <a:pt x="480" y="216"/>
                  </a:lnTo>
                  <a:lnTo>
                    <a:pt x="480" y="222"/>
                  </a:lnTo>
                  <a:lnTo>
                    <a:pt x="486" y="222"/>
                  </a:lnTo>
                  <a:lnTo>
                    <a:pt x="486" y="228"/>
                  </a:lnTo>
                  <a:lnTo>
                    <a:pt x="486" y="234"/>
                  </a:lnTo>
                  <a:lnTo>
                    <a:pt x="492" y="234"/>
                  </a:lnTo>
                  <a:lnTo>
                    <a:pt x="498" y="240"/>
                  </a:lnTo>
                  <a:lnTo>
                    <a:pt x="498" y="252"/>
                  </a:lnTo>
                  <a:lnTo>
                    <a:pt x="504" y="252"/>
                  </a:lnTo>
                  <a:lnTo>
                    <a:pt x="510" y="252"/>
                  </a:lnTo>
                  <a:lnTo>
                    <a:pt x="510" y="264"/>
                  </a:lnTo>
                  <a:lnTo>
                    <a:pt x="516" y="270"/>
                  </a:lnTo>
                  <a:lnTo>
                    <a:pt x="516" y="276"/>
                  </a:lnTo>
                  <a:lnTo>
                    <a:pt x="522" y="276"/>
                  </a:lnTo>
                  <a:lnTo>
                    <a:pt x="528" y="276"/>
                  </a:lnTo>
                  <a:lnTo>
                    <a:pt x="540" y="288"/>
                  </a:lnTo>
                  <a:lnTo>
                    <a:pt x="546" y="294"/>
                  </a:lnTo>
                  <a:lnTo>
                    <a:pt x="570" y="300"/>
                  </a:lnTo>
                  <a:lnTo>
                    <a:pt x="588" y="306"/>
                  </a:lnTo>
                  <a:lnTo>
                    <a:pt x="624" y="318"/>
                  </a:lnTo>
                  <a:lnTo>
                    <a:pt x="642" y="324"/>
                  </a:lnTo>
                  <a:lnTo>
                    <a:pt x="648" y="330"/>
                  </a:lnTo>
                  <a:lnTo>
                    <a:pt x="654" y="330"/>
                  </a:lnTo>
                  <a:lnTo>
                    <a:pt x="672" y="336"/>
                  </a:lnTo>
                  <a:lnTo>
                    <a:pt x="690" y="342"/>
                  </a:lnTo>
                  <a:lnTo>
                    <a:pt x="696" y="342"/>
                  </a:lnTo>
                  <a:lnTo>
                    <a:pt x="744" y="342"/>
                  </a:lnTo>
                  <a:lnTo>
                    <a:pt x="594" y="498"/>
                  </a:lnTo>
                  <a:lnTo>
                    <a:pt x="546" y="492"/>
                  </a:lnTo>
                  <a:lnTo>
                    <a:pt x="528" y="498"/>
                  </a:lnTo>
                  <a:lnTo>
                    <a:pt x="516" y="504"/>
                  </a:lnTo>
                  <a:lnTo>
                    <a:pt x="510" y="510"/>
                  </a:lnTo>
                  <a:lnTo>
                    <a:pt x="498" y="510"/>
                  </a:lnTo>
                  <a:lnTo>
                    <a:pt x="498" y="516"/>
                  </a:lnTo>
                  <a:lnTo>
                    <a:pt x="498" y="522"/>
                  </a:lnTo>
                  <a:lnTo>
                    <a:pt x="492" y="522"/>
                  </a:lnTo>
                  <a:lnTo>
                    <a:pt x="492" y="528"/>
                  </a:lnTo>
                  <a:lnTo>
                    <a:pt x="486" y="528"/>
                  </a:lnTo>
                  <a:lnTo>
                    <a:pt x="480" y="528"/>
                  </a:lnTo>
                  <a:lnTo>
                    <a:pt x="474" y="534"/>
                  </a:lnTo>
                  <a:lnTo>
                    <a:pt x="468" y="534"/>
                  </a:lnTo>
                  <a:lnTo>
                    <a:pt x="462" y="534"/>
                  </a:lnTo>
                  <a:lnTo>
                    <a:pt x="456" y="534"/>
                  </a:lnTo>
                  <a:lnTo>
                    <a:pt x="450" y="534"/>
                  </a:lnTo>
                  <a:lnTo>
                    <a:pt x="444" y="540"/>
                  </a:lnTo>
                  <a:lnTo>
                    <a:pt x="444" y="546"/>
                  </a:lnTo>
                  <a:lnTo>
                    <a:pt x="438" y="546"/>
                  </a:lnTo>
                  <a:lnTo>
                    <a:pt x="432" y="546"/>
                  </a:lnTo>
                  <a:lnTo>
                    <a:pt x="426" y="546"/>
                  </a:lnTo>
                  <a:lnTo>
                    <a:pt x="420" y="546"/>
                  </a:lnTo>
                  <a:lnTo>
                    <a:pt x="414" y="546"/>
                  </a:lnTo>
                  <a:lnTo>
                    <a:pt x="408" y="546"/>
                  </a:lnTo>
                  <a:lnTo>
                    <a:pt x="402" y="546"/>
                  </a:lnTo>
                  <a:lnTo>
                    <a:pt x="402" y="540"/>
                  </a:lnTo>
                  <a:lnTo>
                    <a:pt x="396" y="540"/>
                  </a:lnTo>
                  <a:lnTo>
                    <a:pt x="396" y="534"/>
                  </a:lnTo>
                  <a:lnTo>
                    <a:pt x="390" y="534"/>
                  </a:lnTo>
                  <a:lnTo>
                    <a:pt x="390" y="528"/>
                  </a:lnTo>
                  <a:lnTo>
                    <a:pt x="384" y="528"/>
                  </a:lnTo>
                  <a:lnTo>
                    <a:pt x="378" y="534"/>
                  </a:lnTo>
                  <a:lnTo>
                    <a:pt x="366" y="534"/>
                  </a:lnTo>
                  <a:lnTo>
                    <a:pt x="366" y="540"/>
                  </a:lnTo>
                  <a:lnTo>
                    <a:pt x="360" y="540"/>
                  </a:lnTo>
                  <a:lnTo>
                    <a:pt x="354" y="540"/>
                  </a:lnTo>
                  <a:lnTo>
                    <a:pt x="342" y="546"/>
                  </a:lnTo>
                  <a:lnTo>
                    <a:pt x="342" y="552"/>
                  </a:lnTo>
                  <a:lnTo>
                    <a:pt x="336" y="552"/>
                  </a:lnTo>
                  <a:lnTo>
                    <a:pt x="336" y="558"/>
                  </a:lnTo>
                  <a:lnTo>
                    <a:pt x="324" y="570"/>
                  </a:lnTo>
                  <a:lnTo>
                    <a:pt x="318" y="570"/>
                  </a:lnTo>
                  <a:lnTo>
                    <a:pt x="312" y="570"/>
                  </a:lnTo>
                  <a:lnTo>
                    <a:pt x="306" y="570"/>
                  </a:lnTo>
                  <a:lnTo>
                    <a:pt x="306" y="564"/>
                  </a:lnTo>
                  <a:lnTo>
                    <a:pt x="300" y="564"/>
                  </a:lnTo>
                  <a:lnTo>
                    <a:pt x="294" y="564"/>
                  </a:lnTo>
                  <a:lnTo>
                    <a:pt x="288" y="564"/>
                  </a:lnTo>
                  <a:lnTo>
                    <a:pt x="282" y="564"/>
                  </a:lnTo>
                  <a:lnTo>
                    <a:pt x="276" y="564"/>
                  </a:lnTo>
                  <a:lnTo>
                    <a:pt x="276" y="558"/>
                  </a:lnTo>
                  <a:lnTo>
                    <a:pt x="270" y="564"/>
                  </a:lnTo>
                  <a:lnTo>
                    <a:pt x="258" y="564"/>
                  </a:lnTo>
                  <a:lnTo>
                    <a:pt x="252" y="564"/>
                  </a:lnTo>
                  <a:lnTo>
                    <a:pt x="252" y="558"/>
                  </a:lnTo>
                  <a:lnTo>
                    <a:pt x="246" y="558"/>
                  </a:lnTo>
                  <a:lnTo>
                    <a:pt x="228" y="546"/>
                  </a:lnTo>
                  <a:lnTo>
                    <a:pt x="210" y="528"/>
                  </a:lnTo>
                  <a:lnTo>
                    <a:pt x="204" y="528"/>
                  </a:lnTo>
                  <a:lnTo>
                    <a:pt x="198" y="528"/>
                  </a:lnTo>
                  <a:lnTo>
                    <a:pt x="198" y="522"/>
                  </a:lnTo>
                  <a:lnTo>
                    <a:pt x="192" y="522"/>
                  </a:lnTo>
                  <a:lnTo>
                    <a:pt x="180" y="522"/>
                  </a:lnTo>
                  <a:lnTo>
                    <a:pt x="174" y="522"/>
                  </a:lnTo>
                  <a:lnTo>
                    <a:pt x="162" y="522"/>
                  </a:lnTo>
                  <a:lnTo>
                    <a:pt x="156" y="522"/>
                  </a:lnTo>
                  <a:lnTo>
                    <a:pt x="150" y="522"/>
                  </a:lnTo>
                  <a:lnTo>
                    <a:pt x="144" y="516"/>
                  </a:lnTo>
                  <a:lnTo>
                    <a:pt x="144" y="510"/>
                  </a:lnTo>
                  <a:lnTo>
                    <a:pt x="138" y="504"/>
                  </a:lnTo>
                  <a:lnTo>
                    <a:pt x="138" y="486"/>
                  </a:lnTo>
                  <a:lnTo>
                    <a:pt x="144" y="486"/>
                  </a:lnTo>
                  <a:lnTo>
                    <a:pt x="138" y="486"/>
                  </a:lnTo>
                  <a:lnTo>
                    <a:pt x="138" y="480"/>
                  </a:lnTo>
                  <a:lnTo>
                    <a:pt x="144" y="480"/>
                  </a:lnTo>
                  <a:lnTo>
                    <a:pt x="138" y="480"/>
                  </a:lnTo>
                  <a:lnTo>
                    <a:pt x="138" y="474"/>
                  </a:lnTo>
                  <a:lnTo>
                    <a:pt x="132" y="474"/>
                  </a:lnTo>
                  <a:lnTo>
                    <a:pt x="126" y="474"/>
                  </a:lnTo>
                  <a:lnTo>
                    <a:pt x="120" y="474"/>
                  </a:lnTo>
                  <a:lnTo>
                    <a:pt x="114" y="474"/>
                  </a:lnTo>
                  <a:lnTo>
                    <a:pt x="114" y="468"/>
                  </a:lnTo>
                  <a:lnTo>
                    <a:pt x="102" y="462"/>
                  </a:lnTo>
                  <a:lnTo>
                    <a:pt x="102" y="456"/>
                  </a:lnTo>
                  <a:lnTo>
                    <a:pt x="96" y="450"/>
                  </a:lnTo>
                  <a:lnTo>
                    <a:pt x="96" y="444"/>
                  </a:lnTo>
                  <a:lnTo>
                    <a:pt x="96" y="438"/>
                  </a:lnTo>
                  <a:lnTo>
                    <a:pt x="96" y="432"/>
                  </a:lnTo>
                  <a:lnTo>
                    <a:pt x="96" y="426"/>
                  </a:lnTo>
                  <a:lnTo>
                    <a:pt x="96" y="420"/>
                  </a:lnTo>
                  <a:lnTo>
                    <a:pt x="102" y="420"/>
                  </a:lnTo>
                  <a:lnTo>
                    <a:pt x="96" y="420"/>
                  </a:lnTo>
                  <a:lnTo>
                    <a:pt x="96" y="414"/>
                  </a:lnTo>
                  <a:lnTo>
                    <a:pt x="90" y="414"/>
                  </a:lnTo>
                  <a:lnTo>
                    <a:pt x="84" y="414"/>
                  </a:lnTo>
                  <a:lnTo>
                    <a:pt x="84" y="408"/>
                  </a:lnTo>
                  <a:lnTo>
                    <a:pt x="78" y="408"/>
                  </a:lnTo>
                  <a:lnTo>
                    <a:pt x="72" y="408"/>
                  </a:lnTo>
                  <a:lnTo>
                    <a:pt x="78" y="402"/>
                  </a:lnTo>
                  <a:lnTo>
                    <a:pt x="72" y="402"/>
                  </a:lnTo>
                  <a:lnTo>
                    <a:pt x="78" y="402"/>
                  </a:lnTo>
                  <a:lnTo>
                    <a:pt x="72" y="402"/>
                  </a:lnTo>
                  <a:lnTo>
                    <a:pt x="72" y="396"/>
                  </a:lnTo>
                  <a:lnTo>
                    <a:pt x="66" y="396"/>
                  </a:lnTo>
                  <a:lnTo>
                    <a:pt x="60" y="396"/>
                  </a:lnTo>
                  <a:lnTo>
                    <a:pt x="60" y="390"/>
                  </a:lnTo>
                  <a:lnTo>
                    <a:pt x="54" y="384"/>
                  </a:lnTo>
                  <a:lnTo>
                    <a:pt x="48" y="384"/>
                  </a:lnTo>
                  <a:lnTo>
                    <a:pt x="48" y="378"/>
                  </a:lnTo>
                  <a:lnTo>
                    <a:pt x="48" y="372"/>
                  </a:lnTo>
                  <a:lnTo>
                    <a:pt x="48" y="366"/>
                  </a:lnTo>
                  <a:lnTo>
                    <a:pt x="42" y="366"/>
                  </a:lnTo>
                  <a:lnTo>
                    <a:pt x="36" y="366"/>
                  </a:lnTo>
                  <a:lnTo>
                    <a:pt x="36" y="360"/>
                  </a:lnTo>
                  <a:lnTo>
                    <a:pt x="30" y="360"/>
                  </a:lnTo>
                  <a:lnTo>
                    <a:pt x="36" y="360"/>
                  </a:lnTo>
                  <a:lnTo>
                    <a:pt x="30" y="360"/>
                  </a:lnTo>
                  <a:lnTo>
                    <a:pt x="24" y="360"/>
                  </a:lnTo>
                  <a:lnTo>
                    <a:pt x="24" y="354"/>
                  </a:lnTo>
                  <a:lnTo>
                    <a:pt x="24" y="360"/>
                  </a:lnTo>
                  <a:lnTo>
                    <a:pt x="18" y="354"/>
                  </a:lnTo>
                  <a:lnTo>
                    <a:pt x="18" y="360"/>
                  </a:lnTo>
                  <a:lnTo>
                    <a:pt x="12" y="360"/>
                  </a:lnTo>
                  <a:lnTo>
                    <a:pt x="12" y="354"/>
                  </a:lnTo>
                  <a:lnTo>
                    <a:pt x="6" y="354"/>
                  </a:lnTo>
                  <a:lnTo>
                    <a:pt x="0" y="354"/>
                  </a:lnTo>
                  <a:lnTo>
                    <a:pt x="0" y="348"/>
                  </a:lnTo>
                  <a:lnTo>
                    <a:pt x="0" y="342"/>
                  </a:lnTo>
                  <a:lnTo>
                    <a:pt x="6" y="342"/>
                  </a:lnTo>
                  <a:lnTo>
                    <a:pt x="0" y="342"/>
                  </a:lnTo>
                  <a:lnTo>
                    <a:pt x="6" y="342"/>
                  </a:lnTo>
                  <a:lnTo>
                    <a:pt x="6" y="336"/>
                  </a:lnTo>
                  <a:lnTo>
                    <a:pt x="6" y="330"/>
                  </a:lnTo>
                  <a:lnTo>
                    <a:pt x="12" y="330"/>
                  </a:lnTo>
                  <a:lnTo>
                    <a:pt x="12" y="324"/>
                  </a:lnTo>
                  <a:lnTo>
                    <a:pt x="6" y="324"/>
                  </a:lnTo>
                  <a:lnTo>
                    <a:pt x="12" y="324"/>
                  </a:lnTo>
                  <a:lnTo>
                    <a:pt x="18" y="324"/>
                  </a:lnTo>
                  <a:lnTo>
                    <a:pt x="24" y="324"/>
                  </a:lnTo>
                  <a:lnTo>
                    <a:pt x="24" y="318"/>
                  </a:lnTo>
                  <a:lnTo>
                    <a:pt x="30" y="324"/>
                  </a:lnTo>
                  <a:lnTo>
                    <a:pt x="30" y="318"/>
                  </a:lnTo>
                  <a:lnTo>
                    <a:pt x="30" y="324"/>
                  </a:lnTo>
                  <a:lnTo>
                    <a:pt x="36" y="324"/>
                  </a:lnTo>
                  <a:lnTo>
                    <a:pt x="42" y="324"/>
                  </a:lnTo>
                  <a:lnTo>
                    <a:pt x="42" y="318"/>
                  </a:lnTo>
                  <a:lnTo>
                    <a:pt x="48" y="318"/>
                  </a:lnTo>
                  <a:lnTo>
                    <a:pt x="54" y="318"/>
                  </a:lnTo>
                  <a:lnTo>
                    <a:pt x="54" y="312"/>
                  </a:lnTo>
                  <a:lnTo>
                    <a:pt x="54" y="306"/>
                  </a:lnTo>
                  <a:lnTo>
                    <a:pt x="54" y="294"/>
                  </a:lnTo>
                  <a:lnTo>
                    <a:pt x="54" y="282"/>
                  </a:lnTo>
                  <a:lnTo>
                    <a:pt x="54" y="270"/>
                  </a:lnTo>
                  <a:lnTo>
                    <a:pt x="54" y="264"/>
                  </a:lnTo>
                  <a:lnTo>
                    <a:pt x="54" y="258"/>
                  </a:lnTo>
                  <a:lnTo>
                    <a:pt x="60" y="252"/>
                  </a:lnTo>
                  <a:lnTo>
                    <a:pt x="60" y="246"/>
                  </a:lnTo>
                  <a:lnTo>
                    <a:pt x="60" y="240"/>
                  </a:lnTo>
                  <a:lnTo>
                    <a:pt x="66" y="240"/>
                  </a:lnTo>
                  <a:lnTo>
                    <a:pt x="66" y="234"/>
                  </a:lnTo>
                  <a:lnTo>
                    <a:pt x="66" y="228"/>
                  </a:lnTo>
                  <a:lnTo>
                    <a:pt x="66" y="222"/>
                  </a:lnTo>
                  <a:lnTo>
                    <a:pt x="60" y="222"/>
                  </a:lnTo>
                  <a:lnTo>
                    <a:pt x="60" y="216"/>
                  </a:lnTo>
                  <a:lnTo>
                    <a:pt x="66" y="216"/>
                  </a:lnTo>
                  <a:lnTo>
                    <a:pt x="66" y="210"/>
                  </a:lnTo>
                  <a:lnTo>
                    <a:pt x="72" y="210"/>
                  </a:lnTo>
                  <a:lnTo>
                    <a:pt x="72" y="204"/>
                  </a:lnTo>
                  <a:lnTo>
                    <a:pt x="78" y="204"/>
                  </a:lnTo>
                  <a:lnTo>
                    <a:pt x="78" y="198"/>
                  </a:lnTo>
                  <a:lnTo>
                    <a:pt x="84" y="204"/>
                  </a:lnTo>
                  <a:lnTo>
                    <a:pt x="90" y="204"/>
                  </a:lnTo>
                  <a:lnTo>
                    <a:pt x="90" y="210"/>
                  </a:lnTo>
                  <a:lnTo>
                    <a:pt x="90" y="204"/>
                  </a:lnTo>
                  <a:lnTo>
                    <a:pt x="96" y="204"/>
                  </a:lnTo>
                  <a:lnTo>
                    <a:pt x="96" y="198"/>
                  </a:lnTo>
                  <a:lnTo>
                    <a:pt x="96" y="192"/>
                  </a:lnTo>
                  <a:lnTo>
                    <a:pt x="96" y="186"/>
                  </a:lnTo>
                  <a:lnTo>
                    <a:pt x="96" y="180"/>
                  </a:lnTo>
                  <a:lnTo>
                    <a:pt x="102" y="174"/>
                  </a:lnTo>
                  <a:lnTo>
                    <a:pt x="102" y="168"/>
                  </a:lnTo>
                  <a:lnTo>
                    <a:pt x="102" y="162"/>
                  </a:lnTo>
                  <a:lnTo>
                    <a:pt x="102" y="156"/>
                  </a:lnTo>
                  <a:lnTo>
                    <a:pt x="108" y="150"/>
                  </a:lnTo>
                  <a:lnTo>
                    <a:pt x="114" y="150"/>
                  </a:lnTo>
                  <a:lnTo>
                    <a:pt x="114" y="144"/>
                  </a:lnTo>
                  <a:lnTo>
                    <a:pt x="114" y="138"/>
                  </a:lnTo>
                  <a:lnTo>
                    <a:pt x="120" y="138"/>
                  </a:lnTo>
                  <a:lnTo>
                    <a:pt x="120" y="132"/>
                  </a:lnTo>
                  <a:lnTo>
                    <a:pt x="126" y="126"/>
                  </a:lnTo>
                  <a:lnTo>
                    <a:pt x="126" y="120"/>
                  </a:lnTo>
                  <a:lnTo>
                    <a:pt x="132" y="114"/>
                  </a:lnTo>
                  <a:lnTo>
                    <a:pt x="138" y="114"/>
                  </a:lnTo>
                  <a:lnTo>
                    <a:pt x="144" y="108"/>
                  </a:lnTo>
                  <a:lnTo>
                    <a:pt x="150" y="108"/>
                  </a:lnTo>
                  <a:lnTo>
                    <a:pt x="156" y="108"/>
                  </a:lnTo>
                  <a:lnTo>
                    <a:pt x="156" y="114"/>
                  </a:lnTo>
                  <a:lnTo>
                    <a:pt x="156" y="108"/>
                  </a:lnTo>
                  <a:lnTo>
                    <a:pt x="156" y="102"/>
                  </a:lnTo>
                  <a:lnTo>
                    <a:pt x="156" y="96"/>
                  </a:lnTo>
                  <a:lnTo>
                    <a:pt x="162" y="84"/>
                  </a:lnTo>
                  <a:lnTo>
                    <a:pt x="162" y="78"/>
                  </a:lnTo>
                  <a:lnTo>
                    <a:pt x="162" y="72"/>
                  </a:lnTo>
                  <a:lnTo>
                    <a:pt x="168" y="72"/>
                  </a:lnTo>
                  <a:lnTo>
                    <a:pt x="168" y="66"/>
                  </a:lnTo>
                  <a:lnTo>
                    <a:pt x="168" y="60"/>
                  </a:lnTo>
                  <a:lnTo>
                    <a:pt x="174" y="54"/>
                  </a:lnTo>
                  <a:lnTo>
                    <a:pt x="174" y="48"/>
                  </a:lnTo>
                  <a:lnTo>
                    <a:pt x="168" y="48"/>
                  </a:lnTo>
                  <a:lnTo>
                    <a:pt x="174" y="48"/>
                  </a:lnTo>
                  <a:close/>
                </a:path>
              </a:pathLst>
            </a:custGeom>
            <a:solidFill>
              <a:srgbClr val="E2E2E2"/>
            </a:solidFill>
            <a:ln w="9525">
              <a:solidFill>
                <a:srgbClr val="808080"/>
              </a:solidFill>
              <a:prstDash val="solid"/>
              <a:round/>
              <a:headEnd/>
              <a:tailEnd/>
            </a:ln>
          </p:spPr>
          <p:txBody>
            <a:bodyPr/>
            <a:lstStyle/>
            <a:p>
              <a:endParaRPr lang="en-ZA"/>
            </a:p>
          </p:txBody>
        </p:sp>
        <p:sp>
          <p:nvSpPr>
            <p:cNvPr id="124005" name="Freeform 101"/>
            <p:cNvSpPr>
              <a:spLocks noChangeAspect="1"/>
            </p:cNvSpPr>
            <p:nvPr>
              <p:custDataLst>
                <p:tags r:id="rId41"/>
              </p:custDataLst>
            </p:nvPr>
          </p:nvSpPr>
          <p:spPr bwMode="auto">
            <a:xfrm>
              <a:off x="5025" y="1403"/>
              <a:ext cx="319" cy="441"/>
            </a:xfrm>
            <a:custGeom>
              <a:avLst/>
              <a:gdLst>
                <a:gd name="T0" fmla="*/ 60 w 516"/>
                <a:gd name="T1" fmla="*/ 390 h 678"/>
                <a:gd name="T2" fmla="*/ 90 w 516"/>
                <a:gd name="T3" fmla="*/ 384 h 678"/>
                <a:gd name="T4" fmla="*/ 102 w 516"/>
                <a:gd name="T5" fmla="*/ 366 h 678"/>
                <a:gd name="T6" fmla="*/ 198 w 516"/>
                <a:gd name="T7" fmla="*/ 354 h 678"/>
                <a:gd name="T8" fmla="*/ 258 w 516"/>
                <a:gd name="T9" fmla="*/ 186 h 678"/>
                <a:gd name="T10" fmla="*/ 174 w 516"/>
                <a:gd name="T11" fmla="*/ 156 h 678"/>
                <a:gd name="T12" fmla="*/ 120 w 516"/>
                <a:gd name="T13" fmla="*/ 132 h 678"/>
                <a:gd name="T14" fmla="*/ 102 w 516"/>
                <a:gd name="T15" fmla="*/ 108 h 678"/>
                <a:gd name="T16" fmla="*/ 90 w 516"/>
                <a:gd name="T17" fmla="*/ 78 h 678"/>
                <a:gd name="T18" fmla="*/ 96 w 516"/>
                <a:gd name="T19" fmla="*/ 54 h 678"/>
                <a:gd name="T20" fmla="*/ 114 w 516"/>
                <a:gd name="T21" fmla="*/ 30 h 678"/>
                <a:gd name="T22" fmla="*/ 126 w 516"/>
                <a:gd name="T23" fmla="*/ 36 h 678"/>
                <a:gd name="T24" fmla="*/ 150 w 516"/>
                <a:gd name="T25" fmla="*/ 66 h 678"/>
                <a:gd name="T26" fmla="*/ 168 w 516"/>
                <a:gd name="T27" fmla="*/ 84 h 678"/>
                <a:gd name="T28" fmla="*/ 192 w 516"/>
                <a:gd name="T29" fmla="*/ 78 h 678"/>
                <a:gd name="T30" fmla="*/ 216 w 516"/>
                <a:gd name="T31" fmla="*/ 66 h 678"/>
                <a:gd name="T32" fmla="*/ 240 w 516"/>
                <a:gd name="T33" fmla="*/ 60 h 678"/>
                <a:gd name="T34" fmla="*/ 270 w 516"/>
                <a:gd name="T35" fmla="*/ 66 h 678"/>
                <a:gd name="T36" fmla="*/ 294 w 516"/>
                <a:gd name="T37" fmla="*/ 60 h 678"/>
                <a:gd name="T38" fmla="*/ 312 w 516"/>
                <a:gd name="T39" fmla="*/ 48 h 678"/>
                <a:gd name="T40" fmla="*/ 336 w 516"/>
                <a:gd name="T41" fmla="*/ 48 h 678"/>
                <a:gd name="T42" fmla="*/ 354 w 516"/>
                <a:gd name="T43" fmla="*/ 42 h 678"/>
                <a:gd name="T44" fmla="*/ 384 w 516"/>
                <a:gd name="T45" fmla="*/ 36 h 678"/>
                <a:gd name="T46" fmla="*/ 408 w 516"/>
                <a:gd name="T47" fmla="*/ 36 h 678"/>
                <a:gd name="T48" fmla="*/ 432 w 516"/>
                <a:gd name="T49" fmla="*/ 30 h 678"/>
                <a:gd name="T50" fmla="*/ 450 w 516"/>
                <a:gd name="T51" fmla="*/ 24 h 678"/>
                <a:gd name="T52" fmla="*/ 474 w 516"/>
                <a:gd name="T53" fmla="*/ 12 h 678"/>
                <a:gd name="T54" fmla="*/ 486 w 516"/>
                <a:gd name="T55" fmla="*/ 0 h 678"/>
                <a:gd name="T56" fmla="*/ 510 w 516"/>
                <a:gd name="T57" fmla="*/ 18 h 678"/>
                <a:gd name="T58" fmla="*/ 498 w 516"/>
                <a:gd name="T59" fmla="*/ 42 h 678"/>
                <a:gd name="T60" fmla="*/ 504 w 516"/>
                <a:gd name="T61" fmla="*/ 72 h 678"/>
                <a:gd name="T62" fmla="*/ 504 w 516"/>
                <a:gd name="T63" fmla="*/ 78 h 678"/>
                <a:gd name="T64" fmla="*/ 516 w 516"/>
                <a:gd name="T65" fmla="*/ 84 h 678"/>
                <a:gd name="T66" fmla="*/ 492 w 516"/>
                <a:gd name="T67" fmla="*/ 84 h 678"/>
                <a:gd name="T68" fmla="*/ 486 w 516"/>
                <a:gd name="T69" fmla="*/ 114 h 678"/>
                <a:gd name="T70" fmla="*/ 486 w 516"/>
                <a:gd name="T71" fmla="*/ 138 h 678"/>
                <a:gd name="T72" fmla="*/ 468 w 516"/>
                <a:gd name="T73" fmla="*/ 156 h 678"/>
                <a:gd name="T74" fmla="*/ 456 w 516"/>
                <a:gd name="T75" fmla="*/ 180 h 678"/>
                <a:gd name="T76" fmla="*/ 438 w 516"/>
                <a:gd name="T77" fmla="*/ 204 h 678"/>
                <a:gd name="T78" fmla="*/ 426 w 516"/>
                <a:gd name="T79" fmla="*/ 234 h 678"/>
                <a:gd name="T80" fmla="*/ 408 w 516"/>
                <a:gd name="T81" fmla="*/ 264 h 678"/>
                <a:gd name="T82" fmla="*/ 396 w 516"/>
                <a:gd name="T83" fmla="*/ 294 h 678"/>
                <a:gd name="T84" fmla="*/ 372 w 516"/>
                <a:gd name="T85" fmla="*/ 330 h 678"/>
                <a:gd name="T86" fmla="*/ 348 w 516"/>
                <a:gd name="T87" fmla="*/ 366 h 678"/>
                <a:gd name="T88" fmla="*/ 330 w 516"/>
                <a:gd name="T89" fmla="*/ 390 h 678"/>
                <a:gd name="T90" fmla="*/ 306 w 516"/>
                <a:gd name="T91" fmla="*/ 420 h 678"/>
                <a:gd name="T92" fmla="*/ 282 w 516"/>
                <a:gd name="T93" fmla="*/ 444 h 678"/>
                <a:gd name="T94" fmla="*/ 252 w 516"/>
                <a:gd name="T95" fmla="*/ 468 h 678"/>
                <a:gd name="T96" fmla="*/ 234 w 516"/>
                <a:gd name="T97" fmla="*/ 486 h 678"/>
                <a:gd name="T98" fmla="*/ 210 w 516"/>
                <a:gd name="T99" fmla="*/ 498 h 678"/>
                <a:gd name="T100" fmla="*/ 186 w 516"/>
                <a:gd name="T101" fmla="*/ 516 h 678"/>
                <a:gd name="T102" fmla="*/ 162 w 516"/>
                <a:gd name="T103" fmla="*/ 534 h 678"/>
                <a:gd name="T104" fmla="*/ 144 w 516"/>
                <a:gd name="T105" fmla="*/ 546 h 678"/>
                <a:gd name="T106" fmla="*/ 126 w 516"/>
                <a:gd name="T107" fmla="*/ 564 h 678"/>
                <a:gd name="T108" fmla="*/ 96 w 516"/>
                <a:gd name="T109" fmla="*/ 600 h 678"/>
                <a:gd name="T110" fmla="*/ 72 w 516"/>
                <a:gd name="T111" fmla="*/ 618 h 678"/>
                <a:gd name="T112" fmla="*/ 60 w 516"/>
                <a:gd name="T113" fmla="*/ 636 h 678"/>
                <a:gd name="T114" fmla="*/ 54 w 516"/>
                <a:gd name="T115" fmla="*/ 636 h 678"/>
                <a:gd name="T116" fmla="*/ 48 w 516"/>
                <a:gd name="T117" fmla="*/ 648 h 678"/>
                <a:gd name="T118" fmla="*/ 42 w 516"/>
                <a:gd name="T119" fmla="*/ 660 h 678"/>
                <a:gd name="T120" fmla="*/ 42 w 516"/>
                <a:gd name="T121" fmla="*/ 654 h 678"/>
                <a:gd name="T122" fmla="*/ 0 w 516"/>
                <a:gd name="T123" fmla="*/ 636 h 678"/>
                <a:gd name="T124" fmla="*/ 0 w 516"/>
                <a:gd name="T125" fmla="*/ 49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 h="678">
                  <a:moveTo>
                    <a:pt x="42" y="402"/>
                  </a:moveTo>
                  <a:lnTo>
                    <a:pt x="48" y="402"/>
                  </a:lnTo>
                  <a:lnTo>
                    <a:pt x="48" y="396"/>
                  </a:lnTo>
                  <a:lnTo>
                    <a:pt x="54" y="390"/>
                  </a:lnTo>
                  <a:lnTo>
                    <a:pt x="60" y="390"/>
                  </a:lnTo>
                  <a:lnTo>
                    <a:pt x="66" y="390"/>
                  </a:lnTo>
                  <a:lnTo>
                    <a:pt x="72" y="390"/>
                  </a:lnTo>
                  <a:lnTo>
                    <a:pt x="78" y="390"/>
                  </a:lnTo>
                  <a:lnTo>
                    <a:pt x="84" y="384"/>
                  </a:lnTo>
                  <a:lnTo>
                    <a:pt x="90" y="384"/>
                  </a:lnTo>
                  <a:lnTo>
                    <a:pt x="96" y="384"/>
                  </a:lnTo>
                  <a:lnTo>
                    <a:pt x="96" y="378"/>
                  </a:lnTo>
                  <a:lnTo>
                    <a:pt x="102" y="378"/>
                  </a:lnTo>
                  <a:lnTo>
                    <a:pt x="102" y="372"/>
                  </a:lnTo>
                  <a:lnTo>
                    <a:pt x="102" y="366"/>
                  </a:lnTo>
                  <a:lnTo>
                    <a:pt x="114" y="366"/>
                  </a:lnTo>
                  <a:lnTo>
                    <a:pt x="120" y="360"/>
                  </a:lnTo>
                  <a:lnTo>
                    <a:pt x="132" y="354"/>
                  </a:lnTo>
                  <a:lnTo>
                    <a:pt x="150" y="348"/>
                  </a:lnTo>
                  <a:lnTo>
                    <a:pt x="198" y="354"/>
                  </a:lnTo>
                  <a:lnTo>
                    <a:pt x="348" y="198"/>
                  </a:lnTo>
                  <a:lnTo>
                    <a:pt x="300" y="198"/>
                  </a:lnTo>
                  <a:lnTo>
                    <a:pt x="294" y="198"/>
                  </a:lnTo>
                  <a:lnTo>
                    <a:pt x="276" y="192"/>
                  </a:lnTo>
                  <a:lnTo>
                    <a:pt x="258" y="186"/>
                  </a:lnTo>
                  <a:lnTo>
                    <a:pt x="252" y="186"/>
                  </a:lnTo>
                  <a:lnTo>
                    <a:pt x="246" y="180"/>
                  </a:lnTo>
                  <a:lnTo>
                    <a:pt x="228" y="174"/>
                  </a:lnTo>
                  <a:lnTo>
                    <a:pt x="192" y="162"/>
                  </a:lnTo>
                  <a:lnTo>
                    <a:pt x="174" y="156"/>
                  </a:lnTo>
                  <a:lnTo>
                    <a:pt x="150" y="150"/>
                  </a:lnTo>
                  <a:lnTo>
                    <a:pt x="144" y="144"/>
                  </a:lnTo>
                  <a:lnTo>
                    <a:pt x="132" y="132"/>
                  </a:lnTo>
                  <a:lnTo>
                    <a:pt x="126" y="132"/>
                  </a:lnTo>
                  <a:lnTo>
                    <a:pt x="120" y="132"/>
                  </a:lnTo>
                  <a:lnTo>
                    <a:pt x="120" y="126"/>
                  </a:lnTo>
                  <a:lnTo>
                    <a:pt x="114" y="120"/>
                  </a:lnTo>
                  <a:lnTo>
                    <a:pt x="114" y="108"/>
                  </a:lnTo>
                  <a:lnTo>
                    <a:pt x="108" y="108"/>
                  </a:lnTo>
                  <a:lnTo>
                    <a:pt x="102" y="108"/>
                  </a:lnTo>
                  <a:lnTo>
                    <a:pt x="102" y="96"/>
                  </a:lnTo>
                  <a:lnTo>
                    <a:pt x="96" y="90"/>
                  </a:lnTo>
                  <a:lnTo>
                    <a:pt x="90" y="90"/>
                  </a:lnTo>
                  <a:lnTo>
                    <a:pt x="90" y="84"/>
                  </a:lnTo>
                  <a:lnTo>
                    <a:pt x="90" y="78"/>
                  </a:lnTo>
                  <a:lnTo>
                    <a:pt x="84" y="78"/>
                  </a:lnTo>
                  <a:lnTo>
                    <a:pt x="84" y="72"/>
                  </a:lnTo>
                  <a:lnTo>
                    <a:pt x="84" y="66"/>
                  </a:lnTo>
                  <a:lnTo>
                    <a:pt x="90" y="66"/>
                  </a:lnTo>
                  <a:lnTo>
                    <a:pt x="96" y="54"/>
                  </a:lnTo>
                  <a:lnTo>
                    <a:pt x="96" y="48"/>
                  </a:lnTo>
                  <a:lnTo>
                    <a:pt x="102" y="48"/>
                  </a:lnTo>
                  <a:lnTo>
                    <a:pt x="114" y="30"/>
                  </a:lnTo>
                  <a:lnTo>
                    <a:pt x="114" y="24"/>
                  </a:lnTo>
                  <a:lnTo>
                    <a:pt x="114" y="30"/>
                  </a:lnTo>
                  <a:lnTo>
                    <a:pt x="120" y="30"/>
                  </a:lnTo>
                  <a:lnTo>
                    <a:pt x="120" y="36"/>
                  </a:lnTo>
                  <a:lnTo>
                    <a:pt x="126" y="36"/>
                  </a:lnTo>
                  <a:lnTo>
                    <a:pt x="126" y="30"/>
                  </a:lnTo>
                  <a:lnTo>
                    <a:pt x="126" y="36"/>
                  </a:lnTo>
                  <a:lnTo>
                    <a:pt x="126" y="42"/>
                  </a:lnTo>
                  <a:lnTo>
                    <a:pt x="132" y="48"/>
                  </a:lnTo>
                  <a:lnTo>
                    <a:pt x="132" y="54"/>
                  </a:lnTo>
                  <a:lnTo>
                    <a:pt x="144" y="60"/>
                  </a:lnTo>
                  <a:lnTo>
                    <a:pt x="150" y="66"/>
                  </a:lnTo>
                  <a:lnTo>
                    <a:pt x="150" y="72"/>
                  </a:lnTo>
                  <a:lnTo>
                    <a:pt x="156" y="72"/>
                  </a:lnTo>
                  <a:lnTo>
                    <a:pt x="162" y="78"/>
                  </a:lnTo>
                  <a:lnTo>
                    <a:pt x="168" y="78"/>
                  </a:lnTo>
                  <a:lnTo>
                    <a:pt x="168" y="84"/>
                  </a:lnTo>
                  <a:lnTo>
                    <a:pt x="174" y="78"/>
                  </a:lnTo>
                  <a:lnTo>
                    <a:pt x="180" y="84"/>
                  </a:lnTo>
                  <a:lnTo>
                    <a:pt x="180" y="78"/>
                  </a:lnTo>
                  <a:lnTo>
                    <a:pt x="186" y="78"/>
                  </a:lnTo>
                  <a:lnTo>
                    <a:pt x="192" y="78"/>
                  </a:lnTo>
                  <a:lnTo>
                    <a:pt x="198" y="78"/>
                  </a:lnTo>
                  <a:lnTo>
                    <a:pt x="204" y="78"/>
                  </a:lnTo>
                  <a:lnTo>
                    <a:pt x="204" y="72"/>
                  </a:lnTo>
                  <a:lnTo>
                    <a:pt x="210" y="72"/>
                  </a:lnTo>
                  <a:lnTo>
                    <a:pt x="216" y="66"/>
                  </a:lnTo>
                  <a:lnTo>
                    <a:pt x="222" y="66"/>
                  </a:lnTo>
                  <a:lnTo>
                    <a:pt x="228" y="66"/>
                  </a:lnTo>
                  <a:lnTo>
                    <a:pt x="228" y="60"/>
                  </a:lnTo>
                  <a:lnTo>
                    <a:pt x="234" y="60"/>
                  </a:lnTo>
                  <a:lnTo>
                    <a:pt x="240" y="60"/>
                  </a:lnTo>
                  <a:lnTo>
                    <a:pt x="246" y="60"/>
                  </a:lnTo>
                  <a:lnTo>
                    <a:pt x="252" y="60"/>
                  </a:lnTo>
                  <a:lnTo>
                    <a:pt x="258" y="60"/>
                  </a:lnTo>
                  <a:lnTo>
                    <a:pt x="264" y="66"/>
                  </a:lnTo>
                  <a:lnTo>
                    <a:pt x="270" y="66"/>
                  </a:lnTo>
                  <a:lnTo>
                    <a:pt x="276" y="66"/>
                  </a:lnTo>
                  <a:lnTo>
                    <a:pt x="282" y="66"/>
                  </a:lnTo>
                  <a:lnTo>
                    <a:pt x="282" y="60"/>
                  </a:lnTo>
                  <a:lnTo>
                    <a:pt x="288" y="60"/>
                  </a:lnTo>
                  <a:lnTo>
                    <a:pt x="294" y="60"/>
                  </a:lnTo>
                  <a:lnTo>
                    <a:pt x="294" y="54"/>
                  </a:lnTo>
                  <a:lnTo>
                    <a:pt x="300" y="54"/>
                  </a:lnTo>
                  <a:lnTo>
                    <a:pt x="306" y="54"/>
                  </a:lnTo>
                  <a:lnTo>
                    <a:pt x="306" y="48"/>
                  </a:lnTo>
                  <a:lnTo>
                    <a:pt x="312" y="48"/>
                  </a:lnTo>
                  <a:lnTo>
                    <a:pt x="312" y="42"/>
                  </a:lnTo>
                  <a:lnTo>
                    <a:pt x="318" y="42"/>
                  </a:lnTo>
                  <a:lnTo>
                    <a:pt x="324" y="42"/>
                  </a:lnTo>
                  <a:lnTo>
                    <a:pt x="330" y="48"/>
                  </a:lnTo>
                  <a:lnTo>
                    <a:pt x="336" y="48"/>
                  </a:lnTo>
                  <a:lnTo>
                    <a:pt x="336" y="42"/>
                  </a:lnTo>
                  <a:lnTo>
                    <a:pt x="342" y="48"/>
                  </a:lnTo>
                  <a:lnTo>
                    <a:pt x="342" y="42"/>
                  </a:lnTo>
                  <a:lnTo>
                    <a:pt x="348" y="48"/>
                  </a:lnTo>
                  <a:lnTo>
                    <a:pt x="354" y="42"/>
                  </a:lnTo>
                  <a:lnTo>
                    <a:pt x="360" y="42"/>
                  </a:lnTo>
                  <a:lnTo>
                    <a:pt x="366" y="36"/>
                  </a:lnTo>
                  <a:lnTo>
                    <a:pt x="372" y="36"/>
                  </a:lnTo>
                  <a:lnTo>
                    <a:pt x="378" y="36"/>
                  </a:lnTo>
                  <a:lnTo>
                    <a:pt x="384" y="36"/>
                  </a:lnTo>
                  <a:lnTo>
                    <a:pt x="390" y="36"/>
                  </a:lnTo>
                  <a:lnTo>
                    <a:pt x="396" y="42"/>
                  </a:lnTo>
                  <a:lnTo>
                    <a:pt x="396" y="36"/>
                  </a:lnTo>
                  <a:lnTo>
                    <a:pt x="402" y="36"/>
                  </a:lnTo>
                  <a:lnTo>
                    <a:pt x="408" y="36"/>
                  </a:lnTo>
                  <a:lnTo>
                    <a:pt x="414" y="36"/>
                  </a:lnTo>
                  <a:lnTo>
                    <a:pt x="420" y="36"/>
                  </a:lnTo>
                  <a:lnTo>
                    <a:pt x="420" y="30"/>
                  </a:lnTo>
                  <a:lnTo>
                    <a:pt x="426" y="30"/>
                  </a:lnTo>
                  <a:lnTo>
                    <a:pt x="432" y="30"/>
                  </a:lnTo>
                  <a:lnTo>
                    <a:pt x="438" y="30"/>
                  </a:lnTo>
                  <a:lnTo>
                    <a:pt x="444" y="24"/>
                  </a:lnTo>
                  <a:lnTo>
                    <a:pt x="444" y="30"/>
                  </a:lnTo>
                  <a:lnTo>
                    <a:pt x="444" y="24"/>
                  </a:lnTo>
                  <a:lnTo>
                    <a:pt x="450" y="24"/>
                  </a:lnTo>
                  <a:lnTo>
                    <a:pt x="456" y="24"/>
                  </a:lnTo>
                  <a:lnTo>
                    <a:pt x="462" y="24"/>
                  </a:lnTo>
                  <a:lnTo>
                    <a:pt x="462" y="18"/>
                  </a:lnTo>
                  <a:lnTo>
                    <a:pt x="468" y="18"/>
                  </a:lnTo>
                  <a:lnTo>
                    <a:pt x="474" y="12"/>
                  </a:lnTo>
                  <a:lnTo>
                    <a:pt x="474" y="6"/>
                  </a:lnTo>
                  <a:lnTo>
                    <a:pt x="474" y="12"/>
                  </a:lnTo>
                  <a:lnTo>
                    <a:pt x="474" y="6"/>
                  </a:lnTo>
                  <a:lnTo>
                    <a:pt x="480" y="6"/>
                  </a:lnTo>
                  <a:lnTo>
                    <a:pt x="486" y="0"/>
                  </a:lnTo>
                  <a:lnTo>
                    <a:pt x="492" y="6"/>
                  </a:lnTo>
                  <a:lnTo>
                    <a:pt x="498" y="6"/>
                  </a:lnTo>
                  <a:lnTo>
                    <a:pt x="504" y="6"/>
                  </a:lnTo>
                  <a:lnTo>
                    <a:pt x="510" y="12"/>
                  </a:lnTo>
                  <a:lnTo>
                    <a:pt x="510" y="18"/>
                  </a:lnTo>
                  <a:lnTo>
                    <a:pt x="504" y="24"/>
                  </a:lnTo>
                  <a:lnTo>
                    <a:pt x="504" y="30"/>
                  </a:lnTo>
                  <a:lnTo>
                    <a:pt x="504" y="36"/>
                  </a:lnTo>
                  <a:lnTo>
                    <a:pt x="498" y="36"/>
                  </a:lnTo>
                  <a:lnTo>
                    <a:pt x="498" y="42"/>
                  </a:lnTo>
                  <a:lnTo>
                    <a:pt x="504" y="42"/>
                  </a:lnTo>
                  <a:lnTo>
                    <a:pt x="504" y="48"/>
                  </a:lnTo>
                  <a:lnTo>
                    <a:pt x="504" y="54"/>
                  </a:lnTo>
                  <a:lnTo>
                    <a:pt x="504" y="66"/>
                  </a:lnTo>
                  <a:lnTo>
                    <a:pt x="504" y="72"/>
                  </a:lnTo>
                  <a:lnTo>
                    <a:pt x="504" y="78"/>
                  </a:lnTo>
                  <a:lnTo>
                    <a:pt x="498" y="78"/>
                  </a:lnTo>
                  <a:lnTo>
                    <a:pt x="504" y="78"/>
                  </a:lnTo>
                  <a:lnTo>
                    <a:pt x="510" y="78"/>
                  </a:lnTo>
                  <a:lnTo>
                    <a:pt x="504" y="78"/>
                  </a:lnTo>
                  <a:lnTo>
                    <a:pt x="504" y="72"/>
                  </a:lnTo>
                  <a:lnTo>
                    <a:pt x="510" y="72"/>
                  </a:lnTo>
                  <a:lnTo>
                    <a:pt x="510" y="78"/>
                  </a:lnTo>
                  <a:lnTo>
                    <a:pt x="516" y="78"/>
                  </a:lnTo>
                  <a:lnTo>
                    <a:pt x="516" y="84"/>
                  </a:lnTo>
                  <a:lnTo>
                    <a:pt x="510" y="84"/>
                  </a:lnTo>
                  <a:lnTo>
                    <a:pt x="510" y="78"/>
                  </a:lnTo>
                  <a:lnTo>
                    <a:pt x="498" y="78"/>
                  </a:lnTo>
                  <a:lnTo>
                    <a:pt x="498" y="84"/>
                  </a:lnTo>
                  <a:lnTo>
                    <a:pt x="492" y="84"/>
                  </a:lnTo>
                  <a:lnTo>
                    <a:pt x="492" y="90"/>
                  </a:lnTo>
                  <a:lnTo>
                    <a:pt x="492" y="96"/>
                  </a:lnTo>
                  <a:lnTo>
                    <a:pt x="492" y="102"/>
                  </a:lnTo>
                  <a:lnTo>
                    <a:pt x="492" y="108"/>
                  </a:lnTo>
                  <a:lnTo>
                    <a:pt x="486" y="114"/>
                  </a:lnTo>
                  <a:lnTo>
                    <a:pt x="486" y="120"/>
                  </a:lnTo>
                  <a:lnTo>
                    <a:pt x="486" y="126"/>
                  </a:lnTo>
                  <a:lnTo>
                    <a:pt x="492" y="126"/>
                  </a:lnTo>
                  <a:lnTo>
                    <a:pt x="486" y="132"/>
                  </a:lnTo>
                  <a:lnTo>
                    <a:pt x="486" y="138"/>
                  </a:lnTo>
                  <a:lnTo>
                    <a:pt x="480" y="138"/>
                  </a:lnTo>
                  <a:lnTo>
                    <a:pt x="480" y="144"/>
                  </a:lnTo>
                  <a:lnTo>
                    <a:pt x="480" y="150"/>
                  </a:lnTo>
                  <a:lnTo>
                    <a:pt x="474" y="150"/>
                  </a:lnTo>
                  <a:lnTo>
                    <a:pt x="468" y="156"/>
                  </a:lnTo>
                  <a:lnTo>
                    <a:pt x="468" y="162"/>
                  </a:lnTo>
                  <a:lnTo>
                    <a:pt x="468" y="168"/>
                  </a:lnTo>
                  <a:lnTo>
                    <a:pt x="462" y="168"/>
                  </a:lnTo>
                  <a:lnTo>
                    <a:pt x="462" y="174"/>
                  </a:lnTo>
                  <a:lnTo>
                    <a:pt x="456" y="180"/>
                  </a:lnTo>
                  <a:lnTo>
                    <a:pt x="456" y="186"/>
                  </a:lnTo>
                  <a:lnTo>
                    <a:pt x="456" y="192"/>
                  </a:lnTo>
                  <a:lnTo>
                    <a:pt x="450" y="192"/>
                  </a:lnTo>
                  <a:lnTo>
                    <a:pt x="444" y="198"/>
                  </a:lnTo>
                  <a:lnTo>
                    <a:pt x="438" y="204"/>
                  </a:lnTo>
                  <a:lnTo>
                    <a:pt x="438" y="210"/>
                  </a:lnTo>
                  <a:lnTo>
                    <a:pt x="438" y="216"/>
                  </a:lnTo>
                  <a:lnTo>
                    <a:pt x="438" y="222"/>
                  </a:lnTo>
                  <a:lnTo>
                    <a:pt x="432" y="228"/>
                  </a:lnTo>
                  <a:lnTo>
                    <a:pt x="426" y="234"/>
                  </a:lnTo>
                  <a:lnTo>
                    <a:pt x="420" y="240"/>
                  </a:lnTo>
                  <a:lnTo>
                    <a:pt x="420" y="246"/>
                  </a:lnTo>
                  <a:lnTo>
                    <a:pt x="414" y="252"/>
                  </a:lnTo>
                  <a:lnTo>
                    <a:pt x="408" y="258"/>
                  </a:lnTo>
                  <a:lnTo>
                    <a:pt x="408" y="264"/>
                  </a:lnTo>
                  <a:lnTo>
                    <a:pt x="402" y="270"/>
                  </a:lnTo>
                  <a:lnTo>
                    <a:pt x="402" y="276"/>
                  </a:lnTo>
                  <a:lnTo>
                    <a:pt x="402" y="282"/>
                  </a:lnTo>
                  <a:lnTo>
                    <a:pt x="402" y="288"/>
                  </a:lnTo>
                  <a:lnTo>
                    <a:pt x="396" y="294"/>
                  </a:lnTo>
                  <a:lnTo>
                    <a:pt x="390" y="312"/>
                  </a:lnTo>
                  <a:lnTo>
                    <a:pt x="384" y="318"/>
                  </a:lnTo>
                  <a:lnTo>
                    <a:pt x="378" y="324"/>
                  </a:lnTo>
                  <a:lnTo>
                    <a:pt x="378" y="330"/>
                  </a:lnTo>
                  <a:lnTo>
                    <a:pt x="372" y="330"/>
                  </a:lnTo>
                  <a:lnTo>
                    <a:pt x="366" y="348"/>
                  </a:lnTo>
                  <a:lnTo>
                    <a:pt x="360" y="354"/>
                  </a:lnTo>
                  <a:lnTo>
                    <a:pt x="354" y="360"/>
                  </a:lnTo>
                  <a:lnTo>
                    <a:pt x="354" y="366"/>
                  </a:lnTo>
                  <a:lnTo>
                    <a:pt x="348" y="366"/>
                  </a:lnTo>
                  <a:lnTo>
                    <a:pt x="348" y="372"/>
                  </a:lnTo>
                  <a:lnTo>
                    <a:pt x="348" y="378"/>
                  </a:lnTo>
                  <a:lnTo>
                    <a:pt x="342" y="378"/>
                  </a:lnTo>
                  <a:lnTo>
                    <a:pt x="336" y="390"/>
                  </a:lnTo>
                  <a:lnTo>
                    <a:pt x="330" y="390"/>
                  </a:lnTo>
                  <a:lnTo>
                    <a:pt x="330" y="396"/>
                  </a:lnTo>
                  <a:lnTo>
                    <a:pt x="318" y="408"/>
                  </a:lnTo>
                  <a:lnTo>
                    <a:pt x="312" y="414"/>
                  </a:lnTo>
                  <a:lnTo>
                    <a:pt x="306" y="414"/>
                  </a:lnTo>
                  <a:lnTo>
                    <a:pt x="306" y="420"/>
                  </a:lnTo>
                  <a:lnTo>
                    <a:pt x="300" y="426"/>
                  </a:lnTo>
                  <a:lnTo>
                    <a:pt x="294" y="432"/>
                  </a:lnTo>
                  <a:lnTo>
                    <a:pt x="288" y="438"/>
                  </a:lnTo>
                  <a:lnTo>
                    <a:pt x="288" y="444"/>
                  </a:lnTo>
                  <a:lnTo>
                    <a:pt x="282" y="444"/>
                  </a:lnTo>
                  <a:lnTo>
                    <a:pt x="276" y="450"/>
                  </a:lnTo>
                  <a:lnTo>
                    <a:pt x="270" y="456"/>
                  </a:lnTo>
                  <a:lnTo>
                    <a:pt x="264" y="462"/>
                  </a:lnTo>
                  <a:lnTo>
                    <a:pt x="258" y="468"/>
                  </a:lnTo>
                  <a:lnTo>
                    <a:pt x="252" y="468"/>
                  </a:lnTo>
                  <a:lnTo>
                    <a:pt x="252" y="474"/>
                  </a:lnTo>
                  <a:lnTo>
                    <a:pt x="246" y="474"/>
                  </a:lnTo>
                  <a:lnTo>
                    <a:pt x="246" y="480"/>
                  </a:lnTo>
                  <a:lnTo>
                    <a:pt x="240" y="480"/>
                  </a:lnTo>
                  <a:lnTo>
                    <a:pt x="234" y="486"/>
                  </a:lnTo>
                  <a:lnTo>
                    <a:pt x="228" y="486"/>
                  </a:lnTo>
                  <a:lnTo>
                    <a:pt x="228" y="492"/>
                  </a:lnTo>
                  <a:lnTo>
                    <a:pt x="222" y="492"/>
                  </a:lnTo>
                  <a:lnTo>
                    <a:pt x="216" y="498"/>
                  </a:lnTo>
                  <a:lnTo>
                    <a:pt x="210" y="498"/>
                  </a:lnTo>
                  <a:lnTo>
                    <a:pt x="204" y="504"/>
                  </a:lnTo>
                  <a:lnTo>
                    <a:pt x="198" y="504"/>
                  </a:lnTo>
                  <a:lnTo>
                    <a:pt x="192" y="510"/>
                  </a:lnTo>
                  <a:lnTo>
                    <a:pt x="186" y="510"/>
                  </a:lnTo>
                  <a:lnTo>
                    <a:pt x="186" y="516"/>
                  </a:lnTo>
                  <a:lnTo>
                    <a:pt x="180" y="516"/>
                  </a:lnTo>
                  <a:lnTo>
                    <a:pt x="180" y="522"/>
                  </a:lnTo>
                  <a:lnTo>
                    <a:pt x="174" y="522"/>
                  </a:lnTo>
                  <a:lnTo>
                    <a:pt x="168" y="528"/>
                  </a:lnTo>
                  <a:lnTo>
                    <a:pt x="162" y="534"/>
                  </a:lnTo>
                  <a:lnTo>
                    <a:pt x="156" y="534"/>
                  </a:lnTo>
                  <a:lnTo>
                    <a:pt x="156" y="540"/>
                  </a:lnTo>
                  <a:lnTo>
                    <a:pt x="150" y="540"/>
                  </a:lnTo>
                  <a:lnTo>
                    <a:pt x="150" y="546"/>
                  </a:lnTo>
                  <a:lnTo>
                    <a:pt x="144" y="546"/>
                  </a:lnTo>
                  <a:lnTo>
                    <a:pt x="144" y="552"/>
                  </a:lnTo>
                  <a:lnTo>
                    <a:pt x="138" y="552"/>
                  </a:lnTo>
                  <a:lnTo>
                    <a:pt x="132" y="558"/>
                  </a:lnTo>
                  <a:lnTo>
                    <a:pt x="126" y="558"/>
                  </a:lnTo>
                  <a:lnTo>
                    <a:pt x="126" y="564"/>
                  </a:lnTo>
                  <a:lnTo>
                    <a:pt x="120" y="570"/>
                  </a:lnTo>
                  <a:lnTo>
                    <a:pt x="114" y="576"/>
                  </a:lnTo>
                  <a:lnTo>
                    <a:pt x="108" y="582"/>
                  </a:lnTo>
                  <a:lnTo>
                    <a:pt x="102" y="588"/>
                  </a:lnTo>
                  <a:lnTo>
                    <a:pt x="96" y="600"/>
                  </a:lnTo>
                  <a:lnTo>
                    <a:pt x="90" y="606"/>
                  </a:lnTo>
                  <a:lnTo>
                    <a:pt x="84" y="612"/>
                  </a:lnTo>
                  <a:lnTo>
                    <a:pt x="78" y="612"/>
                  </a:lnTo>
                  <a:lnTo>
                    <a:pt x="78" y="618"/>
                  </a:lnTo>
                  <a:lnTo>
                    <a:pt x="72" y="618"/>
                  </a:lnTo>
                  <a:lnTo>
                    <a:pt x="72" y="624"/>
                  </a:lnTo>
                  <a:lnTo>
                    <a:pt x="66" y="624"/>
                  </a:lnTo>
                  <a:lnTo>
                    <a:pt x="66" y="630"/>
                  </a:lnTo>
                  <a:lnTo>
                    <a:pt x="60" y="630"/>
                  </a:lnTo>
                  <a:lnTo>
                    <a:pt x="60" y="636"/>
                  </a:lnTo>
                  <a:lnTo>
                    <a:pt x="54" y="636"/>
                  </a:lnTo>
                  <a:lnTo>
                    <a:pt x="54" y="642"/>
                  </a:lnTo>
                  <a:lnTo>
                    <a:pt x="54" y="636"/>
                  </a:lnTo>
                  <a:lnTo>
                    <a:pt x="48" y="636"/>
                  </a:lnTo>
                  <a:lnTo>
                    <a:pt x="54" y="636"/>
                  </a:lnTo>
                  <a:lnTo>
                    <a:pt x="54" y="642"/>
                  </a:lnTo>
                  <a:lnTo>
                    <a:pt x="54" y="648"/>
                  </a:lnTo>
                  <a:lnTo>
                    <a:pt x="48" y="648"/>
                  </a:lnTo>
                  <a:lnTo>
                    <a:pt x="48" y="642"/>
                  </a:lnTo>
                  <a:lnTo>
                    <a:pt x="48" y="648"/>
                  </a:lnTo>
                  <a:lnTo>
                    <a:pt x="48" y="654"/>
                  </a:lnTo>
                  <a:lnTo>
                    <a:pt x="42" y="654"/>
                  </a:lnTo>
                  <a:lnTo>
                    <a:pt x="42" y="660"/>
                  </a:lnTo>
                  <a:lnTo>
                    <a:pt x="48" y="654"/>
                  </a:lnTo>
                  <a:lnTo>
                    <a:pt x="42" y="660"/>
                  </a:lnTo>
                  <a:lnTo>
                    <a:pt x="42" y="654"/>
                  </a:lnTo>
                  <a:lnTo>
                    <a:pt x="36" y="654"/>
                  </a:lnTo>
                  <a:lnTo>
                    <a:pt x="36" y="660"/>
                  </a:lnTo>
                  <a:lnTo>
                    <a:pt x="36" y="654"/>
                  </a:lnTo>
                  <a:lnTo>
                    <a:pt x="42" y="654"/>
                  </a:lnTo>
                  <a:lnTo>
                    <a:pt x="42" y="660"/>
                  </a:lnTo>
                  <a:lnTo>
                    <a:pt x="36" y="666"/>
                  </a:lnTo>
                  <a:lnTo>
                    <a:pt x="30" y="672"/>
                  </a:lnTo>
                  <a:lnTo>
                    <a:pt x="30" y="678"/>
                  </a:lnTo>
                  <a:lnTo>
                    <a:pt x="0" y="636"/>
                  </a:lnTo>
                  <a:lnTo>
                    <a:pt x="0" y="618"/>
                  </a:lnTo>
                  <a:lnTo>
                    <a:pt x="0" y="600"/>
                  </a:lnTo>
                  <a:lnTo>
                    <a:pt x="0" y="594"/>
                  </a:lnTo>
                  <a:lnTo>
                    <a:pt x="0" y="504"/>
                  </a:lnTo>
                  <a:lnTo>
                    <a:pt x="0" y="498"/>
                  </a:lnTo>
                  <a:lnTo>
                    <a:pt x="0" y="456"/>
                  </a:lnTo>
                  <a:lnTo>
                    <a:pt x="18" y="438"/>
                  </a:lnTo>
                  <a:lnTo>
                    <a:pt x="36" y="414"/>
                  </a:lnTo>
                  <a:lnTo>
                    <a:pt x="42" y="402"/>
                  </a:lnTo>
                  <a:close/>
                </a:path>
              </a:pathLst>
            </a:custGeom>
            <a:solidFill>
              <a:srgbClr val="E2E2E2"/>
            </a:solidFill>
            <a:ln w="9525">
              <a:solidFill>
                <a:srgbClr val="808080"/>
              </a:solidFill>
              <a:prstDash val="solid"/>
              <a:round/>
              <a:headEnd/>
              <a:tailEnd/>
            </a:ln>
          </p:spPr>
          <p:txBody>
            <a:bodyPr/>
            <a:lstStyle/>
            <a:p>
              <a:endParaRPr lang="en-ZA"/>
            </a:p>
          </p:txBody>
        </p:sp>
        <p:sp>
          <p:nvSpPr>
            <p:cNvPr id="124006" name="Freeform 102"/>
            <p:cNvSpPr>
              <a:spLocks noChangeAspect="1"/>
            </p:cNvSpPr>
            <p:nvPr>
              <p:custDataLst>
                <p:tags r:id="rId42"/>
              </p:custDataLst>
            </p:nvPr>
          </p:nvSpPr>
          <p:spPr bwMode="auto">
            <a:xfrm>
              <a:off x="5045" y="1380"/>
              <a:ext cx="54" cy="60"/>
            </a:xfrm>
            <a:custGeom>
              <a:avLst/>
              <a:gdLst>
                <a:gd name="T0" fmla="*/ 42 w 84"/>
                <a:gd name="T1" fmla="*/ 12 h 90"/>
                <a:gd name="T2" fmla="*/ 54 w 84"/>
                <a:gd name="T3" fmla="*/ 18 h 90"/>
                <a:gd name="T4" fmla="*/ 54 w 84"/>
                <a:gd name="T5" fmla="*/ 6 h 90"/>
                <a:gd name="T6" fmla="*/ 66 w 84"/>
                <a:gd name="T7" fmla="*/ 6 h 90"/>
                <a:gd name="T8" fmla="*/ 72 w 84"/>
                <a:gd name="T9" fmla="*/ 6 h 90"/>
                <a:gd name="T10" fmla="*/ 78 w 84"/>
                <a:gd name="T11" fmla="*/ 18 h 90"/>
                <a:gd name="T12" fmla="*/ 84 w 84"/>
                <a:gd name="T13" fmla="*/ 24 h 90"/>
                <a:gd name="T14" fmla="*/ 84 w 84"/>
                <a:gd name="T15" fmla="*/ 36 h 90"/>
                <a:gd name="T16" fmla="*/ 78 w 84"/>
                <a:gd name="T17" fmla="*/ 42 h 90"/>
                <a:gd name="T18" fmla="*/ 66 w 84"/>
                <a:gd name="T19" fmla="*/ 42 h 90"/>
                <a:gd name="T20" fmla="*/ 60 w 84"/>
                <a:gd name="T21" fmla="*/ 48 h 90"/>
                <a:gd name="T22" fmla="*/ 54 w 84"/>
                <a:gd name="T23" fmla="*/ 54 h 90"/>
                <a:gd name="T24" fmla="*/ 48 w 84"/>
                <a:gd name="T25" fmla="*/ 60 h 90"/>
                <a:gd name="T26" fmla="*/ 42 w 84"/>
                <a:gd name="T27" fmla="*/ 66 h 90"/>
                <a:gd name="T28" fmla="*/ 48 w 84"/>
                <a:gd name="T29" fmla="*/ 60 h 90"/>
                <a:gd name="T30" fmla="*/ 60 w 84"/>
                <a:gd name="T31" fmla="*/ 60 h 90"/>
                <a:gd name="T32" fmla="*/ 72 w 84"/>
                <a:gd name="T33" fmla="*/ 60 h 90"/>
                <a:gd name="T34" fmla="*/ 72 w 84"/>
                <a:gd name="T35" fmla="*/ 60 h 90"/>
                <a:gd name="T36" fmla="*/ 78 w 84"/>
                <a:gd name="T37" fmla="*/ 66 h 90"/>
                <a:gd name="T38" fmla="*/ 60 w 84"/>
                <a:gd name="T39" fmla="*/ 84 h 90"/>
                <a:gd name="T40" fmla="*/ 54 w 84"/>
                <a:gd name="T41" fmla="*/ 90 h 90"/>
                <a:gd name="T42" fmla="*/ 48 w 84"/>
                <a:gd name="T43" fmla="*/ 84 h 90"/>
                <a:gd name="T44" fmla="*/ 36 w 84"/>
                <a:gd name="T45" fmla="*/ 84 h 90"/>
                <a:gd name="T46" fmla="*/ 30 w 84"/>
                <a:gd name="T47" fmla="*/ 90 h 90"/>
                <a:gd name="T48" fmla="*/ 18 w 84"/>
                <a:gd name="T49" fmla="*/ 90 h 90"/>
                <a:gd name="T50" fmla="*/ 6 w 84"/>
                <a:gd name="T51" fmla="*/ 90 h 90"/>
                <a:gd name="T52" fmla="*/ 6 w 84"/>
                <a:gd name="T53" fmla="*/ 72 h 90"/>
                <a:gd name="T54" fmla="*/ 0 w 84"/>
                <a:gd name="T55" fmla="*/ 60 h 90"/>
                <a:gd name="T56" fmla="*/ 6 w 84"/>
                <a:gd name="T57" fmla="*/ 54 h 90"/>
                <a:gd name="T58" fmla="*/ 12 w 84"/>
                <a:gd name="T59" fmla="*/ 48 h 90"/>
                <a:gd name="T60" fmla="*/ 24 w 84"/>
                <a:gd name="T61" fmla="*/ 36 h 90"/>
                <a:gd name="T62" fmla="*/ 24 w 84"/>
                <a:gd name="T63" fmla="*/ 24 h 90"/>
                <a:gd name="T64" fmla="*/ 30 w 84"/>
                <a:gd name="T65"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90">
                  <a:moveTo>
                    <a:pt x="36" y="12"/>
                  </a:moveTo>
                  <a:lnTo>
                    <a:pt x="42" y="12"/>
                  </a:lnTo>
                  <a:lnTo>
                    <a:pt x="48" y="18"/>
                  </a:lnTo>
                  <a:lnTo>
                    <a:pt x="54" y="18"/>
                  </a:lnTo>
                  <a:lnTo>
                    <a:pt x="54" y="12"/>
                  </a:lnTo>
                  <a:lnTo>
                    <a:pt x="54" y="6"/>
                  </a:lnTo>
                  <a:lnTo>
                    <a:pt x="60" y="6"/>
                  </a:lnTo>
                  <a:lnTo>
                    <a:pt x="66" y="6"/>
                  </a:lnTo>
                  <a:lnTo>
                    <a:pt x="72" y="0"/>
                  </a:lnTo>
                  <a:lnTo>
                    <a:pt x="72" y="6"/>
                  </a:lnTo>
                  <a:lnTo>
                    <a:pt x="78" y="12"/>
                  </a:lnTo>
                  <a:lnTo>
                    <a:pt x="78" y="18"/>
                  </a:lnTo>
                  <a:lnTo>
                    <a:pt x="84" y="18"/>
                  </a:lnTo>
                  <a:lnTo>
                    <a:pt x="84" y="24"/>
                  </a:lnTo>
                  <a:lnTo>
                    <a:pt x="84" y="30"/>
                  </a:lnTo>
                  <a:lnTo>
                    <a:pt x="84" y="36"/>
                  </a:lnTo>
                  <a:lnTo>
                    <a:pt x="78" y="36"/>
                  </a:lnTo>
                  <a:lnTo>
                    <a:pt x="78" y="42"/>
                  </a:lnTo>
                  <a:lnTo>
                    <a:pt x="72" y="42"/>
                  </a:lnTo>
                  <a:lnTo>
                    <a:pt x="66" y="42"/>
                  </a:lnTo>
                  <a:lnTo>
                    <a:pt x="66" y="48"/>
                  </a:lnTo>
                  <a:lnTo>
                    <a:pt x="60" y="48"/>
                  </a:lnTo>
                  <a:lnTo>
                    <a:pt x="54" y="48"/>
                  </a:lnTo>
                  <a:lnTo>
                    <a:pt x="54" y="54"/>
                  </a:lnTo>
                  <a:lnTo>
                    <a:pt x="48" y="54"/>
                  </a:lnTo>
                  <a:lnTo>
                    <a:pt x="48" y="60"/>
                  </a:lnTo>
                  <a:lnTo>
                    <a:pt x="42" y="60"/>
                  </a:lnTo>
                  <a:lnTo>
                    <a:pt x="42" y="66"/>
                  </a:lnTo>
                  <a:lnTo>
                    <a:pt x="48" y="66"/>
                  </a:lnTo>
                  <a:lnTo>
                    <a:pt x="48" y="60"/>
                  </a:lnTo>
                  <a:lnTo>
                    <a:pt x="54" y="60"/>
                  </a:lnTo>
                  <a:lnTo>
                    <a:pt x="60" y="60"/>
                  </a:lnTo>
                  <a:lnTo>
                    <a:pt x="66" y="60"/>
                  </a:lnTo>
                  <a:lnTo>
                    <a:pt x="72" y="60"/>
                  </a:lnTo>
                  <a:lnTo>
                    <a:pt x="72" y="54"/>
                  </a:lnTo>
                  <a:lnTo>
                    <a:pt x="72" y="60"/>
                  </a:lnTo>
                  <a:lnTo>
                    <a:pt x="78" y="60"/>
                  </a:lnTo>
                  <a:lnTo>
                    <a:pt x="78" y="66"/>
                  </a:lnTo>
                  <a:lnTo>
                    <a:pt x="66" y="84"/>
                  </a:lnTo>
                  <a:lnTo>
                    <a:pt x="60" y="84"/>
                  </a:lnTo>
                  <a:lnTo>
                    <a:pt x="60" y="90"/>
                  </a:lnTo>
                  <a:lnTo>
                    <a:pt x="54" y="90"/>
                  </a:lnTo>
                  <a:lnTo>
                    <a:pt x="54" y="84"/>
                  </a:lnTo>
                  <a:lnTo>
                    <a:pt x="48" y="84"/>
                  </a:lnTo>
                  <a:lnTo>
                    <a:pt x="42" y="84"/>
                  </a:lnTo>
                  <a:lnTo>
                    <a:pt x="36" y="84"/>
                  </a:lnTo>
                  <a:lnTo>
                    <a:pt x="36" y="90"/>
                  </a:lnTo>
                  <a:lnTo>
                    <a:pt x="30" y="90"/>
                  </a:lnTo>
                  <a:lnTo>
                    <a:pt x="24" y="90"/>
                  </a:lnTo>
                  <a:lnTo>
                    <a:pt x="18" y="90"/>
                  </a:lnTo>
                  <a:lnTo>
                    <a:pt x="12" y="90"/>
                  </a:lnTo>
                  <a:lnTo>
                    <a:pt x="6" y="90"/>
                  </a:lnTo>
                  <a:lnTo>
                    <a:pt x="6" y="84"/>
                  </a:lnTo>
                  <a:lnTo>
                    <a:pt x="6" y="72"/>
                  </a:lnTo>
                  <a:lnTo>
                    <a:pt x="6" y="66"/>
                  </a:lnTo>
                  <a:lnTo>
                    <a:pt x="0" y="60"/>
                  </a:lnTo>
                  <a:lnTo>
                    <a:pt x="6" y="60"/>
                  </a:lnTo>
                  <a:lnTo>
                    <a:pt x="6" y="54"/>
                  </a:lnTo>
                  <a:lnTo>
                    <a:pt x="6" y="48"/>
                  </a:lnTo>
                  <a:lnTo>
                    <a:pt x="12" y="48"/>
                  </a:lnTo>
                  <a:lnTo>
                    <a:pt x="18" y="36"/>
                  </a:lnTo>
                  <a:lnTo>
                    <a:pt x="24" y="36"/>
                  </a:lnTo>
                  <a:lnTo>
                    <a:pt x="24" y="30"/>
                  </a:lnTo>
                  <a:lnTo>
                    <a:pt x="24" y="24"/>
                  </a:lnTo>
                  <a:lnTo>
                    <a:pt x="30" y="24"/>
                  </a:lnTo>
                  <a:lnTo>
                    <a:pt x="30" y="18"/>
                  </a:lnTo>
                  <a:lnTo>
                    <a:pt x="36" y="12"/>
                  </a:lnTo>
                  <a:close/>
                </a:path>
              </a:pathLst>
            </a:custGeom>
            <a:solidFill>
              <a:srgbClr val="E2E2E2">
                <a:alpha val="69000"/>
              </a:srgbClr>
            </a:solidFill>
            <a:ln w="9525">
              <a:solidFill>
                <a:srgbClr val="808080"/>
              </a:solidFill>
              <a:prstDash val="solid"/>
              <a:round/>
              <a:headEnd/>
              <a:tailEnd/>
            </a:ln>
          </p:spPr>
          <p:txBody>
            <a:bodyPr/>
            <a:lstStyle/>
            <a:p>
              <a:endParaRPr lang="en-ZA"/>
            </a:p>
          </p:txBody>
        </p:sp>
        <p:grpSp>
          <p:nvGrpSpPr>
            <p:cNvPr id="124007" name="Group 103"/>
            <p:cNvGrpSpPr>
              <a:grpSpLocks noChangeAspect="1"/>
            </p:cNvGrpSpPr>
            <p:nvPr>
              <p:custDataLst>
                <p:tags r:id="rId43"/>
              </p:custDataLst>
            </p:nvPr>
          </p:nvGrpSpPr>
          <p:grpSpPr bwMode="auto">
            <a:xfrm>
              <a:off x="2992" y="987"/>
              <a:ext cx="1264" cy="664"/>
              <a:chOff x="1195" y="1446"/>
              <a:chExt cx="1654" cy="827"/>
            </a:xfrm>
          </p:grpSpPr>
          <p:sp>
            <p:nvSpPr>
              <p:cNvPr id="124008" name="Freeform 104"/>
              <p:cNvSpPr>
                <a:spLocks noChangeAspect="1"/>
              </p:cNvSpPr>
              <p:nvPr>
                <p:custDataLst>
                  <p:tags r:id="rId48"/>
                </p:custDataLst>
              </p:nvPr>
            </p:nvSpPr>
            <p:spPr bwMode="auto">
              <a:xfrm>
                <a:off x="1718" y="1446"/>
                <a:ext cx="663" cy="590"/>
              </a:xfrm>
              <a:custGeom>
                <a:avLst/>
                <a:gdLst>
                  <a:gd name="T0" fmla="*/ 24 w 822"/>
                  <a:gd name="T1" fmla="*/ 492 h 732"/>
                  <a:gd name="T2" fmla="*/ 36 w 822"/>
                  <a:gd name="T3" fmla="*/ 462 h 732"/>
                  <a:gd name="T4" fmla="*/ 66 w 822"/>
                  <a:gd name="T5" fmla="*/ 486 h 732"/>
                  <a:gd name="T6" fmla="*/ 84 w 822"/>
                  <a:gd name="T7" fmla="*/ 474 h 732"/>
                  <a:gd name="T8" fmla="*/ 126 w 822"/>
                  <a:gd name="T9" fmla="*/ 474 h 732"/>
                  <a:gd name="T10" fmla="*/ 192 w 822"/>
                  <a:gd name="T11" fmla="*/ 468 h 732"/>
                  <a:gd name="T12" fmla="*/ 312 w 822"/>
                  <a:gd name="T13" fmla="*/ 468 h 732"/>
                  <a:gd name="T14" fmla="*/ 324 w 822"/>
                  <a:gd name="T15" fmla="*/ 354 h 732"/>
                  <a:gd name="T16" fmla="*/ 312 w 822"/>
                  <a:gd name="T17" fmla="*/ 228 h 732"/>
                  <a:gd name="T18" fmla="*/ 294 w 822"/>
                  <a:gd name="T19" fmla="*/ 78 h 732"/>
                  <a:gd name="T20" fmla="*/ 414 w 822"/>
                  <a:gd name="T21" fmla="*/ 24 h 732"/>
                  <a:gd name="T22" fmla="*/ 612 w 822"/>
                  <a:gd name="T23" fmla="*/ 156 h 732"/>
                  <a:gd name="T24" fmla="*/ 690 w 822"/>
                  <a:gd name="T25" fmla="*/ 216 h 732"/>
                  <a:gd name="T26" fmla="*/ 702 w 822"/>
                  <a:gd name="T27" fmla="*/ 234 h 732"/>
                  <a:gd name="T28" fmla="*/ 732 w 822"/>
                  <a:gd name="T29" fmla="*/ 240 h 732"/>
                  <a:gd name="T30" fmla="*/ 768 w 822"/>
                  <a:gd name="T31" fmla="*/ 252 h 732"/>
                  <a:gd name="T32" fmla="*/ 768 w 822"/>
                  <a:gd name="T33" fmla="*/ 276 h 732"/>
                  <a:gd name="T34" fmla="*/ 822 w 822"/>
                  <a:gd name="T35" fmla="*/ 288 h 732"/>
                  <a:gd name="T36" fmla="*/ 804 w 822"/>
                  <a:gd name="T37" fmla="*/ 456 h 732"/>
                  <a:gd name="T38" fmla="*/ 786 w 822"/>
                  <a:gd name="T39" fmla="*/ 480 h 732"/>
                  <a:gd name="T40" fmla="*/ 648 w 822"/>
                  <a:gd name="T41" fmla="*/ 498 h 732"/>
                  <a:gd name="T42" fmla="*/ 618 w 822"/>
                  <a:gd name="T43" fmla="*/ 498 h 732"/>
                  <a:gd name="T44" fmla="*/ 558 w 822"/>
                  <a:gd name="T45" fmla="*/ 504 h 732"/>
                  <a:gd name="T46" fmla="*/ 504 w 822"/>
                  <a:gd name="T47" fmla="*/ 534 h 732"/>
                  <a:gd name="T48" fmla="*/ 468 w 822"/>
                  <a:gd name="T49" fmla="*/ 558 h 732"/>
                  <a:gd name="T50" fmla="*/ 450 w 822"/>
                  <a:gd name="T51" fmla="*/ 558 h 732"/>
                  <a:gd name="T52" fmla="*/ 438 w 822"/>
                  <a:gd name="T53" fmla="*/ 588 h 732"/>
                  <a:gd name="T54" fmla="*/ 408 w 822"/>
                  <a:gd name="T55" fmla="*/ 576 h 732"/>
                  <a:gd name="T56" fmla="*/ 396 w 822"/>
                  <a:gd name="T57" fmla="*/ 594 h 732"/>
                  <a:gd name="T58" fmla="*/ 384 w 822"/>
                  <a:gd name="T59" fmla="*/ 612 h 732"/>
                  <a:gd name="T60" fmla="*/ 378 w 822"/>
                  <a:gd name="T61" fmla="*/ 636 h 732"/>
                  <a:gd name="T62" fmla="*/ 348 w 822"/>
                  <a:gd name="T63" fmla="*/ 648 h 732"/>
                  <a:gd name="T64" fmla="*/ 348 w 822"/>
                  <a:gd name="T65" fmla="*/ 660 h 732"/>
                  <a:gd name="T66" fmla="*/ 348 w 822"/>
                  <a:gd name="T67" fmla="*/ 672 h 732"/>
                  <a:gd name="T68" fmla="*/ 342 w 822"/>
                  <a:gd name="T69" fmla="*/ 702 h 732"/>
                  <a:gd name="T70" fmla="*/ 318 w 822"/>
                  <a:gd name="T71" fmla="*/ 720 h 732"/>
                  <a:gd name="T72" fmla="*/ 306 w 822"/>
                  <a:gd name="T73" fmla="*/ 726 h 732"/>
                  <a:gd name="T74" fmla="*/ 300 w 822"/>
                  <a:gd name="T75" fmla="*/ 714 h 732"/>
                  <a:gd name="T76" fmla="*/ 294 w 822"/>
                  <a:gd name="T77" fmla="*/ 714 h 732"/>
                  <a:gd name="T78" fmla="*/ 282 w 822"/>
                  <a:gd name="T79" fmla="*/ 720 h 732"/>
                  <a:gd name="T80" fmla="*/ 246 w 822"/>
                  <a:gd name="T81" fmla="*/ 732 h 732"/>
                  <a:gd name="T82" fmla="*/ 228 w 822"/>
                  <a:gd name="T83" fmla="*/ 720 h 732"/>
                  <a:gd name="T84" fmla="*/ 204 w 822"/>
                  <a:gd name="T85" fmla="*/ 726 h 732"/>
                  <a:gd name="T86" fmla="*/ 198 w 822"/>
                  <a:gd name="T87" fmla="*/ 690 h 732"/>
                  <a:gd name="T88" fmla="*/ 186 w 822"/>
                  <a:gd name="T89" fmla="*/ 684 h 732"/>
                  <a:gd name="T90" fmla="*/ 180 w 822"/>
                  <a:gd name="T91" fmla="*/ 660 h 732"/>
                  <a:gd name="T92" fmla="*/ 168 w 822"/>
                  <a:gd name="T93" fmla="*/ 636 h 732"/>
                  <a:gd name="T94" fmla="*/ 144 w 822"/>
                  <a:gd name="T95" fmla="*/ 618 h 732"/>
                  <a:gd name="T96" fmla="*/ 138 w 822"/>
                  <a:gd name="T97" fmla="*/ 630 h 732"/>
                  <a:gd name="T98" fmla="*/ 120 w 822"/>
                  <a:gd name="T99" fmla="*/ 636 h 732"/>
                  <a:gd name="T100" fmla="*/ 96 w 822"/>
                  <a:gd name="T101" fmla="*/ 636 h 732"/>
                  <a:gd name="T102" fmla="*/ 72 w 822"/>
                  <a:gd name="T103" fmla="*/ 642 h 732"/>
                  <a:gd name="T104" fmla="*/ 54 w 822"/>
                  <a:gd name="T105" fmla="*/ 636 h 732"/>
                  <a:gd name="T106" fmla="*/ 42 w 822"/>
                  <a:gd name="T107" fmla="*/ 624 h 732"/>
                  <a:gd name="T108" fmla="*/ 42 w 822"/>
                  <a:gd name="T109" fmla="*/ 594 h 732"/>
                  <a:gd name="T110" fmla="*/ 18 w 822"/>
                  <a:gd name="T111" fmla="*/ 576 h 732"/>
                  <a:gd name="T112" fmla="*/ 12 w 822"/>
                  <a:gd name="T113" fmla="*/ 540 h 732"/>
                  <a:gd name="T114" fmla="*/ 6 w 822"/>
                  <a:gd name="T115" fmla="*/ 516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2" h="732">
                    <a:moveTo>
                      <a:pt x="0" y="504"/>
                    </a:moveTo>
                    <a:lnTo>
                      <a:pt x="6" y="504"/>
                    </a:lnTo>
                    <a:lnTo>
                      <a:pt x="12" y="510"/>
                    </a:lnTo>
                    <a:lnTo>
                      <a:pt x="12" y="504"/>
                    </a:lnTo>
                    <a:lnTo>
                      <a:pt x="18" y="504"/>
                    </a:lnTo>
                    <a:lnTo>
                      <a:pt x="24" y="498"/>
                    </a:lnTo>
                    <a:lnTo>
                      <a:pt x="24" y="492"/>
                    </a:lnTo>
                    <a:lnTo>
                      <a:pt x="24" y="486"/>
                    </a:lnTo>
                    <a:lnTo>
                      <a:pt x="24" y="480"/>
                    </a:lnTo>
                    <a:lnTo>
                      <a:pt x="24" y="474"/>
                    </a:lnTo>
                    <a:lnTo>
                      <a:pt x="24" y="468"/>
                    </a:lnTo>
                    <a:lnTo>
                      <a:pt x="30" y="468"/>
                    </a:lnTo>
                    <a:lnTo>
                      <a:pt x="36" y="468"/>
                    </a:lnTo>
                    <a:lnTo>
                      <a:pt x="36" y="462"/>
                    </a:lnTo>
                    <a:lnTo>
                      <a:pt x="42" y="462"/>
                    </a:lnTo>
                    <a:lnTo>
                      <a:pt x="48" y="468"/>
                    </a:lnTo>
                    <a:lnTo>
                      <a:pt x="48" y="474"/>
                    </a:lnTo>
                    <a:lnTo>
                      <a:pt x="54" y="474"/>
                    </a:lnTo>
                    <a:lnTo>
                      <a:pt x="60" y="480"/>
                    </a:lnTo>
                    <a:lnTo>
                      <a:pt x="66" y="480"/>
                    </a:lnTo>
                    <a:lnTo>
                      <a:pt x="66" y="486"/>
                    </a:lnTo>
                    <a:lnTo>
                      <a:pt x="66" y="492"/>
                    </a:lnTo>
                    <a:lnTo>
                      <a:pt x="66" y="486"/>
                    </a:lnTo>
                    <a:lnTo>
                      <a:pt x="72" y="486"/>
                    </a:lnTo>
                    <a:lnTo>
                      <a:pt x="72" y="480"/>
                    </a:lnTo>
                    <a:lnTo>
                      <a:pt x="78" y="480"/>
                    </a:lnTo>
                    <a:lnTo>
                      <a:pt x="78" y="474"/>
                    </a:lnTo>
                    <a:lnTo>
                      <a:pt x="84" y="474"/>
                    </a:lnTo>
                    <a:lnTo>
                      <a:pt x="90" y="474"/>
                    </a:lnTo>
                    <a:lnTo>
                      <a:pt x="96" y="474"/>
                    </a:lnTo>
                    <a:lnTo>
                      <a:pt x="102" y="474"/>
                    </a:lnTo>
                    <a:lnTo>
                      <a:pt x="108" y="474"/>
                    </a:lnTo>
                    <a:lnTo>
                      <a:pt x="114" y="474"/>
                    </a:lnTo>
                    <a:lnTo>
                      <a:pt x="120" y="474"/>
                    </a:lnTo>
                    <a:lnTo>
                      <a:pt x="126" y="474"/>
                    </a:lnTo>
                    <a:lnTo>
                      <a:pt x="144" y="474"/>
                    </a:lnTo>
                    <a:lnTo>
                      <a:pt x="138" y="462"/>
                    </a:lnTo>
                    <a:lnTo>
                      <a:pt x="144" y="462"/>
                    </a:lnTo>
                    <a:lnTo>
                      <a:pt x="150" y="462"/>
                    </a:lnTo>
                    <a:lnTo>
                      <a:pt x="144" y="468"/>
                    </a:lnTo>
                    <a:lnTo>
                      <a:pt x="180" y="468"/>
                    </a:lnTo>
                    <a:lnTo>
                      <a:pt x="192" y="468"/>
                    </a:lnTo>
                    <a:lnTo>
                      <a:pt x="198" y="468"/>
                    </a:lnTo>
                    <a:lnTo>
                      <a:pt x="216" y="468"/>
                    </a:lnTo>
                    <a:lnTo>
                      <a:pt x="228" y="468"/>
                    </a:lnTo>
                    <a:lnTo>
                      <a:pt x="252" y="468"/>
                    </a:lnTo>
                    <a:lnTo>
                      <a:pt x="258" y="468"/>
                    </a:lnTo>
                    <a:lnTo>
                      <a:pt x="276" y="468"/>
                    </a:lnTo>
                    <a:lnTo>
                      <a:pt x="312" y="468"/>
                    </a:lnTo>
                    <a:lnTo>
                      <a:pt x="330" y="468"/>
                    </a:lnTo>
                    <a:lnTo>
                      <a:pt x="336" y="468"/>
                    </a:lnTo>
                    <a:lnTo>
                      <a:pt x="348" y="426"/>
                    </a:lnTo>
                    <a:lnTo>
                      <a:pt x="330" y="420"/>
                    </a:lnTo>
                    <a:lnTo>
                      <a:pt x="330" y="396"/>
                    </a:lnTo>
                    <a:lnTo>
                      <a:pt x="324" y="372"/>
                    </a:lnTo>
                    <a:lnTo>
                      <a:pt x="324" y="354"/>
                    </a:lnTo>
                    <a:lnTo>
                      <a:pt x="324" y="348"/>
                    </a:lnTo>
                    <a:lnTo>
                      <a:pt x="318" y="282"/>
                    </a:lnTo>
                    <a:lnTo>
                      <a:pt x="312" y="270"/>
                    </a:lnTo>
                    <a:lnTo>
                      <a:pt x="312" y="252"/>
                    </a:lnTo>
                    <a:lnTo>
                      <a:pt x="312" y="246"/>
                    </a:lnTo>
                    <a:lnTo>
                      <a:pt x="312" y="240"/>
                    </a:lnTo>
                    <a:lnTo>
                      <a:pt x="312" y="228"/>
                    </a:lnTo>
                    <a:lnTo>
                      <a:pt x="306" y="192"/>
                    </a:lnTo>
                    <a:lnTo>
                      <a:pt x="300" y="138"/>
                    </a:lnTo>
                    <a:lnTo>
                      <a:pt x="300" y="114"/>
                    </a:lnTo>
                    <a:lnTo>
                      <a:pt x="294" y="96"/>
                    </a:lnTo>
                    <a:lnTo>
                      <a:pt x="294" y="90"/>
                    </a:lnTo>
                    <a:lnTo>
                      <a:pt x="294" y="84"/>
                    </a:lnTo>
                    <a:lnTo>
                      <a:pt x="294" y="78"/>
                    </a:lnTo>
                    <a:lnTo>
                      <a:pt x="294" y="66"/>
                    </a:lnTo>
                    <a:lnTo>
                      <a:pt x="288" y="48"/>
                    </a:lnTo>
                    <a:lnTo>
                      <a:pt x="282" y="6"/>
                    </a:lnTo>
                    <a:lnTo>
                      <a:pt x="282" y="0"/>
                    </a:lnTo>
                    <a:lnTo>
                      <a:pt x="360" y="0"/>
                    </a:lnTo>
                    <a:lnTo>
                      <a:pt x="372" y="0"/>
                    </a:lnTo>
                    <a:lnTo>
                      <a:pt x="414" y="24"/>
                    </a:lnTo>
                    <a:lnTo>
                      <a:pt x="438" y="36"/>
                    </a:lnTo>
                    <a:lnTo>
                      <a:pt x="444" y="48"/>
                    </a:lnTo>
                    <a:lnTo>
                      <a:pt x="462" y="54"/>
                    </a:lnTo>
                    <a:lnTo>
                      <a:pt x="528" y="96"/>
                    </a:lnTo>
                    <a:lnTo>
                      <a:pt x="600" y="144"/>
                    </a:lnTo>
                    <a:lnTo>
                      <a:pt x="612" y="150"/>
                    </a:lnTo>
                    <a:lnTo>
                      <a:pt x="612" y="156"/>
                    </a:lnTo>
                    <a:lnTo>
                      <a:pt x="666" y="192"/>
                    </a:lnTo>
                    <a:lnTo>
                      <a:pt x="666" y="198"/>
                    </a:lnTo>
                    <a:lnTo>
                      <a:pt x="666" y="210"/>
                    </a:lnTo>
                    <a:lnTo>
                      <a:pt x="672" y="210"/>
                    </a:lnTo>
                    <a:lnTo>
                      <a:pt x="678" y="210"/>
                    </a:lnTo>
                    <a:lnTo>
                      <a:pt x="684" y="216"/>
                    </a:lnTo>
                    <a:lnTo>
                      <a:pt x="690" y="216"/>
                    </a:lnTo>
                    <a:lnTo>
                      <a:pt x="690" y="222"/>
                    </a:lnTo>
                    <a:lnTo>
                      <a:pt x="690" y="228"/>
                    </a:lnTo>
                    <a:lnTo>
                      <a:pt x="696" y="228"/>
                    </a:lnTo>
                    <a:lnTo>
                      <a:pt x="702" y="228"/>
                    </a:lnTo>
                    <a:lnTo>
                      <a:pt x="702" y="234"/>
                    </a:lnTo>
                    <a:lnTo>
                      <a:pt x="702" y="228"/>
                    </a:lnTo>
                    <a:lnTo>
                      <a:pt x="702" y="234"/>
                    </a:lnTo>
                    <a:lnTo>
                      <a:pt x="708" y="234"/>
                    </a:lnTo>
                    <a:lnTo>
                      <a:pt x="714" y="234"/>
                    </a:lnTo>
                    <a:lnTo>
                      <a:pt x="720" y="234"/>
                    </a:lnTo>
                    <a:lnTo>
                      <a:pt x="726" y="234"/>
                    </a:lnTo>
                    <a:lnTo>
                      <a:pt x="726" y="240"/>
                    </a:lnTo>
                    <a:lnTo>
                      <a:pt x="732" y="246"/>
                    </a:lnTo>
                    <a:lnTo>
                      <a:pt x="732" y="240"/>
                    </a:lnTo>
                    <a:lnTo>
                      <a:pt x="732" y="246"/>
                    </a:lnTo>
                    <a:lnTo>
                      <a:pt x="738" y="246"/>
                    </a:lnTo>
                    <a:lnTo>
                      <a:pt x="744" y="246"/>
                    </a:lnTo>
                    <a:lnTo>
                      <a:pt x="750" y="246"/>
                    </a:lnTo>
                    <a:lnTo>
                      <a:pt x="756" y="246"/>
                    </a:lnTo>
                    <a:lnTo>
                      <a:pt x="762" y="252"/>
                    </a:lnTo>
                    <a:lnTo>
                      <a:pt x="768" y="252"/>
                    </a:lnTo>
                    <a:lnTo>
                      <a:pt x="768" y="258"/>
                    </a:lnTo>
                    <a:lnTo>
                      <a:pt x="768" y="264"/>
                    </a:lnTo>
                    <a:lnTo>
                      <a:pt x="768" y="270"/>
                    </a:lnTo>
                    <a:lnTo>
                      <a:pt x="774" y="270"/>
                    </a:lnTo>
                    <a:lnTo>
                      <a:pt x="768" y="270"/>
                    </a:lnTo>
                    <a:lnTo>
                      <a:pt x="774" y="276"/>
                    </a:lnTo>
                    <a:lnTo>
                      <a:pt x="768" y="276"/>
                    </a:lnTo>
                    <a:lnTo>
                      <a:pt x="768" y="282"/>
                    </a:lnTo>
                    <a:lnTo>
                      <a:pt x="768" y="288"/>
                    </a:lnTo>
                    <a:lnTo>
                      <a:pt x="762" y="288"/>
                    </a:lnTo>
                    <a:lnTo>
                      <a:pt x="768" y="294"/>
                    </a:lnTo>
                    <a:lnTo>
                      <a:pt x="774" y="294"/>
                    </a:lnTo>
                    <a:lnTo>
                      <a:pt x="774" y="300"/>
                    </a:lnTo>
                    <a:lnTo>
                      <a:pt x="822" y="288"/>
                    </a:lnTo>
                    <a:lnTo>
                      <a:pt x="822" y="396"/>
                    </a:lnTo>
                    <a:lnTo>
                      <a:pt x="810" y="402"/>
                    </a:lnTo>
                    <a:lnTo>
                      <a:pt x="810" y="414"/>
                    </a:lnTo>
                    <a:lnTo>
                      <a:pt x="810" y="426"/>
                    </a:lnTo>
                    <a:lnTo>
                      <a:pt x="810" y="444"/>
                    </a:lnTo>
                    <a:lnTo>
                      <a:pt x="804" y="450"/>
                    </a:lnTo>
                    <a:lnTo>
                      <a:pt x="804" y="456"/>
                    </a:lnTo>
                    <a:lnTo>
                      <a:pt x="804" y="462"/>
                    </a:lnTo>
                    <a:lnTo>
                      <a:pt x="798" y="462"/>
                    </a:lnTo>
                    <a:lnTo>
                      <a:pt x="792" y="462"/>
                    </a:lnTo>
                    <a:lnTo>
                      <a:pt x="792" y="468"/>
                    </a:lnTo>
                    <a:lnTo>
                      <a:pt x="786" y="468"/>
                    </a:lnTo>
                    <a:lnTo>
                      <a:pt x="786" y="474"/>
                    </a:lnTo>
                    <a:lnTo>
                      <a:pt x="786" y="480"/>
                    </a:lnTo>
                    <a:lnTo>
                      <a:pt x="762" y="480"/>
                    </a:lnTo>
                    <a:lnTo>
                      <a:pt x="738" y="474"/>
                    </a:lnTo>
                    <a:lnTo>
                      <a:pt x="702" y="480"/>
                    </a:lnTo>
                    <a:lnTo>
                      <a:pt x="678" y="480"/>
                    </a:lnTo>
                    <a:lnTo>
                      <a:pt x="672" y="480"/>
                    </a:lnTo>
                    <a:lnTo>
                      <a:pt x="660" y="498"/>
                    </a:lnTo>
                    <a:lnTo>
                      <a:pt x="648" y="498"/>
                    </a:lnTo>
                    <a:lnTo>
                      <a:pt x="642" y="498"/>
                    </a:lnTo>
                    <a:lnTo>
                      <a:pt x="636" y="498"/>
                    </a:lnTo>
                    <a:lnTo>
                      <a:pt x="636" y="492"/>
                    </a:lnTo>
                    <a:lnTo>
                      <a:pt x="630" y="498"/>
                    </a:lnTo>
                    <a:lnTo>
                      <a:pt x="624" y="492"/>
                    </a:lnTo>
                    <a:lnTo>
                      <a:pt x="618" y="492"/>
                    </a:lnTo>
                    <a:lnTo>
                      <a:pt x="618" y="498"/>
                    </a:lnTo>
                    <a:lnTo>
                      <a:pt x="612" y="498"/>
                    </a:lnTo>
                    <a:lnTo>
                      <a:pt x="612" y="492"/>
                    </a:lnTo>
                    <a:lnTo>
                      <a:pt x="600" y="492"/>
                    </a:lnTo>
                    <a:lnTo>
                      <a:pt x="588" y="492"/>
                    </a:lnTo>
                    <a:lnTo>
                      <a:pt x="576" y="492"/>
                    </a:lnTo>
                    <a:lnTo>
                      <a:pt x="564" y="498"/>
                    </a:lnTo>
                    <a:lnTo>
                      <a:pt x="558" y="504"/>
                    </a:lnTo>
                    <a:lnTo>
                      <a:pt x="546" y="510"/>
                    </a:lnTo>
                    <a:lnTo>
                      <a:pt x="528" y="516"/>
                    </a:lnTo>
                    <a:lnTo>
                      <a:pt x="522" y="522"/>
                    </a:lnTo>
                    <a:lnTo>
                      <a:pt x="516" y="522"/>
                    </a:lnTo>
                    <a:lnTo>
                      <a:pt x="510" y="522"/>
                    </a:lnTo>
                    <a:lnTo>
                      <a:pt x="510" y="534"/>
                    </a:lnTo>
                    <a:lnTo>
                      <a:pt x="504" y="534"/>
                    </a:lnTo>
                    <a:lnTo>
                      <a:pt x="498" y="534"/>
                    </a:lnTo>
                    <a:lnTo>
                      <a:pt x="486" y="528"/>
                    </a:lnTo>
                    <a:lnTo>
                      <a:pt x="480" y="540"/>
                    </a:lnTo>
                    <a:lnTo>
                      <a:pt x="468" y="540"/>
                    </a:lnTo>
                    <a:lnTo>
                      <a:pt x="468" y="546"/>
                    </a:lnTo>
                    <a:lnTo>
                      <a:pt x="468" y="552"/>
                    </a:lnTo>
                    <a:lnTo>
                      <a:pt x="468" y="558"/>
                    </a:lnTo>
                    <a:lnTo>
                      <a:pt x="462" y="564"/>
                    </a:lnTo>
                    <a:lnTo>
                      <a:pt x="462" y="558"/>
                    </a:lnTo>
                    <a:lnTo>
                      <a:pt x="456" y="564"/>
                    </a:lnTo>
                    <a:lnTo>
                      <a:pt x="456" y="558"/>
                    </a:lnTo>
                    <a:lnTo>
                      <a:pt x="450" y="558"/>
                    </a:lnTo>
                    <a:lnTo>
                      <a:pt x="444" y="558"/>
                    </a:lnTo>
                    <a:lnTo>
                      <a:pt x="450" y="558"/>
                    </a:lnTo>
                    <a:lnTo>
                      <a:pt x="450" y="564"/>
                    </a:lnTo>
                    <a:lnTo>
                      <a:pt x="444" y="570"/>
                    </a:lnTo>
                    <a:lnTo>
                      <a:pt x="450" y="570"/>
                    </a:lnTo>
                    <a:lnTo>
                      <a:pt x="450" y="576"/>
                    </a:lnTo>
                    <a:lnTo>
                      <a:pt x="450" y="582"/>
                    </a:lnTo>
                    <a:lnTo>
                      <a:pt x="438" y="582"/>
                    </a:lnTo>
                    <a:lnTo>
                      <a:pt x="438" y="588"/>
                    </a:lnTo>
                    <a:lnTo>
                      <a:pt x="432" y="582"/>
                    </a:lnTo>
                    <a:lnTo>
                      <a:pt x="426" y="582"/>
                    </a:lnTo>
                    <a:lnTo>
                      <a:pt x="420" y="576"/>
                    </a:lnTo>
                    <a:lnTo>
                      <a:pt x="414" y="576"/>
                    </a:lnTo>
                    <a:lnTo>
                      <a:pt x="414" y="570"/>
                    </a:lnTo>
                    <a:lnTo>
                      <a:pt x="408" y="570"/>
                    </a:lnTo>
                    <a:lnTo>
                      <a:pt x="408" y="576"/>
                    </a:lnTo>
                    <a:lnTo>
                      <a:pt x="402" y="576"/>
                    </a:lnTo>
                    <a:lnTo>
                      <a:pt x="402" y="582"/>
                    </a:lnTo>
                    <a:lnTo>
                      <a:pt x="396" y="582"/>
                    </a:lnTo>
                    <a:lnTo>
                      <a:pt x="402" y="582"/>
                    </a:lnTo>
                    <a:lnTo>
                      <a:pt x="396" y="582"/>
                    </a:lnTo>
                    <a:lnTo>
                      <a:pt x="396" y="588"/>
                    </a:lnTo>
                    <a:lnTo>
                      <a:pt x="396" y="594"/>
                    </a:lnTo>
                    <a:lnTo>
                      <a:pt x="402" y="594"/>
                    </a:lnTo>
                    <a:lnTo>
                      <a:pt x="402" y="600"/>
                    </a:lnTo>
                    <a:lnTo>
                      <a:pt x="402" y="606"/>
                    </a:lnTo>
                    <a:lnTo>
                      <a:pt x="396" y="606"/>
                    </a:lnTo>
                    <a:lnTo>
                      <a:pt x="390" y="606"/>
                    </a:lnTo>
                    <a:lnTo>
                      <a:pt x="384" y="606"/>
                    </a:lnTo>
                    <a:lnTo>
                      <a:pt x="384" y="612"/>
                    </a:lnTo>
                    <a:lnTo>
                      <a:pt x="390" y="612"/>
                    </a:lnTo>
                    <a:lnTo>
                      <a:pt x="390" y="618"/>
                    </a:lnTo>
                    <a:lnTo>
                      <a:pt x="390" y="624"/>
                    </a:lnTo>
                    <a:lnTo>
                      <a:pt x="390" y="630"/>
                    </a:lnTo>
                    <a:lnTo>
                      <a:pt x="384" y="630"/>
                    </a:lnTo>
                    <a:lnTo>
                      <a:pt x="384" y="636"/>
                    </a:lnTo>
                    <a:lnTo>
                      <a:pt x="378" y="636"/>
                    </a:lnTo>
                    <a:lnTo>
                      <a:pt x="378" y="642"/>
                    </a:lnTo>
                    <a:lnTo>
                      <a:pt x="372" y="642"/>
                    </a:lnTo>
                    <a:lnTo>
                      <a:pt x="366" y="642"/>
                    </a:lnTo>
                    <a:lnTo>
                      <a:pt x="360" y="642"/>
                    </a:lnTo>
                    <a:lnTo>
                      <a:pt x="354" y="642"/>
                    </a:lnTo>
                    <a:lnTo>
                      <a:pt x="354" y="648"/>
                    </a:lnTo>
                    <a:lnTo>
                      <a:pt x="348" y="648"/>
                    </a:lnTo>
                    <a:lnTo>
                      <a:pt x="348" y="654"/>
                    </a:lnTo>
                    <a:lnTo>
                      <a:pt x="348" y="648"/>
                    </a:lnTo>
                    <a:lnTo>
                      <a:pt x="348" y="654"/>
                    </a:lnTo>
                    <a:lnTo>
                      <a:pt x="348" y="648"/>
                    </a:lnTo>
                    <a:lnTo>
                      <a:pt x="342" y="654"/>
                    </a:lnTo>
                    <a:lnTo>
                      <a:pt x="348" y="654"/>
                    </a:lnTo>
                    <a:lnTo>
                      <a:pt x="348" y="660"/>
                    </a:lnTo>
                    <a:lnTo>
                      <a:pt x="348" y="666"/>
                    </a:lnTo>
                    <a:lnTo>
                      <a:pt x="354" y="666"/>
                    </a:lnTo>
                    <a:lnTo>
                      <a:pt x="348" y="666"/>
                    </a:lnTo>
                    <a:lnTo>
                      <a:pt x="354" y="666"/>
                    </a:lnTo>
                    <a:lnTo>
                      <a:pt x="348" y="672"/>
                    </a:lnTo>
                    <a:lnTo>
                      <a:pt x="354" y="672"/>
                    </a:lnTo>
                    <a:lnTo>
                      <a:pt x="348" y="672"/>
                    </a:lnTo>
                    <a:lnTo>
                      <a:pt x="348" y="678"/>
                    </a:lnTo>
                    <a:lnTo>
                      <a:pt x="348" y="684"/>
                    </a:lnTo>
                    <a:lnTo>
                      <a:pt x="342" y="684"/>
                    </a:lnTo>
                    <a:lnTo>
                      <a:pt x="342" y="690"/>
                    </a:lnTo>
                    <a:lnTo>
                      <a:pt x="336" y="690"/>
                    </a:lnTo>
                    <a:lnTo>
                      <a:pt x="336" y="696"/>
                    </a:lnTo>
                    <a:lnTo>
                      <a:pt x="342" y="702"/>
                    </a:lnTo>
                    <a:lnTo>
                      <a:pt x="336" y="702"/>
                    </a:lnTo>
                    <a:lnTo>
                      <a:pt x="336" y="708"/>
                    </a:lnTo>
                    <a:lnTo>
                      <a:pt x="336" y="714"/>
                    </a:lnTo>
                    <a:lnTo>
                      <a:pt x="336" y="720"/>
                    </a:lnTo>
                    <a:lnTo>
                      <a:pt x="330" y="720"/>
                    </a:lnTo>
                    <a:lnTo>
                      <a:pt x="324" y="720"/>
                    </a:lnTo>
                    <a:lnTo>
                      <a:pt x="318" y="720"/>
                    </a:lnTo>
                    <a:lnTo>
                      <a:pt x="318" y="726"/>
                    </a:lnTo>
                    <a:lnTo>
                      <a:pt x="312" y="726"/>
                    </a:lnTo>
                    <a:lnTo>
                      <a:pt x="312" y="732"/>
                    </a:lnTo>
                    <a:lnTo>
                      <a:pt x="306" y="732"/>
                    </a:lnTo>
                    <a:lnTo>
                      <a:pt x="300" y="732"/>
                    </a:lnTo>
                    <a:lnTo>
                      <a:pt x="300" y="726"/>
                    </a:lnTo>
                    <a:lnTo>
                      <a:pt x="306" y="726"/>
                    </a:lnTo>
                    <a:lnTo>
                      <a:pt x="300" y="726"/>
                    </a:lnTo>
                    <a:lnTo>
                      <a:pt x="300" y="720"/>
                    </a:lnTo>
                    <a:lnTo>
                      <a:pt x="306" y="720"/>
                    </a:lnTo>
                    <a:lnTo>
                      <a:pt x="300" y="720"/>
                    </a:lnTo>
                    <a:lnTo>
                      <a:pt x="306" y="720"/>
                    </a:lnTo>
                    <a:lnTo>
                      <a:pt x="300" y="720"/>
                    </a:lnTo>
                    <a:lnTo>
                      <a:pt x="300" y="714"/>
                    </a:lnTo>
                    <a:lnTo>
                      <a:pt x="300" y="720"/>
                    </a:lnTo>
                    <a:lnTo>
                      <a:pt x="300" y="714"/>
                    </a:lnTo>
                    <a:lnTo>
                      <a:pt x="300" y="708"/>
                    </a:lnTo>
                    <a:lnTo>
                      <a:pt x="294" y="708"/>
                    </a:lnTo>
                    <a:lnTo>
                      <a:pt x="288" y="708"/>
                    </a:lnTo>
                    <a:lnTo>
                      <a:pt x="288" y="714"/>
                    </a:lnTo>
                    <a:lnTo>
                      <a:pt x="294" y="714"/>
                    </a:lnTo>
                    <a:lnTo>
                      <a:pt x="288" y="714"/>
                    </a:lnTo>
                    <a:lnTo>
                      <a:pt x="282" y="714"/>
                    </a:lnTo>
                    <a:lnTo>
                      <a:pt x="282" y="708"/>
                    </a:lnTo>
                    <a:lnTo>
                      <a:pt x="282" y="714"/>
                    </a:lnTo>
                    <a:lnTo>
                      <a:pt x="276" y="714"/>
                    </a:lnTo>
                    <a:lnTo>
                      <a:pt x="276" y="720"/>
                    </a:lnTo>
                    <a:lnTo>
                      <a:pt x="282" y="720"/>
                    </a:lnTo>
                    <a:lnTo>
                      <a:pt x="276" y="726"/>
                    </a:lnTo>
                    <a:lnTo>
                      <a:pt x="270" y="726"/>
                    </a:lnTo>
                    <a:lnTo>
                      <a:pt x="264" y="726"/>
                    </a:lnTo>
                    <a:lnTo>
                      <a:pt x="264" y="732"/>
                    </a:lnTo>
                    <a:lnTo>
                      <a:pt x="258" y="732"/>
                    </a:lnTo>
                    <a:lnTo>
                      <a:pt x="252" y="732"/>
                    </a:lnTo>
                    <a:lnTo>
                      <a:pt x="246" y="732"/>
                    </a:lnTo>
                    <a:lnTo>
                      <a:pt x="246" y="726"/>
                    </a:lnTo>
                    <a:lnTo>
                      <a:pt x="246" y="732"/>
                    </a:lnTo>
                    <a:lnTo>
                      <a:pt x="246" y="726"/>
                    </a:lnTo>
                    <a:lnTo>
                      <a:pt x="240" y="726"/>
                    </a:lnTo>
                    <a:lnTo>
                      <a:pt x="240" y="720"/>
                    </a:lnTo>
                    <a:lnTo>
                      <a:pt x="234" y="720"/>
                    </a:lnTo>
                    <a:lnTo>
                      <a:pt x="228" y="720"/>
                    </a:lnTo>
                    <a:lnTo>
                      <a:pt x="228" y="726"/>
                    </a:lnTo>
                    <a:lnTo>
                      <a:pt x="222" y="726"/>
                    </a:lnTo>
                    <a:lnTo>
                      <a:pt x="222" y="732"/>
                    </a:lnTo>
                    <a:lnTo>
                      <a:pt x="216" y="732"/>
                    </a:lnTo>
                    <a:lnTo>
                      <a:pt x="216" y="726"/>
                    </a:lnTo>
                    <a:lnTo>
                      <a:pt x="210" y="726"/>
                    </a:lnTo>
                    <a:lnTo>
                      <a:pt x="204" y="726"/>
                    </a:lnTo>
                    <a:lnTo>
                      <a:pt x="204" y="720"/>
                    </a:lnTo>
                    <a:lnTo>
                      <a:pt x="198" y="720"/>
                    </a:lnTo>
                    <a:lnTo>
                      <a:pt x="198" y="714"/>
                    </a:lnTo>
                    <a:lnTo>
                      <a:pt x="198" y="708"/>
                    </a:lnTo>
                    <a:lnTo>
                      <a:pt x="198" y="702"/>
                    </a:lnTo>
                    <a:lnTo>
                      <a:pt x="198" y="696"/>
                    </a:lnTo>
                    <a:lnTo>
                      <a:pt x="198" y="690"/>
                    </a:lnTo>
                    <a:lnTo>
                      <a:pt x="192" y="690"/>
                    </a:lnTo>
                    <a:lnTo>
                      <a:pt x="186" y="690"/>
                    </a:lnTo>
                    <a:lnTo>
                      <a:pt x="186" y="696"/>
                    </a:lnTo>
                    <a:lnTo>
                      <a:pt x="180" y="696"/>
                    </a:lnTo>
                    <a:lnTo>
                      <a:pt x="180" y="690"/>
                    </a:lnTo>
                    <a:lnTo>
                      <a:pt x="180" y="684"/>
                    </a:lnTo>
                    <a:lnTo>
                      <a:pt x="186" y="684"/>
                    </a:lnTo>
                    <a:lnTo>
                      <a:pt x="186" y="678"/>
                    </a:lnTo>
                    <a:lnTo>
                      <a:pt x="192" y="678"/>
                    </a:lnTo>
                    <a:lnTo>
                      <a:pt x="192" y="672"/>
                    </a:lnTo>
                    <a:lnTo>
                      <a:pt x="186" y="672"/>
                    </a:lnTo>
                    <a:lnTo>
                      <a:pt x="180" y="672"/>
                    </a:lnTo>
                    <a:lnTo>
                      <a:pt x="180" y="666"/>
                    </a:lnTo>
                    <a:lnTo>
                      <a:pt x="180" y="660"/>
                    </a:lnTo>
                    <a:lnTo>
                      <a:pt x="174" y="660"/>
                    </a:lnTo>
                    <a:lnTo>
                      <a:pt x="168" y="660"/>
                    </a:lnTo>
                    <a:lnTo>
                      <a:pt x="174" y="654"/>
                    </a:lnTo>
                    <a:lnTo>
                      <a:pt x="174" y="648"/>
                    </a:lnTo>
                    <a:lnTo>
                      <a:pt x="174" y="642"/>
                    </a:lnTo>
                    <a:lnTo>
                      <a:pt x="168" y="642"/>
                    </a:lnTo>
                    <a:lnTo>
                      <a:pt x="168" y="636"/>
                    </a:lnTo>
                    <a:lnTo>
                      <a:pt x="162" y="636"/>
                    </a:lnTo>
                    <a:lnTo>
                      <a:pt x="162" y="630"/>
                    </a:lnTo>
                    <a:lnTo>
                      <a:pt x="162" y="624"/>
                    </a:lnTo>
                    <a:lnTo>
                      <a:pt x="156" y="624"/>
                    </a:lnTo>
                    <a:lnTo>
                      <a:pt x="156" y="618"/>
                    </a:lnTo>
                    <a:lnTo>
                      <a:pt x="150" y="618"/>
                    </a:lnTo>
                    <a:lnTo>
                      <a:pt x="144" y="618"/>
                    </a:lnTo>
                    <a:lnTo>
                      <a:pt x="144" y="624"/>
                    </a:lnTo>
                    <a:lnTo>
                      <a:pt x="144" y="618"/>
                    </a:lnTo>
                    <a:lnTo>
                      <a:pt x="144" y="624"/>
                    </a:lnTo>
                    <a:lnTo>
                      <a:pt x="150" y="624"/>
                    </a:lnTo>
                    <a:lnTo>
                      <a:pt x="150" y="630"/>
                    </a:lnTo>
                    <a:lnTo>
                      <a:pt x="144" y="630"/>
                    </a:lnTo>
                    <a:lnTo>
                      <a:pt x="138" y="630"/>
                    </a:lnTo>
                    <a:lnTo>
                      <a:pt x="138" y="636"/>
                    </a:lnTo>
                    <a:lnTo>
                      <a:pt x="132" y="636"/>
                    </a:lnTo>
                    <a:lnTo>
                      <a:pt x="126" y="636"/>
                    </a:lnTo>
                    <a:lnTo>
                      <a:pt x="132" y="642"/>
                    </a:lnTo>
                    <a:lnTo>
                      <a:pt x="126" y="642"/>
                    </a:lnTo>
                    <a:lnTo>
                      <a:pt x="120" y="642"/>
                    </a:lnTo>
                    <a:lnTo>
                      <a:pt x="120" y="636"/>
                    </a:lnTo>
                    <a:lnTo>
                      <a:pt x="114" y="636"/>
                    </a:lnTo>
                    <a:lnTo>
                      <a:pt x="108" y="636"/>
                    </a:lnTo>
                    <a:lnTo>
                      <a:pt x="102" y="636"/>
                    </a:lnTo>
                    <a:lnTo>
                      <a:pt x="102" y="630"/>
                    </a:lnTo>
                    <a:lnTo>
                      <a:pt x="96" y="636"/>
                    </a:lnTo>
                    <a:lnTo>
                      <a:pt x="96" y="630"/>
                    </a:lnTo>
                    <a:lnTo>
                      <a:pt x="96" y="636"/>
                    </a:lnTo>
                    <a:lnTo>
                      <a:pt x="90" y="636"/>
                    </a:lnTo>
                    <a:lnTo>
                      <a:pt x="90" y="642"/>
                    </a:lnTo>
                    <a:lnTo>
                      <a:pt x="84" y="642"/>
                    </a:lnTo>
                    <a:lnTo>
                      <a:pt x="84" y="648"/>
                    </a:lnTo>
                    <a:lnTo>
                      <a:pt x="78" y="648"/>
                    </a:lnTo>
                    <a:lnTo>
                      <a:pt x="78" y="642"/>
                    </a:lnTo>
                    <a:lnTo>
                      <a:pt x="72" y="642"/>
                    </a:lnTo>
                    <a:lnTo>
                      <a:pt x="72" y="636"/>
                    </a:lnTo>
                    <a:lnTo>
                      <a:pt x="66" y="636"/>
                    </a:lnTo>
                    <a:lnTo>
                      <a:pt x="66" y="630"/>
                    </a:lnTo>
                    <a:lnTo>
                      <a:pt x="60" y="636"/>
                    </a:lnTo>
                    <a:lnTo>
                      <a:pt x="60" y="630"/>
                    </a:lnTo>
                    <a:lnTo>
                      <a:pt x="60" y="636"/>
                    </a:lnTo>
                    <a:lnTo>
                      <a:pt x="54" y="636"/>
                    </a:lnTo>
                    <a:lnTo>
                      <a:pt x="54" y="642"/>
                    </a:lnTo>
                    <a:lnTo>
                      <a:pt x="48" y="642"/>
                    </a:lnTo>
                    <a:lnTo>
                      <a:pt x="42" y="636"/>
                    </a:lnTo>
                    <a:lnTo>
                      <a:pt x="36" y="636"/>
                    </a:lnTo>
                    <a:lnTo>
                      <a:pt x="36" y="630"/>
                    </a:lnTo>
                    <a:lnTo>
                      <a:pt x="42" y="630"/>
                    </a:lnTo>
                    <a:lnTo>
                      <a:pt x="42" y="624"/>
                    </a:lnTo>
                    <a:lnTo>
                      <a:pt x="48" y="618"/>
                    </a:lnTo>
                    <a:lnTo>
                      <a:pt x="42" y="618"/>
                    </a:lnTo>
                    <a:lnTo>
                      <a:pt x="42" y="612"/>
                    </a:lnTo>
                    <a:lnTo>
                      <a:pt x="42" y="606"/>
                    </a:lnTo>
                    <a:lnTo>
                      <a:pt x="42" y="600"/>
                    </a:lnTo>
                    <a:lnTo>
                      <a:pt x="48" y="594"/>
                    </a:lnTo>
                    <a:lnTo>
                      <a:pt x="42" y="594"/>
                    </a:lnTo>
                    <a:lnTo>
                      <a:pt x="42" y="588"/>
                    </a:lnTo>
                    <a:lnTo>
                      <a:pt x="36" y="588"/>
                    </a:lnTo>
                    <a:lnTo>
                      <a:pt x="36" y="582"/>
                    </a:lnTo>
                    <a:lnTo>
                      <a:pt x="36" y="576"/>
                    </a:lnTo>
                    <a:lnTo>
                      <a:pt x="30" y="576"/>
                    </a:lnTo>
                    <a:lnTo>
                      <a:pt x="24" y="576"/>
                    </a:lnTo>
                    <a:lnTo>
                      <a:pt x="18" y="576"/>
                    </a:lnTo>
                    <a:lnTo>
                      <a:pt x="18" y="570"/>
                    </a:lnTo>
                    <a:lnTo>
                      <a:pt x="12" y="564"/>
                    </a:lnTo>
                    <a:lnTo>
                      <a:pt x="12" y="558"/>
                    </a:lnTo>
                    <a:lnTo>
                      <a:pt x="18" y="552"/>
                    </a:lnTo>
                    <a:lnTo>
                      <a:pt x="18" y="546"/>
                    </a:lnTo>
                    <a:lnTo>
                      <a:pt x="12" y="546"/>
                    </a:lnTo>
                    <a:lnTo>
                      <a:pt x="12" y="540"/>
                    </a:lnTo>
                    <a:lnTo>
                      <a:pt x="12" y="534"/>
                    </a:lnTo>
                    <a:lnTo>
                      <a:pt x="12" y="528"/>
                    </a:lnTo>
                    <a:lnTo>
                      <a:pt x="6" y="528"/>
                    </a:lnTo>
                    <a:lnTo>
                      <a:pt x="6" y="522"/>
                    </a:lnTo>
                    <a:lnTo>
                      <a:pt x="0" y="522"/>
                    </a:lnTo>
                    <a:lnTo>
                      <a:pt x="0" y="516"/>
                    </a:lnTo>
                    <a:lnTo>
                      <a:pt x="6" y="516"/>
                    </a:lnTo>
                    <a:lnTo>
                      <a:pt x="6" y="510"/>
                    </a:lnTo>
                    <a:lnTo>
                      <a:pt x="0" y="510"/>
                    </a:lnTo>
                    <a:lnTo>
                      <a:pt x="0" y="504"/>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09" name="Freeform 105"/>
              <p:cNvSpPr>
                <a:spLocks noChangeAspect="1"/>
              </p:cNvSpPr>
              <p:nvPr>
                <p:custDataLst>
                  <p:tags r:id="rId49"/>
                </p:custDataLst>
              </p:nvPr>
            </p:nvSpPr>
            <p:spPr bwMode="auto">
              <a:xfrm>
                <a:off x="2215" y="1505"/>
                <a:ext cx="634" cy="473"/>
              </a:xfrm>
              <a:custGeom>
                <a:avLst/>
                <a:gdLst>
                  <a:gd name="T0" fmla="*/ 18 w 786"/>
                  <a:gd name="T1" fmla="*/ 426 h 588"/>
                  <a:gd name="T2" fmla="*/ 54 w 786"/>
                  <a:gd name="T3" fmla="*/ 408 h 588"/>
                  <a:gd name="T4" fmla="*/ 144 w 786"/>
                  <a:gd name="T5" fmla="*/ 408 h 588"/>
                  <a:gd name="T6" fmla="*/ 174 w 786"/>
                  <a:gd name="T7" fmla="*/ 396 h 588"/>
                  <a:gd name="T8" fmla="*/ 186 w 786"/>
                  <a:gd name="T9" fmla="*/ 384 h 588"/>
                  <a:gd name="T10" fmla="*/ 192 w 786"/>
                  <a:gd name="T11" fmla="*/ 342 h 588"/>
                  <a:gd name="T12" fmla="*/ 234 w 786"/>
                  <a:gd name="T13" fmla="*/ 210 h 588"/>
                  <a:gd name="T14" fmla="*/ 348 w 786"/>
                  <a:gd name="T15" fmla="*/ 144 h 588"/>
                  <a:gd name="T16" fmla="*/ 546 w 786"/>
                  <a:gd name="T17" fmla="*/ 24 h 588"/>
                  <a:gd name="T18" fmla="*/ 624 w 786"/>
                  <a:gd name="T19" fmla="*/ 6 h 588"/>
                  <a:gd name="T20" fmla="*/ 660 w 786"/>
                  <a:gd name="T21" fmla="*/ 12 h 588"/>
                  <a:gd name="T22" fmla="*/ 696 w 786"/>
                  <a:gd name="T23" fmla="*/ 42 h 588"/>
                  <a:gd name="T24" fmla="*/ 744 w 786"/>
                  <a:gd name="T25" fmla="*/ 96 h 588"/>
                  <a:gd name="T26" fmla="*/ 762 w 786"/>
                  <a:gd name="T27" fmla="*/ 126 h 588"/>
                  <a:gd name="T28" fmla="*/ 774 w 786"/>
                  <a:gd name="T29" fmla="*/ 144 h 588"/>
                  <a:gd name="T30" fmla="*/ 774 w 786"/>
                  <a:gd name="T31" fmla="*/ 186 h 588"/>
                  <a:gd name="T32" fmla="*/ 768 w 786"/>
                  <a:gd name="T33" fmla="*/ 216 h 588"/>
                  <a:gd name="T34" fmla="*/ 732 w 786"/>
                  <a:gd name="T35" fmla="*/ 354 h 588"/>
                  <a:gd name="T36" fmla="*/ 702 w 786"/>
                  <a:gd name="T37" fmla="*/ 390 h 588"/>
                  <a:gd name="T38" fmla="*/ 678 w 786"/>
                  <a:gd name="T39" fmla="*/ 426 h 588"/>
                  <a:gd name="T40" fmla="*/ 672 w 786"/>
                  <a:gd name="T41" fmla="*/ 444 h 588"/>
                  <a:gd name="T42" fmla="*/ 666 w 786"/>
                  <a:gd name="T43" fmla="*/ 486 h 588"/>
                  <a:gd name="T44" fmla="*/ 648 w 786"/>
                  <a:gd name="T45" fmla="*/ 492 h 588"/>
                  <a:gd name="T46" fmla="*/ 642 w 786"/>
                  <a:gd name="T47" fmla="*/ 498 h 588"/>
                  <a:gd name="T48" fmla="*/ 642 w 786"/>
                  <a:gd name="T49" fmla="*/ 498 h 588"/>
                  <a:gd name="T50" fmla="*/ 630 w 786"/>
                  <a:gd name="T51" fmla="*/ 498 h 588"/>
                  <a:gd name="T52" fmla="*/ 618 w 786"/>
                  <a:gd name="T53" fmla="*/ 510 h 588"/>
                  <a:gd name="T54" fmla="*/ 618 w 786"/>
                  <a:gd name="T55" fmla="*/ 510 h 588"/>
                  <a:gd name="T56" fmla="*/ 600 w 786"/>
                  <a:gd name="T57" fmla="*/ 516 h 588"/>
                  <a:gd name="T58" fmla="*/ 588 w 786"/>
                  <a:gd name="T59" fmla="*/ 516 h 588"/>
                  <a:gd name="T60" fmla="*/ 570 w 786"/>
                  <a:gd name="T61" fmla="*/ 504 h 588"/>
                  <a:gd name="T62" fmla="*/ 540 w 786"/>
                  <a:gd name="T63" fmla="*/ 504 h 588"/>
                  <a:gd name="T64" fmla="*/ 492 w 786"/>
                  <a:gd name="T65" fmla="*/ 510 h 588"/>
                  <a:gd name="T66" fmla="*/ 474 w 786"/>
                  <a:gd name="T67" fmla="*/ 534 h 588"/>
                  <a:gd name="T68" fmla="*/ 444 w 786"/>
                  <a:gd name="T69" fmla="*/ 528 h 588"/>
                  <a:gd name="T70" fmla="*/ 420 w 786"/>
                  <a:gd name="T71" fmla="*/ 522 h 588"/>
                  <a:gd name="T72" fmla="*/ 402 w 786"/>
                  <a:gd name="T73" fmla="*/ 510 h 588"/>
                  <a:gd name="T74" fmla="*/ 372 w 786"/>
                  <a:gd name="T75" fmla="*/ 510 h 588"/>
                  <a:gd name="T76" fmla="*/ 342 w 786"/>
                  <a:gd name="T77" fmla="*/ 522 h 588"/>
                  <a:gd name="T78" fmla="*/ 312 w 786"/>
                  <a:gd name="T79" fmla="*/ 492 h 588"/>
                  <a:gd name="T80" fmla="*/ 294 w 786"/>
                  <a:gd name="T81" fmla="*/ 486 h 588"/>
                  <a:gd name="T82" fmla="*/ 252 w 786"/>
                  <a:gd name="T83" fmla="*/ 486 h 588"/>
                  <a:gd name="T84" fmla="*/ 234 w 786"/>
                  <a:gd name="T85" fmla="*/ 480 h 588"/>
                  <a:gd name="T86" fmla="*/ 198 w 786"/>
                  <a:gd name="T87" fmla="*/ 522 h 588"/>
                  <a:gd name="T88" fmla="*/ 174 w 786"/>
                  <a:gd name="T89" fmla="*/ 546 h 588"/>
                  <a:gd name="T90" fmla="*/ 174 w 786"/>
                  <a:gd name="T91" fmla="*/ 576 h 588"/>
                  <a:gd name="T92" fmla="*/ 162 w 786"/>
                  <a:gd name="T93" fmla="*/ 576 h 588"/>
                  <a:gd name="T94" fmla="*/ 150 w 786"/>
                  <a:gd name="T95" fmla="*/ 564 h 588"/>
                  <a:gd name="T96" fmla="*/ 132 w 786"/>
                  <a:gd name="T97" fmla="*/ 552 h 588"/>
                  <a:gd name="T98" fmla="*/ 114 w 786"/>
                  <a:gd name="T99" fmla="*/ 558 h 588"/>
                  <a:gd name="T100" fmla="*/ 114 w 786"/>
                  <a:gd name="T101" fmla="*/ 570 h 588"/>
                  <a:gd name="T102" fmla="*/ 96 w 786"/>
                  <a:gd name="T103" fmla="*/ 558 h 588"/>
                  <a:gd name="T104" fmla="*/ 102 w 786"/>
                  <a:gd name="T105" fmla="*/ 540 h 588"/>
                  <a:gd name="T106" fmla="*/ 84 w 786"/>
                  <a:gd name="T107" fmla="*/ 540 h 588"/>
                  <a:gd name="T108" fmla="*/ 42 w 786"/>
                  <a:gd name="T109" fmla="*/ 504 h 588"/>
                  <a:gd name="T110" fmla="*/ 48 w 786"/>
                  <a:gd name="T111" fmla="*/ 498 h 588"/>
                  <a:gd name="T112" fmla="*/ 30 w 786"/>
                  <a:gd name="T113" fmla="*/ 492 h 588"/>
                  <a:gd name="T114" fmla="*/ 18 w 786"/>
                  <a:gd name="T115" fmla="*/ 480 h 588"/>
                  <a:gd name="T116" fmla="*/ 12 w 786"/>
                  <a:gd name="T117" fmla="*/ 462 h 588"/>
                  <a:gd name="T118" fmla="*/ 0 w 786"/>
                  <a:gd name="T119" fmla="*/ 444 h 588"/>
                  <a:gd name="T120" fmla="*/ 6 w 786"/>
                  <a:gd name="T121" fmla="*/ 42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6" h="588">
                    <a:moveTo>
                      <a:pt x="6" y="420"/>
                    </a:moveTo>
                    <a:lnTo>
                      <a:pt x="12" y="426"/>
                    </a:lnTo>
                    <a:lnTo>
                      <a:pt x="18" y="420"/>
                    </a:lnTo>
                    <a:lnTo>
                      <a:pt x="18" y="426"/>
                    </a:lnTo>
                    <a:lnTo>
                      <a:pt x="24" y="426"/>
                    </a:lnTo>
                    <a:lnTo>
                      <a:pt x="30" y="426"/>
                    </a:lnTo>
                    <a:lnTo>
                      <a:pt x="42" y="426"/>
                    </a:lnTo>
                    <a:lnTo>
                      <a:pt x="54" y="408"/>
                    </a:lnTo>
                    <a:lnTo>
                      <a:pt x="60" y="408"/>
                    </a:lnTo>
                    <a:lnTo>
                      <a:pt x="84" y="408"/>
                    </a:lnTo>
                    <a:lnTo>
                      <a:pt x="120" y="402"/>
                    </a:lnTo>
                    <a:lnTo>
                      <a:pt x="144" y="408"/>
                    </a:lnTo>
                    <a:lnTo>
                      <a:pt x="168" y="408"/>
                    </a:lnTo>
                    <a:lnTo>
                      <a:pt x="168" y="402"/>
                    </a:lnTo>
                    <a:lnTo>
                      <a:pt x="168" y="396"/>
                    </a:lnTo>
                    <a:lnTo>
                      <a:pt x="174" y="396"/>
                    </a:lnTo>
                    <a:lnTo>
                      <a:pt x="174" y="390"/>
                    </a:lnTo>
                    <a:lnTo>
                      <a:pt x="180" y="390"/>
                    </a:lnTo>
                    <a:lnTo>
                      <a:pt x="186" y="390"/>
                    </a:lnTo>
                    <a:lnTo>
                      <a:pt x="186" y="384"/>
                    </a:lnTo>
                    <a:lnTo>
                      <a:pt x="186" y="378"/>
                    </a:lnTo>
                    <a:lnTo>
                      <a:pt x="192" y="372"/>
                    </a:lnTo>
                    <a:lnTo>
                      <a:pt x="192" y="354"/>
                    </a:lnTo>
                    <a:lnTo>
                      <a:pt x="192" y="342"/>
                    </a:lnTo>
                    <a:lnTo>
                      <a:pt x="192" y="330"/>
                    </a:lnTo>
                    <a:lnTo>
                      <a:pt x="204" y="324"/>
                    </a:lnTo>
                    <a:lnTo>
                      <a:pt x="204" y="216"/>
                    </a:lnTo>
                    <a:lnTo>
                      <a:pt x="234" y="210"/>
                    </a:lnTo>
                    <a:lnTo>
                      <a:pt x="282" y="204"/>
                    </a:lnTo>
                    <a:lnTo>
                      <a:pt x="312" y="174"/>
                    </a:lnTo>
                    <a:lnTo>
                      <a:pt x="330" y="156"/>
                    </a:lnTo>
                    <a:lnTo>
                      <a:pt x="348" y="144"/>
                    </a:lnTo>
                    <a:lnTo>
                      <a:pt x="360" y="132"/>
                    </a:lnTo>
                    <a:lnTo>
                      <a:pt x="420" y="96"/>
                    </a:lnTo>
                    <a:lnTo>
                      <a:pt x="468" y="66"/>
                    </a:lnTo>
                    <a:lnTo>
                      <a:pt x="546" y="24"/>
                    </a:lnTo>
                    <a:lnTo>
                      <a:pt x="588" y="0"/>
                    </a:lnTo>
                    <a:lnTo>
                      <a:pt x="594" y="0"/>
                    </a:lnTo>
                    <a:lnTo>
                      <a:pt x="606" y="6"/>
                    </a:lnTo>
                    <a:lnTo>
                      <a:pt x="624" y="6"/>
                    </a:lnTo>
                    <a:lnTo>
                      <a:pt x="630" y="6"/>
                    </a:lnTo>
                    <a:lnTo>
                      <a:pt x="648" y="12"/>
                    </a:lnTo>
                    <a:lnTo>
                      <a:pt x="654" y="12"/>
                    </a:lnTo>
                    <a:lnTo>
                      <a:pt x="660" y="12"/>
                    </a:lnTo>
                    <a:lnTo>
                      <a:pt x="660" y="18"/>
                    </a:lnTo>
                    <a:lnTo>
                      <a:pt x="666" y="18"/>
                    </a:lnTo>
                    <a:lnTo>
                      <a:pt x="672" y="24"/>
                    </a:lnTo>
                    <a:lnTo>
                      <a:pt x="696" y="42"/>
                    </a:lnTo>
                    <a:lnTo>
                      <a:pt x="738" y="24"/>
                    </a:lnTo>
                    <a:lnTo>
                      <a:pt x="744" y="54"/>
                    </a:lnTo>
                    <a:lnTo>
                      <a:pt x="744" y="72"/>
                    </a:lnTo>
                    <a:lnTo>
                      <a:pt x="744" y="96"/>
                    </a:lnTo>
                    <a:lnTo>
                      <a:pt x="744" y="102"/>
                    </a:lnTo>
                    <a:lnTo>
                      <a:pt x="750" y="102"/>
                    </a:lnTo>
                    <a:lnTo>
                      <a:pt x="768" y="126"/>
                    </a:lnTo>
                    <a:lnTo>
                      <a:pt x="762" y="126"/>
                    </a:lnTo>
                    <a:lnTo>
                      <a:pt x="762" y="132"/>
                    </a:lnTo>
                    <a:lnTo>
                      <a:pt x="768" y="138"/>
                    </a:lnTo>
                    <a:lnTo>
                      <a:pt x="774" y="138"/>
                    </a:lnTo>
                    <a:lnTo>
                      <a:pt x="774" y="144"/>
                    </a:lnTo>
                    <a:lnTo>
                      <a:pt x="780" y="150"/>
                    </a:lnTo>
                    <a:lnTo>
                      <a:pt x="786" y="156"/>
                    </a:lnTo>
                    <a:lnTo>
                      <a:pt x="774" y="174"/>
                    </a:lnTo>
                    <a:lnTo>
                      <a:pt x="774" y="186"/>
                    </a:lnTo>
                    <a:lnTo>
                      <a:pt x="774" y="192"/>
                    </a:lnTo>
                    <a:lnTo>
                      <a:pt x="774" y="198"/>
                    </a:lnTo>
                    <a:lnTo>
                      <a:pt x="768" y="210"/>
                    </a:lnTo>
                    <a:lnTo>
                      <a:pt x="768" y="216"/>
                    </a:lnTo>
                    <a:lnTo>
                      <a:pt x="768" y="222"/>
                    </a:lnTo>
                    <a:lnTo>
                      <a:pt x="768" y="234"/>
                    </a:lnTo>
                    <a:lnTo>
                      <a:pt x="762" y="330"/>
                    </a:lnTo>
                    <a:lnTo>
                      <a:pt x="732" y="354"/>
                    </a:lnTo>
                    <a:lnTo>
                      <a:pt x="726" y="366"/>
                    </a:lnTo>
                    <a:lnTo>
                      <a:pt x="720" y="372"/>
                    </a:lnTo>
                    <a:lnTo>
                      <a:pt x="708" y="384"/>
                    </a:lnTo>
                    <a:lnTo>
                      <a:pt x="702" y="390"/>
                    </a:lnTo>
                    <a:lnTo>
                      <a:pt x="696" y="396"/>
                    </a:lnTo>
                    <a:lnTo>
                      <a:pt x="684" y="414"/>
                    </a:lnTo>
                    <a:lnTo>
                      <a:pt x="678" y="420"/>
                    </a:lnTo>
                    <a:lnTo>
                      <a:pt x="678" y="426"/>
                    </a:lnTo>
                    <a:lnTo>
                      <a:pt x="678" y="432"/>
                    </a:lnTo>
                    <a:lnTo>
                      <a:pt x="678" y="438"/>
                    </a:lnTo>
                    <a:lnTo>
                      <a:pt x="672" y="438"/>
                    </a:lnTo>
                    <a:lnTo>
                      <a:pt x="672" y="444"/>
                    </a:lnTo>
                    <a:lnTo>
                      <a:pt x="666" y="444"/>
                    </a:lnTo>
                    <a:lnTo>
                      <a:pt x="660" y="450"/>
                    </a:lnTo>
                    <a:lnTo>
                      <a:pt x="660" y="456"/>
                    </a:lnTo>
                    <a:lnTo>
                      <a:pt x="666" y="486"/>
                    </a:lnTo>
                    <a:lnTo>
                      <a:pt x="660" y="486"/>
                    </a:lnTo>
                    <a:lnTo>
                      <a:pt x="654" y="486"/>
                    </a:lnTo>
                    <a:lnTo>
                      <a:pt x="654" y="492"/>
                    </a:lnTo>
                    <a:lnTo>
                      <a:pt x="648" y="492"/>
                    </a:lnTo>
                    <a:lnTo>
                      <a:pt x="654" y="492"/>
                    </a:lnTo>
                    <a:lnTo>
                      <a:pt x="648" y="492"/>
                    </a:lnTo>
                    <a:lnTo>
                      <a:pt x="648" y="498"/>
                    </a:lnTo>
                    <a:lnTo>
                      <a:pt x="642" y="498"/>
                    </a:lnTo>
                    <a:lnTo>
                      <a:pt x="642" y="492"/>
                    </a:lnTo>
                    <a:lnTo>
                      <a:pt x="642" y="498"/>
                    </a:lnTo>
                    <a:lnTo>
                      <a:pt x="642" y="492"/>
                    </a:lnTo>
                    <a:lnTo>
                      <a:pt x="642" y="498"/>
                    </a:lnTo>
                    <a:lnTo>
                      <a:pt x="642" y="492"/>
                    </a:lnTo>
                    <a:lnTo>
                      <a:pt x="642" y="498"/>
                    </a:lnTo>
                    <a:lnTo>
                      <a:pt x="636" y="498"/>
                    </a:lnTo>
                    <a:lnTo>
                      <a:pt x="630" y="498"/>
                    </a:lnTo>
                    <a:lnTo>
                      <a:pt x="630" y="504"/>
                    </a:lnTo>
                    <a:lnTo>
                      <a:pt x="624" y="504"/>
                    </a:lnTo>
                    <a:lnTo>
                      <a:pt x="624" y="510"/>
                    </a:lnTo>
                    <a:lnTo>
                      <a:pt x="618" y="510"/>
                    </a:lnTo>
                    <a:lnTo>
                      <a:pt x="618" y="504"/>
                    </a:lnTo>
                    <a:lnTo>
                      <a:pt x="618" y="510"/>
                    </a:lnTo>
                    <a:lnTo>
                      <a:pt x="612" y="510"/>
                    </a:lnTo>
                    <a:lnTo>
                      <a:pt x="618" y="510"/>
                    </a:lnTo>
                    <a:lnTo>
                      <a:pt x="618" y="516"/>
                    </a:lnTo>
                    <a:lnTo>
                      <a:pt x="612" y="516"/>
                    </a:lnTo>
                    <a:lnTo>
                      <a:pt x="606" y="516"/>
                    </a:lnTo>
                    <a:lnTo>
                      <a:pt x="600" y="516"/>
                    </a:lnTo>
                    <a:lnTo>
                      <a:pt x="594" y="516"/>
                    </a:lnTo>
                    <a:lnTo>
                      <a:pt x="600" y="516"/>
                    </a:lnTo>
                    <a:lnTo>
                      <a:pt x="594" y="516"/>
                    </a:lnTo>
                    <a:lnTo>
                      <a:pt x="588" y="516"/>
                    </a:lnTo>
                    <a:lnTo>
                      <a:pt x="588" y="510"/>
                    </a:lnTo>
                    <a:lnTo>
                      <a:pt x="582" y="510"/>
                    </a:lnTo>
                    <a:lnTo>
                      <a:pt x="570" y="510"/>
                    </a:lnTo>
                    <a:lnTo>
                      <a:pt x="570" y="504"/>
                    </a:lnTo>
                    <a:lnTo>
                      <a:pt x="564" y="504"/>
                    </a:lnTo>
                    <a:lnTo>
                      <a:pt x="558" y="504"/>
                    </a:lnTo>
                    <a:lnTo>
                      <a:pt x="546" y="504"/>
                    </a:lnTo>
                    <a:lnTo>
                      <a:pt x="540" y="504"/>
                    </a:lnTo>
                    <a:lnTo>
                      <a:pt x="522" y="504"/>
                    </a:lnTo>
                    <a:lnTo>
                      <a:pt x="510" y="510"/>
                    </a:lnTo>
                    <a:lnTo>
                      <a:pt x="498" y="510"/>
                    </a:lnTo>
                    <a:lnTo>
                      <a:pt x="492" y="510"/>
                    </a:lnTo>
                    <a:lnTo>
                      <a:pt x="486" y="516"/>
                    </a:lnTo>
                    <a:lnTo>
                      <a:pt x="480" y="522"/>
                    </a:lnTo>
                    <a:lnTo>
                      <a:pt x="474" y="528"/>
                    </a:lnTo>
                    <a:lnTo>
                      <a:pt x="474" y="534"/>
                    </a:lnTo>
                    <a:lnTo>
                      <a:pt x="462" y="528"/>
                    </a:lnTo>
                    <a:lnTo>
                      <a:pt x="456" y="528"/>
                    </a:lnTo>
                    <a:lnTo>
                      <a:pt x="450" y="528"/>
                    </a:lnTo>
                    <a:lnTo>
                      <a:pt x="444" y="528"/>
                    </a:lnTo>
                    <a:lnTo>
                      <a:pt x="438" y="528"/>
                    </a:lnTo>
                    <a:lnTo>
                      <a:pt x="432" y="528"/>
                    </a:lnTo>
                    <a:lnTo>
                      <a:pt x="426" y="528"/>
                    </a:lnTo>
                    <a:lnTo>
                      <a:pt x="420" y="522"/>
                    </a:lnTo>
                    <a:lnTo>
                      <a:pt x="414" y="516"/>
                    </a:lnTo>
                    <a:lnTo>
                      <a:pt x="408" y="516"/>
                    </a:lnTo>
                    <a:lnTo>
                      <a:pt x="402" y="516"/>
                    </a:lnTo>
                    <a:lnTo>
                      <a:pt x="402" y="510"/>
                    </a:lnTo>
                    <a:lnTo>
                      <a:pt x="396" y="510"/>
                    </a:lnTo>
                    <a:lnTo>
                      <a:pt x="390" y="504"/>
                    </a:lnTo>
                    <a:lnTo>
                      <a:pt x="378" y="504"/>
                    </a:lnTo>
                    <a:lnTo>
                      <a:pt x="372" y="510"/>
                    </a:lnTo>
                    <a:lnTo>
                      <a:pt x="360" y="516"/>
                    </a:lnTo>
                    <a:lnTo>
                      <a:pt x="348" y="516"/>
                    </a:lnTo>
                    <a:lnTo>
                      <a:pt x="348" y="522"/>
                    </a:lnTo>
                    <a:lnTo>
                      <a:pt x="342" y="522"/>
                    </a:lnTo>
                    <a:lnTo>
                      <a:pt x="336" y="522"/>
                    </a:lnTo>
                    <a:lnTo>
                      <a:pt x="330" y="516"/>
                    </a:lnTo>
                    <a:lnTo>
                      <a:pt x="324" y="504"/>
                    </a:lnTo>
                    <a:lnTo>
                      <a:pt x="312" y="492"/>
                    </a:lnTo>
                    <a:lnTo>
                      <a:pt x="306" y="486"/>
                    </a:lnTo>
                    <a:lnTo>
                      <a:pt x="300" y="486"/>
                    </a:lnTo>
                    <a:lnTo>
                      <a:pt x="300" y="492"/>
                    </a:lnTo>
                    <a:lnTo>
                      <a:pt x="294" y="486"/>
                    </a:lnTo>
                    <a:lnTo>
                      <a:pt x="276" y="480"/>
                    </a:lnTo>
                    <a:lnTo>
                      <a:pt x="264" y="480"/>
                    </a:lnTo>
                    <a:lnTo>
                      <a:pt x="258" y="480"/>
                    </a:lnTo>
                    <a:lnTo>
                      <a:pt x="252" y="486"/>
                    </a:lnTo>
                    <a:lnTo>
                      <a:pt x="246" y="486"/>
                    </a:lnTo>
                    <a:lnTo>
                      <a:pt x="240" y="486"/>
                    </a:lnTo>
                    <a:lnTo>
                      <a:pt x="234" y="486"/>
                    </a:lnTo>
                    <a:lnTo>
                      <a:pt x="234" y="480"/>
                    </a:lnTo>
                    <a:lnTo>
                      <a:pt x="216" y="486"/>
                    </a:lnTo>
                    <a:lnTo>
                      <a:pt x="198" y="498"/>
                    </a:lnTo>
                    <a:lnTo>
                      <a:pt x="198" y="516"/>
                    </a:lnTo>
                    <a:lnTo>
                      <a:pt x="198" y="522"/>
                    </a:lnTo>
                    <a:lnTo>
                      <a:pt x="192" y="528"/>
                    </a:lnTo>
                    <a:lnTo>
                      <a:pt x="186" y="534"/>
                    </a:lnTo>
                    <a:lnTo>
                      <a:pt x="180" y="540"/>
                    </a:lnTo>
                    <a:lnTo>
                      <a:pt x="174" y="546"/>
                    </a:lnTo>
                    <a:lnTo>
                      <a:pt x="174" y="558"/>
                    </a:lnTo>
                    <a:lnTo>
                      <a:pt x="174" y="564"/>
                    </a:lnTo>
                    <a:lnTo>
                      <a:pt x="174" y="570"/>
                    </a:lnTo>
                    <a:lnTo>
                      <a:pt x="174" y="576"/>
                    </a:lnTo>
                    <a:lnTo>
                      <a:pt x="174" y="582"/>
                    </a:lnTo>
                    <a:lnTo>
                      <a:pt x="168" y="588"/>
                    </a:lnTo>
                    <a:lnTo>
                      <a:pt x="168" y="582"/>
                    </a:lnTo>
                    <a:lnTo>
                      <a:pt x="162" y="576"/>
                    </a:lnTo>
                    <a:lnTo>
                      <a:pt x="156" y="576"/>
                    </a:lnTo>
                    <a:lnTo>
                      <a:pt x="156" y="570"/>
                    </a:lnTo>
                    <a:lnTo>
                      <a:pt x="150" y="570"/>
                    </a:lnTo>
                    <a:lnTo>
                      <a:pt x="150" y="564"/>
                    </a:lnTo>
                    <a:lnTo>
                      <a:pt x="144" y="564"/>
                    </a:lnTo>
                    <a:lnTo>
                      <a:pt x="144" y="558"/>
                    </a:lnTo>
                    <a:lnTo>
                      <a:pt x="138" y="558"/>
                    </a:lnTo>
                    <a:lnTo>
                      <a:pt x="132" y="552"/>
                    </a:lnTo>
                    <a:lnTo>
                      <a:pt x="126" y="552"/>
                    </a:lnTo>
                    <a:lnTo>
                      <a:pt x="126" y="558"/>
                    </a:lnTo>
                    <a:lnTo>
                      <a:pt x="120" y="558"/>
                    </a:lnTo>
                    <a:lnTo>
                      <a:pt x="114" y="558"/>
                    </a:lnTo>
                    <a:lnTo>
                      <a:pt x="108" y="558"/>
                    </a:lnTo>
                    <a:lnTo>
                      <a:pt x="108" y="564"/>
                    </a:lnTo>
                    <a:lnTo>
                      <a:pt x="114" y="564"/>
                    </a:lnTo>
                    <a:lnTo>
                      <a:pt x="114" y="570"/>
                    </a:lnTo>
                    <a:lnTo>
                      <a:pt x="114" y="576"/>
                    </a:lnTo>
                    <a:lnTo>
                      <a:pt x="108" y="576"/>
                    </a:lnTo>
                    <a:lnTo>
                      <a:pt x="114" y="576"/>
                    </a:lnTo>
                    <a:lnTo>
                      <a:pt x="96" y="558"/>
                    </a:lnTo>
                    <a:lnTo>
                      <a:pt x="96" y="552"/>
                    </a:lnTo>
                    <a:lnTo>
                      <a:pt x="102" y="552"/>
                    </a:lnTo>
                    <a:lnTo>
                      <a:pt x="102" y="546"/>
                    </a:lnTo>
                    <a:lnTo>
                      <a:pt x="102" y="540"/>
                    </a:lnTo>
                    <a:lnTo>
                      <a:pt x="96" y="540"/>
                    </a:lnTo>
                    <a:lnTo>
                      <a:pt x="96" y="534"/>
                    </a:lnTo>
                    <a:lnTo>
                      <a:pt x="90" y="534"/>
                    </a:lnTo>
                    <a:lnTo>
                      <a:pt x="84" y="540"/>
                    </a:lnTo>
                    <a:lnTo>
                      <a:pt x="72" y="540"/>
                    </a:lnTo>
                    <a:lnTo>
                      <a:pt x="42" y="522"/>
                    </a:lnTo>
                    <a:lnTo>
                      <a:pt x="42" y="516"/>
                    </a:lnTo>
                    <a:lnTo>
                      <a:pt x="42" y="504"/>
                    </a:lnTo>
                    <a:lnTo>
                      <a:pt x="48" y="504"/>
                    </a:lnTo>
                    <a:lnTo>
                      <a:pt x="54" y="504"/>
                    </a:lnTo>
                    <a:lnTo>
                      <a:pt x="48" y="504"/>
                    </a:lnTo>
                    <a:lnTo>
                      <a:pt x="48" y="498"/>
                    </a:lnTo>
                    <a:lnTo>
                      <a:pt x="42" y="498"/>
                    </a:lnTo>
                    <a:lnTo>
                      <a:pt x="42" y="492"/>
                    </a:lnTo>
                    <a:lnTo>
                      <a:pt x="36" y="492"/>
                    </a:lnTo>
                    <a:lnTo>
                      <a:pt x="30" y="492"/>
                    </a:lnTo>
                    <a:lnTo>
                      <a:pt x="30" y="486"/>
                    </a:lnTo>
                    <a:lnTo>
                      <a:pt x="24" y="486"/>
                    </a:lnTo>
                    <a:lnTo>
                      <a:pt x="24" y="480"/>
                    </a:lnTo>
                    <a:lnTo>
                      <a:pt x="18" y="480"/>
                    </a:lnTo>
                    <a:lnTo>
                      <a:pt x="18" y="474"/>
                    </a:lnTo>
                    <a:lnTo>
                      <a:pt x="12" y="474"/>
                    </a:lnTo>
                    <a:lnTo>
                      <a:pt x="12" y="468"/>
                    </a:lnTo>
                    <a:lnTo>
                      <a:pt x="12" y="462"/>
                    </a:lnTo>
                    <a:lnTo>
                      <a:pt x="12" y="456"/>
                    </a:lnTo>
                    <a:lnTo>
                      <a:pt x="6" y="456"/>
                    </a:lnTo>
                    <a:lnTo>
                      <a:pt x="0" y="450"/>
                    </a:lnTo>
                    <a:lnTo>
                      <a:pt x="0" y="444"/>
                    </a:lnTo>
                    <a:lnTo>
                      <a:pt x="0" y="438"/>
                    </a:lnTo>
                    <a:lnTo>
                      <a:pt x="0" y="432"/>
                    </a:lnTo>
                    <a:lnTo>
                      <a:pt x="6" y="426"/>
                    </a:lnTo>
                    <a:lnTo>
                      <a:pt x="6" y="420"/>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0" name="Freeform 106"/>
              <p:cNvSpPr>
                <a:spLocks noChangeAspect="1"/>
              </p:cNvSpPr>
              <p:nvPr>
                <p:custDataLst>
                  <p:tags r:id="rId50"/>
                </p:custDataLst>
              </p:nvPr>
            </p:nvSpPr>
            <p:spPr bwMode="auto">
              <a:xfrm>
                <a:off x="1505" y="1775"/>
                <a:ext cx="251" cy="179"/>
              </a:xfrm>
              <a:custGeom>
                <a:avLst/>
                <a:gdLst>
                  <a:gd name="T0" fmla="*/ 54 w 312"/>
                  <a:gd name="T1" fmla="*/ 30 h 222"/>
                  <a:gd name="T2" fmla="*/ 66 w 312"/>
                  <a:gd name="T3" fmla="*/ 12 h 222"/>
                  <a:gd name="T4" fmla="*/ 78 w 312"/>
                  <a:gd name="T5" fmla="*/ 12 h 222"/>
                  <a:gd name="T6" fmla="*/ 102 w 312"/>
                  <a:gd name="T7" fmla="*/ 12 h 222"/>
                  <a:gd name="T8" fmla="*/ 108 w 312"/>
                  <a:gd name="T9" fmla="*/ 6 h 222"/>
                  <a:gd name="T10" fmla="*/ 120 w 312"/>
                  <a:gd name="T11" fmla="*/ 6 h 222"/>
                  <a:gd name="T12" fmla="*/ 126 w 312"/>
                  <a:gd name="T13" fmla="*/ 0 h 222"/>
                  <a:gd name="T14" fmla="*/ 144 w 312"/>
                  <a:gd name="T15" fmla="*/ 6 h 222"/>
                  <a:gd name="T16" fmla="*/ 168 w 312"/>
                  <a:gd name="T17" fmla="*/ 6 h 222"/>
                  <a:gd name="T18" fmla="*/ 180 w 312"/>
                  <a:gd name="T19" fmla="*/ 18 h 222"/>
                  <a:gd name="T20" fmla="*/ 192 w 312"/>
                  <a:gd name="T21" fmla="*/ 30 h 222"/>
                  <a:gd name="T22" fmla="*/ 210 w 312"/>
                  <a:gd name="T23" fmla="*/ 42 h 222"/>
                  <a:gd name="T24" fmla="*/ 222 w 312"/>
                  <a:gd name="T25" fmla="*/ 60 h 222"/>
                  <a:gd name="T26" fmla="*/ 228 w 312"/>
                  <a:gd name="T27" fmla="*/ 66 h 222"/>
                  <a:gd name="T28" fmla="*/ 246 w 312"/>
                  <a:gd name="T29" fmla="*/ 84 h 222"/>
                  <a:gd name="T30" fmla="*/ 258 w 312"/>
                  <a:gd name="T31" fmla="*/ 96 h 222"/>
                  <a:gd name="T32" fmla="*/ 270 w 312"/>
                  <a:gd name="T33" fmla="*/ 108 h 222"/>
                  <a:gd name="T34" fmla="*/ 270 w 312"/>
                  <a:gd name="T35" fmla="*/ 120 h 222"/>
                  <a:gd name="T36" fmla="*/ 276 w 312"/>
                  <a:gd name="T37" fmla="*/ 138 h 222"/>
                  <a:gd name="T38" fmla="*/ 276 w 312"/>
                  <a:gd name="T39" fmla="*/ 156 h 222"/>
                  <a:gd name="T40" fmla="*/ 294 w 312"/>
                  <a:gd name="T41" fmla="*/ 168 h 222"/>
                  <a:gd name="T42" fmla="*/ 306 w 312"/>
                  <a:gd name="T43" fmla="*/ 180 h 222"/>
                  <a:gd name="T44" fmla="*/ 306 w 312"/>
                  <a:gd name="T45" fmla="*/ 198 h 222"/>
                  <a:gd name="T46" fmla="*/ 306 w 312"/>
                  <a:gd name="T47" fmla="*/ 216 h 222"/>
                  <a:gd name="T48" fmla="*/ 282 w 312"/>
                  <a:gd name="T49" fmla="*/ 216 h 222"/>
                  <a:gd name="T50" fmla="*/ 264 w 312"/>
                  <a:gd name="T51" fmla="*/ 222 h 222"/>
                  <a:gd name="T52" fmla="*/ 246 w 312"/>
                  <a:gd name="T53" fmla="*/ 216 h 222"/>
                  <a:gd name="T54" fmla="*/ 228 w 312"/>
                  <a:gd name="T55" fmla="*/ 210 h 222"/>
                  <a:gd name="T56" fmla="*/ 216 w 312"/>
                  <a:gd name="T57" fmla="*/ 204 h 222"/>
                  <a:gd name="T58" fmla="*/ 138 w 312"/>
                  <a:gd name="T59" fmla="*/ 204 h 222"/>
                  <a:gd name="T60" fmla="*/ 108 w 312"/>
                  <a:gd name="T61" fmla="*/ 210 h 222"/>
                  <a:gd name="T62" fmla="*/ 78 w 312"/>
                  <a:gd name="T63" fmla="*/ 210 h 222"/>
                  <a:gd name="T64" fmla="*/ 54 w 312"/>
                  <a:gd name="T65" fmla="*/ 216 h 222"/>
                  <a:gd name="T66" fmla="*/ 48 w 312"/>
                  <a:gd name="T67" fmla="*/ 210 h 222"/>
                  <a:gd name="T68" fmla="*/ 60 w 312"/>
                  <a:gd name="T69" fmla="*/ 204 h 222"/>
                  <a:gd name="T70" fmla="*/ 42 w 312"/>
                  <a:gd name="T71" fmla="*/ 210 h 222"/>
                  <a:gd name="T72" fmla="*/ 42 w 312"/>
                  <a:gd name="T73" fmla="*/ 198 h 222"/>
                  <a:gd name="T74" fmla="*/ 60 w 312"/>
                  <a:gd name="T75" fmla="*/ 180 h 222"/>
                  <a:gd name="T76" fmla="*/ 96 w 312"/>
                  <a:gd name="T77" fmla="*/ 168 h 222"/>
                  <a:gd name="T78" fmla="*/ 120 w 312"/>
                  <a:gd name="T79" fmla="*/ 168 h 222"/>
                  <a:gd name="T80" fmla="*/ 126 w 312"/>
                  <a:gd name="T81" fmla="*/ 162 h 222"/>
                  <a:gd name="T82" fmla="*/ 144 w 312"/>
                  <a:gd name="T83" fmla="*/ 168 h 222"/>
                  <a:gd name="T84" fmla="*/ 162 w 312"/>
                  <a:gd name="T85" fmla="*/ 174 h 222"/>
                  <a:gd name="T86" fmla="*/ 180 w 312"/>
                  <a:gd name="T87" fmla="*/ 168 h 222"/>
                  <a:gd name="T88" fmla="*/ 174 w 312"/>
                  <a:gd name="T89" fmla="*/ 156 h 222"/>
                  <a:gd name="T90" fmla="*/ 156 w 312"/>
                  <a:gd name="T91" fmla="*/ 156 h 222"/>
                  <a:gd name="T92" fmla="*/ 138 w 312"/>
                  <a:gd name="T93" fmla="*/ 150 h 222"/>
                  <a:gd name="T94" fmla="*/ 120 w 312"/>
                  <a:gd name="T95" fmla="*/ 150 h 222"/>
                  <a:gd name="T96" fmla="*/ 108 w 312"/>
                  <a:gd name="T97" fmla="*/ 150 h 222"/>
                  <a:gd name="T98" fmla="*/ 48 w 312"/>
                  <a:gd name="T99" fmla="*/ 156 h 222"/>
                  <a:gd name="T100" fmla="*/ 48 w 312"/>
                  <a:gd name="T101" fmla="*/ 144 h 222"/>
                  <a:gd name="T102" fmla="*/ 42 w 312"/>
                  <a:gd name="T103" fmla="*/ 138 h 222"/>
                  <a:gd name="T104" fmla="*/ 36 w 312"/>
                  <a:gd name="T105" fmla="*/ 132 h 222"/>
                  <a:gd name="T106" fmla="*/ 30 w 312"/>
                  <a:gd name="T107" fmla="*/ 114 h 222"/>
                  <a:gd name="T108" fmla="*/ 18 w 312"/>
                  <a:gd name="T109" fmla="*/ 102 h 222"/>
                  <a:gd name="T110" fmla="*/ 6 w 312"/>
                  <a:gd name="T111" fmla="*/ 96 h 222"/>
                  <a:gd name="T112" fmla="*/ 30 w 312"/>
                  <a:gd name="T113" fmla="*/ 84 h 222"/>
                  <a:gd name="T114" fmla="*/ 48 w 312"/>
                  <a:gd name="T115" fmla="*/ 60 h 222"/>
                  <a:gd name="T116" fmla="*/ 54 w 312"/>
                  <a:gd name="T117" fmla="*/ 3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54" y="36"/>
                    </a:moveTo>
                    <a:lnTo>
                      <a:pt x="54" y="30"/>
                    </a:lnTo>
                    <a:lnTo>
                      <a:pt x="60" y="30"/>
                    </a:lnTo>
                    <a:lnTo>
                      <a:pt x="54" y="30"/>
                    </a:lnTo>
                    <a:lnTo>
                      <a:pt x="60" y="24"/>
                    </a:lnTo>
                    <a:lnTo>
                      <a:pt x="60" y="18"/>
                    </a:lnTo>
                    <a:lnTo>
                      <a:pt x="66" y="18"/>
                    </a:lnTo>
                    <a:lnTo>
                      <a:pt x="66" y="12"/>
                    </a:lnTo>
                    <a:lnTo>
                      <a:pt x="72" y="12"/>
                    </a:lnTo>
                    <a:lnTo>
                      <a:pt x="72" y="6"/>
                    </a:lnTo>
                    <a:lnTo>
                      <a:pt x="72" y="12"/>
                    </a:lnTo>
                    <a:lnTo>
                      <a:pt x="78" y="12"/>
                    </a:lnTo>
                    <a:lnTo>
                      <a:pt x="84" y="12"/>
                    </a:lnTo>
                    <a:lnTo>
                      <a:pt x="90" y="12"/>
                    </a:lnTo>
                    <a:lnTo>
                      <a:pt x="96" y="12"/>
                    </a:lnTo>
                    <a:lnTo>
                      <a:pt x="102" y="12"/>
                    </a:lnTo>
                    <a:lnTo>
                      <a:pt x="102" y="6"/>
                    </a:lnTo>
                    <a:lnTo>
                      <a:pt x="108" y="6"/>
                    </a:lnTo>
                    <a:lnTo>
                      <a:pt x="108" y="12"/>
                    </a:lnTo>
                    <a:lnTo>
                      <a:pt x="108" y="6"/>
                    </a:lnTo>
                    <a:lnTo>
                      <a:pt x="114" y="6"/>
                    </a:lnTo>
                    <a:lnTo>
                      <a:pt x="120" y="6"/>
                    </a:lnTo>
                    <a:lnTo>
                      <a:pt x="126" y="6"/>
                    </a:lnTo>
                    <a:lnTo>
                      <a:pt x="120" y="6"/>
                    </a:lnTo>
                    <a:lnTo>
                      <a:pt x="126" y="6"/>
                    </a:lnTo>
                    <a:lnTo>
                      <a:pt x="126" y="0"/>
                    </a:lnTo>
                    <a:lnTo>
                      <a:pt x="126" y="6"/>
                    </a:lnTo>
                    <a:lnTo>
                      <a:pt x="126" y="0"/>
                    </a:lnTo>
                    <a:lnTo>
                      <a:pt x="132" y="0"/>
                    </a:lnTo>
                    <a:lnTo>
                      <a:pt x="132" y="6"/>
                    </a:lnTo>
                    <a:lnTo>
                      <a:pt x="138" y="6"/>
                    </a:lnTo>
                    <a:lnTo>
                      <a:pt x="144" y="6"/>
                    </a:lnTo>
                    <a:lnTo>
                      <a:pt x="150" y="6"/>
                    </a:lnTo>
                    <a:lnTo>
                      <a:pt x="156" y="6"/>
                    </a:lnTo>
                    <a:lnTo>
                      <a:pt x="162" y="6"/>
                    </a:lnTo>
                    <a:lnTo>
                      <a:pt x="168" y="6"/>
                    </a:lnTo>
                    <a:lnTo>
                      <a:pt x="168" y="12"/>
                    </a:lnTo>
                    <a:lnTo>
                      <a:pt x="174" y="12"/>
                    </a:lnTo>
                    <a:lnTo>
                      <a:pt x="174" y="18"/>
                    </a:lnTo>
                    <a:lnTo>
                      <a:pt x="180" y="18"/>
                    </a:lnTo>
                    <a:lnTo>
                      <a:pt x="180" y="24"/>
                    </a:lnTo>
                    <a:lnTo>
                      <a:pt x="186" y="24"/>
                    </a:lnTo>
                    <a:lnTo>
                      <a:pt x="186" y="30"/>
                    </a:lnTo>
                    <a:lnTo>
                      <a:pt x="192" y="30"/>
                    </a:lnTo>
                    <a:lnTo>
                      <a:pt x="198" y="30"/>
                    </a:lnTo>
                    <a:lnTo>
                      <a:pt x="204" y="30"/>
                    </a:lnTo>
                    <a:lnTo>
                      <a:pt x="210" y="36"/>
                    </a:lnTo>
                    <a:lnTo>
                      <a:pt x="210" y="42"/>
                    </a:lnTo>
                    <a:lnTo>
                      <a:pt x="216" y="48"/>
                    </a:lnTo>
                    <a:lnTo>
                      <a:pt x="216" y="54"/>
                    </a:lnTo>
                    <a:lnTo>
                      <a:pt x="222" y="54"/>
                    </a:lnTo>
                    <a:lnTo>
                      <a:pt x="222" y="60"/>
                    </a:lnTo>
                    <a:lnTo>
                      <a:pt x="228" y="60"/>
                    </a:lnTo>
                    <a:lnTo>
                      <a:pt x="228" y="66"/>
                    </a:lnTo>
                    <a:lnTo>
                      <a:pt x="234" y="66"/>
                    </a:lnTo>
                    <a:lnTo>
                      <a:pt x="228" y="66"/>
                    </a:lnTo>
                    <a:lnTo>
                      <a:pt x="234" y="72"/>
                    </a:lnTo>
                    <a:lnTo>
                      <a:pt x="234" y="78"/>
                    </a:lnTo>
                    <a:lnTo>
                      <a:pt x="240" y="78"/>
                    </a:lnTo>
                    <a:lnTo>
                      <a:pt x="246" y="84"/>
                    </a:lnTo>
                    <a:lnTo>
                      <a:pt x="252" y="84"/>
                    </a:lnTo>
                    <a:lnTo>
                      <a:pt x="252" y="90"/>
                    </a:lnTo>
                    <a:lnTo>
                      <a:pt x="258" y="90"/>
                    </a:lnTo>
                    <a:lnTo>
                      <a:pt x="258" y="96"/>
                    </a:lnTo>
                    <a:lnTo>
                      <a:pt x="264" y="96"/>
                    </a:lnTo>
                    <a:lnTo>
                      <a:pt x="264" y="102"/>
                    </a:lnTo>
                    <a:lnTo>
                      <a:pt x="270" y="102"/>
                    </a:lnTo>
                    <a:lnTo>
                      <a:pt x="270" y="108"/>
                    </a:lnTo>
                    <a:lnTo>
                      <a:pt x="264" y="108"/>
                    </a:lnTo>
                    <a:lnTo>
                      <a:pt x="264" y="114"/>
                    </a:lnTo>
                    <a:lnTo>
                      <a:pt x="270" y="114"/>
                    </a:lnTo>
                    <a:lnTo>
                      <a:pt x="270" y="120"/>
                    </a:lnTo>
                    <a:lnTo>
                      <a:pt x="276" y="120"/>
                    </a:lnTo>
                    <a:lnTo>
                      <a:pt x="276" y="126"/>
                    </a:lnTo>
                    <a:lnTo>
                      <a:pt x="276" y="132"/>
                    </a:lnTo>
                    <a:lnTo>
                      <a:pt x="276" y="138"/>
                    </a:lnTo>
                    <a:lnTo>
                      <a:pt x="282" y="138"/>
                    </a:lnTo>
                    <a:lnTo>
                      <a:pt x="282" y="144"/>
                    </a:lnTo>
                    <a:lnTo>
                      <a:pt x="276" y="150"/>
                    </a:lnTo>
                    <a:lnTo>
                      <a:pt x="276" y="156"/>
                    </a:lnTo>
                    <a:lnTo>
                      <a:pt x="282" y="162"/>
                    </a:lnTo>
                    <a:lnTo>
                      <a:pt x="282" y="168"/>
                    </a:lnTo>
                    <a:lnTo>
                      <a:pt x="288" y="168"/>
                    </a:lnTo>
                    <a:lnTo>
                      <a:pt x="294" y="168"/>
                    </a:lnTo>
                    <a:lnTo>
                      <a:pt x="300" y="168"/>
                    </a:lnTo>
                    <a:lnTo>
                      <a:pt x="300" y="174"/>
                    </a:lnTo>
                    <a:lnTo>
                      <a:pt x="300" y="180"/>
                    </a:lnTo>
                    <a:lnTo>
                      <a:pt x="306" y="180"/>
                    </a:lnTo>
                    <a:lnTo>
                      <a:pt x="306" y="186"/>
                    </a:lnTo>
                    <a:lnTo>
                      <a:pt x="312" y="186"/>
                    </a:lnTo>
                    <a:lnTo>
                      <a:pt x="306" y="192"/>
                    </a:lnTo>
                    <a:lnTo>
                      <a:pt x="306" y="198"/>
                    </a:lnTo>
                    <a:lnTo>
                      <a:pt x="306" y="204"/>
                    </a:lnTo>
                    <a:lnTo>
                      <a:pt x="306" y="210"/>
                    </a:lnTo>
                    <a:lnTo>
                      <a:pt x="312" y="210"/>
                    </a:lnTo>
                    <a:lnTo>
                      <a:pt x="306" y="216"/>
                    </a:lnTo>
                    <a:lnTo>
                      <a:pt x="300" y="216"/>
                    </a:lnTo>
                    <a:lnTo>
                      <a:pt x="294" y="216"/>
                    </a:lnTo>
                    <a:lnTo>
                      <a:pt x="288" y="216"/>
                    </a:lnTo>
                    <a:lnTo>
                      <a:pt x="282" y="216"/>
                    </a:lnTo>
                    <a:lnTo>
                      <a:pt x="276" y="216"/>
                    </a:lnTo>
                    <a:lnTo>
                      <a:pt x="270" y="216"/>
                    </a:lnTo>
                    <a:lnTo>
                      <a:pt x="264" y="216"/>
                    </a:lnTo>
                    <a:lnTo>
                      <a:pt x="264" y="222"/>
                    </a:lnTo>
                    <a:lnTo>
                      <a:pt x="258" y="222"/>
                    </a:lnTo>
                    <a:lnTo>
                      <a:pt x="258" y="216"/>
                    </a:lnTo>
                    <a:lnTo>
                      <a:pt x="252" y="216"/>
                    </a:lnTo>
                    <a:lnTo>
                      <a:pt x="246" y="216"/>
                    </a:lnTo>
                    <a:lnTo>
                      <a:pt x="240" y="216"/>
                    </a:lnTo>
                    <a:lnTo>
                      <a:pt x="240" y="210"/>
                    </a:lnTo>
                    <a:lnTo>
                      <a:pt x="234" y="210"/>
                    </a:lnTo>
                    <a:lnTo>
                      <a:pt x="228" y="210"/>
                    </a:lnTo>
                    <a:lnTo>
                      <a:pt x="222" y="210"/>
                    </a:lnTo>
                    <a:lnTo>
                      <a:pt x="228" y="204"/>
                    </a:lnTo>
                    <a:lnTo>
                      <a:pt x="222" y="204"/>
                    </a:lnTo>
                    <a:lnTo>
                      <a:pt x="216" y="204"/>
                    </a:lnTo>
                    <a:lnTo>
                      <a:pt x="210" y="204"/>
                    </a:lnTo>
                    <a:lnTo>
                      <a:pt x="198" y="204"/>
                    </a:lnTo>
                    <a:lnTo>
                      <a:pt x="192" y="204"/>
                    </a:lnTo>
                    <a:lnTo>
                      <a:pt x="138" y="204"/>
                    </a:lnTo>
                    <a:lnTo>
                      <a:pt x="126" y="204"/>
                    </a:lnTo>
                    <a:lnTo>
                      <a:pt x="120" y="204"/>
                    </a:lnTo>
                    <a:lnTo>
                      <a:pt x="114" y="204"/>
                    </a:lnTo>
                    <a:lnTo>
                      <a:pt x="108" y="210"/>
                    </a:lnTo>
                    <a:lnTo>
                      <a:pt x="102" y="210"/>
                    </a:lnTo>
                    <a:lnTo>
                      <a:pt x="96" y="216"/>
                    </a:lnTo>
                    <a:lnTo>
                      <a:pt x="84" y="216"/>
                    </a:lnTo>
                    <a:lnTo>
                      <a:pt x="78" y="210"/>
                    </a:lnTo>
                    <a:lnTo>
                      <a:pt x="72" y="210"/>
                    </a:lnTo>
                    <a:lnTo>
                      <a:pt x="66" y="210"/>
                    </a:lnTo>
                    <a:lnTo>
                      <a:pt x="60" y="216"/>
                    </a:lnTo>
                    <a:lnTo>
                      <a:pt x="54" y="216"/>
                    </a:lnTo>
                    <a:lnTo>
                      <a:pt x="48" y="216"/>
                    </a:lnTo>
                    <a:lnTo>
                      <a:pt x="42" y="216"/>
                    </a:lnTo>
                    <a:lnTo>
                      <a:pt x="42" y="210"/>
                    </a:lnTo>
                    <a:lnTo>
                      <a:pt x="48" y="210"/>
                    </a:lnTo>
                    <a:lnTo>
                      <a:pt x="48" y="204"/>
                    </a:lnTo>
                    <a:lnTo>
                      <a:pt x="54" y="204"/>
                    </a:lnTo>
                    <a:lnTo>
                      <a:pt x="60" y="210"/>
                    </a:lnTo>
                    <a:lnTo>
                      <a:pt x="60" y="204"/>
                    </a:lnTo>
                    <a:lnTo>
                      <a:pt x="54" y="204"/>
                    </a:lnTo>
                    <a:lnTo>
                      <a:pt x="48" y="204"/>
                    </a:lnTo>
                    <a:lnTo>
                      <a:pt x="42" y="204"/>
                    </a:lnTo>
                    <a:lnTo>
                      <a:pt x="42" y="210"/>
                    </a:lnTo>
                    <a:lnTo>
                      <a:pt x="42" y="204"/>
                    </a:lnTo>
                    <a:lnTo>
                      <a:pt x="42" y="198"/>
                    </a:lnTo>
                    <a:lnTo>
                      <a:pt x="42" y="192"/>
                    </a:lnTo>
                    <a:lnTo>
                      <a:pt x="42" y="198"/>
                    </a:lnTo>
                    <a:lnTo>
                      <a:pt x="42" y="192"/>
                    </a:lnTo>
                    <a:lnTo>
                      <a:pt x="42" y="186"/>
                    </a:lnTo>
                    <a:lnTo>
                      <a:pt x="42" y="180"/>
                    </a:lnTo>
                    <a:lnTo>
                      <a:pt x="60" y="180"/>
                    </a:lnTo>
                    <a:lnTo>
                      <a:pt x="78" y="180"/>
                    </a:lnTo>
                    <a:lnTo>
                      <a:pt x="90" y="180"/>
                    </a:lnTo>
                    <a:lnTo>
                      <a:pt x="90" y="168"/>
                    </a:lnTo>
                    <a:lnTo>
                      <a:pt x="96" y="168"/>
                    </a:lnTo>
                    <a:lnTo>
                      <a:pt x="102" y="168"/>
                    </a:lnTo>
                    <a:lnTo>
                      <a:pt x="108" y="168"/>
                    </a:lnTo>
                    <a:lnTo>
                      <a:pt x="114" y="168"/>
                    </a:lnTo>
                    <a:lnTo>
                      <a:pt x="120" y="168"/>
                    </a:lnTo>
                    <a:lnTo>
                      <a:pt x="120" y="162"/>
                    </a:lnTo>
                    <a:lnTo>
                      <a:pt x="120" y="156"/>
                    </a:lnTo>
                    <a:lnTo>
                      <a:pt x="126" y="156"/>
                    </a:lnTo>
                    <a:lnTo>
                      <a:pt x="126" y="162"/>
                    </a:lnTo>
                    <a:lnTo>
                      <a:pt x="132" y="162"/>
                    </a:lnTo>
                    <a:lnTo>
                      <a:pt x="138" y="162"/>
                    </a:lnTo>
                    <a:lnTo>
                      <a:pt x="138" y="168"/>
                    </a:lnTo>
                    <a:lnTo>
                      <a:pt x="144" y="168"/>
                    </a:lnTo>
                    <a:lnTo>
                      <a:pt x="150" y="168"/>
                    </a:lnTo>
                    <a:lnTo>
                      <a:pt x="156" y="168"/>
                    </a:lnTo>
                    <a:lnTo>
                      <a:pt x="156" y="174"/>
                    </a:lnTo>
                    <a:lnTo>
                      <a:pt x="162" y="174"/>
                    </a:lnTo>
                    <a:lnTo>
                      <a:pt x="168" y="174"/>
                    </a:lnTo>
                    <a:lnTo>
                      <a:pt x="174" y="174"/>
                    </a:lnTo>
                    <a:lnTo>
                      <a:pt x="180" y="174"/>
                    </a:lnTo>
                    <a:lnTo>
                      <a:pt x="180" y="168"/>
                    </a:lnTo>
                    <a:lnTo>
                      <a:pt x="186" y="168"/>
                    </a:lnTo>
                    <a:lnTo>
                      <a:pt x="186" y="162"/>
                    </a:lnTo>
                    <a:lnTo>
                      <a:pt x="180" y="156"/>
                    </a:lnTo>
                    <a:lnTo>
                      <a:pt x="174" y="156"/>
                    </a:lnTo>
                    <a:lnTo>
                      <a:pt x="168" y="162"/>
                    </a:lnTo>
                    <a:lnTo>
                      <a:pt x="162" y="162"/>
                    </a:lnTo>
                    <a:lnTo>
                      <a:pt x="156" y="162"/>
                    </a:lnTo>
                    <a:lnTo>
                      <a:pt x="156" y="156"/>
                    </a:lnTo>
                    <a:lnTo>
                      <a:pt x="150" y="156"/>
                    </a:lnTo>
                    <a:lnTo>
                      <a:pt x="144" y="156"/>
                    </a:lnTo>
                    <a:lnTo>
                      <a:pt x="138" y="156"/>
                    </a:lnTo>
                    <a:lnTo>
                      <a:pt x="138" y="150"/>
                    </a:lnTo>
                    <a:lnTo>
                      <a:pt x="132" y="144"/>
                    </a:lnTo>
                    <a:lnTo>
                      <a:pt x="126" y="144"/>
                    </a:lnTo>
                    <a:lnTo>
                      <a:pt x="120" y="144"/>
                    </a:lnTo>
                    <a:lnTo>
                      <a:pt x="120" y="150"/>
                    </a:lnTo>
                    <a:lnTo>
                      <a:pt x="114" y="150"/>
                    </a:lnTo>
                    <a:lnTo>
                      <a:pt x="114" y="144"/>
                    </a:lnTo>
                    <a:lnTo>
                      <a:pt x="114" y="150"/>
                    </a:lnTo>
                    <a:lnTo>
                      <a:pt x="108" y="150"/>
                    </a:lnTo>
                    <a:lnTo>
                      <a:pt x="102" y="156"/>
                    </a:lnTo>
                    <a:lnTo>
                      <a:pt x="90" y="156"/>
                    </a:lnTo>
                    <a:lnTo>
                      <a:pt x="54" y="156"/>
                    </a:lnTo>
                    <a:lnTo>
                      <a:pt x="48" y="156"/>
                    </a:lnTo>
                    <a:lnTo>
                      <a:pt x="48" y="150"/>
                    </a:lnTo>
                    <a:lnTo>
                      <a:pt x="48" y="144"/>
                    </a:lnTo>
                    <a:lnTo>
                      <a:pt x="54" y="144"/>
                    </a:lnTo>
                    <a:lnTo>
                      <a:pt x="48" y="144"/>
                    </a:lnTo>
                    <a:lnTo>
                      <a:pt x="42" y="144"/>
                    </a:lnTo>
                    <a:lnTo>
                      <a:pt x="42" y="150"/>
                    </a:lnTo>
                    <a:lnTo>
                      <a:pt x="42" y="144"/>
                    </a:lnTo>
                    <a:lnTo>
                      <a:pt x="42" y="138"/>
                    </a:lnTo>
                    <a:lnTo>
                      <a:pt x="42" y="144"/>
                    </a:lnTo>
                    <a:lnTo>
                      <a:pt x="42" y="138"/>
                    </a:lnTo>
                    <a:lnTo>
                      <a:pt x="42" y="132"/>
                    </a:lnTo>
                    <a:lnTo>
                      <a:pt x="36" y="132"/>
                    </a:lnTo>
                    <a:lnTo>
                      <a:pt x="36" y="126"/>
                    </a:lnTo>
                    <a:lnTo>
                      <a:pt x="36" y="120"/>
                    </a:lnTo>
                    <a:lnTo>
                      <a:pt x="30" y="120"/>
                    </a:lnTo>
                    <a:lnTo>
                      <a:pt x="30" y="114"/>
                    </a:lnTo>
                    <a:lnTo>
                      <a:pt x="24" y="114"/>
                    </a:lnTo>
                    <a:lnTo>
                      <a:pt x="24" y="108"/>
                    </a:lnTo>
                    <a:lnTo>
                      <a:pt x="24" y="102"/>
                    </a:lnTo>
                    <a:lnTo>
                      <a:pt x="18" y="102"/>
                    </a:lnTo>
                    <a:lnTo>
                      <a:pt x="12" y="102"/>
                    </a:lnTo>
                    <a:lnTo>
                      <a:pt x="6" y="102"/>
                    </a:lnTo>
                    <a:lnTo>
                      <a:pt x="0" y="96"/>
                    </a:lnTo>
                    <a:lnTo>
                      <a:pt x="6" y="96"/>
                    </a:lnTo>
                    <a:lnTo>
                      <a:pt x="12" y="96"/>
                    </a:lnTo>
                    <a:lnTo>
                      <a:pt x="18" y="90"/>
                    </a:lnTo>
                    <a:lnTo>
                      <a:pt x="24" y="90"/>
                    </a:lnTo>
                    <a:lnTo>
                      <a:pt x="30" y="84"/>
                    </a:lnTo>
                    <a:lnTo>
                      <a:pt x="30" y="78"/>
                    </a:lnTo>
                    <a:lnTo>
                      <a:pt x="36" y="72"/>
                    </a:lnTo>
                    <a:lnTo>
                      <a:pt x="42" y="66"/>
                    </a:lnTo>
                    <a:lnTo>
                      <a:pt x="48" y="60"/>
                    </a:lnTo>
                    <a:lnTo>
                      <a:pt x="48" y="54"/>
                    </a:lnTo>
                    <a:lnTo>
                      <a:pt x="54" y="48"/>
                    </a:lnTo>
                    <a:lnTo>
                      <a:pt x="54" y="42"/>
                    </a:lnTo>
                    <a:lnTo>
                      <a:pt x="54" y="36"/>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1" name="Freeform 107"/>
              <p:cNvSpPr>
                <a:spLocks noChangeAspect="1"/>
              </p:cNvSpPr>
              <p:nvPr>
                <p:custDataLst>
                  <p:tags r:id="rId51"/>
                </p:custDataLst>
              </p:nvPr>
            </p:nvSpPr>
            <p:spPr bwMode="auto">
              <a:xfrm>
                <a:off x="1611" y="1939"/>
                <a:ext cx="291" cy="218"/>
              </a:xfrm>
              <a:custGeom>
                <a:avLst/>
                <a:gdLst>
                  <a:gd name="T0" fmla="*/ 18 w 360"/>
                  <a:gd name="T1" fmla="*/ 54 h 270"/>
                  <a:gd name="T2" fmla="*/ 54 w 360"/>
                  <a:gd name="T3" fmla="*/ 42 h 270"/>
                  <a:gd name="T4" fmla="*/ 54 w 360"/>
                  <a:gd name="T5" fmla="*/ 30 h 270"/>
                  <a:gd name="T6" fmla="*/ 66 w 360"/>
                  <a:gd name="T7" fmla="*/ 18 h 270"/>
                  <a:gd name="T8" fmla="*/ 78 w 360"/>
                  <a:gd name="T9" fmla="*/ 0 h 270"/>
                  <a:gd name="T10" fmla="*/ 102 w 360"/>
                  <a:gd name="T11" fmla="*/ 6 h 270"/>
                  <a:gd name="T12" fmla="*/ 126 w 360"/>
                  <a:gd name="T13" fmla="*/ 18 h 270"/>
                  <a:gd name="T14" fmla="*/ 156 w 360"/>
                  <a:gd name="T15" fmla="*/ 12 h 270"/>
                  <a:gd name="T16" fmla="*/ 168 w 360"/>
                  <a:gd name="T17" fmla="*/ 24 h 270"/>
                  <a:gd name="T18" fmla="*/ 192 w 360"/>
                  <a:gd name="T19" fmla="*/ 18 h 270"/>
                  <a:gd name="T20" fmla="*/ 210 w 360"/>
                  <a:gd name="T21" fmla="*/ 30 h 270"/>
                  <a:gd name="T22" fmla="*/ 228 w 360"/>
                  <a:gd name="T23" fmla="*/ 24 h 270"/>
                  <a:gd name="T24" fmla="*/ 246 w 360"/>
                  <a:gd name="T25" fmla="*/ 24 h 270"/>
                  <a:gd name="T26" fmla="*/ 264 w 360"/>
                  <a:gd name="T27" fmla="*/ 24 h 270"/>
                  <a:gd name="T28" fmla="*/ 276 w 360"/>
                  <a:gd name="T29" fmla="*/ 12 h 270"/>
                  <a:gd name="T30" fmla="*/ 288 w 360"/>
                  <a:gd name="T31" fmla="*/ 12 h 270"/>
                  <a:gd name="T32" fmla="*/ 306 w 360"/>
                  <a:gd name="T33" fmla="*/ 30 h 270"/>
                  <a:gd name="T34" fmla="*/ 312 w 360"/>
                  <a:gd name="T35" fmla="*/ 54 h 270"/>
                  <a:gd name="T36" fmla="*/ 318 w 360"/>
                  <a:gd name="T37" fmla="*/ 72 h 270"/>
                  <a:gd name="T38" fmla="*/ 324 w 360"/>
                  <a:gd name="T39" fmla="*/ 78 h 270"/>
                  <a:gd name="T40" fmla="*/ 330 w 360"/>
                  <a:gd name="T41" fmla="*/ 108 h 270"/>
                  <a:gd name="T42" fmla="*/ 342 w 360"/>
                  <a:gd name="T43" fmla="*/ 126 h 270"/>
                  <a:gd name="T44" fmla="*/ 336 w 360"/>
                  <a:gd name="T45" fmla="*/ 138 h 270"/>
                  <a:gd name="T46" fmla="*/ 336 w 360"/>
                  <a:gd name="T47" fmla="*/ 150 h 270"/>
                  <a:gd name="T48" fmla="*/ 354 w 360"/>
                  <a:gd name="T49" fmla="*/ 156 h 270"/>
                  <a:gd name="T50" fmla="*/ 360 w 360"/>
                  <a:gd name="T51" fmla="*/ 174 h 270"/>
                  <a:gd name="T52" fmla="*/ 354 w 360"/>
                  <a:gd name="T53" fmla="*/ 192 h 270"/>
                  <a:gd name="T54" fmla="*/ 354 w 360"/>
                  <a:gd name="T55" fmla="*/ 210 h 270"/>
                  <a:gd name="T56" fmla="*/ 336 w 360"/>
                  <a:gd name="T57" fmla="*/ 204 h 270"/>
                  <a:gd name="T58" fmla="*/ 336 w 360"/>
                  <a:gd name="T59" fmla="*/ 216 h 270"/>
                  <a:gd name="T60" fmla="*/ 348 w 360"/>
                  <a:gd name="T61" fmla="*/ 228 h 270"/>
                  <a:gd name="T62" fmla="*/ 342 w 360"/>
                  <a:gd name="T63" fmla="*/ 246 h 270"/>
                  <a:gd name="T64" fmla="*/ 318 w 360"/>
                  <a:gd name="T65" fmla="*/ 246 h 270"/>
                  <a:gd name="T66" fmla="*/ 306 w 360"/>
                  <a:gd name="T67" fmla="*/ 264 h 270"/>
                  <a:gd name="T68" fmla="*/ 288 w 360"/>
                  <a:gd name="T69" fmla="*/ 270 h 270"/>
                  <a:gd name="T70" fmla="*/ 270 w 360"/>
                  <a:gd name="T71" fmla="*/ 264 h 270"/>
                  <a:gd name="T72" fmla="*/ 276 w 360"/>
                  <a:gd name="T73" fmla="*/ 234 h 270"/>
                  <a:gd name="T74" fmla="*/ 264 w 360"/>
                  <a:gd name="T75" fmla="*/ 210 h 270"/>
                  <a:gd name="T76" fmla="*/ 258 w 360"/>
                  <a:gd name="T77" fmla="*/ 204 h 270"/>
                  <a:gd name="T78" fmla="*/ 234 w 360"/>
                  <a:gd name="T79" fmla="*/ 204 h 270"/>
                  <a:gd name="T80" fmla="*/ 210 w 360"/>
                  <a:gd name="T81" fmla="*/ 216 h 270"/>
                  <a:gd name="T82" fmla="*/ 222 w 360"/>
                  <a:gd name="T83" fmla="*/ 192 h 270"/>
                  <a:gd name="T84" fmla="*/ 210 w 360"/>
                  <a:gd name="T85" fmla="*/ 168 h 270"/>
                  <a:gd name="T86" fmla="*/ 198 w 360"/>
                  <a:gd name="T87" fmla="*/ 144 h 270"/>
                  <a:gd name="T88" fmla="*/ 138 w 360"/>
                  <a:gd name="T89" fmla="*/ 132 h 270"/>
                  <a:gd name="T90" fmla="*/ 120 w 360"/>
                  <a:gd name="T91" fmla="*/ 150 h 270"/>
                  <a:gd name="T92" fmla="*/ 102 w 360"/>
                  <a:gd name="T93" fmla="*/ 168 h 270"/>
                  <a:gd name="T94" fmla="*/ 84 w 360"/>
                  <a:gd name="T95" fmla="*/ 174 h 270"/>
                  <a:gd name="T96" fmla="*/ 78 w 360"/>
                  <a:gd name="T97" fmla="*/ 174 h 270"/>
                  <a:gd name="T98" fmla="*/ 72 w 360"/>
                  <a:gd name="T99" fmla="*/ 162 h 270"/>
                  <a:gd name="T100" fmla="*/ 60 w 360"/>
                  <a:gd name="T101" fmla="*/ 150 h 270"/>
                  <a:gd name="T102" fmla="*/ 60 w 360"/>
                  <a:gd name="T103" fmla="*/ 138 h 270"/>
                  <a:gd name="T104" fmla="*/ 42 w 360"/>
                  <a:gd name="T105" fmla="*/ 126 h 270"/>
                  <a:gd name="T106" fmla="*/ 30 w 360"/>
                  <a:gd name="T107" fmla="*/ 120 h 270"/>
                  <a:gd name="T108" fmla="*/ 12 w 360"/>
                  <a:gd name="T109" fmla="*/ 102 h 270"/>
                  <a:gd name="T110" fmla="*/ 12 w 360"/>
                  <a:gd name="T111" fmla="*/ 102 h 270"/>
                  <a:gd name="T112" fmla="*/ 6 w 360"/>
                  <a:gd name="T113" fmla="*/ 84 h 270"/>
                  <a:gd name="T114" fmla="*/ 0 w 360"/>
                  <a:gd name="T115" fmla="*/ 7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 h="270">
                    <a:moveTo>
                      <a:pt x="0" y="78"/>
                    </a:moveTo>
                    <a:lnTo>
                      <a:pt x="6" y="66"/>
                    </a:lnTo>
                    <a:lnTo>
                      <a:pt x="6" y="60"/>
                    </a:lnTo>
                    <a:lnTo>
                      <a:pt x="12" y="60"/>
                    </a:lnTo>
                    <a:lnTo>
                      <a:pt x="12" y="54"/>
                    </a:lnTo>
                    <a:lnTo>
                      <a:pt x="18" y="54"/>
                    </a:lnTo>
                    <a:lnTo>
                      <a:pt x="30" y="48"/>
                    </a:lnTo>
                    <a:lnTo>
                      <a:pt x="36" y="48"/>
                    </a:lnTo>
                    <a:lnTo>
                      <a:pt x="42" y="48"/>
                    </a:lnTo>
                    <a:lnTo>
                      <a:pt x="48" y="48"/>
                    </a:lnTo>
                    <a:lnTo>
                      <a:pt x="54" y="48"/>
                    </a:lnTo>
                    <a:lnTo>
                      <a:pt x="54" y="42"/>
                    </a:lnTo>
                    <a:lnTo>
                      <a:pt x="54" y="48"/>
                    </a:lnTo>
                    <a:lnTo>
                      <a:pt x="60" y="48"/>
                    </a:lnTo>
                    <a:lnTo>
                      <a:pt x="60" y="42"/>
                    </a:lnTo>
                    <a:lnTo>
                      <a:pt x="60" y="36"/>
                    </a:lnTo>
                    <a:lnTo>
                      <a:pt x="60" y="30"/>
                    </a:lnTo>
                    <a:lnTo>
                      <a:pt x="54" y="30"/>
                    </a:lnTo>
                    <a:lnTo>
                      <a:pt x="54" y="24"/>
                    </a:lnTo>
                    <a:lnTo>
                      <a:pt x="48" y="24"/>
                    </a:lnTo>
                    <a:lnTo>
                      <a:pt x="48" y="18"/>
                    </a:lnTo>
                    <a:lnTo>
                      <a:pt x="54" y="18"/>
                    </a:lnTo>
                    <a:lnTo>
                      <a:pt x="60" y="18"/>
                    </a:lnTo>
                    <a:lnTo>
                      <a:pt x="66" y="18"/>
                    </a:lnTo>
                    <a:lnTo>
                      <a:pt x="66" y="12"/>
                    </a:lnTo>
                    <a:lnTo>
                      <a:pt x="66" y="6"/>
                    </a:lnTo>
                    <a:lnTo>
                      <a:pt x="60" y="6"/>
                    </a:lnTo>
                    <a:lnTo>
                      <a:pt x="60" y="0"/>
                    </a:lnTo>
                    <a:lnTo>
                      <a:pt x="66" y="0"/>
                    </a:lnTo>
                    <a:lnTo>
                      <a:pt x="78" y="0"/>
                    </a:lnTo>
                    <a:lnTo>
                      <a:pt x="84" y="0"/>
                    </a:lnTo>
                    <a:lnTo>
                      <a:pt x="90" y="0"/>
                    </a:lnTo>
                    <a:lnTo>
                      <a:pt x="96" y="0"/>
                    </a:lnTo>
                    <a:lnTo>
                      <a:pt x="90" y="6"/>
                    </a:lnTo>
                    <a:lnTo>
                      <a:pt x="96" y="6"/>
                    </a:lnTo>
                    <a:lnTo>
                      <a:pt x="102" y="6"/>
                    </a:lnTo>
                    <a:lnTo>
                      <a:pt x="108" y="6"/>
                    </a:lnTo>
                    <a:lnTo>
                      <a:pt x="108" y="12"/>
                    </a:lnTo>
                    <a:lnTo>
                      <a:pt x="114" y="12"/>
                    </a:lnTo>
                    <a:lnTo>
                      <a:pt x="120" y="12"/>
                    </a:lnTo>
                    <a:lnTo>
                      <a:pt x="126" y="12"/>
                    </a:lnTo>
                    <a:lnTo>
                      <a:pt x="126" y="18"/>
                    </a:lnTo>
                    <a:lnTo>
                      <a:pt x="132" y="18"/>
                    </a:lnTo>
                    <a:lnTo>
                      <a:pt x="132" y="12"/>
                    </a:lnTo>
                    <a:lnTo>
                      <a:pt x="138" y="12"/>
                    </a:lnTo>
                    <a:lnTo>
                      <a:pt x="144" y="12"/>
                    </a:lnTo>
                    <a:lnTo>
                      <a:pt x="150" y="12"/>
                    </a:lnTo>
                    <a:lnTo>
                      <a:pt x="156" y="12"/>
                    </a:lnTo>
                    <a:lnTo>
                      <a:pt x="162" y="12"/>
                    </a:lnTo>
                    <a:lnTo>
                      <a:pt x="168" y="12"/>
                    </a:lnTo>
                    <a:lnTo>
                      <a:pt x="174" y="12"/>
                    </a:lnTo>
                    <a:lnTo>
                      <a:pt x="174" y="18"/>
                    </a:lnTo>
                    <a:lnTo>
                      <a:pt x="168" y="18"/>
                    </a:lnTo>
                    <a:lnTo>
                      <a:pt x="168" y="24"/>
                    </a:lnTo>
                    <a:lnTo>
                      <a:pt x="174" y="24"/>
                    </a:lnTo>
                    <a:lnTo>
                      <a:pt x="180" y="30"/>
                    </a:lnTo>
                    <a:lnTo>
                      <a:pt x="186" y="30"/>
                    </a:lnTo>
                    <a:lnTo>
                      <a:pt x="186" y="24"/>
                    </a:lnTo>
                    <a:lnTo>
                      <a:pt x="192" y="24"/>
                    </a:lnTo>
                    <a:lnTo>
                      <a:pt x="192" y="18"/>
                    </a:lnTo>
                    <a:lnTo>
                      <a:pt x="192" y="24"/>
                    </a:lnTo>
                    <a:lnTo>
                      <a:pt x="198" y="18"/>
                    </a:lnTo>
                    <a:lnTo>
                      <a:pt x="198" y="24"/>
                    </a:lnTo>
                    <a:lnTo>
                      <a:pt x="204" y="24"/>
                    </a:lnTo>
                    <a:lnTo>
                      <a:pt x="204" y="30"/>
                    </a:lnTo>
                    <a:lnTo>
                      <a:pt x="210" y="30"/>
                    </a:lnTo>
                    <a:lnTo>
                      <a:pt x="210" y="36"/>
                    </a:lnTo>
                    <a:lnTo>
                      <a:pt x="216" y="36"/>
                    </a:lnTo>
                    <a:lnTo>
                      <a:pt x="216" y="30"/>
                    </a:lnTo>
                    <a:lnTo>
                      <a:pt x="222" y="30"/>
                    </a:lnTo>
                    <a:lnTo>
                      <a:pt x="222" y="24"/>
                    </a:lnTo>
                    <a:lnTo>
                      <a:pt x="228" y="24"/>
                    </a:lnTo>
                    <a:lnTo>
                      <a:pt x="228" y="18"/>
                    </a:lnTo>
                    <a:lnTo>
                      <a:pt x="228" y="24"/>
                    </a:lnTo>
                    <a:lnTo>
                      <a:pt x="234" y="18"/>
                    </a:lnTo>
                    <a:lnTo>
                      <a:pt x="234" y="24"/>
                    </a:lnTo>
                    <a:lnTo>
                      <a:pt x="240" y="24"/>
                    </a:lnTo>
                    <a:lnTo>
                      <a:pt x="246" y="24"/>
                    </a:lnTo>
                    <a:lnTo>
                      <a:pt x="252" y="24"/>
                    </a:lnTo>
                    <a:lnTo>
                      <a:pt x="252" y="30"/>
                    </a:lnTo>
                    <a:lnTo>
                      <a:pt x="258" y="30"/>
                    </a:lnTo>
                    <a:lnTo>
                      <a:pt x="264" y="30"/>
                    </a:lnTo>
                    <a:lnTo>
                      <a:pt x="258" y="24"/>
                    </a:lnTo>
                    <a:lnTo>
                      <a:pt x="264" y="24"/>
                    </a:lnTo>
                    <a:lnTo>
                      <a:pt x="270" y="24"/>
                    </a:lnTo>
                    <a:lnTo>
                      <a:pt x="270" y="18"/>
                    </a:lnTo>
                    <a:lnTo>
                      <a:pt x="276" y="18"/>
                    </a:lnTo>
                    <a:lnTo>
                      <a:pt x="282" y="18"/>
                    </a:lnTo>
                    <a:lnTo>
                      <a:pt x="282" y="12"/>
                    </a:lnTo>
                    <a:lnTo>
                      <a:pt x="276" y="12"/>
                    </a:lnTo>
                    <a:lnTo>
                      <a:pt x="276" y="6"/>
                    </a:lnTo>
                    <a:lnTo>
                      <a:pt x="276" y="12"/>
                    </a:lnTo>
                    <a:lnTo>
                      <a:pt x="276" y="6"/>
                    </a:lnTo>
                    <a:lnTo>
                      <a:pt x="282" y="6"/>
                    </a:lnTo>
                    <a:lnTo>
                      <a:pt x="288" y="6"/>
                    </a:lnTo>
                    <a:lnTo>
                      <a:pt x="288" y="12"/>
                    </a:lnTo>
                    <a:lnTo>
                      <a:pt x="294" y="12"/>
                    </a:lnTo>
                    <a:lnTo>
                      <a:pt x="294" y="18"/>
                    </a:lnTo>
                    <a:lnTo>
                      <a:pt x="294" y="24"/>
                    </a:lnTo>
                    <a:lnTo>
                      <a:pt x="300" y="24"/>
                    </a:lnTo>
                    <a:lnTo>
                      <a:pt x="300" y="30"/>
                    </a:lnTo>
                    <a:lnTo>
                      <a:pt x="306" y="30"/>
                    </a:lnTo>
                    <a:lnTo>
                      <a:pt x="306" y="36"/>
                    </a:lnTo>
                    <a:lnTo>
                      <a:pt x="306" y="42"/>
                    </a:lnTo>
                    <a:lnTo>
                      <a:pt x="300" y="48"/>
                    </a:lnTo>
                    <a:lnTo>
                      <a:pt x="306" y="48"/>
                    </a:lnTo>
                    <a:lnTo>
                      <a:pt x="312" y="48"/>
                    </a:lnTo>
                    <a:lnTo>
                      <a:pt x="312" y="54"/>
                    </a:lnTo>
                    <a:lnTo>
                      <a:pt x="312" y="60"/>
                    </a:lnTo>
                    <a:lnTo>
                      <a:pt x="318" y="60"/>
                    </a:lnTo>
                    <a:lnTo>
                      <a:pt x="324" y="60"/>
                    </a:lnTo>
                    <a:lnTo>
                      <a:pt x="324" y="66"/>
                    </a:lnTo>
                    <a:lnTo>
                      <a:pt x="318" y="66"/>
                    </a:lnTo>
                    <a:lnTo>
                      <a:pt x="318" y="72"/>
                    </a:lnTo>
                    <a:lnTo>
                      <a:pt x="312" y="72"/>
                    </a:lnTo>
                    <a:lnTo>
                      <a:pt x="312" y="78"/>
                    </a:lnTo>
                    <a:lnTo>
                      <a:pt x="312" y="84"/>
                    </a:lnTo>
                    <a:lnTo>
                      <a:pt x="318" y="84"/>
                    </a:lnTo>
                    <a:lnTo>
                      <a:pt x="318" y="78"/>
                    </a:lnTo>
                    <a:lnTo>
                      <a:pt x="324" y="78"/>
                    </a:lnTo>
                    <a:lnTo>
                      <a:pt x="330" y="78"/>
                    </a:lnTo>
                    <a:lnTo>
                      <a:pt x="330" y="84"/>
                    </a:lnTo>
                    <a:lnTo>
                      <a:pt x="330" y="90"/>
                    </a:lnTo>
                    <a:lnTo>
                      <a:pt x="330" y="96"/>
                    </a:lnTo>
                    <a:lnTo>
                      <a:pt x="330" y="102"/>
                    </a:lnTo>
                    <a:lnTo>
                      <a:pt x="330" y="108"/>
                    </a:lnTo>
                    <a:lnTo>
                      <a:pt x="336" y="108"/>
                    </a:lnTo>
                    <a:lnTo>
                      <a:pt x="336" y="114"/>
                    </a:lnTo>
                    <a:lnTo>
                      <a:pt x="342" y="114"/>
                    </a:lnTo>
                    <a:lnTo>
                      <a:pt x="348" y="114"/>
                    </a:lnTo>
                    <a:lnTo>
                      <a:pt x="348" y="120"/>
                    </a:lnTo>
                    <a:lnTo>
                      <a:pt x="342" y="126"/>
                    </a:lnTo>
                    <a:lnTo>
                      <a:pt x="336" y="132"/>
                    </a:lnTo>
                    <a:lnTo>
                      <a:pt x="336" y="138"/>
                    </a:lnTo>
                    <a:lnTo>
                      <a:pt x="336" y="132"/>
                    </a:lnTo>
                    <a:lnTo>
                      <a:pt x="336" y="138"/>
                    </a:lnTo>
                    <a:lnTo>
                      <a:pt x="342" y="138"/>
                    </a:lnTo>
                    <a:lnTo>
                      <a:pt x="336" y="138"/>
                    </a:lnTo>
                    <a:lnTo>
                      <a:pt x="342" y="138"/>
                    </a:lnTo>
                    <a:lnTo>
                      <a:pt x="336" y="138"/>
                    </a:lnTo>
                    <a:lnTo>
                      <a:pt x="342" y="138"/>
                    </a:lnTo>
                    <a:lnTo>
                      <a:pt x="336" y="138"/>
                    </a:lnTo>
                    <a:lnTo>
                      <a:pt x="336" y="144"/>
                    </a:lnTo>
                    <a:lnTo>
                      <a:pt x="336" y="150"/>
                    </a:lnTo>
                    <a:lnTo>
                      <a:pt x="336" y="156"/>
                    </a:lnTo>
                    <a:lnTo>
                      <a:pt x="342" y="156"/>
                    </a:lnTo>
                    <a:lnTo>
                      <a:pt x="342" y="162"/>
                    </a:lnTo>
                    <a:lnTo>
                      <a:pt x="348" y="162"/>
                    </a:lnTo>
                    <a:lnTo>
                      <a:pt x="348" y="156"/>
                    </a:lnTo>
                    <a:lnTo>
                      <a:pt x="354" y="156"/>
                    </a:lnTo>
                    <a:lnTo>
                      <a:pt x="354" y="162"/>
                    </a:lnTo>
                    <a:lnTo>
                      <a:pt x="348" y="162"/>
                    </a:lnTo>
                    <a:lnTo>
                      <a:pt x="348" y="168"/>
                    </a:lnTo>
                    <a:lnTo>
                      <a:pt x="348" y="174"/>
                    </a:lnTo>
                    <a:lnTo>
                      <a:pt x="354" y="174"/>
                    </a:lnTo>
                    <a:lnTo>
                      <a:pt x="360" y="174"/>
                    </a:lnTo>
                    <a:lnTo>
                      <a:pt x="354" y="174"/>
                    </a:lnTo>
                    <a:lnTo>
                      <a:pt x="354" y="180"/>
                    </a:lnTo>
                    <a:lnTo>
                      <a:pt x="348" y="180"/>
                    </a:lnTo>
                    <a:lnTo>
                      <a:pt x="348" y="186"/>
                    </a:lnTo>
                    <a:lnTo>
                      <a:pt x="348" y="192"/>
                    </a:lnTo>
                    <a:lnTo>
                      <a:pt x="354" y="192"/>
                    </a:lnTo>
                    <a:lnTo>
                      <a:pt x="360" y="198"/>
                    </a:lnTo>
                    <a:lnTo>
                      <a:pt x="360" y="204"/>
                    </a:lnTo>
                    <a:lnTo>
                      <a:pt x="360" y="210"/>
                    </a:lnTo>
                    <a:lnTo>
                      <a:pt x="354" y="210"/>
                    </a:lnTo>
                    <a:lnTo>
                      <a:pt x="354" y="204"/>
                    </a:lnTo>
                    <a:lnTo>
                      <a:pt x="354" y="210"/>
                    </a:lnTo>
                    <a:lnTo>
                      <a:pt x="348" y="210"/>
                    </a:lnTo>
                    <a:lnTo>
                      <a:pt x="348" y="204"/>
                    </a:lnTo>
                    <a:lnTo>
                      <a:pt x="348" y="210"/>
                    </a:lnTo>
                    <a:lnTo>
                      <a:pt x="348" y="204"/>
                    </a:lnTo>
                    <a:lnTo>
                      <a:pt x="342" y="204"/>
                    </a:lnTo>
                    <a:lnTo>
                      <a:pt x="336" y="204"/>
                    </a:lnTo>
                    <a:lnTo>
                      <a:pt x="336" y="210"/>
                    </a:lnTo>
                    <a:lnTo>
                      <a:pt x="330" y="204"/>
                    </a:lnTo>
                    <a:lnTo>
                      <a:pt x="330" y="210"/>
                    </a:lnTo>
                    <a:lnTo>
                      <a:pt x="336" y="210"/>
                    </a:lnTo>
                    <a:lnTo>
                      <a:pt x="330" y="216"/>
                    </a:lnTo>
                    <a:lnTo>
                      <a:pt x="336" y="216"/>
                    </a:lnTo>
                    <a:lnTo>
                      <a:pt x="330" y="216"/>
                    </a:lnTo>
                    <a:lnTo>
                      <a:pt x="336" y="216"/>
                    </a:lnTo>
                    <a:lnTo>
                      <a:pt x="336" y="222"/>
                    </a:lnTo>
                    <a:lnTo>
                      <a:pt x="342" y="222"/>
                    </a:lnTo>
                    <a:lnTo>
                      <a:pt x="342" y="228"/>
                    </a:lnTo>
                    <a:lnTo>
                      <a:pt x="348" y="228"/>
                    </a:lnTo>
                    <a:lnTo>
                      <a:pt x="342" y="228"/>
                    </a:lnTo>
                    <a:lnTo>
                      <a:pt x="342" y="234"/>
                    </a:lnTo>
                    <a:lnTo>
                      <a:pt x="336" y="234"/>
                    </a:lnTo>
                    <a:lnTo>
                      <a:pt x="336" y="240"/>
                    </a:lnTo>
                    <a:lnTo>
                      <a:pt x="342" y="240"/>
                    </a:lnTo>
                    <a:lnTo>
                      <a:pt x="342" y="246"/>
                    </a:lnTo>
                    <a:lnTo>
                      <a:pt x="336" y="246"/>
                    </a:lnTo>
                    <a:lnTo>
                      <a:pt x="336" y="252"/>
                    </a:lnTo>
                    <a:lnTo>
                      <a:pt x="330" y="252"/>
                    </a:lnTo>
                    <a:lnTo>
                      <a:pt x="324" y="252"/>
                    </a:lnTo>
                    <a:lnTo>
                      <a:pt x="318" y="252"/>
                    </a:lnTo>
                    <a:lnTo>
                      <a:pt x="318" y="246"/>
                    </a:lnTo>
                    <a:lnTo>
                      <a:pt x="312" y="246"/>
                    </a:lnTo>
                    <a:lnTo>
                      <a:pt x="306" y="252"/>
                    </a:lnTo>
                    <a:lnTo>
                      <a:pt x="312" y="252"/>
                    </a:lnTo>
                    <a:lnTo>
                      <a:pt x="306" y="258"/>
                    </a:lnTo>
                    <a:lnTo>
                      <a:pt x="300" y="264"/>
                    </a:lnTo>
                    <a:lnTo>
                      <a:pt x="306" y="264"/>
                    </a:lnTo>
                    <a:lnTo>
                      <a:pt x="300" y="264"/>
                    </a:lnTo>
                    <a:lnTo>
                      <a:pt x="306" y="264"/>
                    </a:lnTo>
                    <a:lnTo>
                      <a:pt x="300" y="264"/>
                    </a:lnTo>
                    <a:lnTo>
                      <a:pt x="294" y="264"/>
                    </a:lnTo>
                    <a:lnTo>
                      <a:pt x="294" y="270"/>
                    </a:lnTo>
                    <a:lnTo>
                      <a:pt x="288" y="270"/>
                    </a:lnTo>
                    <a:lnTo>
                      <a:pt x="288" y="264"/>
                    </a:lnTo>
                    <a:lnTo>
                      <a:pt x="282" y="264"/>
                    </a:lnTo>
                    <a:lnTo>
                      <a:pt x="282" y="258"/>
                    </a:lnTo>
                    <a:lnTo>
                      <a:pt x="276" y="258"/>
                    </a:lnTo>
                    <a:lnTo>
                      <a:pt x="270" y="258"/>
                    </a:lnTo>
                    <a:lnTo>
                      <a:pt x="270" y="264"/>
                    </a:lnTo>
                    <a:lnTo>
                      <a:pt x="270" y="258"/>
                    </a:lnTo>
                    <a:lnTo>
                      <a:pt x="276" y="258"/>
                    </a:lnTo>
                    <a:lnTo>
                      <a:pt x="276" y="252"/>
                    </a:lnTo>
                    <a:lnTo>
                      <a:pt x="276" y="246"/>
                    </a:lnTo>
                    <a:lnTo>
                      <a:pt x="276" y="240"/>
                    </a:lnTo>
                    <a:lnTo>
                      <a:pt x="276" y="234"/>
                    </a:lnTo>
                    <a:lnTo>
                      <a:pt x="276" y="228"/>
                    </a:lnTo>
                    <a:lnTo>
                      <a:pt x="270" y="228"/>
                    </a:lnTo>
                    <a:lnTo>
                      <a:pt x="270" y="222"/>
                    </a:lnTo>
                    <a:lnTo>
                      <a:pt x="270" y="216"/>
                    </a:lnTo>
                    <a:lnTo>
                      <a:pt x="270" y="210"/>
                    </a:lnTo>
                    <a:lnTo>
                      <a:pt x="264" y="210"/>
                    </a:lnTo>
                    <a:lnTo>
                      <a:pt x="264" y="204"/>
                    </a:lnTo>
                    <a:lnTo>
                      <a:pt x="258" y="204"/>
                    </a:lnTo>
                    <a:lnTo>
                      <a:pt x="258" y="210"/>
                    </a:lnTo>
                    <a:lnTo>
                      <a:pt x="258" y="204"/>
                    </a:lnTo>
                    <a:lnTo>
                      <a:pt x="252" y="204"/>
                    </a:lnTo>
                    <a:lnTo>
                      <a:pt x="258" y="204"/>
                    </a:lnTo>
                    <a:lnTo>
                      <a:pt x="252" y="204"/>
                    </a:lnTo>
                    <a:lnTo>
                      <a:pt x="246" y="204"/>
                    </a:lnTo>
                    <a:lnTo>
                      <a:pt x="246" y="210"/>
                    </a:lnTo>
                    <a:lnTo>
                      <a:pt x="240" y="210"/>
                    </a:lnTo>
                    <a:lnTo>
                      <a:pt x="240" y="204"/>
                    </a:lnTo>
                    <a:lnTo>
                      <a:pt x="234" y="204"/>
                    </a:lnTo>
                    <a:lnTo>
                      <a:pt x="228" y="204"/>
                    </a:lnTo>
                    <a:lnTo>
                      <a:pt x="222" y="210"/>
                    </a:lnTo>
                    <a:lnTo>
                      <a:pt x="222" y="216"/>
                    </a:lnTo>
                    <a:lnTo>
                      <a:pt x="216" y="216"/>
                    </a:lnTo>
                    <a:lnTo>
                      <a:pt x="210" y="210"/>
                    </a:lnTo>
                    <a:lnTo>
                      <a:pt x="210" y="216"/>
                    </a:lnTo>
                    <a:lnTo>
                      <a:pt x="210" y="210"/>
                    </a:lnTo>
                    <a:lnTo>
                      <a:pt x="210" y="204"/>
                    </a:lnTo>
                    <a:lnTo>
                      <a:pt x="216" y="204"/>
                    </a:lnTo>
                    <a:lnTo>
                      <a:pt x="216" y="198"/>
                    </a:lnTo>
                    <a:lnTo>
                      <a:pt x="222" y="198"/>
                    </a:lnTo>
                    <a:lnTo>
                      <a:pt x="222" y="192"/>
                    </a:lnTo>
                    <a:lnTo>
                      <a:pt x="216" y="192"/>
                    </a:lnTo>
                    <a:lnTo>
                      <a:pt x="216" y="186"/>
                    </a:lnTo>
                    <a:lnTo>
                      <a:pt x="216" y="180"/>
                    </a:lnTo>
                    <a:lnTo>
                      <a:pt x="216" y="174"/>
                    </a:lnTo>
                    <a:lnTo>
                      <a:pt x="210" y="174"/>
                    </a:lnTo>
                    <a:lnTo>
                      <a:pt x="210" y="168"/>
                    </a:lnTo>
                    <a:lnTo>
                      <a:pt x="210" y="162"/>
                    </a:lnTo>
                    <a:lnTo>
                      <a:pt x="204" y="162"/>
                    </a:lnTo>
                    <a:lnTo>
                      <a:pt x="204" y="156"/>
                    </a:lnTo>
                    <a:lnTo>
                      <a:pt x="204" y="150"/>
                    </a:lnTo>
                    <a:lnTo>
                      <a:pt x="198" y="150"/>
                    </a:lnTo>
                    <a:lnTo>
                      <a:pt x="198" y="144"/>
                    </a:lnTo>
                    <a:lnTo>
                      <a:pt x="192" y="138"/>
                    </a:lnTo>
                    <a:lnTo>
                      <a:pt x="186" y="138"/>
                    </a:lnTo>
                    <a:lnTo>
                      <a:pt x="186" y="132"/>
                    </a:lnTo>
                    <a:lnTo>
                      <a:pt x="150" y="132"/>
                    </a:lnTo>
                    <a:lnTo>
                      <a:pt x="138" y="138"/>
                    </a:lnTo>
                    <a:lnTo>
                      <a:pt x="138" y="132"/>
                    </a:lnTo>
                    <a:lnTo>
                      <a:pt x="132" y="132"/>
                    </a:lnTo>
                    <a:lnTo>
                      <a:pt x="132" y="138"/>
                    </a:lnTo>
                    <a:lnTo>
                      <a:pt x="126" y="138"/>
                    </a:lnTo>
                    <a:lnTo>
                      <a:pt x="120" y="138"/>
                    </a:lnTo>
                    <a:lnTo>
                      <a:pt x="120" y="144"/>
                    </a:lnTo>
                    <a:lnTo>
                      <a:pt x="120" y="150"/>
                    </a:lnTo>
                    <a:lnTo>
                      <a:pt x="114" y="150"/>
                    </a:lnTo>
                    <a:lnTo>
                      <a:pt x="114" y="156"/>
                    </a:lnTo>
                    <a:lnTo>
                      <a:pt x="114" y="162"/>
                    </a:lnTo>
                    <a:lnTo>
                      <a:pt x="108" y="162"/>
                    </a:lnTo>
                    <a:lnTo>
                      <a:pt x="108" y="168"/>
                    </a:lnTo>
                    <a:lnTo>
                      <a:pt x="102" y="168"/>
                    </a:lnTo>
                    <a:lnTo>
                      <a:pt x="96" y="168"/>
                    </a:lnTo>
                    <a:lnTo>
                      <a:pt x="96" y="174"/>
                    </a:lnTo>
                    <a:lnTo>
                      <a:pt x="96" y="180"/>
                    </a:lnTo>
                    <a:lnTo>
                      <a:pt x="90" y="180"/>
                    </a:lnTo>
                    <a:lnTo>
                      <a:pt x="90" y="174"/>
                    </a:lnTo>
                    <a:lnTo>
                      <a:pt x="84" y="174"/>
                    </a:lnTo>
                    <a:lnTo>
                      <a:pt x="78" y="180"/>
                    </a:lnTo>
                    <a:lnTo>
                      <a:pt x="78" y="174"/>
                    </a:lnTo>
                    <a:lnTo>
                      <a:pt x="84" y="174"/>
                    </a:lnTo>
                    <a:lnTo>
                      <a:pt x="84" y="168"/>
                    </a:lnTo>
                    <a:lnTo>
                      <a:pt x="84" y="174"/>
                    </a:lnTo>
                    <a:lnTo>
                      <a:pt x="78" y="174"/>
                    </a:lnTo>
                    <a:lnTo>
                      <a:pt x="78" y="168"/>
                    </a:lnTo>
                    <a:lnTo>
                      <a:pt x="78" y="162"/>
                    </a:lnTo>
                    <a:lnTo>
                      <a:pt x="78" y="168"/>
                    </a:lnTo>
                    <a:lnTo>
                      <a:pt x="72" y="162"/>
                    </a:lnTo>
                    <a:lnTo>
                      <a:pt x="78" y="162"/>
                    </a:lnTo>
                    <a:lnTo>
                      <a:pt x="72" y="162"/>
                    </a:lnTo>
                    <a:lnTo>
                      <a:pt x="72" y="156"/>
                    </a:lnTo>
                    <a:lnTo>
                      <a:pt x="66" y="156"/>
                    </a:lnTo>
                    <a:lnTo>
                      <a:pt x="66" y="150"/>
                    </a:lnTo>
                    <a:lnTo>
                      <a:pt x="66" y="156"/>
                    </a:lnTo>
                    <a:lnTo>
                      <a:pt x="60" y="156"/>
                    </a:lnTo>
                    <a:lnTo>
                      <a:pt x="60" y="150"/>
                    </a:lnTo>
                    <a:lnTo>
                      <a:pt x="66" y="150"/>
                    </a:lnTo>
                    <a:lnTo>
                      <a:pt x="66" y="144"/>
                    </a:lnTo>
                    <a:lnTo>
                      <a:pt x="66" y="138"/>
                    </a:lnTo>
                    <a:lnTo>
                      <a:pt x="66" y="144"/>
                    </a:lnTo>
                    <a:lnTo>
                      <a:pt x="60" y="144"/>
                    </a:lnTo>
                    <a:lnTo>
                      <a:pt x="60" y="138"/>
                    </a:lnTo>
                    <a:lnTo>
                      <a:pt x="60" y="132"/>
                    </a:lnTo>
                    <a:lnTo>
                      <a:pt x="60" y="138"/>
                    </a:lnTo>
                    <a:lnTo>
                      <a:pt x="54" y="138"/>
                    </a:lnTo>
                    <a:lnTo>
                      <a:pt x="48" y="132"/>
                    </a:lnTo>
                    <a:lnTo>
                      <a:pt x="42" y="132"/>
                    </a:lnTo>
                    <a:lnTo>
                      <a:pt x="42" y="126"/>
                    </a:lnTo>
                    <a:lnTo>
                      <a:pt x="42" y="120"/>
                    </a:lnTo>
                    <a:lnTo>
                      <a:pt x="42" y="126"/>
                    </a:lnTo>
                    <a:lnTo>
                      <a:pt x="36" y="126"/>
                    </a:lnTo>
                    <a:lnTo>
                      <a:pt x="36" y="120"/>
                    </a:lnTo>
                    <a:lnTo>
                      <a:pt x="36" y="126"/>
                    </a:lnTo>
                    <a:lnTo>
                      <a:pt x="30" y="120"/>
                    </a:lnTo>
                    <a:lnTo>
                      <a:pt x="24" y="120"/>
                    </a:lnTo>
                    <a:lnTo>
                      <a:pt x="24" y="114"/>
                    </a:lnTo>
                    <a:lnTo>
                      <a:pt x="18" y="114"/>
                    </a:lnTo>
                    <a:lnTo>
                      <a:pt x="18" y="108"/>
                    </a:lnTo>
                    <a:lnTo>
                      <a:pt x="12" y="108"/>
                    </a:lnTo>
                    <a:lnTo>
                      <a:pt x="12" y="102"/>
                    </a:lnTo>
                    <a:lnTo>
                      <a:pt x="18" y="102"/>
                    </a:lnTo>
                    <a:lnTo>
                      <a:pt x="18" y="96"/>
                    </a:lnTo>
                    <a:lnTo>
                      <a:pt x="18" y="90"/>
                    </a:lnTo>
                    <a:lnTo>
                      <a:pt x="18" y="96"/>
                    </a:lnTo>
                    <a:lnTo>
                      <a:pt x="12" y="96"/>
                    </a:lnTo>
                    <a:lnTo>
                      <a:pt x="12" y="102"/>
                    </a:lnTo>
                    <a:lnTo>
                      <a:pt x="12" y="96"/>
                    </a:lnTo>
                    <a:lnTo>
                      <a:pt x="12" y="90"/>
                    </a:lnTo>
                    <a:lnTo>
                      <a:pt x="12" y="96"/>
                    </a:lnTo>
                    <a:lnTo>
                      <a:pt x="6" y="96"/>
                    </a:lnTo>
                    <a:lnTo>
                      <a:pt x="6" y="90"/>
                    </a:lnTo>
                    <a:lnTo>
                      <a:pt x="6" y="84"/>
                    </a:lnTo>
                    <a:lnTo>
                      <a:pt x="12" y="84"/>
                    </a:lnTo>
                    <a:lnTo>
                      <a:pt x="12" y="78"/>
                    </a:lnTo>
                    <a:lnTo>
                      <a:pt x="12" y="84"/>
                    </a:lnTo>
                    <a:lnTo>
                      <a:pt x="6" y="84"/>
                    </a:lnTo>
                    <a:lnTo>
                      <a:pt x="0" y="84"/>
                    </a:lnTo>
                    <a:lnTo>
                      <a:pt x="0" y="78"/>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2" name="Freeform 108"/>
              <p:cNvSpPr>
                <a:spLocks noChangeAspect="1"/>
              </p:cNvSpPr>
              <p:nvPr>
                <p:custDataLst>
                  <p:tags r:id="rId52"/>
                </p:custDataLst>
              </p:nvPr>
            </p:nvSpPr>
            <p:spPr bwMode="auto">
              <a:xfrm>
                <a:off x="1674" y="2046"/>
                <a:ext cx="121" cy="120"/>
              </a:xfrm>
              <a:custGeom>
                <a:avLst/>
                <a:gdLst>
                  <a:gd name="T0" fmla="*/ 12 w 150"/>
                  <a:gd name="T1" fmla="*/ 42 h 150"/>
                  <a:gd name="T2" fmla="*/ 18 w 150"/>
                  <a:gd name="T3" fmla="*/ 42 h 150"/>
                  <a:gd name="T4" fmla="*/ 30 w 150"/>
                  <a:gd name="T5" fmla="*/ 36 h 150"/>
                  <a:gd name="T6" fmla="*/ 36 w 150"/>
                  <a:gd name="T7" fmla="*/ 24 h 150"/>
                  <a:gd name="T8" fmla="*/ 42 w 150"/>
                  <a:gd name="T9" fmla="*/ 12 h 150"/>
                  <a:gd name="T10" fmla="*/ 54 w 150"/>
                  <a:gd name="T11" fmla="*/ 6 h 150"/>
                  <a:gd name="T12" fmla="*/ 60 w 150"/>
                  <a:gd name="T13" fmla="*/ 6 h 150"/>
                  <a:gd name="T14" fmla="*/ 108 w 150"/>
                  <a:gd name="T15" fmla="*/ 6 h 150"/>
                  <a:gd name="T16" fmla="*/ 120 w 150"/>
                  <a:gd name="T17" fmla="*/ 18 h 150"/>
                  <a:gd name="T18" fmla="*/ 126 w 150"/>
                  <a:gd name="T19" fmla="*/ 30 h 150"/>
                  <a:gd name="T20" fmla="*/ 132 w 150"/>
                  <a:gd name="T21" fmla="*/ 42 h 150"/>
                  <a:gd name="T22" fmla="*/ 138 w 150"/>
                  <a:gd name="T23" fmla="*/ 54 h 150"/>
                  <a:gd name="T24" fmla="*/ 144 w 150"/>
                  <a:gd name="T25" fmla="*/ 66 h 150"/>
                  <a:gd name="T26" fmla="*/ 132 w 150"/>
                  <a:gd name="T27" fmla="*/ 72 h 150"/>
                  <a:gd name="T28" fmla="*/ 132 w 150"/>
                  <a:gd name="T29" fmla="*/ 78 h 150"/>
                  <a:gd name="T30" fmla="*/ 144 w 150"/>
                  <a:gd name="T31" fmla="*/ 78 h 150"/>
                  <a:gd name="T32" fmla="*/ 150 w 150"/>
                  <a:gd name="T33" fmla="*/ 84 h 150"/>
                  <a:gd name="T34" fmla="*/ 138 w 150"/>
                  <a:gd name="T35" fmla="*/ 96 h 150"/>
                  <a:gd name="T36" fmla="*/ 132 w 150"/>
                  <a:gd name="T37" fmla="*/ 114 h 150"/>
                  <a:gd name="T38" fmla="*/ 120 w 150"/>
                  <a:gd name="T39" fmla="*/ 120 h 150"/>
                  <a:gd name="T40" fmla="*/ 108 w 150"/>
                  <a:gd name="T41" fmla="*/ 132 h 150"/>
                  <a:gd name="T42" fmla="*/ 102 w 150"/>
                  <a:gd name="T43" fmla="*/ 144 h 150"/>
                  <a:gd name="T44" fmla="*/ 84 w 150"/>
                  <a:gd name="T45" fmla="*/ 144 h 150"/>
                  <a:gd name="T46" fmla="*/ 54 w 150"/>
                  <a:gd name="T47" fmla="*/ 132 h 150"/>
                  <a:gd name="T48" fmla="*/ 48 w 150"/>
                  <a:gd name="T49" fmla="*/ 126 h 150"/>
                  <a:gd name="T50" fmla="*/ 42 w 150"/>
                  <a:gd name="T51" fmla="*/ 126 h 150"/>
                  <a:gd name="T52" fmla="*/ 48 w 150"/>
                  <a:gd name="T53" fmla="*/ 120 h 150"/>
                  <a:gd name="T54" fmla="*/ 48 w 150"/>
                  <a:gd name="T55" fmla="*/ 114 h 150"/>
                  <a:gd name="T56" fmla="*/ 42 w 150"/>
                  <a:gd name="T57" fmla="*/ 114 h 150"/>
                  <a:gd name="T58" fmla="*/ 30 w 150"/>
                  <a:gd name="T59" fmla="*/ 114 h 150"/>
                  <a:gd name="T60" fmla="*/ 24 w 150"/>
                  <a:gd name="T61" fmla="*/ 102 h 150"/>
                  <a:gd name="T62" fmla="*/ 30 w 150"/>
                  <a:gd name="T63" fmla="*/ 102 h 150"/>
                  <a:gd name="T64" fmla="*/ 24 w 150"/>
                  <a:gd name="T65" fmla="*/ 90 h 150"/>
                  <a:gd name="T66" fmla="*/ 12 w 150"/>
                  <a:gd name="T67" fmla="*/ 84 h 150"/>
                  <a:gd name="T68" fmla="*/ 6 w 150"/>
                  <a:gd name="T69" fmla="*/ 84 h 150"/>
                  <a:gd name="T70" fmla="*/ 12 w 150"/>
                  <a:gd name="T71" fmla="*/ 72 h 150"/>
                  <a:gd name="T72" fmla="*/ 12 w 150"/>
                  <a:gd name="T73" fmla="*/ 78 h 150"/>
                  <a:gd name="T74" fmla="*/ 24 w 150"/>
                  <a:gd name="T75" fmla="*/ 72 h 150"/>
                  <a:gd name="T76" fmla="*/ 12 w 150"/>
                  <a:gd name="T77" fmla="*/ 72 h 150"/>
                  <a:gd name="T78" fmla="*/ 6 w 150"/>
                  <a:gd name="T79" fmla="*/ 72 h 150"/>
                  <a:gd name="T80" fmla="*/ 6 w 150"/>
                  <a:gd name="T81" fmla="*/ 66 h 150"/>
                  <a:gd name="T82" fmla="*/ 12 w 150"/>
                  <a:gd name="T83" fmla="*/ 54 h 150"/>
                  <a:gd name="T84" fmla="*/ 6 w 150"/>
                  <a:gd name="T85" fmla="*/ 5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0" h="150">
                    <a:moveTo>
                      <a:pt x="0" y="48"/>
                    </a:moveTo>
                    <a:lnTo>
                      <a:pt x="6" y="42"/>
                    </a:lnTo>
                    <a:lnTo>
                      <a:pt x="12" y="42"/>
                    </a:lnTo>
                    <a:lnTo>
                      <a:pt x="12" y="48"/>
                    </a:lnTo>
                    <a:lnTo>
                      <a:pt x="18" y="48"/>
                    </a:lnTo>
                    <a:lnTo>
                      <a:pt x="18" y="42"/>
                    </a:lnTo>
                    <a:lnTo>
                      <a:pt x="18" y="36"/>
                    </a:lnTo>
                    <a:lnTo>
                      <a:pt x="24" y="36"/>
                    </a:lnTo>
                    <a:lnTo>
                      <a:pt x="30" y="36"/>
                    </a:lnTo>
                    <a:lnTo>
                      <a:pt x="30" y="30"/>
                    </a:lnTo>
                    <a:lnTo>
                      <a:pt x="36" y="30"/>
                    </a:lnTo>
                    <a:lnTo>
                      <a:pt x="36" y="24"/>
                    </a:lnTo>
                    <a:lnTo>
                      <a:pt x="36" y="18"/>
                    </a:lnTo>
                    <a:lnTo>
                      <a:pt x="42" y="18"/>
                    </a:lnTo>
                    <a:lnTo>
                      <a:pt x="42" y="12"/>
                    </a:lnTo>
                    <a:lnTo>
                      <a:pt x="42" y="6"/>
                    </a:lnTo>
                    <a:lnTo>
                      <a:pt x="48" y="6"/>
                    </a:lnTo>
                    <a:lnTo>
                      <a:pt x="54" y="6"/>
                    </a:lnTo>
                    <a:lnTo>
                      <a:pt x="54" y="0"/>
                    </a:lnTo>
                    <a:lnTo>
                      <a:pt x="60" y="0"/>
                    </a:lnTo>
                    <a:lnTo>
                      <a:pt x="60" y="6"/>
                    </a:lnTo>
                    <a:lnTo>
                      <a:pt x="72" y="0"/>
                    </a:lnTo>
                    <a:lnTo>
                      <a:pt x="108" y="0"/>
                    </a:lnTo>
                    <a:lnTo>
                      <a:pt x="108" y="6"/>
                    </a:lnTo>
                    <a:lnTo>
                      <a:pt x="114" y="6"/>
                    </a:lnTo>
                    <a:lnTo>
                      <a:pt x="120" y="12"/>
                    </a:lnTo>
                    <a:lnTo>
                      <a:pt x="120" y="18"/>
                    </a:lnTo>
                    <a:lnTo>
                      <a:pt x="126" y="18"/>
                    </a:lnTo>
                    <a:lnTo>
                      <a:pt x="126" y="24"/>
                    </a:lnTo>
                    <a:lnTo>
                      <a:pt x="126" y="30"/>
                    </a:lnTo>
                    <a:lnTo>
                      <a:pt x="132" y="30"/>
                    </a:lnTo>
                    <a:lnTo>
                      <a:pt x="132" y="36"/>
                    </a:lnTo>
                    <a:lnTo>
                      <a:pt x="132" y="42"/>
                    </a:lnTo>
                    <a:lnTo>
                      <a:pt x="138" y="42"/>
                    </a:lnTo>
                    <a:lnTo>
                      <a:pt x="138" y="48"/>
                    </a:lnTo>
                    <a:lnTo>
                      <a:pt x="138" y="54"/>
                    </a:lnTo>
                    <a:lnTo>
                      <a:pt x="138" y="60"/>
                    </a:lnTo>
                    <a:lnTo>
                      <a:pt x="144" y="60"/>
                    </a:lnTo>
                    <a:lnTo>
                      <a:pt x="144" y="66"/>
                    </a:lnTo>
                    <a:lnTo>
                      <a:pt x="138" y="66"/>
                    </a:lnTo>
                    <a:lnTo>
                      <a:pt x="138" y="72"/>
                    </a:lnTo>
                    <a:lnTo>
                      <a:pt x="132" y="72"/>
                    </a:lnTo>
                    <a:lnTo>
                      <a:pt x="132" y="78"/>
                    </a:lnTo>
                    <a:lnTo>
                      <a:pt x="132" y="84"/>
                    </a:lnTo>
                    <a:lnTo>
                      <a:pt x="132" y="78"/>
                    </a:lnTo>
                    <a:lnTo>
                      <a:pt x="138" y="84"/>
                    </a:lnTo>
                    <a:lnTo>
                      <a:pt x="144" y="84"/>
                    </a:lnTo>
                    <a:lnTo>
                      <a:pt x="144" y="78"/>
                    </a:lnTo>
                    <a:lnTo>
                      <a:pt x="150" y="72"/>
                    </a:lnTo>
                    <a:lnTo>
                      <a:pt x="150" y="78"/>
                    </a:lnTo>
                    <a:lnTo>
                      <a:pt x="150" y="84"/>
                    </a:lnTo>
                    <a:lnTo>
                      <a:pt x="150" y="90"/>
                    </a:lnTo>
                    <a:lnTo>
                      <a:pt x="144" y="90"/>
                    </a:lnTo>
                    <a:lnTo>
                      <a:pt x="138" y="96"/>
                    </a:lnTo>
                    <a:lnTo>
                      <a:pt x="138" y="108"/>
                    </a:lnTo>
                    <a:lnTo>
                      <a:pt x="132" y="108"/>
                    </a:lnTo>
                    <a:lnTo>
                      <a:pt x="132" y="114"/>
                    </a:lnTo>
                    <a:lnTo>
                      <a:pt x="126" y="114"/>
                    </a:lnTo>
                    <a:lnTo>
                      <a:pt x="126" y="120"/>
                    </a:lnTo>
                    <a:lnTo>
                      <a:pt x="120" y="120"/>
                    </a:lnTo>
                    <a:lnTo>
                      <a:pt x="120" y="126"/>
                    </a:lnTo>
                    <a:lnTo>
                      <a:pt x="114" y="126"/>
                    </a:lnTo>
                    <a:lnTo>
                      <a:pt x="108" y="132"/>
                    </a:lnTo>
                    <a:lnTo>
                      <a:pt x="108" y="138"/>
                    </a:lnTo>
                    <a:lnTo>
                      <a:pt x="102" y="138"/>
                    </a:lnTo>
                    <a:lnTo>
                      <a:pt x="102" y="144"/>
                    </a:lnTo>
                    <a:lnTo>
                      <a:pt x="96" y="150"/>
                    </a:lnTo>
                    <a:lnTo>
                      <a:pt x="90" y="150"/>
                    </a:lnTo>
                    <a:lnTo>
                      <a:pt x="84" y="144"/>
                    </a:lnTo>
                    <a:lnTo>
                      <a:pt x="78" y="144"/>
                    </a:lnTo>
                    <a:lnTo>
                      <a:pt x="72" y="138"/>
                    </a:lnTo>
                    <a:lnTo>
                      <a:pt x="54" y="132"/>
                    </a:lnTo>
                    <a:lnTo>
                      <a:pt x="48" y="132"/>
                    </a:lnTo>
                    <a:lnTo>
                      <a:pt x="42" y="126"/>
                    </a:lnTo>
                    <a:lnTo>
                      <a:pt x="48" y="126"/>
                    </a:lnTo>
                    <a:lnTo>
                      <a:pt x="54" y="126"/>
                    </a:lnTo>
                    <a:lnTo>
                      <a:pt x="48" y="126"/>
                    </a:lnTo>
                    <a:lnTo>
                      <a:pt x="42" y="126"/>
                    </a:lnTo>
                    <a:lnTo>
                      <a:pt x="48" y="120"/>
                    </a:lnTo>
                    <a:lnTo>
                      <a:pt x="54" y="120"/>
                    </a:lnTo>
                    <a:lnTo>
                      <a:pt x="48" y="120"/>
                    </a:lnTo>
                    <a:lnTo>
                      <a:pt x="42" y="120"/>
                    </a:lnTo>
                    <a:lnTo>
                      <a:pt x="42" y="114"/>
                    </a:lnTo>
                    <a:lnTo>
                      <a:pt x="48" y="114"/>
                    </a:lnTo>
                    <a:lnTo>
                      <a:pt x="42" y="114"/>
                    </a:lnTo>
                    <a:lnTo>
                      <a:pt x="42" y="108"/>
                    </a:lnTo>
                    <a:lnTo>
                      <a:pt x="42" y="114"/>
                    </a:lnTo>
                    <a:lnTo>
                      <a:pt x="42" y="108"/>
                    </a:lnTo>
                    <a:lnTo>
                      <a:pt x="36" y="114"/>
                    </a:lnTo>
                    <a:lnTo>
                      <a:pt x="30" y="114"/>
                    </a:lnTo>
                    <a:lnTo>
                      <a:pt x="30" y="108"/>
                    </a:lnTo>
                    <a:lnTo>
                      <a:pt x="24" y="108"/>
                    </a:lnTo>
                    <a:lnTo>
                      <a:pt x="24" y="102"/>
                    </a:lnTo>
                    <a:lnTo>
                      <a:pt x="18" y="102"/>
                    </a:lnTo>
                    <a:lnTo>
                      <a:pt x="24" y="102"/>
                    </a:lnTo>
                    <a:lnTo>
                      <a:pt x="30" y="102"/>
                    </a:lnTo>
                    <a:lnTo>
                      <a:pt x="24" y="102"/>
                    </a:lnTo>
                    <a:lnTo>
                      <a:pt x="24" y="96"/>
                    </a:lnTo>
                    <a:lnTo>
                      <a:pt x="24" y="90"/>
                    </a:lnTo>
                    <a:lnTo>
                      <a:pt x="18" y="90"/>
                    </a:lnTo>
                    <a:lnTo>
                      <a:pt x="18" y="84"/>
                    </a:lnTo>
                    <a:lnTo>
                      <a:pt x="12" y="84"/>
                    </a:lnTo>
                    <a:lnTo>
                      <a:pt x="12" y="90"/>
                    </a:lnTo>
                    <a:lnTo>
                      <a:pt x="12" y="84"/>
                    </a:lnTo>
                    <a:lnTo>
                      <a:pt x="6" y="84"/>
                    </a:lnTo>
                    <a:lnTo>
                      <a:pt x="6" y="78"/>
                    </a:lnTo>
                    <a:lnTo>
                      <a:pt x="6" y="72"/>
                    </a:lnTo>
                    <a:lnTo>
                      <a:pt x="12" y="72"/>
                    </a:lnTo>
                    <a:lnTo>
                      <a:pt x="12" y="78"/>
                    </a:lnTo>
                    <a:lnTo>
                      <a:pt x="12" y="72"/>
                    </a:lnTo>
                    <a:lnTo>
                      <a:pt x="12" y="78"/>
                    </a:lnTo>
                    <a:lnTo>
                      <a:pt x="12" y="72"/>
                    </a:lnTo>
                    <a:lnTo>
                      <a:pt x="18" y="72"/>
                    </a:lnTo>
                    <a:lnTo>
                      <a:pt x="24" y="72"/>
                    </a:lnTo>
                    <a:lnTo>
                      <a:pt x="18" y="72"/>
                    </a:lnTo>
                    <a:lnTo>
                      <a:pt x="18" y="66"/>
                    </a:lnTo>
                    <a:lnTo>
                      <a:pt x="12" y="72"/>
                    </a:lnTo>
                    <a:lnTo>
                      <a:pt x="12" y="66"/>
                    </a:lnTo>
                    <a:lnTo>
                      <a:pt x="12" y="72"/>
                    </a:lnTo>
                    <a:lnTo>
                      <a:pt x="6" y="72"/>
                    </a:lnTo>
                    <a:lnTo>
                      <a:pt x="6" y="66"/>
                    </a:lnTo>
                    <a:lnTo>
                      <a:pt x="6" y="60"/>
                    </a:lnTo>
                    <a:lnTo>
                      <a:pt x="6" y="66"/>
                    </a:lnTo>
                    <a:lnTo>
                      <a:pt x="6" y="60"/>
                    </a:lnTo>
                    <a:lnTo>
                      <a:pt x="6" y="54"/>
                    </a:lnTo>
                    <a:lnTo>
                      <a:pt x="12" y="54"/>
                    </a:lnTo>
                    <a:lnTo>
                      <a:pt x="6" y="54"/>
                    </a:lnTo>
                    <a:lnTo>
                      <a:pt x="6" y="48"/>
                    </a:lnTo>
                    <a:lnTo>
                      <a:pt x="6" y="54"/>
                    </a:lnTo>
                    <a:lnTo>
                      <a:pt x="6" y="48"/>
                    </a:lnTo>
                    <a:lnTo>
                      <a:pt x="0" y="48"/>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3" name="Freeform 109"/>
              <p:cNvSpPr>
                <a:spLocks noChangeAspect="1"/>
              </p:cNvSpPr>
              <p:nvPr>
                <p:custDataLst>
                  <p:tags r:id="rId53"/>
                </p:custDataLst>
              </p:nvPr>
            </p:nvSpPr>
            <p:spPr bwMode="auto">
              <a:xfrm>
                <a:off x="1989" y="1842"/>
                <a:ext cx="318" cy="228"/>
              </a:xfrm>
              <a:custGeom>
                <a:avLst/>
                <a:gdLst>
                  <a:gd name="T0" fmla="*/ 6 w 396"/>
                  <a:gd name="T1" fmla="*/ 210 h 282"/>
                  <a:gd name="T2" fmla="*/ 12 w 396"/>
                  <a:gd name="T3" fmla="*/ 192 h 282"/>
                  <a:gd name="T4" fmla="*/ 18 w 396"/>
                  <a:gd name="T5" fmla="*/ 174 h 282"/>
                  <a:gd name="T6" fmla="*/ 12 w 396"/>
                  <a:gd name="T7" fmla="*/ 162 h 282"/>
                  <a:gd name="T8" fmla="*/ 12 w 396"/>
                  <a:gd name="T9" fmla="*/ 162 h 282"/>
                  <a:gd name="T10" fmla="*/ 30 w 396"/>
                  <a:gd name="T11" fmla="*/ 150 h 282"/>
                  <a:gd name="T12" fmla="*/ 48 w 396"/>
                  <a:gd name="T13" fmla="*/ 138 h 282"/>
                  <a:gd name="T14" fmla="*/ 48 w 396"/>
                  <a:gd name="T15" fmla="*/ 120 h 282"/>
                  <a:gd name="T16" fmla="*/ 66 w 396"/>
                  <a:gd name="T17" fmla="*/ 108 h 282"/>
                  <a:gd name="T18" fmla="*/ 66 w 396"/>
                  <a:gd name="T19" fmla="*/ 90 h 282"/>
                  <a:gd name="T20" fmla="*/ 72 w 396"/>
                  <a:gd name="T21" fmla="*/ 78 h 282"/>
                  <a:gd name="T22" fmla="*/ 96 w 396"/>
                  <a:gd name="T23" fmla="*/ 90 h 282"/>
                  <a:gd name="T24" fmla="*/ 114 w 396"/>
                  <a:gd name="T25" fmla="*/ 78 h 282"/>
                  <a:gd name="T26" fmla="*/ 114 w 396"/>
                  <a:gd name="T27" fmla="*/ 66 h 282"/>
                  <a:gd name="T28" fmla="*/ 132 w 396"/>
                  <a:gd name="T29" fmla="*/ 66 h 282"/>
                  <a:gd name="T30" fmla="*/ 150 w 396"/>
                  <a:gd name="T31" fmla="*/ 36 h 282"/>
                  <a:gd name="T32" fmla="*/ 180 w 396"/>
                  <a:gd name="T33" fmla="*/ 30 h 282"/>
                  <a:gd name="T34" fmla="*/ 228 w 396"/>
                  <a:gd name="T35" fmla="*/ 6 h 282"/>
                  <a:gd name="T36" fmla="*/ 276 w 396"/>
                  <a:gd name="T37" fmla="*/ 6 h 282"/>
                  <a:gd name="T38" fmla="*/ 282 w 396"/>
                  <a:gd name="T39" fmla="*/ 12 h 282"/>
                  <a:gd name="T40" fmla="*/ 294 w 396"/>
                  <a:gd name="T41" fmla="*/ 36 h 282"/>
                  <a:gd name="T42" fmla="*/ 300 w 396"/>
                  <a:gd name="T43" fmla="*/ 60 h 282"/>
                  <a:gd name="T44" fmla="*/ 318 w 396"/>
                  <a:gd name="T45" fmla="*/ 72 h 282"/>
                  <a:gd name="T46" fmla="*/ 336 w 396"/>
                  <a:gd name="T47" fmla="*/ 84 h 282"/>
                  <a:gd name="T48" fmla="*/ 354 w 396"/>
                  <a:gd name="T49" fmla="*/ 120 h 282"/>
                  <a:gd name="T50" fmla="*/ 384 w 396"/>
                  <a:gd name="T51" fmla="*/ 120 h 282"/>
                  <a:gd name="T52" fmla="*/ 396 w 396"/>
                  <a:gd name="T53" fmla="*/ 156 h 282"/>
                  <a:gd name="T54" fmla="*/ 390 w 396"/>
                  <a:gd name="T55" fmla="*/ 168 h 282"/>
                  <a:gd name="T56" fmla="*/ 360 w 396"/>
                  <a:gd name="T57" fmla="*/ 180 h 282"/>
                  <a:gd name="T58" fmla="*/ 336 w 396"/>
                  <a:gd name="T59" fmla="*/ 186 h 282"/>
                  <a:gd name="T60" fmla="*/ 324 w 396"/>
                  <a:gd name="T61" fmla="*/ 192 h 282"/>
                  <a:gd name="T62" fmla="*/ 306 w 396"/>
                  <a:gd name="T63" fmla="*/ 204 h 282"/>
                  <a:gd name="T64" fmla="*/ 258 w 396"/>
                  <a:gd name="T65" fmla="*/ 198 h 282"/>
                  <a:gd name="T66" fmla="*/ 246 w 396"/>
                  <a:gd name="T67" fmla="*/ 198 h 282"/>
                  <a:gd name="T68" fmla="*/ 234 w 396"/>
                  <a:gd name="T69" fmla="*/ 204 h 282"/>
                  <a:gd name="T70" fmla="*/ 216 w 396"/>
                  <a:gd name="T71" fmla="*/ 204 h 282"/>
                  <a:gd name="T72" fmla="*/ 192 w 396"/>
                  <a:gd name="T73" fmla="*/ 204 h 282"/>
                  <a:gd name="T74" fmla="*/ 150 w 396"/>
                  <a:gd name="T75" fmla="*/ 204 h 282"/>
                  <a:gd name="T76" fmla="*/ 132 w 396"/>
                  <a:gd name="T77" fmla="*/ 204 h 282"/>
                  <a:gd name="T78" fmla="*/ 126 w 396"/>
                  <a:gd name="T79" fmla="*/ 222 h 282"/>
                  <a:gd name="T80" fmla="*/ 132 w 396"/>
                  <a:gd name="T81" fmla="*/ 228 h 282"/>
                  <a:gd name="T82" fmla="*/ 132 w 396"/>
                  <a:gd name="T83" fmla="*/ 246 h 282"/>
                  <a:gd name="T84" fmla="*/ 138 w 396"/>
                  <a:gd name="T85" fmla="*/ 264 h 282"/>
                  <a:gd name="T86" fmla="*/ 138 w 396"/>
                  <a:gd name="T87" fmla="*/ 282 h 282"/>
                  <a:gd name="T88" fmla="*/ 120 w 396"/>
                  <a:gd name="T89" fmla="*/ 264 h 282"/>
                  <a:gd name="T90" fmla="*/ 108 w 396"/>
                  <a:gd name="T91" fmla="*/ 258 h 282"/>
                  <a:gd name="T92" fmla="*/ 84 w 396"/>
                  <a:gd name="T93" fmla="*/ 252 h 282"/>
                  <a:gd name="T94" fmla="*/ 66 w 396"/>
                  <a:gd name="T95" fmla="*/ 264 h 282"/>
                  <a:gd name="T96" fmla="*/ 48 w 396"/>
                  <a:gd name="T97" fmla="*/ 264 h 282"/>
                  <a:gd name="T98" fmla="*/ 24 w 396"/>
                  <a:gd name="T99" fmla="*/ 258 h 282"/>
                  <a:gd name="T100" fmla="*/ 24 w 396"/>
                  <a:gd name="T101" fmla="*/ 246 h 282"/>
                  <a:gd name="T102" fmla="*/ 18 w 396"/>
                  <a:gd name="T103" fmla="*/ 23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6" h="282">
                    <a:moveTo>
                      <a:pt x="0" y="228"/>
                    </a:moveTo>
                    <a:lnTo>
                      <a:pt x="0" y="222"/>
                    </a:lnTo>
                    <a:lnTo>
                      <a:pt x="0" y="216"/>
                    </a:lnTo>
                    <a:lnTo>
                      <a:pt x="0" y="210"/>
                    </a:lnTo>
                    <a:lnTo>
                      <a:pt x="6" y="210"/>
                    </a:lnTo>
                    <a:lnTo>
                      <a:pt x="0" y="204"/>
                    </a:lnTo>
                    <a:lnTo>
                      <a:pt x="0" y="198"/>
                    </a:lnTo>
                    <a:lnTo>
                      <a:pt x="6" y="198"/>
                    </a:lnTo>
                    <a:lnTo>
                      <a:pt x="6" y="192"/>
                    </a:lnTo>
                    <a:lnTo>
                      <a:pt x="12" y="192"/>
                    </a:lnTo>
                    <a:lnTo>
                      <a:pt x="12" y="186"/>
                    </a:lnTo>
                    <a:lnTo>
                      <a:pt x="12" y="180"/>
                    </a:lnTo>
                    <a:lnTo>
                      <a:pt x="18" y="180"/>
                    </a:lnTo>
                    <a:lnTo>
                      <a:pt x="12" y="180"/>
                    </a:lnTo>
                    <a:lnTo>
                      <a:pt x="18" y="174"/>
                    </a:lnTo>
                    <a:lnTo>
                      <a:pt x="12" y="174"/>
                    </a:lnTo>
                    <a:lnTo>
                      <a:pt x="18" y="174"/>
                    </a:lnTo>
                    <a:lnTo>
                      <a:pt x="12" y="174"/>
                    </a:lnTo>
                    <a:lnTo>
                      <a:pt x="12" y="168"/>
                    </a:lnTo>
                    <a:lnTo>
                      <a:pt x="12" y="162"/>
                    </a:lnTo>
                    <a:lnTo>
                      <a:pt x="6" y="162"/>
                    </a:lnTo>
                    <a:lnTo>
                      <a:pt x="12" y="156"/>
                    </a:lnTo>
                    <a:lnTo>
                      <a:pt x="12" y="162"/>
                    </a:lnTo>
                    <a:lnTo>
                      <a:pt x="12" y="156"/>
                    </a:lnTo>
                    <a:lnTo>
                      <a:pt x="12" y="162"/>
                    </a:lnTo>
                    <a:lnTo>
                      <a:pt x="12" y="156"/>
                    </a:lnTo>
                    <a:lnTo>
                      <a:pt x="18" y="156"/>
                    </a:lnTo>
                    <a:lnTo>
                      <a:pt x="18" y="150"/>
                    </a:lnTo>
                    <a:lnTo>
                      <a:pt x="24" y="150"/>
                    </a:lnTo>
                    <a:lnTo>
                      <a:pt x="30" y="150"/>
                    </a:lnTo>
                    <a:lnTo>
                      <a:pt x="36" y="150"/>
                    </a:lnTo>
                    <a:lnTo>
                      <a:pt x="42" y="150"/>
                    </a:lnTo>
                    <a:lnTo>
                      <a:pt x="42" y="144"/>
                    </a:lnTo>
                    <a:lnTo>
                      <a:pt x="48" y="144"/>
                    </a:lnTo>
                    <a:lnTo>
                      <a:pt x="48" y="138"/>
                    </a:lnTo>
                    <a:lnTo>
                      <a:pt x="54" y="138"/>
                    </a:lnTo>
                    <a:lnTo>
                      <a:pt x="54" y="132"/>
                    </a:lnTo>
                    <a:lnTo>
                      <a:pt x="54" y="126"/>
                    </a:lnTo>
                    <a:lnTo>
                      <a:pt x="54" y="120"/>
                    </a:lnTo>
                    <a:lnTo>
                      <a:pt x="48" y="120"/>
                    </a:lnTo>
                    <a:lnTo>
                      <a:pt x="48" y="114"/>
                    </a:lnTo>
                    <a:lnTo>
                      <a:pt x="54" y="114"/>
                    </a:lnTo>
                    <a:lnTo>
                      <a:pt x="60" y="114"/>
                    </a:lnTo>
                    <a:lnTo>
                      <a:pt x="66" y="114"/>
                    </a:lnTo>
                    <a:lnTo>
                      <a:pt x="66" y="108"/>
                    </a:lnTo>
                    <a:lnTo>
                      <a:pt x="66" y="102"/>
                    </a:lnTo>
                    <a:lnTo>
                      <a:pt x="60" y="102"/>
                    </a:lnTo>
                    <a:lnTo>
                      <a:pt x="60" y="96"/>
                    </a:lnTo>
                    <a:lnTo>
                      <a:pt x="60" y="90"/>
                    </a:lnTo>
                    <a:lnTo>
                      <a:pt x="66" y="90"/>
                    </a:lnTo>
                    <a:lnTo>
                      <a:pt x="60" y="90"/>
                    </a:lnTo>
                    <a:lnTo>
                      <a:pt x="66" y="90"/>
                    </a:lnTo>
                    <a:lnTo>
                      <a:pt x="66" y="84"/>
                    </a:lnTo>
                    <a:lnTo>
                      <a:pt x="72" y="84"/>
                    </a:lnTo>
                    <a:lnTo>
                      <a:pt x="72" y="78"/>
                    </a:lnTo>
                    <a:lnTo>
                      <a:pt x="78" y="78"/>
                    </a:lnTo>
                    <a:lnTo>
                      <a:pt x="78" y="84"/>
                    </a:lnTo>
                    <a:lnTo>
                      <a:pt x="84" y="84"/>
                    </a:lnTo>
                    <a:lnTo>
                      <a:pt x="90" y="90"/>
                    </a:lnTo>
                    <a:lnTo>
                      <a:pt x="96" y="90"/>
                    </a:lnTo>
                    <a:lnTo>
                      <a:pt x="102" y="96"/>
                    </a:lnTo>
                    <a:lnTo>
                      <a:pt x="102" y="90"/>
                    </a:lnTo>
                    <a:lnTo>
                      <a:pt x="114" y="90"/>
                    </a:lnTo>
                    <a:lnTo>
                      <a:pt x="114" y="84"/>
                    </a:lnTo>
                    <a:lnTo>
                      <a:pt x="114" y="78"/>
                    </a:lnTo>
                    <a:lnTo>
                      <a:pt x="108" y="78"/>
                    </a:lnTo>
                    <a:lnTo>
                      <a:pt x="114" y="72"/>
                    </a:lnTo>
                    <a:lnTo>
                      <a:pt x="114" y="66"/>
                    </a:lnTo>
                    <a:lnTo>
                      <a:pt x="108" y="66"/>
                    </a:lnTo>
                    <a:lnTo>
                      <a:pt x="114" y="66"/>
                    </a:lnTo>
                    <a:lnTo>
                      <a:pt x="120" y="66"/>
                    </a:lnTo>
                    <a:lnTo>
                      <a:pt x="120" y="72"/>
                    </a:lnTo>
                    <a:lnTo>
                      <a:pt x="126" y="66"/>
                    </a:lnTo>
                    <a:lnTo>
                      <a:pt x="126" y="72"/>
                    </a:lnTo>
                    <a:lnTo>
                      <a:pt x="132" y="66"/>
                    </a:lnTo>
                    <a:lnTo>
                      <a:pt x="132" y="60"/>
                    </a:lnTo>
                    <a:lnTo>
                      <a:pt x="132" y="54"/>
                    </a:lnTo>
                    <a:lnTo>
                      <a:pt x="132" y="48"/>
                    </a:lnTo>
                    <a:lnTo>
                      <a:pt x="144" y="48"/>
                    </a:lnTo>
                    <a:lnTo>
                      <a:pt x="150" y="36"/>
                    </a:lnTo>
                    <a:lnTo>
                      <a:pt x="162" y="42"/>
                    </a:lnTo>
                    <a:lnTo>
                      <a:pt x="168" y="42"/>
                    </a:lnTo>
                    <a:lnTo>
                      <a:pt x="174" y="42"/>
                    </a:lnTo>
                    <a:lnTo>
                      <a:pt x="174" y="30"/>
                    </a:lnTo>
                    <a:lnTo>
                      <a:pt x="180" y="30"/>
                    </a:lnTo>
                    <a:lnTo>
                      <a:pt x="186" y="30"/>
                    </a:lnTo>
                    <a:lnTo>
                      <a:pt x="192" y="24"/>
                    </a:lnTo>
                    <a:lnTo>
                      <a:pt x="210" y="18"/>
                    </a:lnTo>
                    <a:lnTo>
                      <a:pt x="222" y="12"/>
                    </a:lnTo>
                    <a:lnTo>
                      <a:pt x="228" y="6"/>
                    </a:lnTo>
                    <a:lnTo>
                      <a:pt x="240" y="0"/>
                    </a:lnTo>
                    <a:lnTo>
                      <a:pt x="252" y="0"/>
                    </a:lnTo>
                    <a:lnTo>
                      <a:pt x="264" y="0"/>
                    </a:lnTo>
                    <a:lnTo>
                      <a:pt x="276" y="0"/>
                    </a:lnTo>
                    <a:lnTo>
                      <a:pt x="276" y="6"/>
                    </a:lnTo>
                    <a:lnTo>
                      <a:pt x="282" y="6"/>
                    </a:lnTo>
                    <a:lnTo>
                      <a:pt x="282" y="0"/>
                    </a:lnTo>
                    <a:lnTo>
                      <a:pt x="288" y="0"/>
                    </a:lnTo>
                    <a:lnTo>
                      <a:pt x="288" y="6"/>
                    </a:lnTo>
                    <a:lnTo>
                      <a:pt x="282" y="12"/>
                    </a:lnTo>
                    <a:lnTo>
                      <a:pt x="282" y="18"/>
                    </a:lnTo>
                    <a:lnTo>
                      <a:pt x="282" y="24"/>
                    </a:lnTo>
                    <a:lnTo>
                      <a:pt x="282" y="30"/>
                    </a:lnTo>
                    <a:lnTo>
                      <a:pt x="288" y="36"/>
                    </a:lnTo>
                    <a:lnTo>
                      <a:pt x="294" y="36"/>
                    </a:lnTo>
                    <a:lnTo>
                      <a:pt x="294" y="42"/>
                    </a:lnTo>
                    <a:lnTo>
                      <a:pt x="294" y="48"/>
                    </a:lnTo>
                    <a:lnTo>
                      <a:pt x="294" y="54"/>
                    </a:lnTo>
                    <a:lnTo>
                      <a:pt x="300" y="54"/>
                    </a:lnTo>
                    <a:lnTo>
                      <a:pt x="300" y="60"/>
                    </a:lnTo>
                    <a:lnTo>
                      <a:pt x="306" y="60"/>
                    </a:lnTo>
                    <a:lnTo>
                      <a:pt x="306" y="66"/>
                    </a:lnTo>
                    <a:lnTo>
                      <a:pt x="312" y="66"/>
                    </a:lnTo>
                    <a:lnTo>
                      <a:pt x="312" y="72"/>
                    </a:lnTo>
                    <a:lnTo>
                      <a:pt x="318" y="72"/>
                    </a:lnTo>
                    <a:lnTo>
                      <a:pt x="324" y="72"/>
                    </a:lnTo>
                    <a:lnTo>
                      <a:pt x="324" y="78"/>
                    </a:lnTo>
                    <a:lnTo>
                      <a:pt x="330" y="78"/>
                    </a:lnTo>
                    <a:lnTo>
                      <a:pt x="330" y="84"/>
                    </a:lnTo>
                    <a:lnTo>
                      <a:pt x="336" y="84"/>
                    </a:lnTo>
                    <a:lnTo>
                      <a:pt x="330" y="84"/>
                    </a:lnTo>
                    <a:lnTo>
                      <a:pt x="324" y="84"/>
                    </a:lnTo>
                    <a:lnTo>
                      <a:pt x="324" y="96"/>
                    </a:lnTo>
                    <a:lnTo>
                      <a:pt x="324" y="102"/>
                    </a:lnTo>
                    <a:lnTo>
                      <a:pt x="354" y="120"/>
                    </a:lnTo>
                    <a:lnTo>
                      <a:pt x="366" y="120"/>
                    </a:lnTo>
                    <a:lnTo>
                      <a:pt x="372" y="114"/>
                    </a:lnTo>
                    <a:lnTo>
                      <a:pt x="378" y="114"/>
                    </a:lnTo>
                    <a:lnTo>
                      <a:pt x="378" y="120"/>
                    </a:lnTo>
                    <a:lnTo>
                      <a:pt x="384" y="120"/>
                    </a:lnTo>
                    <a:lnTo>
                      <a:pt x="384" y="126"/>
                    </a:lnTo>
                    <a:lnTo>
                      <a:pt x="384" y="132"/>
                    </a:lnTo>
                    <a:lnTo>
                      <a:pt x="378" y="132"/>
                    </a:lnTo>
                    <a:lnTo>
                      <a:pt x="378" y="138"/>
                    </a:lnTo>
                    <a:lnTo>
                      <a:pt x="396" y="156"/>
                    </a:lnTo>
                    <a:lnTo>
                      <a:pt x="390" y="156"/>
                    </a:lnTo>
                    <a:lnTo>
                      <a:pt x="396" y="156"/>
                    </a:lnTo>
                    <a:lnTo>
                      <a:pt x="390" y="156"/>
                    </a:lnTo>
                    <a:lnTo>
                      <a:pt x="390" y="162"/>
                    </a:lnTo>
                    <a:lnTo>
                      <a:pt x="390" y="168"/>
                    </a:lnTo>
                    <a:lnTo>
                      <a:pt x="384" y="168"/>
                    </a:lnTo>
                    <a:lnTo>
                      <a:pt x="384" y="174"/>
                    </a:lnTo>
                    <a:lnTo>
                      <a:pt x="372" y="180"/>
                    </a:lnTo>
                    <a:lnTo>
                      <a:pt x="366" y="180"/>
                    </a:lnTo>
                    <a:lnTo>
                      <a:pt x="360" y="180"/>
                    </a:lnTo>
                    <a:lnTo>
                      <a:pt x="354" y="180"/>
                    </a:lnTo>
                    <a:lnTo>
                      <a:pt x="348" y="180"/>
                    </a:lnTo>
                    <a:lnTo>
                      <a:pt x="342" y="180"/>
                    </a:lnTo>
                    <a:lnTo>
                      <a:pt x="342" y="186"/>
                    </a:lnTo>
                    <a:lnTo>
                      <a:pt x="336" y="186"/>
                    </a:lnTo>
                    <a:lnTo>
                      <a:pt x="330" y="186"/>
                    </a:lnTo>
                    <a:lnTo>
                      <a:pt x="330" y="192"/>
                    </a:lnTo>
                    <a:lnTo>
                      <a:pt x="324" y="192"/>
                    </a:lnTo>
                    <a:lnTo>
                      <a:pt x="324" y="198"/>
                    </a:lnTo>
                    <a:lnTo>
                      <a:pt x="324" y="192"/>
                    </a:lnTo>
                    <a:lnTo>
                      <a:pt x="330" y="198"/>
                    </a:lnTo>
                    <a:lnTo>
                      <a:pt x="324" y="198"/>
                    </a:lnTo>
                    <a:lnTo>
                      <a:pt x="318" y="198"/>
                    </a:lnTo>
                    <a:lnTo>
                      <a:pt x="318" y="204"/>
                    </a:lnTo>
                    <a:lnTo>
                      <a:pt x="306" y="204"/>
                    </a:lnTo>
                    <a:lnTo>
                      <a:pt x="300" y="204"/>
                    </a:lnTo>
                    <a:lnTo>
                      <a:pt x="300" y="198"/>
                    </a:lnTo>
                    <a:lnTo>
                      <a:pt x="264" y="192"/>
                    </a:lnTo>
                    <a:lnTo>
                      <a:pt x="258" y="192"/>
                    </a:lnTo>
                    <a:lnTo>
                      <a:pt x="258" y="198"/>
                    </a:lnTo>
                    <a:lnTo>
                      <a:pt x="252" y="198"/>
                    </a:lnTo>
                    <a:lnTo>
                      <a:pt x="258" y="198"/>
                    </a:lnTo>
                    <a:lnTo>
                      <a:pt x="252" y="192"/>
                    </a:lnTo>
                    <a:lnTo>
                      <a:pt x="252" y="198"/>
                    </a:lnTo>
                    <a:lnTo>
                      <a:pt x="246" y="198"/>
                    </a:lnTo>
                    <a:lnTo>
                      <a:pt x="246" y="204"/>
                    </a:lnTo>
                    <a:lnTo>
                      <a:pt x="240" y="204"/>
                    </a:lnTo>
                    <a:lnTo>
                      <a:pt x="234" y="204"/>
                    </a:lnTo>
                    <a:lnTo>
                      <a:pt x="234" y="198"/>
                    </a:lnTo>
                    <a:lnTo>
                      <a:pt x="234" y="204"/>
                    </a:lnTo>
                    <a:lnTo>
                      <a:pt x="228" y="204"/>
                    </a:lnTo>
                    <a:lnTo>
                      <a:pt x="222" y="204"/>
                    </a:lnTo>
                    <a:lnTo>
                      <a:pt x="222" y="198"/>
                    </a:lnTo>
                    <a:lnTo>
                      <a:pt x="216" y="198"/>
                    </a:lnTo>
                    <a:lnTo>
                      <a:pt x="216" y="204"/>
                    </a:lnTo>
                    <a:lnTo>
                      <a:pt x="210" y="204"/>
                    </a:lnTo>
                    <a:lnTo>
                      <a:pt x="204" y="204"/>
                    </a:lnTo>
                    <a:lnTo>
                      <a:pt x="204" y="198"/>
                    </a:lnTo>
                    <a:lnTo>
                      <a:pt x="192" y="198"/>
                    </a:lnTo>
                    <a:lnTo>
                      <a:pt x="192" y="204"/>
                    </a:lnTo>
                    <a:lnTo>
                      <a:pt x="186" y="204"/>
                    </a:lnTo>
                    <a:lnTo>
                      <a:pt x="168" y="204"/>
                    </a:lnTo>
                    <a:lnTo>
                      <a:pt x="162" y="204"/>
                    </a:lnTo>
                    <a:lnTo>
                      <a:pt x="156" y="204"/>
                    </a:lnTo>
                    <a:lnTo>
                      <a:pt x="150" y="204"/>
                    </a:lnTo>
                    <a:lnTo>
                      <a:pt x="144" y="204"/>
                    </a:lnTo>
                    <a:lnTo>
                      <a:pt x="138" y="204"/>
                    </a:lnTo>
                    <a:lnTo>
                      <a:pt x="138" y="198"/>
                    </a:lnTo>
                    <a:lnTo>
                      <a:pt x="132" y="198"/>
                    </a:lnTo>
                    <a:lnTo>
                      <a:pt x="132" y="204"/>
                    </a:lnTo>
                    <a:lnTo>
                      <a:pt x="132" y="210"/>
                    </a:lnTo>
                    <a:lnTo>
                      <a:pt x="126" y="216"/>
                    </a:lnTo>
                    <a:lnTo>
                      <a:pt x="132" y="216"/>
                    </a:lnTo>
                    <a:lnTo>
                      <a:pt x="126" y="216"/>
                    </a:lnTo>
                    <a:lnTo>
                      <a:pt x="126" y="222"/>
                    </a:lnTo>
                    <a:lnTo>
                      <a:pt x="132" y="222"/>
                    </a:lnTo>
                    <a:lnTo>
                      <a:pt x="132" y="228"/>
                    </a:lnTo>
                    <a:lnTo>
                      <a:pt x="138" y="228"/>
                    </a:lnTo>
                    <a:lnTo>
                      <a:pt x="132" y="234"/>
                    </a:lnTo>
                    <a:lnTo>
                      <a:pt x="132" y="228"/>
                    </a:lnTo>
                    <a:lnTo>
                      <a:pt x="132" y="234"/>
                    </a:lnTo>
                    <a:lnTo>
                      <a:pt x="138" y="240"/>
                    </a:lnTo>
                    <a:lnTo>
                      <a:pt x="132" y="240"/>
                    </a:lnTo>
                    <a:lnTo>
                      <a:pt x="138" y="246"/>
                    </a:lnTo>
                    <a:lnTo>
                      <a:pt x="132" y="246"/>
                    </a:lnTo>
                    <a:lnTo>
                      <a:pt x="138" y="246"/>
                    </a:lnTo>
                    <a:lnTo>
                      <a:pt x="138" y="252"/>
                    </a:lnTo>
                    <a:lnTo>
                      <a:pt x="138" y="258"/>
                    </a:lnTo>
                    <a:lnTo>
                      <a:pt x="132" y="264"/>
                    </a:lnTo>
                    <a:lnTo>
                      <a:pt x="138" y="264"/>
                    </a:lnTo>
                    <a:lnTo>
                      <a:pt x="132" y="264"/>
                    </a:lnTo>
                    <a:lnTo>
                      <a:pt x="138" y="264"/>
                    </a:lnTo>
                    <a:lnTo>
                      <a:pt x="138" y="270"/>
                    </a:lnTo>
                    <a:lnTo>
                      <a:pt x="138" y="276"/>
                    </a:lnTo>
                    <a:lnTo>
                      <a:pt x="138" y="282"/>
                    </a:lnTo>
                    <a:lnTo>
                      <a:pt x="132" y="282"/>
                    </a:lnTo>
                    <a:lnTo>
                      <a:pt x="132" y="276"/>
                    </a:lnTo>
                    <a:lnTo>
                      <a:pt x="126" y="270"/>
                    </a:lnTo>
                    <a:lnTo>
                      <a:pt x="126" y="264"/>
                    </a:lnTo>
                    <a:lnTo>
                      <a:pt x="120" y="264"/>
                    </a:lnTo>
                    <a:lnTo>
                      <a:pt x="120" y="258"/>
                    </a:lnTo>
                    <a:lnTo>
                      <a:pt x="114" y="258"/>
                    </a:lnTo>
                    <a:lnTo>
                      <a:pt x="114" y="252"/>
                    </a:lnTo>
                    <a:lnTo>
                      <a:pt x="114" y="258"/>
                    </a:lnTo>
                    <a:lnTo>
                      <a:pt x="108" y="258"/>
                    </a:lnTo>
                    <a:lnTo>
                      <a:pt x="108" y="252"/>
                    </a:lnTo>
                    <a:lnTo>
                      <a:pt x="102" y="252"/>
                    </a:lnTo>
                    <a:lnTo>
                      <a:pt x="96" y="252"/>
                    </a:lnTo>
                    <a:lnTo>
                      <a:pt x="90" y="252"/>
                    </a:lnTo>
                    <a:lnTo>
                      <a:pt x="84" y="252"/>
                    </a:lnTo>
                    <a:lnTo>
                      <a:pt x="84" y="258"/>
                    </a:lnTo>
                    <a:lnTo>
                      <a:pt x="78" y="258"/>
                    </a:lnTo>
                    <a:lnTo>
                      <a:pt x="72" y="258"/>
                    </a:lnTo>
                    <a:lnTo>
                      <a:pt x="66" y="258"/>
                    </a:lnTo>
                    <a:lnTo>
                      <a:pt x="66" y="264"/>
                    </a:lnTo>
                    <a:lnTo>
                      <a:pt x="60" y="264"/>
                    </a:lnTo>
                    <a:lnTo>
                      <a:pt x="60" y="270"/>
                    </a:lnTo>
                    <a:lnTo>
                      <a:pt x="54" y="270"/>
                    </a:lnTo>
                    <a:lnTo>
                      <a:pt x="48" y="270"/>
                    </a:lnTo>
                    <a:lnTo>
                      <a:pt x="48" y="264"/>
                    </a:lnTo>
                    <a:lnTo>
                      <a:pt x="42" y="264"/>
                    </a:lnTo>
                    <a:lnTo>
                      <a:pt x="36" y="264"/>
                    </a:lnTo>
                    <a:lnTo>
                      <a:pt x="36" y="258"/>
                    </a:lnTo>
                    <a:lnTo>
                      <a:pt x="30" y="258"/>
                    </a:lnTo>
                    <a:lnTo>
                      <a:pt x="24" y="258"/>
                    </a:lnTo>
                    <a:lnTo>
                      <a:pt x="30" y="252"/>
                    </a:lnTo>
                    <a:lnTo>
                      <a:pt x="24" y="252"/>
                    </a:lnTo>
                    <a:lnTo>
                      <a:pt x="30" y="252"/>
                    </a:lnTo>
                    <a:lnTo>
                      <a:pt x="24" y="252"/>
                    </a:lnTo>
                    <a:lnTo>
                      <a:pt x="24" y="246"/>
                    </a:lnTo>
                    <a:lnTo>
                      <a:pt x="24" y="240"/>
                    </a:lnTo>
                    <a:lnTo>
                      <a:pt x="18" y="240"/>
                    </a:lnTo>
                    <a:lnTo>
                      <a:pt x="24" y="240"/>
                    </a:lnTo>
                    <a:lnTo>
                      <a:pt x="18" y="240"/>
                    </a:lnTo>
                    <a:lnTo>
                      <a:pt x="18" y="234"/>
                    </a:lnTo>
                    <a:lnTo>
                      <a:pt x="12" y="234"/>
                    </a:lnTo>
                    <a:lnTo>
                      <a:pt x="6" y="234"/>
                    </a:lnTo>
                    <a:lnTo>
                      <a:pt x="0" y="234"/>
                    </a:lnTo>
                    <a:lnTo>
                      <a:pt x="0" y="228"/>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4" name="Freeform 110"/>
              <p:cNvSpPr>
                <a:spLocks noChangeAspect="1"/>
              </p:cNvSpPr>
              <p:nvPr>
                <p:custDataLst>
                  <p:tags r:id="rId54"/>
                </p:custDataLst>
              </p:nvPr>
            </p:nvSpPr>
            <p:spPr bwMode="auto">
              <a:xfrm>
                <a:off x="2080" y="1998"/>
                <a:ext cx="174" cy="256"/>
              </a:xfrm>
              <a:custGeom>
                <a:avLst/>
                <a:gdLst>
                  <a:gd name="T0" fmla="*/ 18 w 216"/>
                  <a:gd name="T1" fmla="*/ 72 h 318"/>
                  <a:gd name="T2" fmla="*/ 24 w 216"/>
                  <a:gd name="T3" fmla="*/ 60 h 318"/>
                  <a:gd name="T4" fmla="*/ 18 w 216"/>
                  <a:gd name="T5" fmla="*/ 48 h 318"/>
                  <a:gd name="T6" fmla="*/ 18 w 216"/>
                  <a:gd name="T7" fmla="*/ 42 h 318"/>
                  <a:gd name="T8" fmla="*/ 12 w 216"/>
                  <a:gd name="T9" fmla="*/ 30 h 318"/>
                  <a:gd name="T10" fmla="*/ 18 w 216"/>
                  <a:gd name="T11" fmla="*/ 18 h 318"/>
                  <a:gd name="T12" fmla="*/ 24 w 216"/>
                  <a:gd name="T13" fmla="*/ 12 h 318"/>
                  <a:gd name="T14" fmla="*/ 48 w 216"/>
                  <a:gd name="T15" fmla="*/ 12 h 318"/>
                  <a:gd name="T16" fmla="*/ 78 w 216"/>
                  <a:gd name="T17" fmla="*/ 6 h 318"/>
                  <a:gd name="T18" fmla="*/ 102 w 216"/>
                  <a:gd name="T19" fmla="*/ 12 h 318"/>
                  <a:gd name="T20" fmla="*/ 114 w 216"/>
                  <a:gd name="T21" fmla="*/ 12 h 318"/>
                  <a:gd name="T22" fmla="*/ 126 w 216"/>
                  <a:gd name="T23" fmla="*/ 12 h 318"/>
                  <a:gd name="T24" fmla="*/ 138 w 216"/>
                  <a:gd name="T25" fmla="*/ 0 h 318"/>
                  <a:gd name="T26" fmla="*/ 144 w 216"/>
                  <a:gd name="T27" fmla="*/ 0 h 318"/>
                  <a:gd name="T28" fmla="*/ 162 w 216"/>
                  <a:gd name="T29" fmla="*/ 6 h 318"/>
                  <a:gd name="T30" fmla="*/ 156 w 216"/>
                  <a:gd name="T31" fmla="*/ 30 h 318"/>
                  <a:gd name="T32" fmla="*/ 174 w 216"/>
                  <a:gd name="T33" fmla="*/ 36 h 318"/>
                  <a:gd name="T34" fmla="*/ 180 w 216"/>
                  <a:gd name="T35" fmla="*/ 54 h 318"/>
                  <a:gd name="T36" fmla="*/ 180 w 216"/>
                  <a:gd name="T37" fmla="*/ 66 h 318"/>
                  <a:gd name="T38" fmla="*/ 174 w 216"/>
                  <a:gd name="T39" fmla="*/ 78 h 318"/>
                  <a:gd name="T40" fmla="*/ 174 w 216"/>
                  <a:gd name="T41" fmla="*/ 90 h 318"/>
                  <a:gd name="T42" fmla="*/ 186 w 216"/>
                  <a:gd name="T43" fmla="*/ 90 h 318"/>
                  <a:gd name="T44" fmla="*/ 180 w 216"/>
                  <a:gd name="T45" fmla="*/ 108 h 318"/>
                  <a:gd name="T46" fmla="*/ 180 w 216"/>
                  <a:gd name="T47" fmla="*/ 126 h 318"/>
                  <a:gd name="T48" fmla="*/ 192 w 216"/>
                  <a:gd name="T49" fmla="*/ 138 h 318"/>
                  <a:gd name="T50" fmla="*/ 192 w 216"/>
                  <a:gd name="T51" fmla="*/ 150 h 318"/>
                  <a:gd name="T52" fmla="*/ 192 w 216"/>
                  <a:gd name="T53" fmla="*/ 174 h 318"/>
                  <a:gd name="T54" fmla="*/ 192 w 216"/>
                  <a:gd name="T55" fmla="*/ 186 h 318"/>
                  <a:gd name="T56" fmla="*/ 186 w 216"/>
                  <a:gd name="T57" fmla="*/ 210 h 318"/>
                  <a:gd name="T58" fmla="*/ 192 w 216"/>
                  <a:gd name="T59" fmla="*/ 228 h 318"/>
                  <a:gd name="T60" fmla="*/ 204 w 216"/>
                  <a:gd name="T61" fmla="*/ 240 h 318"/>
                  <a:gd name="T62" fmla="*/ 216 w 216"/>
                  <a:gd name="T63" fmla="*/ 252 h 318"/>
                  <a:gd name="T64" fmla="*/ 204 w 216"/>
                  <a:gd name="T65" fmla="*/ 270 h 318"/>
                  <a:gd name="T66" fmla="*/ 168 w 216"/>
                  <a:gd name="T67" fmla="*/ 270 h 318"/>
                  <a:gd name="T68" fmla="*/ 156 w 216"/>
                  <a:gd name="T69" fmla="*/ 282 h 318"/>
                  <a:gd name="T70" fmla="*/ 138 w 216"/>
                  <a:gd name="T71" fmla="*/ 288 h 318"/>
                  <a:gd name="T72" fmla="*/ 120 w 216"/>
                  <a:gd name="T73" fmla="*/ 294 h 318"/>
                  <a:gd name="T74" fmla="*/ 108 w 216"/>
                  <a:gd name="T75" fmla="*/ 294 h 318"/>
                  <a:gd name="T76" fmla="*/ 90 w 216"/>
                  <a:gd name="T77" fmla="*/ 306 h 318"/>
                  <a:gd name="T78" fmla="*/ 72 w 216"/>
                  <a:gd name="T79" fmla="*/ 312 h 318"/>
                  <a:gd name="T80" fmla="*/ 54 w 216"/>
                  <a:gd name="T81" fmla="*/ 318 h 318"/>
                  <a:gd name="T82" fmla="*/ 36 w 216"/>
                  <a:gd name="T83" fmla="*/ 306 h 318"/>
                  <a:gd name="T84" fmla="*/ 6 w 216"/>
                  <a:gd name="T85" fmla="*/ 300 h 318"/>
                  <a:gd name="T86" fmla="*/ 18 w 216"/>
                  <a:gd name="T87" fmla="*/ 300 h 318"/>
                  <a:gd name="T88" fmla="*/ 24 w 216"/>
                  <a:gd name="T89" fmla="*/ 282 h 318"/>
                  <a:gd name="T90" fmla="*/ 12 w 216"/>
                  <a:gd name="T91" fmla="*/ 270 h 318"/>
                  <a:gd name="T92" fmla="*/ 6 w 216"/>
                  <a:gd name="T93" fmla="*/ 246 h 318"/>
                  <a:gd name="T94" fmla="*/ 0 w 216"/>
                  <a:gd name="T95" fmla="*/ 222 h 318"/>
                  <a:gd name="T96" fmla="*/ 12 w 216"/>
                  <a:gd name="T97" fmla="*/ 204 h 318"/>
                  <a:gd name="T98" fmla="*/ 12 w 216"/>
                  <a:gd name="T99" fmla="*/ 180 h 318"/>
                  <a:gd name="T100" fmla="*/ 24 w 216"/>
                  <a:gd name="T101" fmla="*/ 156 h 318"/>
                  <a:gd name="T102" fmla="*/ 36 w 216"/>
                  <a:gd name="T103" fmla="*/ 144 h 318"/>
                  <a:gd name="T104" fmla="*/ 30 w 216"/>
                  <a:gd name="T105" fmla="*/ 114 h 318"/>
                  <a:gd name="T106" fmla="*/ 24 w 216"/>
                  <a:gd name="T107" fmla="*/ 96 h 318"/>
                  <a:gd name="T108" fmla="*/ 24 w 216"/>
                  <a:gd name="T109" fmla="*/ 8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6" h="318">
                    <a:moveTo>
                      <a:pt x="24" y="84"/>
                    </a:moveTo>
                    <a:lnTo>
                      <a:pt x="24" y="78"/>
                    </a:lnTo>
                    <a:lnTo>
                      <a:pt x="24" y="72"/>
                    </a:lnTo>
                    <a:lnTo>
                      <a:pt x="18" y="72"/>
                    </a:lnTo>
                    <a:lnTo>
                      <a:pt x="24" y="72"/>
                    </a:lnTo>
                    <a:lnTo>
                      <a:pt x="18" y="72"/>
                    </a:lnTo>
                    <a:lnTo>
                      <a:pt x="24" y="66"/>
                    </a:lnTo>
                    <a:lnTo>
                      <a:pt x="24" y="60"/>
                    </a:lnTo>
                    <a:lnTo>
                      <a:pt x="24" y="54"/>
                    </a:lnTo>
                    <a:lnTo>
                      <a:pt x="18" y="54"/>
                    </a:lnTo>
                    <a:lnTo>
                      <a:pt x="24" y="54"/>
                    </a:lnTo>
                    <a:lnTo>
                      <a:pt x="18" y="48"/>
                    </a:lnTo>
                    <a:lnTo>
                      <a:pt x="24" y="48"/>
                    </a:lnTo>
                    <a:lnTo>
                      <a:pt x="18" y="42"/>
                    </a:lnTo>
                    <a:lnTo>
                      <a:pt x="18" y="36"/>
                    </a:lnTo>
                    <a:lnTo>
                      <a:pt x="18" y="42"/>
                    </a:lnTo>
                    <a:lnTo>
                      <a:pt x="24" y="36"/>
                    </a:lnTo>
                    <a:lnTo>
                      <a:pt x="18" y="36"/>
                    </a:lnTo>
                    <a:lnTo>
                      <a:pt x="18" y="30"/>
                    </a:lnTo>
                    <a:lnTo>
                      <a:pt x="12" y="30"/>
                    </a:lnTo>
                    <a:lnTo>
                      <a:pt x="12" y="24"/>
                    </a:lnTo>
                    <a:lnTo>
                      <a:pt x="18" y="24"/>
                    </a:lnTo>
                    <a:lnTo>
                      <a:pt x="12" y="24"/>
                    </a:lnTo>
                    <a:lnTo>
                      <a:pt x="18" y="18"/>
                    </a:lnTo>
                    <a:lnTo>
                      <a:pt x="18" y="12"/>
                    </a:lnTo>
                    <a:lnTo>
                      <a:pt x="18" y="6"/>
                    </a:lnTo>
                    <a:lnTo>
                      <a:pt x="24" y="6"/>
                    </a:lnTo>
                    <a:lnTo>
                      <a:pt x="24" y="12"/>
                    </a:lnTo>
                    <a:lnTo>
                      <a:pt x="30" y="12"/>
                    </a:lnTo>
                    <a:lnTo>
                      <a:pt x="36" y="12"/>
                    </a:lnTo>
                    <a:lnTo>
                      <a:pt x="42" y="12"/>
                    </a:lnTo>
                    <a:lnTo>
                      <a:pt x="48" y="12"/>
                    </a:lnTo>
                    <a:lnTo>
                      <a:pt x="54" y="12"/>
                    </a:lnTo>
                    <a:lnTo>
                      <a:pt x="72" y="12"/>
                    </a:lnTo>
                    <a:lnTo>
                      <a:pt x="78" y="12"/>
                    </a:lnTo>
                    <a:lnTo>
                      <a:pt x="78" y="6"/>
                    </a:lnTo>
                    <a:lnTo>
                      <a:pt x="90" y="6"/>
                    </a:lnTo>
                    <a:lnTo>
                      <a:pt x="90" y="12"/>
                    </a:lnTo>
                    <a:lnTo>
                      <a:pt x="96" y="12"/>
                    </a:lnTo>
                    <a:lnTo>
                      <a:pt x="102" y="12"/>
                    </a:lnTo>
                    <a:lnTo>
                      <a:pt x="102" y="6"/>
                    </a:lnTo>
                    <a:lnTo>
                      <a:pt x="108" y="6"/>
                    </a:lnTo>
                    <a:lnTo>
                      <a:pt x="108" y="12"/>
                    </a:lnTo>
                    <a:lnTo>
                      <a:pt x="114" y="12"/>
                    </a:lnTo>
                    <a:lnTo>
                      <a:pt x="120" y="12"/>
                    </a:lnTo>
                    <a:lnTo>
                      <a:pt x="120" y="6"/>
                    </a:lnTo>
                    <a:lnTo>
                      <a:pt x="120" y="12"/>
                    </a:lnTo>
                    <a:lnTo>
                      <a:pt x="126" y="12"/>
                    </a:lnTo>
                    <a:lnTo>
                      <a:pt x="132" y="12"/>
                    </a:lnTo>
                    <a:lnTo>
                      <a:pt x="132" y="6"/>
                    </a:lnTo>
                    <a:lnTo>
                      <a:pt x="138" y="6"/>
                    </a:lnTo>
                    <a:lnTo>
                      <a:pt x="138" y="0"/>
                    </a:lnTo>
                    <a:lnTo>
                      <a:pt x="144" y="6"/>
                    </a:lnTo>
                    <a:lnTo>
                      <a:pt x="138" y="6"/>
                    </a:lnTo>
                    <a:lnTo>
                      <a:pt x="144" y="6"/>
                    </a:lnTo>
                    <a:lnTo>
                      <a:pt x="144" y="0"/>
                    </a:lnTo>
                    <a:lnTo>
                      <a:pt x="150" y="0"/>
                    </a:lnTo>
                    <a:lnTo>
                      <a:pt x="150" y="6"/>
                    </a:lnTo>
                    <a:lnTo>
                      <a:pt x="156" y="6"/>
                    </a:lnTo>
                    <a:lnTo>
                      <a:pt x="162" y="6"/>
                    </a:lnTo>
                    <a:lnTo>
                      <a:pt x="162" y="12"/>
                    </a:lnTo>
                    <a:lnTo>
                      <a:pt x="156" y="18"/>
                    </a:lnTo>
                    <a:lnTo>
                      <a:pt x="156" y="24"/>
                    </a:lnTo>
                    <a:lnTo>
                      <a:pt x="156" y="30"/>
                    </a:lnTo>
                    <a:lnTo>
                      <a:pt x="162" y="30"/>
                    </a:lnTo>
                    <a:lnTo>
                      <a:pt x="168" y="30"/>
                    </a:lnTo>
                    <a:lnTo>
                      <a:pt x="168" y="36"/>
                    </a:lnTo>
                    <a:lnTo>
                      <a:pt x="174" y="36"/>
                    </a:lnTo>
                    <a:lnTo>
                      <a:pt x="174" y="42"/>
                    </a:lnTo>
                    <a:lnTo>
                      <a:pt x="180" y="42"/>
                    </a:lnTo>
                    <a:lnTo>
                      <a:pt x="180" y="48"/>
                    </a:lnTo>
                    <a:lnTo>
                      <a:pt x="180" y="54"/>
                    </a:lnTo>
                    <a:lnTo>
                      <a:pt x="180" y="60"/>
                    </a:lnTo>
                    <a:lnTo>
                      <a:pt x="180" y="66"/>
                    </a:lnTo>
                    <a:lnTo>
                      <a:pt x="174" y="66"/>
                    </a:lnTo>
                    <a:lnTo>
                      <a:pt x="180" y="66"/>
                    </a:lnTo>
                    <a:lnTo>
                      <a:pt x="174" y="72"/>
                    </a:lnTo>
                    <a:lnTo>
                      <a:pt x="180" y="72"/>
                    </a:lnTo>
                    <a:lnTo>
                      <a:pt x="180" y="78"/>
                    </a:lnTo>
                    <a:lnTo>
                      <a:pt x="174" y="78"/>
                    </a:lnTo>
                    <a:lnTo>
                      <a:pt x="174" y="84"/>
                    </a:lnTo>
                    <a:lnTo>
                      <a:pt x="168" y="84"/>
                    </a:lnTo>
                    <a:lnTo>
                      <a:pt x="174" y="84"/>
                    </a:lnTo>
                    <a:lnTo>
                      <a:pt x="174" y="90"/>
                    </a:lnTo>
                    <a:lnTo>
                      <a:pt x="174" y="84"/>
                    </a:lnTo>
                    <a:lnTo>
                      <a:pt x="180" y="84"/>
                    </a:lnTo>
                    <a:lnTo>
                      <a:pt x="186" y="84"/>
                    </a:lnTo>
                    <a:lnTo>
                      <a:pt x="186" y="90"/>
                    </a:lnTo>
                    <a:lnTo>
                      <a:pt x="186" y="96"/>
                    </a:lnTo>
                    <a:lnTo>
                      <a:pt x="186" y="102"/>
                    </a:lnTo>
                    <a:lnTo>
                      <a:pt x="180" y="102"/>
                    </a:lnTo>
                    <a:lnTo>
                      <a:pt x="180" y="108"/>
                    </a:lnTo>
                    <a:lnTo>
                      <a:pt x="186" y="114"/>
                    </a:lnTo>
                    <a:lnTo>
                      <a:pt x="186" y="120"/>
                    </a:lnTo>
                    <a:lnTo>
                      <a:pt x="180" y="120"/>
                    </a:lnTo>
                    <a:lnTo>
                      <a:pt x="180" y="126"/>
                    </a:lnTo>
                    <a:lnTo>
                      <a:pt x="186" y="126"/>
                    </a:lnTo>
                    <a:lnTo>
                      <a:pt x="186" y="132"/>
                    </a:lnTo>
                    <a:lnTo>
                      <a:pt x="192" y="132"/>
                    </a:lnTo>
                    <a:lnTo>
                      <a:pt x="192" y="138"/>
                    </a:lnTo>
                    <a:lnTo>
                      <a:pt x="198" y="138"/>
                    </a:lnTo>
                    <a:lnTo>
                      <a:pt x="198" y="144"/>
                    </a:lnTo>
                    <a:lnTo>
                      <a:pt x="192" y="144"/>
                    </a:lnTo>
                    <a:lnTo>
                      <a:pt x="192" y="150"/>
                    </a:lnTo>
                    <a:lnTo>
                      <a:pt x="192" y="156"/>
                    </a:lnTo>
                    <a:lnTo>
                      <a:pt x="192" y="162"/>
                    </a:lnTo>
                    <a:lnTo>
                      <a:pt x="192" y="168"/>
                    </a:lnTo>
                    <a:lnTo>
                      <a:pt x="192" y="174"/>
                    </a:lnTo>
                    <a:lnTo>
                      <a:pt x="186" y="174"/>
                    </a:lnTo>
                    <a:lnTo>
                      <a:pt x="186" y="180"/>
                    </a:lnTo>
                    <a:lnTo>
                      <a:pt x="186" y="186"/>
                    </a:lnTo>
                    <a:lnTo>
                      <a:pt x="192" y="186"/>
                    </a:lnTo>
                    <a:lnTo>
                      <a:pt x="192" y="192"/>
                    </a:lnTo>
                    <a:lnTo>
                      <a:pt x="192" y="198"/>
                    </a:lnTo>
                    <a:lnTo>
                      <a:pt x="192" y="204"/>
                    </a:lnTo>
                    <a:lnTo>
                      <a:pt x="186" y="210"/>
                    </a:lnTo>
                    <a:lnTo>
                      <a:pt x="186" y="216"/>
                    </a:lnTo>
                    <a:lnTo>
                      <a:pt x="186" y="222"/>
                    </a:lnTo>
                    <a:lnTo>
                      <a:pt x="192" y="222"/>
                    </a:lnTo>
                    <a:lnTo>
                      <a:pt x="192" y="228"/>
                    </a:lnTo>
                    <a:lnTo>
                      <a:pt x="198" y="228"/>
                    </a:lnTo>
                    <a:lnTo>
                      <a:pt x="198" y="234"/>
                    </a:lnTo>
                    <a:lnTo>
                      <a:pt x="198" y="240"/>
                    </a:lnTo>
                    <a:lnTo>
                      <a:pt x="204" y="240"/>
                    </a:lnTo>
                    <a:lnTo>
                      <a:pt x="210" y="240"/>
                    </a:lnTo>
                    <a:lnTo>
                      <a:pt x="210" y="246"/>
                    </a:lnTo>
                    <a:lnTo>
                      <a:pt x="216" y="246"/>
                    </a:lnTo>
                    <a:lnTo>
                      <a:pt x="216" y="252"/>
                    </a:lnTo>
                    <a:lnTo>
                      <a:pt x="216" y="258"/>
                    </a:lnTo>
                    <a:lnTo>
                      <a:pt x="210" y="264"/>
                    </a:lnTo>
                    <a:lnTo>
                      <a:pt x="210" y="270"/>
                    </a:lnTo>
                    <a:lnTo>
                      <a:pt x="204" y="270"/>
                    </a:lnTo>
                    <a:lnTo>
                      <a:pt x="198" y="270"/>
                    </a:lnTo>
                    <a:lnTo>
                      <a:pt x="180" y="270"/>
                    </a:lnTo>
                    <a:lnTo>
                      <a:pt x="174" y="270"/>
                    </a:lnTo>
                    <a:lnTo>
                      <a:pt x="168" y="270"/>
                    </a:lnTo>
                    <a:lnTo>
                      <a:pt x="162" y="270"/>
                    </a:lnTo>
                    <a:lnTo>
                      <a:pt x="162" y="276"/>
                    </a:lnTo>
                    <a:lnTo>
                      <a:pt x="156" y="276"/>
                    </a:lnTo>
                    <a:lnTo>
                      <a:pt x="156" y="282"/>
                    </a:lnTo>
                    <a:lnTo>
                      <a:pt x="150" y="282"/>
                    </a:lnTo>
                    <a:lnTo>
                      <a:pt x="144" y="282"/>
                    </a:lnTo>
                    <a:lnTo>
                      <a:pt x="138" y="282"/>
                    </a:lnTo>
                    <a:lnTo>
                      <a:pt x="138" y="288"/>
                    </a:lnTo>
                    <a:lnTo>
                      <a:pt x="132" y="288"/>
                    </a:lnTo>
                    <a:lnTo>
                      <a:pt x="126" y="288"/>
                    </a:lnTo>
                    <a:lnTo>
                      <a:pt x="126" y="294"/>
                    </a:lnTo>
                    <a:lnTo>
                      <a:pt x="120" y="294"/>
                    </a:lnTo>
                    <a:lnTo>
                      <a:pt x="114" y="294"/>
                    </a:lnTo>
                    <a:lnTo>
                      <a:pt x="114" y="300"/>
                    </a:lnTo>
                    <a:lnTo>
                      <a:pt x="114" y="294"/>
                    </a:lnTo>
                    <a:lnTo>
                      <a:pt x="108" y="294"/>
                    </a:lnTo>
                    <a:lnTo>
                      <a:pt x="108" y="300"/>
                    </a:lnTo>
                    <a:lnTo>
                      <a:pt x="102" y="300"/>
                    </a:lnTo>
                    <a:lnTo>
                      <a:pt x="96" y="300"/>
                    </a:lnTo>
                    <a:lnTo>
                      <a:pt x="90" y="306"/>
                    </a:lnTo>
                    <a:lnTo>
                      <a:pt x="84" y="306"/>
                    </a:lnTo>
                    <a:lnTo>
                      <a:pt x="78" y="306"/>
                    </a:lnTo>
                    <a:lnTo>
                      <a:pt x="78" y="312"/>
                    </a:lnTo>
                    <a:lnTo>
                      <a:pt x="72" y="312"/>
                    </a:lnTo>
                    <a:lnTo>
                      <a:pt x="66" y="312"/>
                    </a:lnTo>
                    <a:lnTo>
                      <a:pt x="66" y="318"/>
                    </a:lnTo>
                    <a:lnTo>
                      <a:pt x="60" y="318"/>
                    </a:lnTo>
                    <a:lnTo>
                      <a:pt x="54" y="318"/>
                    </a:lnTo>
                    <a:lnTo>
                      <a:pt x="48" y="318"/>
                    </a:lnTo>
                    <a:lnTo>
                      <a:pt x="48" y="312"/>
                    </a:lnTo>
                    <a:lnTo>
                      <a:pt x="42" y="312"/>
                    </a:lnTo>
                    <a:lnTo>
                      <a:pt x="36" y="306"/>
                    </a:lnTo>
                    <a:lnTo>
                      <a:pt x="30" y="306"/>
                    </a:lnTo>
                    <a:lnTo>
                      <a:pt x="24" y="306"/>
                    </a:lnTo>
                    <a:lnTo>
                      <a:pt x="12" y="306"/>
                    </a:lnTo>
                    <a:lnTo>
                      <a:pt x="6" y="300"/>
                    </a:lnTo>
                    <a:lnTo>
                      <a:pt x="12" y="300"/>
                    </a:lnTo>
                    <a:lnTo>
                      <a:pt x="12" y="306"/>
                    </a:lnTo>
                    <a:lnTo>
                      <a:pt x="12" y="300"/>
                    </a:lnTo>
                    <a:lnTo>
                      <a:pt x="18" y="300"/>
                    </a:lnTo>
                    <a:lnTo>
                      <a:pt x="24" y="300"/>
                    </a:lnTo>
                    <a:lnTo>
                      <a:pt x="24" y="294"/>
                    </a:lnTo>
                    <a:lnTo>
                      <a:pt x="24" y="288"/>
                    </a:lnTo>
                    <a:lnTo>
                      <a:pt x="24" y="282"/>
                    </a:lnTo>
                    <a:lnTo>
                      <a:pt x="24" y="276"/>
                    </a:lnTo>
                    <a:lnTo>
                      <a:pt x="18" y="276"/>
                    </a:lnTo>
                    <a:lnTo>
                      <a:pt x="12" y="276"/>
                    </a:lnTo>
                    <a:lnTo>
                      <a:pt x="12" y="270"/>
                    </a:lnTo>
                    <a:lnTo>
                      <a:pt x="12" y="264"/>
                    </a:lnTo>
                    <a:lnTo>
                      <a:pt x="6" y="258"/>
                    </a:lnTo>
                    <a:lnTo>
                      <a:pt x="6" y="252"/>
                    </a:lnTo>
                    <a:lnTo>
                      <a:pt x="6" y="246"/>
                    </a:lnTo>
                    <a:lnTo>
                      <a:pt x="0" y="246"/>
                    </a:lnTo>
                    <a:lnTo>
                      <a:pt x="0" y="240"/>
                    </a:lnTo>
                    <a:lnTo>
                      <a:pt x="0" y="228"/>
                    </a:lnTo>
                    <a:lnTo>
                      <a:pt x="0" y="222"/>
                    </a:lnTo>
                    <a:lnTo>
                      <a:pt x="0" y="216"/>
                    </a:lnTo>
                    <a:lnTo>
                      <a:pt x="6" y="210"/>
                    </a:lnTo>
                    <a:lnTo>
                      <a:pt x="6" y="204"/>
                    </a:lnTo>
                    <a:lnTo>
                      <a:pt x="12" y="204"/>
                    </a:lnTo>
                    <a:lnTo>
                      <a:pt x="12" y="198"/>
                    </a:lnTo>
                    <a:lnTo>
                      <a:pt x="12" y="192"/>
                    </a:lnTo>
                    <a:lnTo>
                      <a:pt x="12" y="186"/>
                    </a:lnTo>
                    <a:lnTo>
                      <a:pt x="12" y="180"/>
                    </a:lnTo>
                    <a:lnTo>
                      <a:pt x="18" y="174"/>
                    </a:lnTo>
                    <a:lnTo>
                      <a:pt x="18" y="168"/>
                    </a:lnTo>
                    <a:lnTo>
                      <a:pt x="24" y="162"/>
                    </a:lnTo>
                    <a:lnTo>
                      <a:pt x="24" y="156"/>
                    </a:lnTo>
                    <a:lnTo>
                      <a:pt x="30" y="156"/>
                    </a:lnTo>
                    <a:lnTo>
                      <a:pt x="30" y="150"/>
                    </a:lnTo>
                    <a:lnTo>
                      <a:pt x="36" y="150"/>
                    </a:lnTo>
                    <a:lnTo>
                      <a:pt x="36" y="144"/>
                    </a:lnTo>
                    <a:lnTo>
                      <a:pt x="36" y="138"/>
                    </a:lnTo>
                    <a:lnTo>
                      <a:pt x="36" y="132"/>
                    </a:lnTo>
                    <a:lnTo>
                      <a:pt x="30" y="120"/>
                    </a:lnTo>
                    <a:lnTo>
                      <a:pt x="30" y="114"/>
                    </a:lnTo>
                    <a:lnTo>
                      <a:pt x="30" y="108"/>
                    </a:lnTo>
                    <a:lnTo>
                      <a:pt x="24" y="108"/>
                    </a:lnTo>
                    <a:lnTo>
                      <a:pt x="24" y="102"/>
                    </a:lnTo>
                    <a:lnTo>
                      <a:pt x="24" y="96"/>
                    </a:lnTo>
                    <a:lnTo>
                      <a:pt x="30" y="96"/>
                    </a:lnTo>
                    <a:lnTo>
                      <a:pt x="24" y="96"/>
                    </a:lnTo>
                    <a:lnTo>
                      <a:pt x="24" y="90"/>
                    </a:lnTo>
                    <a:lnTo>
                      <a:pt x="24" y="84"/>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5" name="Freeform 111"/>
              <p:cNvSpPr>
                <a:spLocks noChangeAspect="1"/>
              </p:cNvSpPr>
              <p:nvPr>
                <p:custDataLst>
                  <p:tags r:id="rId55"/>
                </p:custDataLst>
              </p:nvPr>
            </p:nvSpPr>
            <p:spPr bwMode="auto">
              <a:xfrm>
                <a:off x="1863" y="2017"/>
                <a:ext cx="246" cy="251"/>
              </a:xfrm>
              <a:custGeom>
                <a:avLst/>
                <a:gdLst>
                  <a:gd name="T0" fmla="*/ 30 w 306"/>
                  <a:gd name="T1" fmla="*/ 150 h 312"/>
                  <a:gd name="T2" fmla="*/ 30 w 306"/>
                  <a:gd name="T3" fmla="*/ 132 h 312"/>
                  <a:gd name="T4" fmla="*/ 24 w 306"/>
                  <a:gd name="T5" fmla="*/ 120 h 312"/>
                  <a:gd name="T6" fmla="*/ 18 w 306"/>
                  <a:gd name="T7" fmla="*/ 114 h 312"/>
                  <a:gd name="T8" fmla="*/ 36 w 306"/>
                  <a:gd name="T9" fmla="*/ 108 h 312"/>
                  <a:gd name="T10" fmla="*/ 42 w 306"/>
                  <a:gd name="T11" fmla="*/ 108 h 312"/>
                  <a:gd name="T12" fmla="*/ 42 w 306"/>
                  <a:gd name="T13" fmla="*/ 96 h 312"/>
                  <a:gd name="T14" fmla="*/ 42 w 306"/>
                  <a:gd name="T15" fmla="*/ 78 h 312"/>
                  <a:gd name="T16" fmla="*/ 36 w 306"/>
                  <a:gd name="T17" fmla="*/ 66 h 312"/>
                  <a:gd name="T18" fmla="*/ 30 w 306"/>
                  <a:gd name="T19" fmla="*/ 66 h 312"/>
                  <a:gd name="T20" fmla="*/ 24 w 306"/>
                  <a:gd name="T21" fmla="*/ 42 h 312"/>
                  <a:gd name="T22" fmla="*/ 30 w 306"/>
                  <a:gd name="T23" fmla="*/ 42 h 312"/>
                  <a:gd name="T24" fmla="*/ 30 w 306"/>
                  <a:gd name="T25" fmla="*/ 30 h 312"/>
                  <a:gd name="T26" fmla="*/ 48 w 306"/>
                  <a:gd name="T27" fmla="*/ 12 h 312"/>
                  <a:gd name="T28" fmla="*/ 66 w 306"/>
                  <a:gd name="T29" fmla="*/ 24 h 312"/>
                  <a:gd name="T30" fmla="*/ 84 w 306"/>
                  <a:gd name="T31" fmla="*/ 24 h 312"/>
                  <a:gd name="T32" fmla="*/ 96 w 306"/>
                  <a:gd name="T33" fmla="*/ 12 h 312"/>
                  <a:gd name="T34" fmla="*/ 108 w 306"/>
                  <a:gd name="T35" fmla="*/ 6 h 312"/>
                  <a:gd name="T36" fmla="*/ 120 w 306"/>
                  <a:gd name="T37" fmla="*/ 0 h 312"/>
                  <a:gd name="T38" fmla="*/ 126 w 306"/>
                  <a:gd name="T39" fmla="*/ 12 h 312"/>
                  <a:gd name="T40" fmla="*/ 126 w 306"/>
                  <a:gd name="T41" fmla="*/ 18 h 312"/>
                  <a:gd name="T42" fmla="*/ 132 w 306"/>
                  <a:gd name="T43" fmla="*/ 18 h 312"/>
                  <a:gd name="T44" fmla="*/ 156 w 306"/>
                  <a:gd name="T45" fmla="*/ 12 h 312"/>
                  <a:gd name="T46" fmla="*/ 174 w 306"/>
                  <a:gd name="T47" fmla="*/ 24 h 312"/>
                  <a:gd name="T48" fmla="*/ 180 w 306"/>
                  <a:gd name="T49" fmla="*/ 36 h 312"/>
                  <a:gd name="T50" fmla="*/ 186 w 306"/>
                  <a:gd name="T51" fmla="*/ 42 h 312"/>
                  <a:gd name="T52" fmla="*/ 204 w 306"/>
                  <a:gd name="T53" fmla="*/ 54 h 312"/>
                  <a:gd name="T54" fmla="*/ 222 w 306"/>
                  <a:gd name="T55" fmla="*/ 42 h 312"/>
                  <a:gd name="T56" fmla="*/ 246 w 306"/>
                  <a:gd name="T57" fmla="*/ 36 h 312"/>
                  <a:gd name="T58" fmla="*/ 270 w 306"/>
                  <a:gd name="T59" fmla="*/ 42 h 312"/>
                  <a:gd name="T60" fmla="*/ 282 w 306"/>
                  <a:gd name="T61" fmla="*/ 48 h 312"/>
                  <a:gd name="T62" fmla="*/ 294 w 306"/>
                  <a:gd name="T63" fmla="*/ 60 h 312"/>
                  <a:gd name="T64" fmla="*/ 294 w 306"/>
                  <a:gd name="T65" fmla="*/ 78 h 312"/>
                  <a:gd name="T66" fmla="*/ 306 w 306"/>
                  <a:gd name="T67" fmla="*/ 108 h 312"/>
                  <a:gd name="T68" fmla="*/ 300 w 306"/>
                  <a:gd name="T69" fmla="*/ 132 h 312"/>
                  <a:gd name="T70" fmla="*/ 282 w 306"/>
                  <a:gd name="T71" fmla="*/ 156 h 312"/>
                  <a:gd name="T72" fmla="*/ 276 w 306"/>
                  <a:gd name="T73" fmla="*/ 180 h 312"/>
                  <a:gd name="T74" fmla="*/ 270 w 306"/>
                  <a:gd name="T75" fmla="*/ 216 h 312"/>
                  <a:gd name="T76" fmla="*/ 282 w 306"/>
                  <a:gd name="T77" fmla="*/ 240 h 312"/>
                  <a:gd name="T78" fmla="*/ 294 w 306"/>
                  <a:gd name="T79" fmla="*/ 258 h 312"/>
                  <a:gd name="T80" fmla="*/ 282 w 306"/>
                  <a:gd name="T81" fmla="*/ 276 h 312"/>
                  <a:gd name="T82" fmla="*/ 264 w 306"/>
                  <a:gd name="T83" fmla="*/ 276 h 312"/>
                  <a:gd name="T84" fmla="*/ 216 w 306"/>
                  <a:gd name="T85" fmla="*/ 270 h 312"/>
                  <a:gd name="T86" fmla="*/ 156 w 306"/>
                  <a:gd name="T87" fmla="*/ 276 h 312"/>
                  <a:gd name="T88" fmla="*/ 126 w 306"/>
                  <a:gd name="T89" fmla="*/ 282 h 312"/>
                  <a:gd name="T90" fmla="*/ 114 w 306"/>
                  <a:gd name="T91" fmla="*/ 288 h 312"/>
                  <a:gd name="T92" fmla="*/ 84 w 306"/>
                  <a:gd name="T93" fmla="*/ 300 h 312"/>
                  <a:gd name="T94" fmla="*/ 66 w 306"/>
                  <a:gd name="T95" fmla="*/ 312 h 312"/>
                  <a:gd name="T96" fmla="*/ 54 w 306"/>
                  <a:gd name="T97" fmla="*/ 294 h 312"/>
                  <a:gd name="T98" fmla="*/ 60 w 306"/>
                  <a:gd name="T99" fmla="*/ 270 h 312"/>
                  <a:gd name="T100" fmla="*/ 66 w 306"/>
                  <a:gd name="T101" fmla="*/ 258 h 312"/>
                  <a:gd name="T102" fmla="*/ 60 w 306"/>
                  <a:gd name="T103" fmla="*/ 246 h 312"/>
                  <a:gd name="T104" fmla="*/ 48 w 306"/>
                  <a:gd name="T105" fmla="*/ 240 h 312"/>
                  <a:gd name="T106" fmla="*/ 36 w 306"/>
                  <a:gd name="T107" fmla="*/ 222 h 312"/>
                  <a:gd name="T108" fmla="*/ 36 w 306"/>
                  <a:gd name="T109" fmla="*/ 216 h 312"/>
                  <a:gd name="T110" fmla="*/ 12 w 306"/>
                  <a:gd name="T111" fmla="*/ 216 h 312"/>
                  <a:gd name="T112" fmla="*/ 6 w 306"/>
                  <a:gd name="T113" fmla="*/ 204 h 312"/>
                  <a:gd name="T114" fmla="*/ 18 w 306"/>
                  <a:gd name="T115" fmla="*/ 186 h 312"/>
                  <a:gd name="T116" fmla="*/ 12 w 306"/>
                  <a:gd name="T117" fmla="*/ 16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 h="312">
                    <a:moveTo>
                      <a:pt x="12" y="156"/>
                    </a:moveTo>
                    <a:lnTo>
                      <a:pt x="18" y="156"/>
                    </a:lnTo>
                    <a:lnTo>
                      <a:pt x="24" y="156"/>
                    </a:lnTo>
                    <a:lnTo>
                      <a:pt x="24" y="150"/>
                    </a:lnTo>
                    <a:lnTo>
                      <a:pt x="30" y="150"/>
                    </a:lnTo>
                    <a:lnTo>
                      <a:pt x="30" y="144"/>
                    </a:lnTo>
                    <a:lnTo>
                      <a:pt x="24" y="144"/>
                    </a:lnTo>
                    <a:lnTo>
                      <a:pt x="24" y="138"/>
                    </a:lnTo>
                    <a:lnTo>
                      <a:pt x="30" y="138"/>
                    </a:lnTo>
                    <a:lnTo>
                      <a:pt x="30" y="132"/>
                    </a:lnTo>
                    <a:lnTo>
                      <a:pt x="36" y="132"/>
                    </a:lnTo>
                    <a:lnTo>
                      <a:pt x="30" y="132"/>
                    </a:lnTo>
                    <a:lnTo>
                      <a:pt x="30" y="126"/>
                    </a:lnTo>
                    <a:lnTo>
                      <a:pt x="24" y="126"/>
                    </a:lnTo>
                    <a:lnTo>
                      <a:pt x="24" y="120"/>
                    </a:lnTo>
                    <a:lnTo>
                      <a:pt x="18" y="120"/>
                    </a:lnTo>
                    <a:lnTo>
                      <a:pt x="24" y="120"/>
                    </a:lnTo>
                    <a:lnTo>
                      <a:pt x="18" y="120"/>
                    </a:lnTo>
                    <a:lnTo>
                      <a:pt x="24" y="114"/>
                    </a:lnTo>
                    <a:lnTo>
                      <a:pt x="18" y="114"/>
                    </a:lnTo>
                    <a:lnTo>
                      <a:pt x="18" y="108"/>
                    </a:lnTo>
                    <a:lnTo>
                      <a:pt x="24" y="114"/>
                    </a:lnTo>
                    <a:lnTo>
                      <a:pt x="24" y="108"/>
                    </a:lnTo>
                    <a:lnTo>
                      <a:pt x="30" y="108"/>
                    </a:lnTo>
                    <a:lnTo>
                      <a:pt x="36" y="108"/>
                    </a:lnTo>
                    <a:lnTo>
                      <a:pt x="36" y="114"/>
                    </a:lnTo>
                    <a:lnTo>
                      <a:pt x="36" y="108"/>
                    </a:lnTo>
                    <a:lnTo>
                      <a:pt x="36" y="114"/>
                    </a:lnTo>
                    <a:lnTo>
                      <a:pt x="42" y="114"/>
                    </a:lnTo>
                    <a:lnTo>
                      <a:pt x="42" y="108"/>
                    </a:lnTo>
                    <a:lnTo>
                      <a:pt x="42" y="114"/>
                    </a:lnTo>
                    <a:lnTo>
                      <a:pt x="48" y="114"/>
                    </a:lnTo>
                    <a:lnTo>
                      <a:pt x="48" y="108"/>
                    </a:lnTo>
                    <a:lnTo>
                      <a:pt x="48" y="102"/>
                    </a:lnTo>
                    <a:lnTo>
                      <a:pt x="42" y="96"/>
                    </a:lnTo>
                    <a:lnTo>
                      <a:pt x="36" y="96"/>
                    </a:lnTo>
                    <a:lnTo>
                      <a:pt x="36" y="90"/>
                    </a:lnTo>
                    <a:lnTo>
                      <a:pt x="36" y="84"/>
                    </a:lnTo>
                    <a:lnTo>
                      <a:pt x="42" y="84"/>
                    </a:lnTo>
                    <a:lnTo>
                      <a:pt x="42" y="78"/>
                    </a:lnTo>
                    <a:lnTo>
                      <a:pt x="48" y="78"/>
                    </a:lnTo>
                    <a:lnTo>
                      <a:pt x="42" y="78"/>
                    </a:lnTo>
                    <a:lnTo>
                      <a:pt x="36" y="78"/>
                    </a:lnTo>
                    <a:lnTo>
                      <a:pt x="36" y="72"/>
                    </a:lnTo>
                    <a:lnTo>
                      <a:pt x="36" y="66"/>
                    </a:lnTo>
                    <a:lnTo>
                      <a:pt x="42" y="66"/>
                    </a:lnTo>
                    <a:lnTo>
                      <a:pt x="42" y="60"/>
                    </a:lnTo>
                    <a:lnTo>
                      <a:pt x="36" y="60"/>
                    </a:lnTo>
                    <a:lnTo>
                      <a:pt x="36" y="66"/>
                    </a:lnTo>
                    <a:lnTo>
                      <a:pt x="30" y="66"/>
                    </a:lnTo>
                    <a:lnTo>
                      <a:pt x="30" y="60"/>
                    </a:lnTo>
                    <a:lnTo>
                      <a:pt x="24" y="60"/>
                    </a:lnTo>
                    <a:lnTo>
                      <a:pt x="24" y="54"/>
                    </a:lnTo>
                    <a:lnTo>
                      <a:pt x="24" y="48"/>
                    </a:lnTo>
                    <a:lnTo>
                      <a:pt x="24" y="42"/>
                    </a:lnTo>
                    <a:lnTo>
                      <a:pt x="30" y="42"/>
                    </a:lnTo>
                    <a:lnTo>
                      <a:pt x="24" y="42"/>
                    </a:lnTo>
                    <a:lnTo>
                      <a:pt x="30" y="42"/>
                    </a:lnTo>
                    <a:lnTo>
                      <a:pt x="24" y="42"/>
                    </a:lnTo>
                    <a:lnTo>
                      <a:pt x="30" y="42"/>
                    </a:lnTo>
                    <a:lnTo>
                      <a:pt x="24" y="42"/>
                    </a:lnTo>
                    <a:lnTo>
                      <a:pt x="24" y="36"/>
                    </a:lnTo>
                    <a:lnTo>
                      <a:pt x="24" y="42"/>
                    </a:lnTo>
                    <a:lnTo>
                      <a:pt x="24" y="36"/>
                    </a:lnTo>
                    <a:lnTo>
                      <a:pt x="30" y="30"/>
                    </a:lnTo>
                    <a:lnTo>
                      <a:pt x="36" y="24"/>
                    </a:lnTo>
                    <a:lnTo>
                      <a:pt x="42" y="24"/>
                    </a:lnTo>
                    <a:lnTo>
                      <a:pt x="42" y="18"/>
                    </a:lnTo>
                    <a:lnTo>
                      <a:pt x="48" y="18"/>
                    </a:lnTo>
                    <a:lnTo>
                      <a:pt x="48" y="12"/>
                    </a:lnTo>
                    <a:lnTo>
                      <a:pt x="54" y="12"/>
                    </a:lnTo>
                    <a:lnTo>
                      <a:pt x="60" y="12"/>
                    </a:lnTo>
                    <a:lnTo>
                      <a:pt x="60" y="18"/>
                    </a:lnTo>
                    <a:lnTo>
                      <a:pt x="66" y="18"/>
                    </a:lnTo>
                    <a:lnTo>
                      <a:pt x="66" y="24"/>
                    </a:lnTo>
                    <a:lnTo>
                      <a:pt x="66" y="18"/>
                    </a:lnTo>
                    <a:lnTo>
                      <a:pt x="66" y="24"/>
                    </a:lnTo>
                    <a:lnTo>
                      <a:pt x="72" y="24"/>
                    </a:lnTo>
                    <a:lnTo>
                      <a:pt x="78" y="24"/>
                    </a:lnTo>
                    <a:lnTo>
                      <a:pt x="84" y="24"/>
                    </a:lnTo>
                    <a:lnTo>
                      <a:pt x="84" y="18"/>
                    </a:lnTo>
                    <a:lnTo>
                      <a:pt x="90" y="18"/>
                    </a:lnTo>
                    <a:lnTo>
                      <a:pt x="96" y="18"/>
                    </a:lnTo>
                    <a:lnTo>
                      <a:pt x="102" y="12"/>
                    </a:lnTo>
                    <a:lnTo>
                      <a:pt x="96" y="12"/>
                    </a:lnTo>
                    <a:lnTo>
                      <a:pt x="96" y="6"/>
                    </a:lnTo>
                    <a:lnTo>
                      <a:pt x="102" y="6"/>
                    </a:lnTo>
                    <a:lnTo>
                      <a:pt x="102" y="0"/>
                    </a:lnTo>
                    <a:lnTo>
                      <a:pt x="102" y="6"/>
                    </a:lnTo>
                    <a:lnTo>
                      <a:pt x="108" y="6"/>
                    </a:lnTo>
                    <a:lnTo>
                      <a:pt x="114" y="6"/>
                    </a:lnTo>
                    <a:lnTo>
                      <a:pt x="108" y="6"/>
                    </a:lnTo>
                    <a:lnTo>
                      <a:pt x="108" y="0"/>
                    </a:lnTo>
                    <a:lnTo>
                      <a:pt x="114" y="0"/>
                    </a:lnTo>
                    <a:lnTo>
                      <a:pt x="120" y="0"/>
                    </a:lnTo>
                    <a:lnTo>
                      <a:pt x="120" y="6"/>
                    </a:lnTo>
                    <a:lnTo>
                      <a:pt x="120" y="12"/>
                    </a:lnTo>
                    <a:lnTo>
                      <a:pt x="120" y="6"/>
                    </a:lnTo>
                    <a:lnTo>
                      <a:pt x="120" y="12"/>
                    </a:lnTo>
                    <a:lnTo>
                      <a:pt x="126" y="12"/>
                    </a:lnTo>
                    <a:lnTo>
                      <a:pt x="120" y="12"/>
                    </a:lnTo>
                    <a:lnTo>
                      <a:pt x="126" y="12"/>
                    </a:lnTo>
                    <a:lnTo>
                      <a:pt x="120" y="12"/>
                    </a:lnTo>
                    <a:lnTo>
                      <a:pt x="120" y="18"/>
                    </a:lnTo>
                    <a:lnTo>
                      <a:pt x="126" y="18"/>
                    </a:lnTo>
                    <a:lnTo>
                      <a:pt x="120" y="18"/>
                    </a:lnTo>
                    <a:lnTo>
                      <a:pt x="120" y="24"/>
                    </a:lnTo>
                    <a:lnTo>
                      <a:pt x="126" y="24"/>
                    </a:lnTo>
                    <a:lnTo>
                      <a:pt x="132" y="24"/>
                    </a:lnTo>
                    <a:lnTo>
                      <a:pt x="132" y="18"/>
                    </a:lnTo>
                    <a:lnTo>
                      <a:pt x="138" y="18"/>
                    </a:lnTo>
                    <a:lnTo>
                      <a:pt x="138" y="12"/>
                    </a:lnTo>
                    <a:lnTo>
                      <a:pt x="144" y="12"/>
                    </a:lnTo>
                    <a:lnTo>
                      <a:pt x="150" y="12"/>
                    </a:lnTo>
                    <a:lnTo>
                      <a:pt x="156" y="12"/>
                    </a:lnTo>
                    <a:lnTo>
                      <a:pt x="156" y="18"/>
                    </a:lnTo>
                    <a:lnTo>
                      <a:pt x="162" y="18"/>
                    </a:lnTo>
                    <a:lnTo>
                      <a:pt x="168" y="18"/>
                    </a:lnTo>
                    <a:lnTo>
                      <a:pt x="174" y="18"/>
                    </a:lnTo>
                    <a:lnTo>
                      <a:pt x="174" y="24"/>
                    </a:lnTo>
                    <a:lnTo>
                      <a:pt x="180" y="24"/>
                    </a:lnTo>
                    <a:lnTo>
                      <a:pt x="174" y="24"/>
                    </a:lnTo>
                    <a:lnTo>
                      <a:pt x="180" y="24"/>
                    </a:lnTo>
                    <a:lnTo>
                      <a:pt x="180" y="30"/>
                    </a:lnTo>
                    <a:lnTo>
                      <a:pt x="180" y="36"/>
                    </a:lnTo>
                    <a:lnTo>
                      <a:pt x="186" y="36"/>
                    </a:lnTo>
                    <a:lnTo>
                      <a:pt x="180" y="36"/>
                    </a:lnTo>
                    <a:lnTo>
                      <a:pt x="186" y="36"/>
                    </a:lnTo>
                    <a:lnTo>
                      <a:pt x="180" y="42"/>
                    </a:lnTo>
                    <a:lnTo>
                      <a:pt x="186" y="42"/>
                    </a:lnTo>
                    <a:lnTo>
                      <a:pt x="192" y="42"/>
                    </a:lnTo>
                    <a:lnTo>
                      <a:pt x="192" y="48"/>
                    </a:lnTo>
                    <a:lnTo>
                      <a:pt x="198" y="48"/>
                    </a:lnTo>
                    <a:lnTo>
                      <a:pt x="204" y="48"/>
                    </a:lnTo>
                    <a:lnTo>
                      <a:pt x="204" y="54"/>
                    </a:lnTo>
                    <a:lnTo>
                      <a:pt x="210" y="54"/>
                    </a:lnTo>
                    <a:lnTo>
                      <a:pt x="216" y="54"/>
                    </a:lnTo>
                    <a:lnTo>
                      <a:pt x="216" y="48"/>
                    </a:lnTo>
                    <a:lnTo>
                      <a:pt x="222" y="48"/>
                    </a:lnTo>
                    <a:lnTo>
                      <a:pt x="222" y="42"/>
                    </a:lnTo>
                    <a:lnTo>
                      <a:pt x="228" y="42"/>
                    </a:lnTo>
                    <a:lnTo>
                      <a:pt x="234" y="42"/>
                    </a:lnTo>
                    <a:lnTo>
                      <a:pt x="240" y="42"/>
                    </a:lnTo>
                    <a:lnTo>
                      <a:pt x="240" y="36"/>
                    </a:lnTo>
                    <a:lnTo>
                      <a:pt x="246" y="36"/>
                    </a:lnTo>
                    <a:lnTo>
                      <a:pt x="252" y="36"/>
                    </a:lnTo>
                    <a:lnTo>
                      <a:pt x="258" y="36"/>
                    </a:lnTo>
                    <a:lnTo>
                      <a:pt x="264" y="36"/>
                    </a:lnTo>
                    <a:lnTo>
                      <a:pt x="264" y="42"/>
                    </a:lnTo>
                    <a:lnTo>
                      <a:pt x="270" y="42"/>
                    </a:lnTo>
                    <a:lnTo>
                      <a:pt x="270" y="36"/>
                    </a:lnTo>
                    <a:lnTo>
                      <a:pt x="270" y="42"/>
                    </a:lnTo>
                    <a:lnTo>
                      <a:pt x="276" y="42"/>
                    </a:lnTo>
                    <a:lnTo>
                      <a:pt x="276" y="48"/>
                    </a:lnTo>
                    <a:lnTo>
                      <a:pt x="282" y="48"/>
                    </a:lnTo>
                    <a:lnTo>
                      <a:pt x="282" y="54"/>
                    </a:lnTo>
                    <a:lnTo>
                      <a:pt x="288" y="60"/>
                    </a:lnTo>
                    <a:lnTo>
                      <a:pt x="288" y="66"/>
                    </a:lnTo>
                    <a:lnTo>
                      <a:pt x="294" y="66"/>
                    </a:lnTo>
                    <a:lnTo>
                      <a:pt x="294" y="60"/>
                    </a:lnTo>
                    <a:lnTo>
                      <a:pt x="294" y="66"/>
                    </a:lnTo>
                    <a:lnTo>
                      <a:pt x="294" y="72"/>
                    </a:lnTo>
                    <a:lnTo>
                      <a:pt x="300" y="72"/>
                    </a:lnTo>
                    <a:lnTo>
                      <a:pt x="294" y="72"/>
                    </a:lnTo>
                    <a:lnTo>
                      <a:pt x="294" y="78"/>
                    </a:lnTo>
                    <a:lnTo>
                      <a:pt x="294" y="84"/>
                    </a:lnTo>
                    <a:lnTo>
                      <a:pt x="300" y="84"/>
                    </a:lnTo>
                    <a:lnTo>
                      <a:pt x="300" y="90"/>
                    </a:lnTo>
                    <a:lnTo>
                      <a:pt x="300" y="96"/>
                    </a:lnTo>
                    <a:lnTo>
                      <a:pt x="306" y="108"/>
                    </a:lnTo>
                    <a:lnTo>
                      <a:pt x="306" y="114"/>
                    </a:lnTo>
                    <a:lnTo>
                      <a:pt x="306" y="120"/>
                    </a:lnTo>
                    <a:lnTo>
                      <a:pt x="306" y="126"/>
                    </a:lnTo>
                    <a:lnTo>
                      <a:pt x="300" y="126"/>
                    </a:lnTo>
                    <a:lnTo>
                      <a:pt x="300" y="132"/>
                    </a:lnTo>
                    <a:lnTo>
                      <a:pt x="294" y="132"/>
                    </a:lnTo>
                    <a:lnTo>
                      <a:pt x="294" y="138"/>
                    </a:lnTo>
                    <a:lnTo>
                      <a:pt x="288" y="144"/>
                    </a:lnTo>
                    <a:lnTo>
                      <a:pt x="288" y="150"/>
                    </a:lnTo>
                    <a:lnTo>
                      <a:pt x="282" y="156"/>
                    </a:lnTo>
                    <a:lnTo>
                      <a:pt x="282" y="162"/>
                    </a:lnTo>
                    <a:lnTo>
                      <a:pt x="282" y="168"/>
                    </a:lnTo>
                    <a:lnTo>
                      <a:pt x="282" y="174"/>
                    </a:lnTo>
                    <a:lnTo>
                      <a:pt x="282" y="180"/>
                    </a:lnTo>
                    <a:lnTo>
                      <a:pt x="276" y="180"/>
                    </a:lnTo>
                    <a:lnTo>
                      <a:pt x="276" y="186"/>
                    </a:lnTo>
                    <a:lnTo>
                      <a:pt x="270" y="192"/>
                    </a:lnTo>
                    <a:lnTo>
                      <a:pt x="270" y="198"/>
                    </a:lnTo>
                    <a:lnTo>
                      <a:pt x="270" y="204"/>
                    </a:lnTo>
                    <a:lnTo>
                      <a:pt x="270" y="216"/>
                    </a:lnTo>
                    <a:lnTo>
                      <a:pt x="270" y="222"/>
                    </a:lnTo>
                    <a:lnTo>
                      <a:pt x="276" y="222"/>
                    </a:lnTo>
                    <a:lnTo>
                      <a:pt x="276" y="228"/>
                    </a:lnTo>
                    <a:lnTo>
                      <a:pt x="276" y="234"/>
                    </a:lnTo>
                    <a:lnTo>
                      <a:pt x="282" y="240"/>
                    </a:lnTo>
                    <a:lnTo>
                      <a:pt x="282" y="246"/>
                    </a:lnTo>
                    <a:lnTo>
                      <a:pt x="282" y="252"/>
                    </a:lnTo>
                    <a:lnTo>
                      <a:pt x="288" y="252"/>
                    </a:lnTo>
                    <a:lnTo>
                      <a:pt x="294" y="252"/>
                    </a:lnTo>
                    <a:lnTo>
                      <a:pt x="294" y="258"/>
                    </a:lnTo>
                    <a:lnTo>
                      <a:pt x="294" y="264"/>
                    </a:lnTo>
                    <a:lnTo>
                      <a:pt x="294" y="270"/>
                    </a:lnTo>
                    <a:lnTo>
                      <a:pt x="294" y="276"/>
                    </a:lnTo>
                    <a:lnTo>
                      <a:pt x="288" y="276"/>
                    </a:lnTo>
                    <a:lnTo>
                      <a:pt x="282" y="276"/>
                    </a:lnTo>
                    <a:lnTo>
                      <a:pt x="282" y="282"/>
                    </a:lnTo>
                    <a:lnTo>
                      <a:pt x="282" y="276"/>
                    </a:lnTo>
                    <a:lnTo>
                      <a:pt x="276" y="276"/>
                    </a:lnTo>
                    <a:lnTo>
                      <a:pt x="270" y="276"/>
                    </a:lnTo>
                    <a:lnTo>
                      <a:pt x="264" y="276"/>
                    </a:lnTo>
                    <a:lnTo>
                      <a:pt x="240" y="276"/>
                    </a:lnTo>
                    <a:lnTo>
                      <a:pt x="234" y="270"/>
                    </a:lnTo>
                    <a:lnTo>
                      <a:pt x="228" y="270"/>
                    </a:lnTo>
                    <a:lnTo>
                      <a:pt x="222" y="270"/>
                    </a:lnTo>
                    <a:lnTo>
                      <a:pt x="216" y="270"/>
                    </a:lnTo>
                    <a:lnTo>
                      <a:pt x="198" y="276"/>
                    </a:lnTo>
                    <a:lnTo>
                      <a:pt x="192" y="276"/>
                    </a:lnTo>
                    <a:lnTo>
                      <a:pt x="180" y="276"/>
                    </a:lnTo>
                    <a:lnTo>
                      <a:pt x="168" y="276"/>
                    </a:lnTo>
                    <a:lnTo>
                      <a:pt x="156" y="276"/>
                    </a:lnTo>
                    <a:lnTo>
                      <a:pt x="150" y="282"/>
                    </a:lnTo>
                    <a:lnTo>
                      <a:pt x="144" y="282"/>
                    </a:lnTo>
                    <a:lnTo>
                      <a:pt x="138" y="282"/>
                    </a:lnTo>
                    <a:lnTo>
                      <a:pt x="132" y="282"/>
                    </a:lnTo>
                    <a:lnTo>
                      <a:pt x="126" y="282"/>
                    </a:lnTo>
                    <a:lnTo>
                      <a:pt x="126" y="288"/>
                    </a:lnTo>
                    <a:lnTo>
                      <a:pt x="120" y="288"/>
                    </a:lnTo>
                    <a:lnTo>
                      <a:pt x="126" y="288"/>
                    </a:lnTo>
                    <a:lnTo>
                      <a:pt x="120" y="288"/>
                    </a:lnTo>
                    <a:lnTo>
                      <a:pt x="114" y="288"/>
                    </a:lnTo>
                    <a:lnTo>
                      <a:pt x="114" y="294"/>
                    </a:lnTo>
                    <a:lnTo>
                      <a:pt x="108" y="294"/>
                    </a:lnTo>
                    <a:lnTo>
                      <a:pt x="102" y="294"/>
                    </a:lnTo>
                    <a:lnTo>
                      <a:pt x="96" y="300"/>
                    </a:lnTo>
                    <a:lnTo>
                      <a:pt x="84" y="300"/>
                    </a:lnTo>
                    <a:lnTo>
                      <a:pt x="84" y="306"/>
                    </a:lnTo>
                    <a:lnTo>
                      <a:pt x="78" y="306"/>
                    </a:lnTo>
                    <a:lnTo>
                      <a:pt x="72" y="306"/>
                    </a:lnTo>
                    <a:lnTo>
                      <a:pt x="72" y="312"/>
                    </a:lnTo>
                    <a:lnTo>
                      <a:pt x="66" y="312"/>
                    </a:lnTo>
                    <a:lnTo>
                      <a:pt x="60" y="312"/>
                    </a:lnTo>
                    <a:lnTo>
                      <a:pt x="54" y="312"/>
                    </a:lnTo>
                    <a:lnTo>
                      <a:pt x="54" y="306"/>
                    </a:lnTo>
                    <a:lnTo>
                      <a:pt x="54" y="300"/>
                    </a:lnTo>
                    <a:lnTo>
                      <a:pt x="54" y="294"/>
                    </a:lnTo>
                    <a:lnTo>
                      <a:pt x="54" y="288"/>
                    </a:lnTo>
                    <a:lnTo>
                      <a:pt x="54" y="282"/>
                    </a:lnTo>
                    <a:lnTo>
                      <a:pt x="54" y="276"/>
                    </a:lnTo>
                    <a:lnTo>
                      <a:pt x="60" y="276"/>
                    </a:lnTo>
                    <a:lnTo>
                      <a:pt x="60" y="270"/>
                    </a:lnTo>
                    <a:lnTo>
                      <a:pt x="66" y="270"/>
                    </a:lnTo>
                    <a:lnTo>
                      <a:pt x="66" y="264"/>
                    </a:lnTo>
                    <a:lnTo>
                      <a:pt x="60" y="264"/>
                    </a:lnTo>
                    <a:lnTo>
                      <a:pt x="60" y="258"/>
                    </a:lnTo>
                    <a:lnTo>
                      <a:pt x="66" y="258"/>
                    </a:lnTo>
                    <a:lnTo>
                      <a:pt x="60" y="258"/>
                    </a:lnTo>
                    <a:lnTo>
                      <a:pt x="60" y="252"/>
                    </a:lnTo>
                    <a:lnTo>
                      <a:pt x="66" y="252"/>
                    </a:lnTo>
                    <a:lnTo>
                      <a:pt x="60" y="252"/>
                    </a:lnTo>
                    <a:lnTo>
                      <a:pt x="60" y="246"/>
                    </a:lnTo>
                    <a:lnTo>
                      <a:pt x="60" y="240"/>
                    </a:lnTo>
                    <a:lnTo>
                      <a:pt x="54" y="240"/>
                    </a:lnTo>
                    <a:lnTo>
                      <a:pt x="48" y="240"/>
                    </a:lnTo>
                    <a:lnTo>
                      <a:pt x="48" y="234"/>
                    </a:lnTo>
                    <a:lnTo>
                      <a:pt x="48" y="240"/>
                    </a:lnTo>
                    <a:lnTo>
                      <a:pt x="48" y="234"/>
                    </a:lnTo>
                    <a:lnTo>
                      <a:pt x="42" y="234"/>
                    </a:lnTo>
                    <a:lnTo>
                      <a:pt x="42" y="228"/>
                    </a:lnTo>
                    <a:lnTo>
                      <a:pt x="42" y="222"/>
                    </a:lnTo>
                    <a:lnTo>
                      <a:pt x="36" y="222"/>
                    </a:lnTo>
                    <a:lnTo>
                      <a:pt x="36" y="216"/>
                    </a:lnTo>
                    <a:lnTo>
                      <a:pt x="36" y="222"/>
                    </a:lnTo>
                    <a:lnTo>
                      <a:pt x="36" y="216"/>
                    </a:lnTo>
                    <a:lnTo>
                      <a:pt x="36" y="222"/>
                    </a:lnTo>
                    <a:lnTo>
                      <a:pt x="36" y="216"/>
                    </a:lnTo>
                    <a:lnTo>
                      <a:pt x="30" y="216"/>
                    </a:lnTo>
                    <a:lnTo>
                      <a:pt x="24" y="222"/>
                    </a:lnTo>
                    <a:lnTo>
                      <a:pt x="24" y="216"/>
                    </a:lnTo>
                    <a:lnTo>
                      <a:pt x="18" y="216"/>
                    </a:lnTo>
                    <a:lnTo>
                      <a:pt x="12" y="216"/>
                    </a:lnTo>
                    <a:lnTo>
                      <a:pt x="12" y="210"/>
                    </a:lnTo>
                    <a:lnTo>
                      <a:pt x="6" y="210"/>
                    </a:lnTo>
                    <a:lnTo>
                      <a:pt x="0" y="210"/>
                    </a:lnTo>
                    <a:lnTo>
                      <a:pt x="6" y="210"/>
                    </a:lnTo>
                    <a:lnTo>
                      <a:pt x="6" y="204"/>
                    </a:lnTo>
                    <a:lnTo>
                      <a:pt x="12" y="204"/>
                    </a:lnTo>
                    <a:lnTo>
                      <a:pt x="12" y="198"/>
                    </a:lnTo>
                    <a:lnTo>
                      <a:pt x="18" y="198"/>
                    </a:lnTo>
                    <a:lnTo>
                      <a:pt x="18" y="192"/>
                    </a:lnTo>
                    <a:lnTo>
                      <a:pt x="18" y="186"/>
                    </a:lnTo>
                    <a:lnTo>
                      <a:pt x="18" y="180"/>
                    </a:lnTo>
                    <a:lnTo>
                      <a:pt x="18" y="174"/>
                    </a:lnTo>
                    <a:lnTo>
                      <a:pt x="12" y="174"/>
                    </a:lnTo>
                    <a:lnTo>
                      <a:pt x="12" y="168"/>
                    </a:lnTo>
                    <a:lnTo>
                      <a:pt x="12" y="162"/>
                    </a:lnTo>
                    <a:lnTo>
                      <a:pt x="12" y="156"/>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6" name="Freeform 112"/>
              <p:cNvSpPr>
                <a:spLocks noChangeAspect="1"/>
              </p:cNvSpPr>
              <p:nvPr>
                <p:custDataLst>
                  <p:tags r:id="rId56"/>
                </p:custDataLst>
              </p:nvPr>
            </p:nvSpPr>
            <p:spPr bwMode="auto">
              <a:xfrm>
                <a:off x="1752" y="2104"/>
                <a:ext cx="164" cy="169"/>
              </a:xfrm>
              <a:custGeom>
                <a:avLst/>
                <a:gdLst>
                  <a:gd name="T0" fmla="*/ 6 w 204"/>
                  <a:gd name="T1" fmla="*/ 66 h 210"/>
                  <a:gd name="T2" fmla="*/ 18 w 204"/>
                  <a:gd name="T3" fmla="*/ 54 h 210"/>
                  <a:gd name="T4" fmla="*/ 30 w 204"/>
                  <a:gd name="T5" fmla="*/ 48 h 210"/>
                  <a:gd name="T6" fmla="*/ 36 w 204"/>
                  <a:gd name="T7" fmla="*/ 36 h 210"/>
                  <a:gd name="T8" fmla="*/ 48 w 204"/>
                  <a:gd name="T9" fmla="*/ 18 h 210"/>
                  <a:gd name="T10" fmla="*/ 54 w 204"/>
                  <a:gd name="T11" fmla="*/ 6 h 210"/>
                  <a:gd name="T12" fmla="*/ 66 w 204"/>
                  <a:gd name="T13" fmla="*/ 0 h 210"/>
                  <a:gd name="T14" fmla="*/ 72 w 204"/>
                  <a:gd name="T15" fmla="*/ 0 h 210"/>
                  <a:gd name="T16" fmla="*/ 78 w 204"/>
                  <a:gd name="T17" fmla="*/ 0 h 210"/>
                  <a:gd name="T18" fmla="*/ 84 w 204"/>
                  <a:gd name="T19" fmla="*/ 0 h 210"/>
                  <a:gd name="T20" fmla="*/ 96 w 204"/>
                  <a:gd name="T21" fmla="*/ 6 h 210"/>
                  <a:gd name="T22" fmla="*/ 96 w 204"/>
                  <a:gd name="T23" fmla="*/ 24 h 210"/>
                  <a:gd name="T24" fmla="*/ 102 w 204"/>
                  <a:gd name="T25" fmla="*/ 36 h 210"/>
                  <a:gd name="T26" fmla="*/ 102 w 204"/>
                  <a:gd name="T27" fmla="*/ 54 h 210"/>
                  <a:gd name="T28" fmla="*/ 96 w 204"/>
                  <a:gd name="T29" fmla="*/ 54 h 210"/>
                  <a:gd name="T30" fmla="*/ 108 w 204"/>
                  <a:gd name="T31" fmla="*/ 60 h 210"/>
                  <a:gd name="T32" fmla="*/ 120 w 204"/>
                  <a:gd name="T33" fmla="*/ 66 h 210"/>
                  <a:gd name="T34" fmla="*/ 132 w 204"/>
                  <a:gd name="T35" fmla="*/ 60 h 210"/>
                  <a:gd name="T36" fmla="*/ 126 w 204"/>
                  <a:gd name="T37" fmla="*/ 60 h 210"/>
                  <a:gd name="T38" fmla="*/ 132 w 204"/>
                  <a:gd name="T39" fmla="*/ 48 h 210"/>
                  <a:gd name="T40" fmla="*/ 144 w 204"/>
                  <a:gd name="T41" fmla="*/ 48 h 210"/>
                  <a:gd name="T42" fmla="*/ 150 w 204"/>
                  <a:gd name="T43" fmla="*/ 60 h 210"/>
                  <a:gd name="T44" fmla="*/ 156 w 204"/>
                  <a:gd name="T45" fmla="*/ 72 h 210"/>
                  <a:gd name="T46" fmla="*/ 156 w 204"/>
                  <a:gd name="T47" fmla="*/ 90 h 210"/>
                  <a:gd name="T48" fmla="*/ 144 w 204"/>
                  <a:gd name="T49" fmla="*/ 96 h 210"/>
                  <a:gd name="T50" fmla="*/ 144 w 204"/>
                  <a:gd name="T51" fmla="*/ 102 h 210"/>
                  <a:gd name="T52" fmla="*/ 156 w 204"/>
                  <a:gd name="T53" fmla="*/ 108 h 210"/>
                  <a:gd name="T54" fmla="*/ 168 w 204"/>
                  <a:gd name="T55" fmla="*/ 108 h 210"/>
                  <a:gd name="T56" fmla="*/ 174 w 204"/>
                  <a:gd name="T57" fmla="*/ 108 h 210"/>
                  <a:gd name="T58" fmla="*/ 174 w 204"/>
                  <a:gd name="T59" fmla="*/ 114 h 210"/>
                  <a:gd name="T60" fmla="*/ 180 w 204"/>
                  <a:gd name="T61" fmla="*/ 126 h 210"/>
                  <a:gd name="T62" fmla="*/ 186 w 204"/>
                  <a:gd name="T63" fmla="*/ 126 h 210"/>
                  <a:gd name="T64" fmla="*/ 198 w 204"/>
                  <a:gd name="T65" fmla="*/ 132 h 210"/>
                  <a:gd name="T66" fmla="*/ 204 w 204"/>
                  <a:gd name="T67" fmla="*/ 144 h 210"/>
                  <a:gd name="T68" fmla="*/ 204 w 204"/>
                  <a:gd name="T69" fmla="*/ 150 h 210"/>
                  <a:gd name="T70" fmla="*/ 204 w 204"/>
                  <a:gd name="T71" fmla="*/ 156 h 210"/>
                  <a:gd name="T72" fmla="*/ 198 w 204"/>
                  <a:gd name="T73" fmla="*/ 168 h 210"/>
                  <a:gd name="T74" fmla="*/ 192 w 204"/>
                  <a:gd name="T75" fmla="*/ 180 h 210"/>
                  <a:gd name="T76" fmla="*/ 192 w 204"/>
                  <a:gd name="T77" fmla="*/ 198 h 210"/>
                  <a:gd name="T78" fmla="*/ 186 w 204"/>
                  <a:gd name="T79" fmla="*/ 204 h 210"/>
                  <a:gd name="T80" fmla="*/ 162 w 204"/>
                  <a:gd name="T81" fmla="*/ 198 h 210"/>
                  <a:gd name="T82" fmla="*/ 150 w 204"/>
                  <a:gd name="T83" fmla="*/ 192 h 210"/>
                  <a:gd name="T84" fmla="*/ 138 w 204"/>
                  <a:gd name="T85" fmla="*/ 186 h 210"/>
                  <a:gd name="T86" fmla="*/ 126 w 204"/>
                  <a:gd name="T87" fmla="*/ 180 h 210"/>
                  <a:gd name="T88" fmla="*/ 114 w 204"/>
                  <a:gd name="T89" fmla="*/ 174 h 210"/>
                  <a:gd name="T90" fmla="*/ 102 w 204"/>
                  <a:gd name="T91" fmla="*/ 162 h 210"/>
                  <a:gd name="T92" fmla="*/ 96 w 204"/>
                  <a:gd name="T93" fmla="*/ 162 h 210"/>
                  <a:gd name="T94" fmla="*/ 90 w 204"/>
                  <a:gd name="T95" fmla="*/ 150 h 210"/>
                  <a:gd name="T96" fmla="*/ 96 w 204"/>
                  <a:gd name="T97" fmla="*/ 156 h 210"/>
                  <a:gd name="T98" fmla="*/ 96 w 204"/>
                  <a:gd name="T99" fmla="*/ 150 h 210"/>
                  <a:gd name="T100" fmla="*/ 78 w 204"/>
                  <a:gd name="T101" fmla="*/ 144 h 210"/>
                  <a:gd name="T102" fmla="*/ 72 w 204"/>
                  <a:gd name="T103" fmla="*/ 132 h 210"/>
                  <a:gd name="T104" fmla="*/ 72 w 204"/>
                  <a:gd name="T105" fmla="*/ 126 h 210"/>
                  <a:gd name="T106" fmla="*/ 66 w 204"/>
                  <a:gd name="T107" fmla="*/ 126 h 210"/>
                  <a:gd name="T108" fmla="*/ 60 w 204"/>
                  <a:gd name="T109" fmla="*/ 126 h 210"/>
                  <a:gd name="T110" fmla="*/ 48 w 204"/>
                  <a:gd name="T111" fmla="*/ 114 h 210"/>
                  <a:gd name="T112" fmla="*/ 30 w 204"/>
                  <a:gd name="T113" fmla="*/ 108 h 210"/>
                  <a:gd name="T114" fmla="*/ 36 w 204"/>
                  <a:gd name="T115" fmla="*/ 108 h 210"/>
                  <a:gd name="T116" fmla="*/ 24 w 204"/>
                  <a:gd name="T117" fmla="*/ 102 h 210"/>
                  <a:gd name="T118" fmla="*/ 6 w 204"/>
                  <a:gd name="T119" fmla="*/ 90 h 210"/>
                  <a:gd name="T120" fmla="*/ 0 w 204"/>
                  <a:gd name="T121" fmla="*/ 84 h 210"/>
                  <a:gd name="T122" fmla="*/ 0 w 204"/>
                  <a:gd name="T123" fmla="*/ 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 h="210">
                    <a:moveTo>
                      <a:pt x="0" y="78"/>
                    </a:moveTo>
                    <a:lnTo>
                      <a:pt x="6" y="72"/>
                    </a:lnTo>
                    <a:lnTo>
                      <a:pt x="6" y="66"/>
                    </a:lnTo>
                    <a:lnTo>
                      <a:pt x="12" y="66"/>
                    </a:lnTo>
                    <a:lnTo>
                      <a:pt x="12" y="60"/>
                    </a:lnTo>
                    <a:lnTo>
                      <a:pt x="18" y="54"/>
                    </a:lnTo>
                    <a:lnTo>
                      <a:pt x="24" y="54"/>
                    </a:lnTo>
                    <a:lnTo>
                      <a:pt x="24" y="48"/>
                    </a:lnTo>
                    <a:lnTo>
                      <a:pt x="30" y="48"/>
                    </a:lnTo>
                    <a:lnTo>
                      <a:pt x="30" y="42"/>
                    </a:lnTo>
                    <a:lnTo>
                      <a:pt x="36" y="42"/>
                    </a:lnTo>
                    <a:lnTo>
                      <a:pt x="36" y="36"/>
                    </a:lnTo>
                    <a:lnTo>
                      <a:pt x="42" y="36"/>
                    </a:lnTo>
                    <a:lnTo>
                      <a:pt x="42" y="24"/>
                    </a:lnTo>
                    <a:lnTo>
                      <a:pt x="48" y="18"/>
                    </a:lnTo>
                    <a:lnTo>
                      <a:pt x="54" y="18"/>
                    </a:lnTo>
                    <a:lnTo>
                      <a:pt x="54" y="12"/>
                    </a:lnTo>
                    <a:lnTo>
                      <a:pt x="54" y="6"/>
                    </a:lnTo>
                    <a:lnTo>
                      <a:pt x="54" y="0"/>
                    </a:lnTo>
                    <a:lnTo>
                      <a:pt x="60" y="0"/>
                    </a:lnTo>
                    <a:lnTo>
                      <a:pt x="66" y="0"/>
                    </a:lnTo>
                    <a:lnTo>
                      <a:pt x="66" y="6"/>
                    </a:lnTo>
                    <a:lnTo>
                      <a:pt x="72" y="6"/>
                    </a:lnTo>
                    <a:lnTo>
                      <a:pt x="72" y="0"/>
                    </a:lnTo>
                    <a:lnTo>
                      <a:pt x="78" y="0"/>
                    </a:lnTo>
                    <a:lnTo>
                      <a:pt x="84" y="0"/>
                    </a:lnTo>
                    <a:lnTo>
                      <a:pt x="78" y="0"/>
                    </a:lnTo>
                    <a:lnTo>
                      <a:pt x="84" y="0"/>
                    </a:lnTo>
                    <a:lnTo>
                      <a:pt x="84" y="6"/>
                    </a:lnTo>
                    <a:lnTo>
                      <a:pt x="84" y="0"/>
                    </a:lnTo>
                    <a:lnTo>
                      <a:pt x="90" y="0"/>
                    </a:lnTo>
                    <a:lnTo>
                      <a:pt x="90" y="6"/>
                    </a:lnTo>
                    <a:lnTo>
                      <a:pt x="96" y="6"/>
                    </a:lnTo>
                    <a:lnTo>
                      <a:pt x="96" y="12"/>
                    </a:lnTo>
                    <a:lnTo>
                      <a:pt x="96" y="18"/>
                    </a:lnTo>
                    <a:lnTo>
                      <a:pt x="96" y="24"/>
                    </a:lnTo>
                    <a:lnTo>
                      <a:pt x="102" y="24"/>
                    </a:lnTo>
                    <a:lnTo>
                      <a:pt x="102" y="30"/>
                    </a:lnTo>
                    <a:lnTo>
                      <a:pt x="102" y="36"/>
                    </a:lnTo>
                    <a:lnTo>
                      <a:pt x="102" y="42"/>
                    </a:lnTo>
                    <a:lnTo>
                      <a:pt x="102" y="48"/>
                    </a:lnTo>
                    <a:lnTo>
                      <a:pt x="102" y="54"/>
                    </a:lnTo>
                    <a:lnTo>
                      <a:pt x="96" y="54"/>
                    </a:lnTo>
                    <a:lnTo>
                      <a:pt x="96" y="60"/>
                    </a:lnTo>
                    <a:lnTo>
                      <a:pt x="96" y="54"/>
                    </a:lnTo>
                    <a:lnTo>
                      <a:pt x="102" y="54"/>
                    </a:lnTo>
                    <a:lnTo>
                      <a:pt x="108" y="54"/>
                    </a:lnTo>
                    <a:lnTo>
                      <a:pt x="108" y="60"/>
                    </a:lnTo>
                    <a:lnTo>
                      <a:pt x="114" y="60"/>
                    </a:lnTo>
                    <a:lnTo>
                      <a:pt x="114" y="66"/>
                    </a:lnTo>
                    <a:lnTo>
                      <a:pt x="120" y="66"/>
                    </a:lnTo>
                    <a:lnTo>
                      <a:pt x="120" y="60"/>
                    </a:lnTo>
                    <a:lnTo>
                      <a:pt x="126" y="60"/>
                    </a:lnTo>
                    <a:lnTo>
                      <a:pt x="132" y="60"/>
                    </a:lnTo>
                    <a:lnTo>
                      <a:pt x="126" y="60"/>
                    </a:lnTo>
                    <a:lnTo>
                      <a:pt x="132" y="60"/>
                    </a:lnTo>
                    <a:lnTo>
                      <a:pt x="126" y="60"/>
                    </a:lnTo>
                    <a:lnTo>
                      <a:pt x="132" y="54"/>
                    </a:lnTo>
                    <a:lnTo>
                      <a:pt x="138" y="48"/>
                    </a:lnTo>
                    <a:lnTo>
                      <a:pt x="132" y="48"/>
                    </a:lnTo>
                    <a:lnTo>
                      <a:pt x="138" y="42"/>
                    </a:lnTo>
                    <a:lnTo>
                      <a:pt x="144" y="42"/>
                    </a:lnTo>
                    <a:lnTo>
                      <a:pt x="144" y="48"/>
                    </a:lnTo>
                    <a:lnTo>
                      <a:pt x="150" y="48"/>
                    </a:lnTo>
                    <a:lnTo>
                      <a:pt x="150" y="54"/>
                    </a:lnTo>
                    <a:lnTo>
                      <a:pt x="150" y="60"/>
                    </a:lnTo>
                    <a:lnTo>
                      <a:pt x="150" y="66"/>
                    </a:lnTo>
                    <a:lnTo>
                      <a:pt x="156" y="66"/>
                    </a:lnTo>
                    <a:lnTo>
                      <a:pt x="156" y="72"/>
                    </a:lnTo>
                    <a:lnTo>
                      <a:pt x="156" y="78"/>
                    </a:lnTo>
                    <a:lnTo>
                      <a:pt x="156" y="84"/>
                    </a:lnTo>
                    <a:lnTo>
                      <a:pt x="156" y="90"/>
                    </a:lnTo>
                    <a:lnTo>
                      <a:pt x="150" y="90"/>
                    </a:lnTo>
                    <a:lnTo>
                      <a:pt x="150" y="96"/>
                    </a:lnTo>
                    <a:lnTo>
                      <a:pt x="144" y="96"/>
                    </a:lnTo>
                    <a:lnTo>
                      <a:pt x="144" y="102"/>
                    </a:lnTo>
                    <a:lnTo>
                      <a:pt x="138" y="102"/>
                    </a:lnTo>
                    <a:lnTo>
                      <a:pt x="144" y="102"/>
                    </a:lnTo>
                    <a:lnTo>
                      <a:pt x="150" y="102"/>
                    </a:lnTo>
                    <a:lnTo>
                      <a:pt x="150" y="108"/>
                    </a:lnTo>
                    <a:lnTo>
                      <a:pt x="156" y="108"/>
                    </a:lnTo>
                    <a:lnTo>
                      <a:pt x="162" y="108"/>
                    </a:lnTo>
                    <a:lnTo>
                      <a:pt x="162" y="114"/>
                    </a:lnTo>
                    <a:lnTo>
                      <a:pt x="168" y="108"/>
                    </a:lnTo>
                    <a:lnTo>
                      <a:pt x="174" y="108"/>
                    </a:lnTo>
                    <a:lnTo>
                      <a:pt x="174" y="114"/>
                    </a:lnTo>
                    <a:lnTo>
                      <a:pt x="174" y="108"/>
                    </a:lnTo>
                    <a:lnTo>
                      <a:pt x="174" y="114"/>
                    </a:lnTo>
                    <a:lnTo>
                      <a:pt x="174" y="108"/>
                    </a:lnTo>
                    <a:lnTo>
                      <a:pt x="174" y="114"/>
                    </a:lnTo>
                    <a:lnTo>
                      <a:pt x="180" y="114"/>
                    </a:lnTo>
                    <a:lnTo>
                      <a:pt x="180" y="120"/>
                    </a:lnTo>
                    <a:lnTo>
                      <a:pt x="180" y="126"/>
                    </a:lnTo>
                    <a:lnTo>
                      <a:pt x="186" y="126"/>
                    </a:lnTo>
                    <a:lnTo>
                      <a:pt x="186" y="132"/>
                    </a:lnTo>
                    <a:lnTo>
                      <a:pt x="186" y="126"/>
                    </a:lnTo>
                    <a:lnTo>
                      <a:pt x="186" y="132"/>
                    </a:lnTo>
                    <a:lnTo>
                      <a:pt x="192" y="132"/>
                    </a:lnTo>
                    <a:lnTo>
                      <a:pt x="198" y="132"/>
                    </a:lnTo>
                    <a:lnTo>
                      <a:pt x="198" y="138"/>
                    </a:lnTo>
                    <a:lnTo>
                      <a:pt x="198" y="144"/>
                    </a:lnTo>
                    <a:lnTo>
                      <a:pt x="204" y="144"/>
                    </a:lnTo>
                    <a:lnTo>
                      <a:pt x="198" y="144"/>
                    </a:lnTo>
                    <a:lnTo>
                      <a:pt x="198" y="150"/>
                    </a:lnTo>
                    <a:lnTo>
                      <a:pt x="204" y="150"/>
                    </a:lnTo>
                    <a:lnTo>
                      <a:pt x="198" y="150"/>
                    </a:lnTo>
                    <a:lnTo>
                      <a:pt x="198" y="156"/>
                    </a:lnTo>
                    <a:lnTo>
                      <a:pt x="204" y="156"/>
                    </a:lnTo>
                    <a:lnTo>
                      <a:pt x="204" y="162"/>
                    </a:lnTo>
                    <a:lnTo>
                      <a:pt x="198" y="162"/>
                    </a:lnTo>
                    <a:lnTo>
                      <a:pt x="198" y="168"/>
                    </a:lnTo>
                    <a:lnTo>
                      <a:pt x="192" y="168"/>
                    </a:lnTo>
                    <a:lnTo>
                      <a:pt x="192" y="174"/>
                    </a:lnTo>
                    <a:lnTo>
                      <a:pt x="192" y="180"/>
                    </a:lnTo>
                    <a:lnTo>
                      <a:pt x="192" y="186"/>
                    </a:lnTo>
                    <a:lnTo>
                      <a:pt x="192" y="192"/>
                    </a:lnTo>
                    <a:lnTo>
                      <a:pt x="192" y="198"/>
                    </a:lnTo>
                    <a:lnTo>
                      <a:pt x="192" y="204"/>
                    </a:lnTo>
                    <a:lnTo>
                      <a:pt x="192" y="210"/>
                    </a:lnTo>
                    <a:lnTo>
                      <a:pt x="186" y="204"/>
                    </a:lnTo>
                    <a:lnTo>
                      <a:pt x="180" y="204"/>
                    </a:lnTo>
                    <a:lnTo>
                      <a:pt x="174" y="198"/>
                    </a:lnTo>
                    <a:lnTo>
                      <a:pt x="162" y="198"/>
                    </a:lnTo>
                    <a:lnTo>
                      <a:pt x="156" y="198"/>
                    </a:lnTo>
                    <a:lnTo>
                      <a:pt x="156" y="192"/>
                    </a:lnTo>
                    <a:lnTo>
                      <a:pt x="150" y="192"/>
                    </a:lnTo>
                    <a:lnTo>
                      <a:pt x="144" y="192"/>
                    </a:lnTo>
                    <a:lnTo>
                      <a:pt x="144" y="186"/>
                    </a:lnTo>
                    <a:lnTo>
                      <a:pt x="138" y="186"/>
                    </a:lnTo>
                    <a:lnTo>
                      <a:pt x="132" y="186"/>
                    </a:lnTo>
                    <a:lnTo>
                      <a:pt x="132" y="180"/>
                    </a:lnTo>
                    <a:lnTo>
                      <a:pt x="126" y="180"/>
                    </a:lnTo>
                    <a:lnTo>
                      <a:pt x="126" y="174"/>
                    </a:lnTo>
                    <a:lnTo>
                      <a:pt x="120" y="174"/>
                    </a:lnTo>
                    <a:lnTo>
                      <a:pt x="114" y="174"/>
                    </a:lnTo>
                    <a:lnTo>
                      <a:pt x="114" y="168"/>
                    </a:lnTo>
                    <a:lnTo>
                      <a:pt x="108" y="168"/>
                    </a:lnTo>
                    <a:lnTo>
                      <a:pt x="102" y="162"/>
                    </a:lnTo>
                    <a:lnTo>
                      <a:pt x="108" y="162"/>
                    </a:lnTo>
                    <a:lnTo>
                      <a:pt x="102" y="162"/>
                    </a:lnTo>
                    <a:lnTo>
                      <a:pt x="96" y="162"/>
                    </a:lnTo>
                    <a:lnTo>
                      <a:pt x="96" y="156"/>
                    </a:lnTo>
                    <a:lnTo>
                      <a:pt x="90" y="156"/>
                    </a:lnTo>
                    <a:lnTo>
                      <a:pt x="90" y="150"/>
                    </a:lnTo>
                    <a:lnTo>
                      <a:pt x="90" y="156"/>
                    </a:lnTo>
                    <a:lnTo>
                      <a:pt x="90" y="150"/>
                    </a:lnTo>
                    <a:lnTo>
                      <a:pt x="96" y="156"/>
                    </a:lnTo>
                    <a:lnTo>
                      <a:pt x="96" y="150"/>
                    </a:lnTo>
                    <a:lnTo>
                      <a:pt x="90" y="150"/>
                    </a:lnTo>
                    <a:lnTo>
                      <a:pt x="96" y="150"/>
                    </a:lnTo>
                    <a:lnTo>
                      <a:pt x="90" y="150"/>
                    </a:lnTo>
                    <a:lnTo>
                      <a:pt x="84" y="144"/>
                    </a:lnTo>
                    <a:lnTo>
                      <a:pt x="78" y="144"/>
                    </a:lnTo>
                    <a:lnTo>
                      <a:pt x="78" y="138"/>
                    </a:lnTo>
                    <a:lnTo>
                      <a:pt x="72" y="138"/>
                    </a:lnTo>
                    <a:lnTo>
                      <a:pt x="72" y="132"/>
                    </a:lnTo>
                    <a:lnTo>
                      <a:pt x="66" y="132"/>
                    </a:lnTo>
                    <a:lnTo>
                      <a:pt x="72" y="132"/>
                    </a:lnTo>
                    <a:lnTo>
                      <a:pt x="72" y="126"/>
                    </a:lnTo>
                    <a:lnTo>
                      <a:pt x="72" y="132"/>
                    </a:lnTo>
                    <a:lnTo>
                      <a:pt x="66" y="132"/>
                    </a:lnTo>
                    <a:lnTo>
                      <a:pt x="66" y="126"/>
                    </a:lnTo>
                    <a:lnTo>
                      <a:pt x="66" y="132"/>
                    </a:lnTo>
                    <a:lnTo>
                      <a:pt x="66" y="126"/>
                    </a:lnTo>
                    <a:lnTo>
                      <a:pt x="60" y="126"/>
                    </a:lnTo>
                    <a:lnTo>
                      <a:pt x="60" y="120"/>
                    </a:lnTo>
                    <a:lnTo>
                      <a:pt x="54" y="120"/>
                    </a:lnTo>
                    <a:lnTo>
                      <a:pt x="48" y="114"/>
                    </a:lnTo>
                    <a:lnTo>
                      <a:pt x="42" y="114"/>
                    </a:lnTo>
                    <a:lnTo>
                      <a:pt x="36" y="114"/>
                    </a:lnTo>
                    <a:lnTo>
                      <a:pt x="30" y="108"/>
                    </a:lnTo>
                    <a:lnTo>
                      <a:pt x="36" y="108"/>
                    </a:lnTo>
                    <a:lnTo>
                      <a:pt x="36" y="102"/>
                    </a:lnTo>
                    <a:lnTo>
                      <a:pt x="36" y="108"/>
                    </a:lnTo>
                    <a:lnTo>
                      <a:pt x="30" y="108"/>
                    </a:lnTo>
                    <a:lnTo>
                      <a:pt x="30" y="102"/>
                    </a:lnTo>
                    <a:lnTo>
                      <a:pt x="24" y="102"/>
                    </a:lnTo>
                    <a:lnTo>
                      <a:pt x="18" y="96"/>
                    </a:lnTo>
                    <a:lnTo>
                      <a:pt x="12" y="96"/>
                    </a:lnTo>
                    <a:lnTo>
                      <a:pt x="6" y="90"/>
                    </a:lnTo>
                    <a:lnTo>
                      <a:pt x="0" y="90"/>
                    </a:lnTo>
                    <a:lnTo>
                      <a:pt x="6" y="84"/>
                    </a:lnTo>
                    <a:lnTo>
                      <a:pt x="0" y="84"/>
                    </a:lnTo>
                    <a:lnTo>
                      <a:pt x="6" y="84"/>
                    </a:lnTo>
                    <a:lnTo>
                      <a:pt x="0" y="84"/>
                    </a:lnTo>
                    <a:lnTo>
                      <a:pt x="0" y="78"/>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7" name="Freeform 113"/>
              <p:cNvSpPr>
                <a:spLocks noChangeAspect="1"/>
              </p:cNvSpPr>
              <p:nvPr>
                <p:custDataLst>
                  <p:tags r:id="rId57"/>
                </p:custDataLst>
              </p:nvPr>
            </p:nvSpPr>
            <p:spPr bwMode="auto">
              <a:xfrm>
                <a:off x="2201" y="1998"/>
                <a:ext cx="83" cy="203"/>
              </a:xfrm>
              <a:custGeom>
                <a:avLst/>
                <a:gdLst>
                  <a:gd name="T0" fmla="*/ 36 w 102"/>
                  <a:gd name="T1" fmla="*/ 6 h 252"/>
                  <a:gd name="T2" fmla="*/ 42 w 102"/>
                  <a:gd name="T3" fmla="*/ 12 h 252"/>
                  <a:gd name="T4" fmla="*/ 54 w 102"/>
                  <a:gd name="T5" fmla="*/ 18 h 252"/>
                  <a:gd name="T6" fmla="*/ 48 w 102"/>
                  <a:gd name="T7" fmla="*/ 30 h 252"/>
                  <a:gd name="T8" fmla="*/ 48 w 102"/>
                  <a:gd name="T9" fmla="*/ 42 h 252"/>
                  <a:gd name="T10" fmla="*/ 66 w 102"/>
                  <a:gd name="T11" fmla="*/ 54 h 252"/>
                  <a:gd name="T12" fmla="*/ 78 w 102"/>
                  <a:gd name="T13" fmla="*/ 72 h 252"/>
                  <a:gd name="T14" fmla="*/ 78 w 102"/>
                  <a:gd name="T15" fmla="*/ 84 h 252"/>
                  <a:gd name="T16" fmla="*/ 84 w 102"/>
                  <a:gd name="T17" fmla="*/ 96 h 252"/>
                  <a:gd name="T18" fmla="*/ 90 w 102"/>
                  <a:gd name="T19" fmla="*/ 108 h 252"/>
                  <a:gd name="T20" fmla="*/ 90 w 102"/>
                  <a:gd name="T21" fmla="*/ 120 h 252"/>
                  <a:gd name="T22" fmla="*/ 90 w 102"/>
                  <a:gd name="T23" fmla="*/ 132 h 252"/>
                  <a:gd name="T24" fmla="*/ 90 w 102"/>
                  <a:gd name="T25" fmla="*/ 144 h 252"/>
                  <a:gd name="T26" fmla="*/ 90 w 102"/>
                  <a:gd name="T27" fmla="*/ 168 h 252"/>
                  <a:gd name="T28" fmla="*/ 90 w 102"/>
                  <a:gd name="T29" fmla="*/ 180 h 252"/>
                  <a:gd name="T30" fmla="*/ 96 w 102"/>
                  <a:gd name="T31" fmla="*/ 186 h 252"/>
                  <a:gd name="T32" fmla="*/ 90 w 102"/>
                  <a:gd name="T33" fmla="*/ 192 h 252"/>
                  <a:gd name="T34" fmla="*/ 90 w 102"/>
                  <a:gd name="T35" fmla="*/ 216 h 252"/>
                  <a:gd name="T36" fmla="*/ 90 w 102"/>
                  <a:gd name="T37" fmla="*/ 228 h 252"/>
                  <a:gd name="T38" fmla="*/ 96 w 102"/>
                  <a:gd name="T39" fmla="*/ 234 h 252"/>
                  <a:gd name="T40" fmla="*/ 102 w 102"/>
                  <a:gd name="T41" fmla="*/ 240 h 252"/>
                  <a:gd name="T42" fmla="*/ 102 w 102"/>
                  <a:gd name="T43" fmla="*/ 246 h 252"/>
                  <a:gd name="T44" fmla="*/ 90 w 102"/>
                  <a:gd name="T45" fmla="*/ 246 h 252"/>
                  <a:gd name="T46" fmla="*/ 78 w 102"/>
                  <a:gd name="T47" fmla="*/ 252 h 252"/>
                  <a:gd name="T48" fmla="*/ 66 w 102"/>
                  <a:gd name="T49" fmla="*/ 252 h 252"/>
                  <a:gd name="T50" fmla="*/ 60 w 102"/>
                  <a:gd name="T51" fmla="*/ 246 h 252"/>
                  <a:gd name="T52" fmla="*/ 54 w 102"/>
                  <a:gd name="T53" fmla="*/ 240 h 252"/>
                  <a:gd name="T54" fmla="*/ 48 w 102"/>
                  <a:gd name="T55" fmla="*/ 234 h 252"/>
                  <a:gd name="T56" fmla="*/ 42 w 102"/>
                  <a:gd name="T57" fmla="*/ 228 h 252"/>
                  <a:gd name="T58" fmla="*/ 36 w 102"/>
                  <a:gd name="T59" fmla="*/ 222 h 252"/>
                  <a:gd name="T60" fmla="*/ 36 w 102"/>
                  <a:gd name="T61" fmla="*/ 210 h 252"/>
                  <a:gd name="T62" fmla="*/ 42 w 102"/>
                  <a:gd name="T63" fmla="*/ 198 h 252"/>
                  <a:gd name="T64" fmla="*/ 42 w 102"/>
                  <a:gd name="T65" fmla="*/ 186 h 252"/>
                  <a:gd name="T66" fmla="*/ 36 w 102"/>
                  <a:gd name="T67" fmla="*/ 180 h 252"/>
                  <a:gd name="T68" fmla="*/ 42 w 102"/>
                  <a:gd name="T69" fmla="*/ 174 h 252"/>
                  <a:gd name="T70" fmla="*/ 42 w 102"/>
                  <a:gd name="T71" fmla="*/ 162 h 252"/>
                  <a:gd name="T72" fmla="*/ 42 w 102"/>
                  <a:gd name="T73" fmla="*/ 150 h 252"/>
                  <a:gd name="T74" fmla="*/ 48 w 102"/>
                  <a:gd name="T75" fmla="*/ 144 h 252"/>
                  <a:gd name="T76" fmla="*/ 42 w 102"/>
                  <a:gd name="T77" fmla="*/ 138 h 252"/>
                  <a:gd name="T78" fmla="*/ 36 w 102"/>
                  <a:gd name="T79" fmla="*/ 132 h 252"/>
                  <a:gd name="T80" fmla="*/ 30 w 102"/>
                  <a:gd name="T81" fmla="*/ 126 h 252"/>
                  <a:gd name="T82" fmla="*/ 36 w 102"/>
                  <a:gd name="T83" fmla="*/ 120 h 252"/>
                  <a:gd name="T84" fmla="*/ 30 w 102"/>
                  <a:gd name="T85" fmla="*/ 108 h 252"/>
                  <a:gd name="T86" fmla="*/ 36 w 102"/>
                  <a:gd name="T87" fmla="*/ 102 h 252"/>
                  <a:gd name="T88" fmla="*/ 36 w 102"/>
                  <a:gd name="T89" fmla="*/ 90 h 252"/>
                  <a:gd name="T90" fmla="*/ 30 w 102"/>
                  <a:gd name="T91" fmla="*/ 84 h 252"/>
                  <a:gd name="T92" fmla="*/ 24 w 102"/>
                  <a:gd name="T93" fmla="*/ 90 h 252"/>
                  <a:gd name="T94" fmla="*/ 18 w 102"/>
                  <a:gd name="T95" fmla="*/ 84 h 252"/>
                  <a:gd name="T96" fmla="*/ 24 w 102"/>
                  <a:gd name="T97" fmla="*/ 78 h 252"/>
                  <a:gd name="T98" fmla="*/ 30 w 102"/>
                  <a:gd name="T99" fmla="*/ 72 h 252"/>
                  <a:gd name="T100" fmla="*/ 30 w 102"/>
                  <a:gd name="T101" fmla="*/ 66 h 252"/>
                  <a:gd name="T102" fmla="*/ 30 w 102"/>
                  <a:gd name="T103" fmla="*/ 66 h 252"/>
                  <a:gd name="T104" fmla="*/ 30 w 102"/>
                  <a:gd name="T105" fmla="*/ 54 h 252"/>
                  <a:gd name="T106" fmla="*/ 30 w 102"/>
                  <a:gd name="T107" fmla="*/ 42 h 252"/>
                  <a:gd name="T108" fmla="*/ 24 w 102"/>
                  <a:gd name="T109" fmla="*/ 36 h 252"/>
                  <a:gd name="T110" fmla="*/ 18 w 102"/>
                  <a:gd name="T111" fmla="*/ 30 h 252"/>
                  <a:gd name="T112" fmla="*/ 6 w 102"/>
                  <a:gd name="T113" fmla="*/ 30 h 252"/>
                  <a:gd name="T114" fmla="*/ 6 w 102"/>
                  <a:gd name="T115" fmla="*/ 18 h 252"/>
                  <a:gd name="T116" fmla="*/ 12 w 102"/>
                  <a:gd name="T117" fmla="*/ 6 h 252"/>
                  <a:gd name="T118" fmla="*/ 0 w 102"/>
                  <a:gd name="T119" fmla="*/ 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252">
                    <a:moveTo>
                      <a:pt x="0" y="0"/>
                    </a:moveTo>
                    <a:lnTo>
                      <a:pt x="36" y="6"/>
                    </a:lnTo>
                    <a:lnTo>
                      <a:pt x="36" y="12"/>
                    </a:lnTo>
                    <a:lnTo>
                      <a:pt x="42" y="12"/>
                    </a:lnTo>
                    <a:lnTo>
                      <a:pt x="54" y="12"/>
                    </a:lnTo>
                    <a:lnTo>
                      <a:pt x="54" y="18"/>
                    </a:lnTo>
                    <a:lnTo>
                      <a:pt x="48" y="24"/>
                    </a:lnTo>
                    <a:lnTo>
                      <a:pt x="48" y="30"/>
                    </a:lnTo>
                    <a:lnTo>
                      <a:pt x="48" y="36"/>
                    </a:lnTo>
                    <a:lnTo>
                      <a:pt x="48" y="42"/>
                    </a:lnTo>
                    <a:lnTo>
                      <a:pt x="60" y="48"/>
                    </a:lnTo>
                    <a:lnTo>
                      <a:pt x="66" y="54"/>
                    </a:lnTo>
                    <a:lnTo>
                      <a:pt x="78" y="60"/>
                    </a:lnTo>
                    <a:lnTo>
                      <a:pt x="78" y="72"/>
                    </a:lnTo>
                    <a:lnTo>
                      <a:pt x="78" y="78"/>
                    </a:lnTo>
                    <a:lnTo>
                      <a:pt x="78" y="84"/>
                    </a:lnTo>
                    <a:lnTo>
                      <a:pt x="78" y="90"/>
                    </a:lnTo>
                    <a:lnTo>
                      <a:pt x="84" y="96"/>
                    </a:lnTo>
                    <a:lnTo>
                      <a:pt x="90" y="102"/>
                    </a:lnTo>
                    <a:lnTo>
                      <a:pt x="90" y="108"/>
                    </a:lnTo>
                    <a:lnTo>
                      <a:pt x="90" y="114"/>
                    </a:lnTo>
                    <a:lnTo>
                      <a:pt x="90" y="120"/>
                    </a:lnTo>
                    <a:lnTo>
                      <a:pt x="90" y="126"/>
                    </a:lnTo>
                    <a:lnTo>
                      <a:pt x="90" y="132"/>
                    </a:lnTo>
                    <a:lnTo>
                      <a:pt x="90" y="138"/>
                    </a:lnTo>
                    <a:lnTo>
                      <a:pt x="90" y="144"/>
                    </a:lnTo>
                    <a:lnTo>
                      <a:pt x="90" y="156"/>
                    </a:lnTo>
                    <a:lnTo>
                      <a:pt x="90" y="168"/>
                    </a:lnTo>
                    <a:lnTo>
                      <a:pt x="90" y="174"/>
                    </a:lnTo>
                    <a:lnTo>
                      <a:pt x="90" y="180"/>
                    </a:lnTo>
                    <a:lnTo>
                      <a:pt x="96" y="180"/>
                    </a:lnTo>
                    <a:lnTo>
                      <a:pt x="96" y="186"/>
                    </a:lnTo>
                    <a:lnTo>
                      <a:pt x="90" y="186"/>
                    </a:lnTo>
                    <a:lnTo>
                      <a:pt x="90" y="192"/>
                    </a:lnTo>
                    <a:lnTo>
                      <a:pt x="90" y="210"/>
                    </a:lnTo>
                    <a:lnTo>
                      <a:pt x="90" y="216"/>
                    </a:lnTo>
                    <a:lnTo>
                      <a:pt x="90" y="222"/>
                    </a:lnTo>
                    <a:lnTo>
                      <a:pt x="90" y="228"/>
                    </a:lnTo>
                    <a:lnTo>
                      <a:pt x="96" y="228"/>
                    </a:lnTo>
                    <a:lnTo>
                      <a:pt x="96" y="234"/>
                    </a:lnTo>
                    <a:lnTo>
                      <a:pt x="96" y="240"/>
                    </a:lnTo>
                    <a:lnTo>
                      <a:pt x="102" y="240"/>
                    </a:lnTo>
                    <a:lnTo>
                      <a:pt x="96" y="240"/>
                    </a:lnTo>
                    <a:lnTo>
                      <a:pt x="102" y="246"/>
                    </a:lnTo>
                    <a:lnTo>
                      <a:pt x="96" y="246"/>
                    </a:lnTo>
                    <a:lnTo>
                      <a:pt x="90" y="246"/>
                    </a:lnTo>
                    <a:lnTo>
                      <a:pt x="84" y="246"/>
                    </a:lnTo>
                    <a:lnTo>
                      <a:pt x="78" y="252"/>
                    </a:lnTo>
                    <a:lnTo>
                      <a:pt x="72" y="252"/>
                    </a:lnTo>
                    <a:lnTo>
                      <a:pt x="66" y="252"/>
                    </a:lnTo>
                    <a:lnTo>
                      <a:pt x="66" y="246"/>
                    </a:lnTo>
                    <a:lnTo>
                      <a:pt x="60" y="246"/>
                    </a:lnTo>
                    <a:lnTo>
                      <a:pt x="60" y="240"/>
                    </a:lnTo>
                    <a:lnTo>
                      <a:pt x="54" y="240"/>
                    </a:lnTo>
                    <a:lnTo>
                      <a:pt x="48" y="240"/>
                    </a:lnTo>
                    <a:lnTo>
                      <a:pt x="48" y="234"/>
                    </a:lnTo>
                    <a:lnTo>
                      <a:pt x="48" y="228"/>
                    </a:lnTo>
                    <a:lnTo>
                      <a:pt x="42" y="228"/>
                    </a:lnTo>
                    <a:lnTo>
                      <a:pt x="42" y="222"/>
                    </a:lnTo>
                    <a:lnTo>
                      <a:pt x="36" y="222"/>
                    </a:lnTo>
                    <a:lnTo>
                      <a:pt x="36" y="216"/>
                    </a:lnTo>
                    <a:lnTo>
                      <a:pt x="36" y="210"/>
                    </a:lnTo>
                    <a:lnTo>
                      <a:pt x="42" y="204"/>
                    </a:lnTo>
                    <a:lnTo>
                      <a:pt x="42" y="198"/>
                    </a:lnTo>
                    <a:lnTo>
                      <a:pt x="42" y="192"/>
                    </a:lnTo>
                    <a:lnTo>
                      <a:pt x="42" y="186"/>
                    </a:lnTo>
                    <a:lnTo>
                      <a:pt x="36" y="186"/>
                    </a:lnTo>
                    <a:lnTo>
                      <a:pt x="36" y="180"/>
                    </a:lnTo>
                    <a:lnTo>
                      <a:pt x="36" y="174"/>
                    </a:lnTo>
                    <a:lnTo>
                      <a:pt x="42" y="174"/>
                    </a:lnTo>
                    <a:lnTo>
                      <a:pt x="42" y="168"/>
                    </a:lnTo>
                    <a:lnTo>
                      <a:pt x="42" y="162"/>
                    </a:lnTo>
                    <a:lnTo>
                      <a:pt x="42" y="156"/>
                    </a:lnTo>
                    <a:lnTo>
                      <a:pt x="42" y="150"/>
                    </a:lnTo>
                    <a:lnTo>
                      <a:pt x="42" y="144"/>
                    </a:lnTo>
                    <a:lnTo>
                      <a:pt x="48" y="144"/>
                    </a:lnTo>
                    <a:lnTo>
                      <a:pt x="48" y="138"/>
                    </a:lnTo>
                    <a:lnTo>
                      <a:pt x="42" y="138"/>
                    </a:lnTo>
                    <a:lnTo>
                      <a:pt x="42" y="132"/>
                    </a:lnTo>
                    <a:lnTo>
                      <a:pt x="36" y="132"/>
                    </a:lnTo>
                    <a:lnTo>
                      <a:pt x="36" y="126"/>
                    </a:lnTo>
                    <a:lnTo>
                      <a:pt x="30" y="126"/>
                    </a:lnTo>
                    <a:lnTo>
                      <a:pt x="30" y="120"/>
                    </a:lnTo>
                    <a:lnTo>
                      <a:pt x="36" y="120"/>
                    </a:lnTo>
                    <a:lnTo>
                      <a:pt x="36" y="114"/>
                    </a:lnTo>
                    <a:lnTo>
                      <a:pt x="30" y="108"/>
                    </a:lnTo>
                    <a:lnTo>
                      <a:pt x="30" y="102"/>
                    </a:lnTo>
                    <a:lnTo>
                      <a:pt x="36" y="102"/>
                    </a:lnTo>
                    <a:lnTo>
                      <a:pt x="36" y="96"/>
                    </a:lnTo>
                    <a:lnTo>
                      <a:pt x="36" y="90"/>
                    </a:lnTo>
                    <a:lnTo>
                      <a:pt x="36" y="84"/>
                    </a:lnTo>
                    <a:lnTo>
                      <a:pt x="30" y="84"/>
                    </a:lnTo>
                    <a:lnTo>
                      <a:pt x="24" y="84"/>
                    </a:lnTo>
                    <a:lnTo>
                      <a:pt x="24" y="90"/>
                    </a:lnTo>
                    <a:lnTo>
                      <a:pt x="24" y="84"/>
                    </a:lnTo>
                    <a:lnTo>
                      <a:pt x="18" y="84"/>
                    </a:lnTo>
                    <a:lnTo>
                      <a:pt x="24" y="84"/>
                    </a:lnTo>
                    <a:lnTo>
                      <a:pt x="24" y="78"/>
                    </a:lnTo>
                    <a:lnTo>
                      <a:pt x="30" y="78"/>
                    </a:lnTo>
                    <a:lnTo>
                      <a:pt x="30" y="72"/>
                    </a:lnTo>
                    <a:lnTo>
                      <a:pt x="24" y="72"/>
                    </a:lnTo>
                    <a:lnTo>
                      <a:pt x="30" y="66"/>
                    </a:lnTo>
                    <a:lnTo>
                      <a:pt x="24" y="66"/>
                    </a:lnTo>
                    <a:lnTo>
                      <a:pt x="30" y="66"/>
                    </a:lnTo>
                    <a:lnTo>
                      <a:pt x="30" y="60"/>
                    </a:lnTo>
                    <a:lnTo>
                      <a:pt x="30" y="54"/>
                    </a:lnTo>
                    <a:lnTo>
                      <a:pt x="30" y="48"/>
                    </a:lnTo>
                    <a:lnTo>
                      <a:pt x="30" y="42"/>
                    </a:lnTo>
                    <a:lnTo>
                      <a:pt x="24" y="42"/>
                    </a:lnTo>
                    <a:lnTo>
                      <a:pt x="24" y="36"/>
                    </a:lnTo>
                    <a:lnTo>
                      <a:pt x="18" y="36"/>
                    </a:lnTo>
                    <a:lnTo>
                      <a:pt x="18" y="30"/>
                    </a:lnTo>
                    <a:lnTo>
                      <a:pt x="12" y="30"/>
                    </a:lnTo>
                    <a:lnTo>
                      <a:pt x="6" y="30"/>
                    </a:lnTo>
                    <a:lnTo>
                      <a:pt x="6" y="24"/>
                    </a:lnTo>
                    <a:lnTo>
                      <a:pt x="6" y="18"/>
                    </a:lnTo>
                    <a:lnTo>
                      <a:pt x="12" y="12"/>
                    </a:lnTo>
                    <a:lnTo>
                      <a:pt x="12" y="6"/>
                    </a:lnTo>
                    <a:lnTo>
                      <a:pt x="6" y="6"/>
                    </a:lnTo>
                    <a:lnTo>
                      <a:pt x="0" y="6"/>
                    </a:lnTo>
                    <a:lnTo>
                      <a:pt x="0" y="0"/>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8" name="Freeform 114"/>
              <p:cNvSpPr>
                <a:spLocks noChangeAspect="1"/>
              </p:cNvSpPr>
              <p:nvPr>
                <p:custDataLst>
                  <p:tags r:id="rId58"/>
                </p:custDataLst>
              </p:nvPr>
            </p:nvSpPr>
            <p:spPr bwMode="auto">
              <a:xfrm>
                <a:off x="2240" y="1949"/>
                <a:ext cx="125" cy="247"/>
              </a:xfrm>
              <a:custGeom>
                <a:avLst/>
                <a:gdLst>
                  <a:gd name="T0" fmla="*/ 12 w 156"/>
                  <a:gd name="T1" fmla="*/ 66 h 306"/>
                  <a:gd name="T2" fmla="*/ 12 w 156"/>
                  <a:gd name="T3" fmla="*/ 66 h 306"/>
                  <a:gd name="T4" fmla="*/ 18 w 156"/>
                  <a:gd name="T5" fmla="*/ 54 h 306"/>
                  <a:gd name="T6" fmla="*/ 30 w 156"/>
                  <a:gd name="T7" fmla="*/ 48 h 306"/>
                  <a:gd name="T8" fmla="*/ 48 w 156"/>
                  <a:gd name="T9" fmla="*/ 48 h 306"/>
                  <a:gd name="T10" fmla="*/ 72 w 156"/>
                  <a:gd name="T11" fmla="*/ 42 h 306"/>
                  <a:gd name="T12" fmla="*/ 78 w 156"/>
                  <a:gd name="T13" fmla="*/ 30 h 306"/>
                  <a:gd name="T14" fmla="*/ 78 w 156"/>
                  <a:gd name="T15" fmla="*/ 24 h 306"/>
                  <a:gd name="T16" fmla="*/ 84 w 156"/>
                  <a:gd name="T17" fmla="*/ 24 h 306"/>
                  <a:gd name="T18" fmla="*/ 78 w 156"/>
                  <a:gd name="T19" fmla="*/ 12 h 306"/>
                  <a:gd name="T20" fmla="*/ 90 w 156"/>
                  <a:gd name="T21" fmla="*/ 6 h 306"/>
                  <a:gd name="T22" fmla="*/ 102 w 156"/>
                  <a:gd name="T23" fmla="*/ 0 h 306"/>
                  <a:gd name="T24" fmla="*/ 114 w 156"/>
                  <a:gd name="T25" fmla="*/ 12 h 306"/>
                  <a:gd name="T26" fmla="*/ 126 w 156"/>
                  <a:gd name="T27" fmla="*/ 18 h 306"/>
                  <a:gd name="T28" fmla="*/ 138 w 156"/>
                  <a:gd name="T29" fmla="*/ 30 h 306"/>
                  <a:gd name="T30" fmla="*/ 138 w 156"/>
                  <a:gd name="T31" fmla="*/ 54 h 306"/>
                  <a:gd name="T32" fmla="*/ 150 w 156"/>
                  <a:gd name="T33" fmla="*/ 66 h 306"/>
                  <a:gd name="T34" fmla="*/ 150 w 156"/>
                  <a:gd name="T35" fmla="*/ 84 h 306"/>
                  <a:gd name="T36" fmla="*/ 150 w 156"/>
                  <a:gd name="T37" fmla="*/ 96 h 306"/>
                  <a:gd name="T38" fmla="*/ 138 w 156"/>
                  <a:gd name="T39" fmla="*/ 102 h 306"/>
                  <a:gd name="T40" fmla="*/ 144 w 156"/>
                  <a:gd name="T41" fmla="*/ 114 h 306"/>
                  <a:gd name="T42" fmla="*/ 138 w 156"/>
                  <a:gd name="T43" fmla="*/ 126 h 306"/>
                  <a:gd name="T44" fmla="*/ 126 w 156"/>
                  <a:gd name="T45" fmla="*/ 132 h 306"/>
                  <a:gd name="T46" fmla="*/ 120 w 156"/>
                  <a:gd name="T47" fmla="*/ 150 h 306"/>
                  <a:gd name="T48" fmla="*/ 114 w 156"/>
                  <a:gd name="T49" fmla="*/ 162 h 306"/>
                  <a:gd name="T50" fmla="*/ 102 w 156"/>
                  <a:gd name="T51" fmla="*/ 168 h 306"/>
                  <a:gd name="T52" fmla="*/ 102 w 156"/>
                  <a:gd name="T53" fmla="*/ 174 h 306"/>
                  <a:gd name="T54" fmla="*/ 102 w 156"/>
                  <a:gd name="T55" fmla="*/ 180 h 306"/>
                  <a:gd name="T56" fmla="*/ 96 w 156"/>
                  <a:gd name="T57" fmla="*/ 192 h 306"/>
                  <a:gd name="T58" fmla="*/ 96 w 156"/>
                  <a:gd name="T59" fmla="*/ 210 h 306"/>
                  <a:gd name="T60" fmla="*/ 96 w 156"/>
                  <a:gd name="T61" fmla="*/ 228 h 306"/>
                  <a:gd name="T62" fmla="*/ 102 w 156"/>
                  <a:gd name="T63" fmla="*/ 246 h 306"/>
                  <a:gd name="T64" fmla="*/ 102 w 156"/>
                  <a:gd name="T65" fmla="*/ 258 h 306"/>
                  <a:gd name="T66" fmla="*/ 102 w 156"/>
                  <a:gd name="T67" fmla="*/ 264 h 306"/>
                  <a:gd name="T68" fmla="*/ 96 w 156"/>
                  <a:gd name="T69" fmla="*/ 276 h 306"/>
                  <a:gd name="T70" fmla="*/ 96 w 156"/>
                  <a:gd name="T71" fmla="*/ 282 h 306"/>
                  <a:gd name="T72" fmla="*/ 96 w 156"/>
                  <a:gd name="T73" fmla="*/ 300 h 306"/>
                  <a:gd name="T74" fmla="*/ 72 w 156"/>
                  <a:gd name="T75" fmla="*/ 300 h 306"/>
                  <a:gd name="T76" fmla="*/ 54 w 156"/>
                  <a:gd name="T77" fmla="*/ 306 h 306"/>
                  <a:gd name="T78" fmla="*/ 48 w 156"/>
                  <a:gd name="T79" fmla="*/ 306 h 306"/>
                  <a:gd name="T80" fmla="*/ 54 w 156"/>
                  <a:gd name="T81" fmla="*/ 300 h 306"/>
                  <a:gd name="T82" fmla="*/ 48 w 156"/>
                  <a:gd name="T83" fmla="*/ 288 h 306"/>
                  <a:gd name="T84" fmla="*/ 42 w 156"/>
                  <a:gd name="T85" fmla="*/ 276 h 306"/>
                  <a:gd name="T86" fmla="*/ 42 w 156"/>
                  <a:gd name="T87" fmla="*/ 246 h 306"/>
                  <a:gd name="T88" fmla="*/ 42 w 156"/>
                  <a:gd name="T89" fmla="*/ 240 h 306"/>
                  <a:gd name="T90" fmla="*/ 42 w 156"/>
                  <a:gd name="T91" fmla="*/ 216 h 306"/>
                  <a:gd name="T92" fmla="*/ 42 w 156"/>
                  <a:gd name="T93" fmla="*/ 192 h 306"/>
                  <a:gd name="T94" fmla="*/ 42 w 156"/>
                  <a:gd name="T95" fmla="*/ 174 h 306"/>
                  <a:gd name="T96" fmla="*/ 36 w 156"/>
                  <a:gd name="T97" fmla="*/ 156 h 306"/>
                  <a:gd name="T98" fmla="*/ 30 w 156"/>
                  <a:gd name="T99" fmla="*/ 138 h 306"/>
                  <a:gd name="T100" fmla="*/ 18 w 156"/>
                  <a:gd name="T101" fmla="*/ 114 h 306"/>
                  <a:gd name="T102" fmla="*/ 0 w 156"/>
                  <a:gd name="T103" fmla="*/ 96 h 306"/>
                  <a:gd name="T104" fmla="*/ 6 w 156"/>
                  <a:gd name="T105" fmla="*/ 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306">
                    <a:moveTo>
                      <a:pt x="6" y="72"/>
                    </a:moveTo>
                    <a:lnTo>
                      <a:pt x="6" y="66"/>
                    </a:lnTo>
                    <a:lnTo>
                      <a:pt x="12" y="66"/>
                    </a:lnTo>
                    <a:lnTo>
                      <a:pt x="18" y="66"/>
                    </a:lnTo>
                    <a:lnTo>
                      <a:pt x="12" y="60"/>
                    </a:lnTo>
                    <a:lnTo>
                      <a:pt x="12" y="66"/>
                    </a:lnTo>
                    <a:lnTo>
                      <a:pt x="12" y="60"/>
                    </a:lnTo>
                    <a:lnTo>
                      <a:pt x="18" y="60"/>
                    </a:lnTo>
                    <a:lnTo>
                      <a:pt x="18" y="54"/>
                    </a:lnTo>
                    <a:lnTo>
                      <a:pt x="24" y="54"/>
                    </a:lnTo>
                    <a:lnTo>
                      <a:pt x="30" y="54"/>
                    </a:lnTo>
                    <a:lnTo>
                      <a:pt x="30" y="48"/>
                    </a:lnTo>
                    <a:lnTo>
                      <a:pt x="36" y="48"/>
                    </a:lnTo>
                    <a:lnTo>
                      <a:pt x="42" y="48"/>
                    </a:lnTo>
                    <a:lnTo>
                      <a:pt x="48" y="48"/>
                    </a:lnTo>
                    <a:lnTo>
                      <a:pt x="54" y="48"/>
                    </a:lnTo>
                    <a:lnTo>
                      <a:pt x="60" y="48"/>
                    </a:lnTo>
                    <a:lnTo>
                      <a:pt x="72" y="42"/>
                    </a:lnTo>
                    <a:lnTo>
                      <a:pt x="72" y="36"/>
                    </a:lnTo>
                    <a:lnTo>
                      <a:pt x="78" y="36"/>
                    </a:lnTo>
                    <a:lnTo>
                      <a:pt x="78" y="30"/>
                    </a:lnTo>
                    <a:lnTo>
                      <a:pt x="78" y="24"/>
                    </a:lnTo>
                    <a:lnTo>
                      <a:pt x="84" y="24"/>
                    </a:lnTo>
                    <a:lnTo>
                      <a:pt x="78" y="24"/>
                    </a:lnTo>
                    <a:lnTo>
                      <a:pt x="84" y="24"/>
                    </a:lnTo>
                    <a:lnTo>
                      <a:pt x="78" y="24"/>
                    </a:lnTo>
                    <a:lnTo>
                      <a:pt x="84" y="24"/>
                    </a:lnTo>
                    <a:lnTo>
                      <a:pt x="84" y="18"/>
                    </a:lnTo>
                    <a:lnTo>
                      <a:pt x="84" y="12"/>
                    </a:lnTo>
                    <a:lnTo>
                      <a:pt x="78" y="12"/>
                    </a:lnTo>
                    <a:lnTo>
                      <a:pt x="78" y="6"/>
                    </a:lnTo>
                    <a:lnTo>
                      <a:pt x="84" y="6"/>
                    </a:lnTo>
                    <a:lnTo>
                      <a:pt x="90" y="6"/>
                    </a:lnTo>
                    <a:lnTo>
                      <a:pt x="96" y="6"/>
                    </a:lnTo>
                    <a:lnTo>
                      <a:pt x="96" y="0"/>
                    </a:lnTo>
                    <a:lnTo>
                      <a:pt x="102" y="0"/>
                    </a:lnTo>
                    <a:lnTo>
                      <a:pt x="108" y="6"/>
                    </a:lnTo>
                    <a:lnTo>
                      <a:pt x="114" y="6"/>
                    </a:lnTo>
                    <a:lnTo>
                      <a:pt x="114" y="12"/>
                    </a:lnTo>
                    <a:lnTo>
                      <a:pt x="120" y="12"/>
                    </a:lnTo>
                    <a:lnTo>
                      <a:pt x="120" y="18"/>
                    </a:lnTo>
                    <a:lnTo>
                      <a:pt x="126" y="18"/>
                    </a:lnTo>
                    <a:lnTo>
                      <a:pt x="126" y="24"/>
                    </a:lnTo>
                    <a:lnTo>
                      <a:pt x="132" y="24"/>
                    </a:lnTo>
                    <a:lnTo>
                      <a:pt x="138" y="30"/>
                    </a:lnTo>
                    <a:lnTo>
                      <a:pt x="138" y="36"/>
                    </a:lnTo>
                    <a:lnTo>
                      <a:pt x="138" y="42"/>
                    </a:lnTo>
                    <a:lnTo>
                      <a:pt x="138" y="54"/>
                    </a:lnTo>
                    <a:lnTo>
                      <a:pt x="144" y="60"/>
                    </a:lnTo>
                    <a:lnTo>
                      <a:pt x="144" y="66"/>
                    </a:lnTo>
                    <a:lnTo>
                      <a:pt x="150" y="66"/>
                    </a:lnTo>
                    <a:lnTo>
                      <a:pt x="150" y="72"/>
                    </a:lnTo>
                    <a:lnTo>
                      <a:pt x="150" y="78"/>
                    </a:lnTo>
                    <a:lnTo>
                      <a:pt x="150" y="84"/>
                    </a:lnTo>
                    <a:lnTo>
                      <a:pt x="156" y="90"/>
                    </a:lnTo>
                    <a:lnTo>
                      <a:pt x="150" y="90"/>
                    </a:lnTo>
                    <a:lnTo>
                      <a:pt x="150" y="96"/>
                    </a:lnTo>
                    <a:lnTo>
                      <a:pt x="144" y="96"/>
                    </a:lnTo>
                    <a:lnTo>
                      <a:pt x="144" y="102"/>
                    </a:lnTo>
                    <a:lnTo>
                      <a:pt x="138" y="102"/>
                    </a:lnTo>
                    <a:lnTo>
                      <a:pt x="138" y="108"/>
                    </a:lnTo>
                    <a:lnTo>
                      <a:pt x="144" y="108"/>
                    </a:lnTo>
                    <a:lnTo>
                      <a:pt x="144" y="114"/>
                    </a:lnTo>
                    <a:lnTo>
                      <a:pt x="144" y="120"/>
                    </a:lnTo>
                    <a:lnTo>
                      <a:pt x="138" y="120"/>
                    </a:lnTo>
                    <a:lnTo>
                      <a:pt x="138" y="126"/>
                    </a:lnTo>
                    <a:lnTo>
                      <a:pt x="132" y="126"/>
                    </a:lnTo>
                    <a:lnTo>
                      <a:pt x="126" y="126"/>
                    </a:lnTo>
                    <a:lnTo>
                      <a:pt x="126" y="132"/>
                    </a:lnTo>
                    <a:lnTo>
                      <a:pt x="126" y="138"/>
                    </a:lnTo>
                    <a:lnTo>
                      <a:pt x="120" y="144"/>
                    </a:lnTo>
                    <a:lnTo>
                      <a:pt x="120" y="150"/>
                    </a:lnTo>
                    <a:lnTo>
                      <a:pt x="120" y="156"/>
                    </a:lnTo>
                    <a:lnTo>
                      <a:pt x="114" y="156"/>
                    </a:lnTo>
                    <a:lnTo>
                      <a:pt x="114" y="162"/>
                    </a:lnTo>
                    <a:lnTo>
                      <a:pt x="108" y="162"/>
                    </a:lnTo>
                    <a:lnTo>
                      <a:pt x="102" y="162"/>
                    </a:lnTo>
                    <a:lnTo>
                      <a:pt x="102" y="168"/>
                    </a:lnTo>
                    <a:lnTo>
                      <a:pt x="102" y="174"/>
                    </a:lnTo>
                    <a:lnTo>
                      <a:pt x="96" y="174"/>
                    </a:lnTo>
                    <a:lnTo>
                      <a:pt x="102" y="174"/>
                    </a:lnTo>
                    <a:lnTo>
                      <a:pt x="96" y="174"/>
                    </a:lnTo>
                    <a:lnTo>
                      <a:pt x="96" y="180"/>
                    </a:lnTo>
                    <a:lnTo>
                      <a:pt x="102" y="180"/>
                    </a:lnTo>
                    <a:lnTo>
                      <a:pt x="96" y="180"/>
                    </a:lnTo>
                    <a:lnTo>
                      <a:pt x="96" y="186"/>
                    </a:lnTo>
                    <a:lnTo>
                      <a:pt x="96" y="192"/>
                    </a:lnTo>
                    <a:lnTo>
                      <a:pt x="96" y="198"/>
                    </a:lnTo>
                    <a:lnTo>
                      <a:pt x="96" y="204"/>
                    </a:lnTo>
                    <a:lnTo>
                      <a:pt x="96" y="210"/>
                    </a:lnTo>
                    <a:lnTo>
                      <a:pt x="96" y="216"/>
                    </a:lnTo>
                    <a:lnTo>
                      <a:pt x="96" y="222"/>
                    </a:lnTo>
                    <a:lnTo>
                      <a:pt x="96" y="228"/>
                    </a:lnTo>
                    <a:lnTo>
                      <a:pt x="96" y="234"/>
                    </a:lnTo>
                    <a:lnTo>
                      <a:pt x="96" y="240"/>
                    </a:lnTo>
                    <a:lnTo>
                      <a:pt x="102" y="246"/>
                    </a:lnTo>
                    <a:lnTo>
                      <a:pt x="96" y="246"/>
                    </a:lnTo>
                    <a:lnTo>
                      <a:pt x="96" y="252"/>
                    </a:lnTo>
                    <a:lnTo>
                      <a:pt x="102" y="258"/>
                    </a:lnTo>
                    <a:lnTo>
                      <a:pt x="102" y="264"/>
                    </a:lnTo>
                    <a:lnTo>
                      <a:pt x="96" y="264"/>
                    </a:lnTo>
                    <a:lnTo>
                      <a:pt x="102" y="264"/>
                    </a:lnTo>
                    <a:lnTo>
                      <a:pt x="96" y="264"/>
                    </a:lnTo>
                    <a:lnTo>
                      <a:pt x="96" y="270"/>
                    </a:lnTo>
                    <a:lnTo>
                      <a:pt x="96" y="276"/>
                    </a:lnTo>
                    <a:lnTo>
                      <a:pt x="96" y="282"/>
                    </a:lnTo>
                    <a:lnTo>
                      <a:pt x="102" y="282"/>
                    </a:lnTo>
                    <a:lnTo>
                      <a:pt x="96" y="282"/>
                    </a:lnTo>
                    <a:lnTo>
                      <a:pt x="96" y="288"/>
                    </a:lnTo>
                    <a:lnTo>
                      <a:pt x="96" y="294"/>
                    </a:lnTo>
                    <a:lnTo>
                      <a:pt x="96" y="300"/>
                    </a:lnTo>
                    <a:lnTo>
                      <a:pt x="84" y="300"/>
                    </a:lnTo>
                    <a:lnTo>
                      <a:pt x="78" y="300"/>
                    </a:lnTo>
                    <a:lnTo>
                      <a:pt x="72" y="300"/>
                    </a:lnTo>
                    <a:lnTo>
                      <a:pt x="66" y="300"/>
                    </a:lnTo>
                    <a:lnTo>
                      <a:pt x="60" y="306"/>
                    </a:lnTo>
                    <a:lnTo>
                      <a:pt x="54" y="306"/>
                    </a:lnTo>
                    <a:lnTo>
                      <a:pt x="48" y="306"/>
                    </a:lnTo>
                    <a:lnTo>
                      <a:pt x="42" y="306"/>
                    </a:lnTo>
                    <a:lnTo>
                      <a:pt x="48" y="306"/>
                    </a:lnTo>
                    <a:lnTo>
                      <a:pt x="54" y="306"/>
                    </a:lnTo>
                    <a:lnTo>
                      <a:pt x="48" y="300"/>
                    </a:lnTo>
                    <a:lnTo>
                      <a:pt x="54" y="300"/>
                    </a:lnTo>
                    <a:lnTo>
                      <a:pt x="48" y="300"/>
                    </a:lnTo>
                    <a:lnTo>
                      <a:pt x="48" y="294"/>
                    </a:lnTo>
                    <a:lnTo>
                      <a:pt x="48" y="288"/>
                    </a:lnTo>
                    <a:lnTo>
                      <a:pt x="42" y="288"/>
                    </a:lnTo>
                    <a:lnTo>
                      <a:pt x="42" y="282"/>
                    </a:lnTo>
                    <a:lnTo>
                      <a:pt x="42" y="276"/>
                    </a:lnTo>
                    <a:lnTo>
                      <a:pt x="42" y="270"/>
                    </a:lnTo>
                    <a:lnTo>
                      <a:pt x="42" y="252"/>
                    </a:lnTo>
                    <a:lnTo>
                      <a:pt x="42" y="246"/>
                    </a:lnTo>
                    <a:lnTo>
                      <a:pt x="48" y="246"/>
                    </a:lnTo>
                    <a:lnTo>
                      <a:pt x="48" y="240"/>
                    </a:lnTo>
                    <a:lnTo>
                      <a:pt x="42" y="240"/>
                    </a:lnTo>
                    <a:lnTo>
                      <a:pt x="42" y="234"/>
                    </a:lnTo>
                    <a:lnTo>
                      <a:pt x="42" y="228"/>
                    </a:lnTo>
                    <a:lnTo>
                      <a:pt x="42" y="216"/>
                    </a:lnTo>
                    <a:lnTo>
                      <a:pt x="42" y="204"/>
                    </a:lnTo>
                    <a:lnTo>
                      <a:pt x="42" y="198"/>
                    </a:lnTo>
                    <a:lnTo>
                      <a:pt x="42" y="192"/>
                    </a:lnTo>
                    <a:lnTo>
                      <a:pt x="42" y="186"/>
                    </a:lnTo>
                    <a:lnTo>
                      <a:pt x="42" y="180"/>
                    </a:lnTo>
                    <a:lnTo>
                      <a:pt x="42" y="174"/>
                    </a:lnTo>
                    <a:lnTo>
                      <a:pt x="42" y="168"/>
                    </a:lnTo>
                    <a:lnTo>
                      <a:pt x="42" y="162"/>
                    </a:lnTo>
                    <a:lnTo>
                      <a:pt x="36" y="156"/>
                    </a:lnTo>
                    <a:lnTo>
                      <a:pt x="30" y="150"/>
                    </a:lnTo>
                    <a:lnTo>
                      <a:pt x="30" y="144"/>
                    </a:lnTo>
                    <a:lnTo>
                      <a:pt x="30" y="138"/>
                    </a:lnTo>
                    <a:lnTo>
                      <a:pt x="30" y="132"/>
                    </a:lnTo>
                    <a:lnTo>
                      <a:pt x="30" y="120"/>
                    </a:lnTo>
                    <a:lnTo>
                      <a:pt x="18" y="114"/>
                    </a:lnTo>
                    <a:lnTo>
                      <a:pt x="12" y="108"/>
                    </a:lnTo>
                    <a:lnTo>
                      <a:pt x="0" y="102"/>
                    </a:lnTo>
                    <a:lnTo>
                      <a:pt x="0" y="96"/>
                    </a:lnTo>
                    <a:lnTo>
                      <a:pt x="0" y="90"/>
                    </a:lnTo>
                    <a:lnTo>
                      <a:pt x="0" y="84"/>
                    </a:lnTo>
                    <a:lnTo>
                      <a:pt x="6" y="78"/>
                    </a:lnTo>
                    <a:lnTo>
                      <a:pt x="6" y="72"/>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19" name="Freeform 115"/>
              <p:cNvSpPr>
                <a:spLocks noChangeAspect="1"/>
              </p:cNvSpPr>
              <p:nvPr>
                <p:custDataLst>
                  <p:tags r:id="rId59"/>
                </p:custDataLst>
              </p:nvPr>
            </p:nvSpPr>
            <p:spPr bwMode="auto">
              <a:xfrm>
                <a:off x="2317" y="1890"/>
                <a:ext cx="479" cy="383"/>
              </a:xfrm>
              <a:custGeom>
                <a:avLst/>
                <a:gdLst>
                  <a:gd name="T0" fmla="*/ 48 w 594"/>
                  <a:gd name="T1" fmla="*/ 66 h 474"/>
                  <a:gd name="T2" fmla="*/ 90 w 594"/>
                  <a:gd name="T3" fmla="*/ 6 h 474"/>
                  <a:gd name="T4" fmla="*/ 138 w 594"/>
                  <a:gd name="T5" fmla="*/ 0 h 474"/>
                  <a:gd name="T6" fmla="*/ 198 w 594"/>
                  <a:gd name="T7" fmla="*/ 24 h 474"/>
                  <a:gd name="T8" fmla="*/ 246 w 594"/>
                  <a:gd name="T9" fmla="*/ 30 h 474"/>
                  <a:gd name="T10" fmla="*/ 288 w 594"/>
                  <a:gd name="T11" fmla="*/ 36 h 474"/>
                  <a:gd name="T12" fmla="*/ 330 w 594"/>
                  <a:gd name="T13" fmla="*/ 48 h 474"/>
                  <a:gd name="T14" fmla="*/ 372 w 594"/>
                  <a:gd name="T15" fmla="*/ 30 h 474"/>
                  <a:gd name="T16" fmla="*/ 444 w 594"/>
                  <a:gd name="T17" fmla="*/ 24 h 474"/>
                  <a:gd name="T18" fmla="*/ 468 w 594"/>
                  <a:gd name="T19" fmla="*/ 36 h 474"/>
                  <a:gd name="T20" fmla="*/ 492 w 594"/>
                  <a:gd name="T21" fmla="*/ 30 h 474"/>
                  <a:gd name="T22" fmla="*/ 510 w 594"/>
                  <a:gd name="T23" fmla="*/ 18 h 474"/>
                  <a:gd name="T24" fmla="*/ 516 w 594"/>
                  <a:gd name="T25" fmla="*/ 18 h 474"/>
                  <a:gd name="T26" fmla="*/ 534 w 594"/>
                  <a:gd name="T27" fmla="*/ 6 h 474"/>
                  <a:gd name="T28" fmla="*/ 570 w 594"/>
                  <a:gd name="T29" fmla="*/ 72 h 474"/>
                  <a:gd name="T30" fmla="*/ 594 w 594"/>
                  <a:gd name="T31" fmla="*/ 96 h 474"/>
                  <a:gd name="T32" fmla="*/ 588 w 594"/>
                  <a:gd name="T33" fmla="*/ 120 h 474"/>
                  <a:gd name="T34" fmla="*/ 558 w 594"/>
                  <a:gd name="T35" fmla="*/ 132 h 474"/>
                  <a:gd name="T36" fmla="*/ 540 w 594"/>
                  <a:gd name="T37" fmla="*/ 162 h 474"/>
                  <a:gd name="T38" fmla="*/ 522 w 594"/>
                  <a:gd name="T39" fmla="*/ 192 h 474"/>
                  <a:gd name="T40" fmla="*/ 522 w 594"/>
                  <a:gd name="T41" fmla="*/ 210 h 474"/>
                  <a:gd name="T42" fmla="*/ 504 w 594"/>
                  <a:gd name="T43" fmla="*/ 234 h 474"/>
                  <a:gd name="T44" fmla="*/ 492 w 594"/>
                  <a:gd name="T45" fmla="*/ 258 h 474"/>
                  <a:gd name="T46" fmla="*/ 474 w 594"/>
                  <a:gd name="T47" fmla="*/ 288 h 474"/>
                  <a:gd name="T48" fmla="*/ 462 w 594"/>
                  <a:gd name="T49" fmla="*/ 318 h 474"/>
                  <a:gd name="T50" fmla="*/ 444 w 594"/>
                  <a:gd name="T51" fmla="*/ 336 h 474"/>
                  <a:gd name="T52" fmla="*/ 438 w 594"/>
                  <a:gd name="T53" fmla="*/ 354 h 474"/>
                  <a:gd name="T54" fmla="*/ 426 w 594"/>
                  <a:gd name="T55" fmla="*/ 360 h 474"/>
                  <a:gd name="T56" fmla="*/ 402 w 594"/>
                  <a:gd name="T57" fmla="*/ 342 h 474"/>
                  <a:gd name="T58" fmla="*/ 384 w 594"/>
                  <a:gd name="T59" fmla="*/ 342 h 474"/>
                  <a:gd name="T60" fmla="*/ 354 w 594"/>
                  <a:gd name="T61" fmla="*/ 354 h 474"/>
                  <a:gd name="T62" fmla="*/ 348 w 594"/>
                  <a:gd name="T63" fmla="*/ 366 h 474"/>
                  <a:gd name="T64" fmla="*/ 330 w 594"/>
                  <a:gd name="T65" fmla="*/ 378 h 474"/>
                  <a:gd name="T66" fmla="*/ 306 w 594"/>
                  <a:gd name="T67" fmla="*/ 402 h 474"/>
                  <a:gd name="T68" fmla="*/ 300 w 594"/>
                  <a:gd name="T69" fmla="*/ 438 h 474"/>
                  <a:gd name="T70" fmla="*/ 282 w 594"/>
                  <a:gd name="T71" fmla="*/ 450 h 474"/>
                  <a:gd name="T72" fmla="*/ 276 w 594"/>
                  <a:gd name="T73" fmla="*/ 462 h 474"/>
                  <a:gd name="T74" fmla="*/ 240 w 594"/>
                  <a:gd name="T75" fmla="*/ 468 h 474"/>
                  <a:gd name="T76" fmla="*/ 210 w 594"/>
                  <a:gd name="T77" fmla="*/ 468 h 474"/>
                  <a:gd name="T78" fmla="*/ 186 w 594"/>
                  <a:gd name="T79" fmla="*/ 474 h 474"/>
                  <a:gd name="T80" fmla="*/ 150 w 594"/>
                  <a:gd name="T81" fmla="*/ 462 h 474"/>
                  <a:gd name="T82" fmla="*/ 132 w 594"/>
                  <a:gd name="T83" fmla="*/ 426 h 474"/>
                  <a:gd name="T84" fmla="*/ 120 w 594"/>
                  <a:gd name="T85" fmla="*/ 402 h 474"/>
                  <a:gd name="T86" fmla="*/ 78 w 594"/>
                  <a:gd name="T87" fmla="*/ 372 h 474"/>
                  <a:gd name="T88" fmla="*/ 36 w 594"/>
                  <a:gd name="T89" fmla="*/ 372 h 474"/>
                  <a:gd name="T90" fmla="*/ 0 w 594"/>
                  <a:gd name="T91" fmla="*/ 360 h 474"/>
                  <a:gd name="T92" fmla="*/ 6 w 594"/>
                  <a:gd name="T93" fmla="*/ 336 h 474"/>
                  <a:gd name="T94" fmla="*/ 0 w 594"/>
                  <a:gd name="T95" fmla="*/ 312 h 474"/>
                  <a:gd name="T96" fmla="*/ 0 w 594"/>
                  <a:gd name="T97" fmla="*/ 270 h 474"/>
                  <a:gd name="T98" fmla="*/ 6 w 594"/>
                  <a:gd name="T99" fmla="*/ 246 h 474"/>
                  <a:gd name="T100" fmla="*/ 18 w 594"/>
                  <a:gd name="T101" fmla="*/ 228 h 474"/>
                  <a:gd name="T102" fmla="*/ 36 w 594"/>
                  <a:gd name="T103" fmla="*/ 198 h 474"/>
                  <a:gd name="T104" fmla="*/ 42 w 594"/>
                  <a:gd name="T105" fmla="*/ 174 h 474"/>
                  <a:gd name="T106" fmla="*/ 54 w 594"/>
                  <a:gd name="T107" fmla="*/ 150 h 474"/>
                  <a:gd name="T108" fmla="*/ 42 w 594"/>
                  <a:gd name="T109" fmla="*/ 10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4" h="474">
                    <a:moveTo>
                      <a:pt x="42" y="108"/>
                    </a:moveTo>
                    <a:lnTo>
                      <a:pt x="48" y="102"/>
                    </a:lnTo>
                    <a:lnTo>
                      <a:pt x="48" y="96"/>
                    </a:lnTo>
                    <a:lnTo>
                      <a:pt x="48" y="90"/>
                    </a:lnTo>
                    <a:lnTo>
                      <a:pt x="48" y="84"/>
                    </a:lnTo>
                    <a:lnTo>
                      <a:pt x="48" y="78"/>
                    </a:lnTo>
                    <a:lnTo>
                      <a:pt x="48" y="66"/>
                    </a:lnTo>
                    <a:lnTo>
                      <a:pt x="54" y="60"/>
                    </a:lnTo>
                    <a:lnTo>
                      <a:pt x="60" y="54"/>
                    </a:lnTo>
                    <a:lnTo>
                      <a:pt x="66" y="48"/>
                    </a:lnTo>
                    <a:lnTo>
                      <a:pt x="72" y="42"/>
                    </a:lnTo>
                    <a:lnTo>
                      <a:pt x="72" y="36"/>
                    </a:lnTo>
                    <a:lnTo>
                      <a:pt x="72" y="18"/>
                    </a:lnTo>
                    <a:lnTo>
                      <a:pt x="90" y="6"/>
                    </a:lnTo>
                    <a:lnTo>
                      <a:pt x="108" y="0"/>
                    </a:lnTo>
                    <a:lnTo>
                      <a:pt x="108" y="6"/>
                    </a:lnTo>
                    <a:lnTo>
                      <a:pt x="114" y="6"/>
                    </a:lnTo>
                    <a:lnTo>
                      <a:pt x="120" y="6"/>
                    </a:lnTo>
                    <a:lnTo>
                      <a:pt x="126" y="6"/>
                    </a:lnTo>
                    <a:lnTo>
                      <a:pt x="132" y="0"/>
                    </a:lnTo>
                    <a:lnTo>
                      <a:pt x="138" y="0"/>
                    </a:lnTo>
                    <a:lnTo>
                      <a:pt x="150" y="0"/>
                    </a:lnTo>
                    <a:lnTo>
                      <a:pt x="168" y="6"/>
                    </a:lnTo>
                    <a:lnTo>
                      <a:pt x="174" y="12"/>
                    </a:lnTo>
                    <a:lnTo>
                      <a:pt x="174" y="6"/>
                    </a:lnTo>
                    <a:lnTo>
                      <a:pt x="180" y="6"/>
                    </a:lnTo>
                    <a:lnTo>
                      <a:pt x="186" y="12"/>
                    </a:lnTo>
                    <a:lnTo>
                      <a:pt x="198" y="24"/>
                    </a:lnTo>
                    <a:lnTo>
                      <a:pt x="204" y="36"/>
                    </a:lnTo>
                    <a:lnTo>
                      <a:pt x="210" y="42"/>
                    </a:lnTo>
                    <a:lnTo>
                      <a:pt x="216" y="42"/>
                    </a:lnTo>
                    <a:lnTo>
                      <a:pt x="222" y="42"/>
                    </a:lnTo>
                    <a:lnTo>
                      <a:pt x="222" y="36"/>
                    </a:lnTo>
                    <a:lnTo>
                      <a:pt x="234" y="36"/>
                    </a:lnTo>
                    <a:lnTo>
                      <a:pt x="246" y="30"/>
                    </a:lnTo>
                    <a:lnTo>
                      <a:pt x="252" y="24"/>
                    </a:lnTo>
                    <a:lnTo>
                      <a:pt x="264" y="24"/>
                    </a:lnTo>
                    <a:lnTo>
                      <a:pt x="270" y="30"/>
                    </a:lnTo>
                    <a:lnTo>
                      <a:pt x="276" y="30"/>
                    </a:lnTo>
                    <a:lnTo>
                      <a:pt x="276" y="36"/>
                    </a:lnTo>
                    <a:lnTo>
                      <a:pt x="282" y="36"/>
                    </a:lnTo>
                    <a:lnTo>
                      <a:pt x="288" y="36"/>
                    </a:lnTo>
                    <a:lnTo>
                      <a:pt x="294" y="42"/>
                    </a:lnTo>
                    <a:lnTo>
                      <a:pt x="300" y="48"/>
                    </a:lnTo>
                    <a:lnTo>
                      <a:pt x="306" y="48"/>
                    </a:lnTo>
                    <a:lnTo>
                      <a:pt x="312" y="48"/>
                    </a:lnTo>
                    <a:lnTo>
                      <a:pt x="318" y="48"/>
                    </a:lnTo>
                    <a:lnTo>
                      <a:pt x="324" y="48"/>
                    </a:lnTo>
                    <a:lnTo>
                      <a:pt x="330" y="48"/>
                    </a:lnTo>
                    <a:lnTo>
                      <a:pt x="336" y="48"/>
                    </a:lnTo>
                    <a:lnTo>
                      <a:pt x="348" y="54"/>
                    </a:lnTo>
                    <a:lnTo>
                      <a:pt x="348" y="48"/>
                    </a:lnTo>
                    <a:lnTo>
                      <a:pt x="354" y="42"/>
                    </a:lnTo>
                    <a:lnTo>
                      <a:pt x="360" y="36"/>
                    </a:lnTo>
                    <a:lnTo>
                      <a:pt x="366" y="30"/>
                    </a:lnTo>
                    <a:lnTo>
                      <a:pt x="372" y="30"/>
                    </a:lnTo>
                    <a:lnTo>
                      <a:pt x="384" y="30"/>
                    </a:lnTo>
                    <a:lnTo>
                      <a:pt x="396" y="24"/>
                    </a:lnTo>
                    <a:lnTo>
                      <a:pt x="414" y="24"/>
                    </a:lnTo>
                    <a:lnTo>
                      <a:pt x="420" y="24"/>
                    </a:lnTo>
                    <a:lnTo>
                      <a:pt x="432" y="24"/>
                    </a:lnTo>
                    <a:lnTo>
                      <a:pt x="438" y="24"/>
                    </a:lnTo>
                    <a:lnTo>
                      <a:pt x="444" y="24"/>
                    </a:lnTo>
                    <a:lnTo>
                      <a:pt x="444" y="30"/>
                    </a:lnTo>
                    <a:lnTo>
                      <a:pt x="456" y="30"/>
                    </a:lnTo>
                    <a:lnTo>
                      <a:pt x="462" y="30"/>
                    </a:lnTo>
                    <a:lnTo>
                      <a:pt x="462" y="36"/>
                    </a:lnTo>
                    <a:lnTo>
                      <a:pt x="468" y="36"/>
                    </a:lnTo>
                    <a:lnTo>
                      <a:pt x="474" y="36"/>
                    </a:lnTo>
                    <a:lnTo>
                      <a:pt x="468" y="36"/>
                    </a:lnTo>
                    <a:lnTo>
                      <a:pt x="474" y="36"/>
                    </a:lnTo>
                    <a:lnTo>
                      <a:pt x="480" y="36"/>
                    </a:lnTo>
                    <a:lnTo>
                      <a:pt x="486" y="36"/>
                    </a:lnTo>
                    <a:lnTo>
                      <a:pt x="492" y="36"/>
                    </a:lnTo>
                    <a:lnTo>
                      <a:pt x="492" y="30"/>
                    </a:lnTo>
                    <a:lnTo>
                      <a:pt x="486" y="30"/>
                    </a:lnTo>
                    <a:lnTo>
                      <a:pt x="492" y="30"/>
                    </a:lnTo>
                    <a:lnTo>
                      <a:pt x="492" y="24"/>
                    </a:lnTo>
                    <a:lnTo>
                      <a:pt x="492" y="30"/>
                    </a:lnTo>
                    <a:lnTo>
                      <a:pt x="498" y="30"/>
                    </a:lnTo>
                    <a:lnTo>
                      <a:pt x="498" y="24"/>
                    </a:lnTo>
                    <a:lnTo>
                      <a:pt x="504" y="24"/>
                    </a:lnTo>
                    <a:lnTo>
                      <a:pt x="504" y="18"/>
                    </a:lnTo>
                    <a:lnTo>
                      <a:pt x="510" y="18"/>
                    </a:lnTo>
                    <a:lnTo>
                      <a:pt x="516" y="18"/>
                    </a:lnTo>
                    <a:lnTo>
                      <a:pt x="516" y="12"/>
                    </a:lnTo>
                    <a:lnTo>
                      <a:pt x="516" y="18"/>
                    </a:lnTo>
                    <a:lnTo>
                      <a:pt x="516" y="12"/>
                    </a:lnTo>
                    <a:lnTo>
                      <a:pt x="516" y="18"/>
                    </a:lnTo>
                    <a:lnTo>
                      <a:pt x="516" y="12"/>
                    </a:lnTo>
                    <a:lnTo>
                      <a:pt x="516" y="18"/>
                    </a:lnTo>
                    <a:lnTo>
                      <a:pt x="522" y="18"/>
                    </a:lnTo>
                    <a:lnTo>
                      <a:pt x="522" y="12"/>
                    </a:lnTo>
                    <a:lnTo>
                      <a:pt x="528" y="12"/>
                    </a:lnTo>
                    <a:lnTo>
                      <a:pt x="522" y="12"/>
                    </a:lnTo>
                    <a:lnTo>
                      <a:pt x="528" y="12"/>
                    </a:lnTo>
                    <a:lnTo>
                      <a:pt x="528" y="6"/>
                    </a:lnTo>
                    <a:lnTo>
                      <a:pt x="534" y="6"/>
                    </a:lnTo>
                    <a:lnTo>
                      <a:pt x="540" y="6"/>
                    </a:lnTo>
                    <a:lnTo>
                      <a:pt x="546" y="6"/>
                    </a:lnTo>
                    <a:lnTo>
                      <a:pt x="546" y="12"/>
                    </a:lnTo>
                    <a:lnTo>
                      <a:pt x="558" y="24"/>
                    </a:lnTo>
                    <a:lnTo>
                      <a:pt x="564" y="36"/>
                    </a:lnTo>
                    <a:lnTo>
                      <a:pt x="570" y="66"/>
                    </a:lnTo>
                    <a:lnTo>
                      <a:pt x="570" y="72"/>
                    </a:lnTo>
                    <a:lnTo>
                      <a:pt x="576" y="72"/>
                    </a:lnTo>
                    <a:lnTo>
                      <a:pt x="582" y="72"/>
                    </a:lnTo>
                    <a:lnTo>
                      <a:pt x="588" y="72"/>
                    </a:lnTo>
                    <a:lnTo>
                      <a:pt x="588" y="78"/>
                    </a:lnTo>
                    <a:lnTo>
                      <a:pt x="594" y="84"/>
                    </a:lnTo>
                    <a:lnTo>
                      <a:pt x="594" y="90"/>
                    </a:lnTo>
                    <a:lnTo>
                      <a:pt x="594" y="96"/>
                    </a:lnTo>
                    <a:lnTo>
                      <a:pt x="594" y="102"/>
                    </a:lnTo>
                    <a:lnTo>
                      <a:pt x="588" y="102"/>
                    </a:lnTo>
                    <a:lnTo>
                      <a:pt x="588" y="108"/>
                    </a:lnTo>
                    <a:lnTo>
                      <a:pt x="594" y="108"/>
                    </a:lnTo>
                    <a:lnTo>
                      <a:pt x="594" y="114"/>
                    </a:lnTo>
                    <a:lnTo>
                      <a:pt x="588" y="114"/>
                    </a:lnTo>
                    <a:lnTo>
                      <a:pt x="588" y="120"/>
                    </a:lnTo>
                    <a:lnTo>
                      <a:pt x="582" y="120"/>
                    </a:lnTo>
                    <a:lnTo>
                      <a:pt x="576" y="120"/>
                    </a:lnTo>
                    <a:lnTo>
                      <a:pt x="576" y="126"/>
                    </a:lnTo>
                    <a:lnTo>
                      <a:pt x="570" y="126"/>
                    </a:lnTo>
                    <a:lnTo>
                      <a:pt x="564" y="126"/>
                    </a:lnTo>
                    <a:lnTo>
                      <a:pt x="558" y="126"/>
                    </a:lnTo>
                    <a:lnTo>
                      <a:pt x="558" y="132"/>
                    </a:lnTo>
                    <a:lnTo>
                      <a:pt x="552" y="132"/>
                    </a:lnTo>
                    <a:lnTo>
                      <a:pt x="552" y="138"/>
                    </a:lnTo>
                    <a:lnTo>
                      <a:pt x="546" y="144"/>
                    </a:lnTo>
                    <a:lnTo>
                      <a:pt x="546" y="150"/>
                    </a:lnTo>
                    <a:lnTo>
                      <a:pt x="540" y="150"/>
                    </a:lnTo>
                    <a:lnTo>
                      <a:pt x="540" y="156"/>
                    </a:lnTo>
                    <a:lnTo>
                      <a:pt x="540" y="162"/>
                    </a:lnTo>
                    <a:lnTo>
                      <a:pt x="540" y="168"/>
                    </a:lnTo>
                    <a:lnTo>
                      <a:pt x="540" y="174"/>
                    </a:lnTo>
                    <a:lnTo>
                      <a:pt x="534" y="174"/>
                    </a:lnTo>
                    <a:lnTo>
                      <a:pt x="534" y="180"/>
                    </a:lnTo>
                    <a:lnTo>
                      <a:pt x="534" y="186"/>
                    </a:lnTo>
                    <a:lnTo>
                      <a:pt x="528" y="186"/>
                    </a:lnTo>
                    <a:lnTo>
                      <a:pt x="522" y="192"/>
                    </a:lnTo>
                    <a:lnTo>
                      <a:pt x="528" y="192"/>
                    </a:lnTo>
                    <a:lnTo>
                      <a:pt x="522" y="192"/>
                    </a:lnTo>
                    <a:lnTo>
                      <a:pt x="522" y="198"/>
                    </a:lnTo>
                    <a:lnTo>
                      <a:pt x="528" y="198"/>
                    </a:lnTo>
                    <a:lnTo>
                      <a:pt x="528" y="204"/>
                    </a:lnTo>
                    <a:lnTo>
                      <a:pt x="522" y="204"/>
                    </a:lnTo>
                    <a:lnTo>
                      <a:pt x="522" y="210"/>
                    </a:lnTo>
                    <a:lnTo>
                      <a:pt x="522" y="216"/>
                    </a:lnTo>
                    <a:lnTo>
                      <a:pt x="516" y="216"/>
                    </a:lnTo>
                    <a:lnTo>
                      <a:pt x="510" y="216"/>
                    </a:lnTo>
                    <a:lnTo>
                      <a:pt x="510" y="222"/>
                    </a:lnTo>
                    <a:lnTo>
                      <a:pt x="504" y="222"/>
                    </a:lnTo>
                    <a:lnTo>
                      <a:pt x="504" y="228"/>
                    </a:lnTo>
                    <a:lnTo>
                      <a:pt x="504" y="234"/>
                    </a:lnTo>
                    <a:lnTo>
                      <a:pt x="504" y="240"/>
                    </a:lnTo>
                    <a:lnTo>
                      <a:pt x="504" y="246"/>
                    </a:lnTo>
                    <a:lnTo>
                      <a:pt x="498" y="246"/>
                    </a:lnTo>
                    <a:lnTo>
                      <a:pt x="504" y="252"/>
                    </a:lnTo>
                    <a:lnTo>
                      <a:pt x="498" y="252"/>
                    </a:lnTo>
                    <a:lnTo>
                      <a:pt x="498" y="258"/>
                    </a:lnTo>
                    <a:lnTo>
                      <a:pt x="492" y="258"/>
                    </a:lnTo>
                    <a:lnTo>
                      <a:pt x="486" y="258"/>
                    </a:lnTo>
                    <a:lnTo>
                      <a:pt x="486" y="264"/>
                    </a:lnTo>
                    <a:lnTo>
                      <a:pt x="480" y="264"/>
                    </a:lnTo>
                    <a:lnTo>
                      <a:pt x="474" y="270"/>
                    </a:lnTo>
                    <a:lnTo>
                      <a:pt x="474" y="276"/>
                    </a:lnTo>
                    <a:lnTo>
                      <a:pt x="474" y="282"/>
                    </a:lnTo>
                    <a:lnTo>
                      <a:pt x="474" y="288"/>
                    </a:lnTo>
                    <a:lnTo>
                      <a:pt x="474" y="294"/>
                    </a:lnTo>
                    <a:lnTo>
                      <a:pt x="468" y="294"/>
                    </a:lnTo>
                    <a:lnTo>
                      <a:pt x="468" y="300"/>
                    </a:lnTo>
                    <a:lnTo>
                      <a:pt x="462" y="300"/>
                    </a:lnTo>
                    <a:lnTo>
                      <a:pt x="462" y="306"/>
                    </a:lnTo>
                    <a:lnTo>
                      <a:pt x="462" y="312"/>
                    </a:lnTo>
                    <a:lnTo>
                      <a:pt x="462" y="318"/>
                    </a:lnTo>
                    <a:lnTo>
                      <a:pt x="456" y="318"/>
                    </a:lnTo>
                    <a:lnTo>
                      <a:pt x="456" y="324"/>
                    </a:lnTo>
                    <a:lnTo>
                      <a:pt x="450" y="324"/>
                    </a:lnTo>
                    <a:lnTo>
                      <a:pt x="450" y="330"/>
                    </a:lnTo>
                    <a:lnTo>
                      <a:pt x="456" y="336"/>
                    </a:lnTo>
                    <a:lnTo>
                      <a:pt x="450" y="336"/>
                    </a:lnTo>
                    <a:lnTo>
                      <a:pt x="444" y="336"/>
                    </a:lnTo>
                    <a:lnTo>
                      <a:pt x="444" y="342"/>
                    </a:lnTo>
                    <a:lnTo>
                      <a:pt x="438" y="342"/>
                    </a:lnTo>
                    <a:lnTo>
                      <a:pt x="438" y="348"/>
                    </a:lnTo>
                    <a:lnTo>
                      <a:pt x="444" y="348"/>
                    </a:lnTo>
                    <a:lnTo>
                      <a:pt x="438" y="348"/>
                    </a:lnTo>
                    <a:lnTo>
                      <a:pt x="444" y="354"/>
                    </a:lnTo>
                    <a:lnTo>
                      <a:pt x="438" y="354"/>
                    </a:lnTo>
                    <a:lnTo>
                      <a:pt x="438" y="360"/>
                    </a:lnTo>
                    <a:lnTo>
                      <a:pt x="432" y="360"/>
                    </a:lnTo>
                    <a:lnTo>
                      <a:pt x="432" y="366"/>
                    </a:lnTo>
                    <a:lnTo>
                      <a:pt x="426" y="366"/>
                    </a:lnTo>
                    <a:lnTo>
                      <a:pt x="426" y="360"/>
                    </a:lnTo>
                    <a:lnTo>
                      <a:pt x="426" y="366"/>
                    </a:lnTo>
                    <a:lnTo>
                      <a:pt x="426" y="360"/>
                    </a:lnTo>
                    <a:lnTo>
                      <a:pt x="420" y="360"/>
                    </a:lnTo>
                    <a:lnTo>
                      <a:pt x="420" y="354"/>
                    </a:lnTo>
                    <a:lnTo>
                      <a:pt x="414" y="354"/>
                    </a:lnTo>
                    <a:lnTo>
                      <a:pt x="408" y="354"/>
                    </a:lnTo>
                    <a:lnTo>
                      <a:pt x="408" y="348"/>
                    </a:lnTo>
                    <a:lnTo>
                      <a:pt x="402" y="348"/>
                    </a:lnTo>
                    <a:lnTo>
                      <a:pt x="402" y="342"/>
                    </a:lnTo>
                    <a:lnTo>
                      <a:pt x="396" y="342"/>
                    </a:lnTo>
                    <a:lnTo>
                      <a:pt x="396" y="336"/>
                    </a:lnTo>
                    <a:lnTo>
                      <a:pt x="390" y="336"/>
                    </a:lnTo>
                    <a:lnTo>
                      <a:pt x="390" y="330"/>
                    </a:lnTo>
                    <a:lnTo>
                      <a:pt x="390" y="336"/>
                    </a:lnTo>
                    <a:lnTo>
                      <a:pt x="390" y="342"/>
                    </a:lnTo>
                    <a:lnTo>
                      <a:pt x="384" y="342"/>
                    </a:lnTo>
                    <a:lnTo>
                      <a:pt x="372" y="348"/>
                    </a:lnTo>
                    <a:lnTo>
                      <a:pt x="372" y="342"/>
                    </a:lnTo>
                    <a:lnTo>
                      <a:pt x="372" y="336"/>
                    </a:lnTo>
                    <a:lnTo>
                      <a:pt x="366" y="342"/>
                    </a:lnTo>
                    <a:lnTo>
                      <a:pt x="360" y="342"/>
                    </a:lnTo>
                    <a:lnTo>
                      <a:pt x="360" y="348"/>
                    </a:lnTo>
                    <a:lnTo>
                      <a:pt x="354" y="354"/>
                    </a:lnTo>
                    <a:lnTo>
                      <a:pt x="354" y="348"/>
                    </a:lnTo>
                    <a:lnTo>
                      <a:pt x="354" y="354"/>
                    </a:lnTo>
                    <a:lnTo>
                      <a:pt x="348" y="354"/>
                    </a:lnTo>
                    <a:lnTo>
                      <a:pt x="348" y="360"/>
                    </a:lnTo>
                    <a:lnTo>
                      <a:pt x="348" y="366"/>
                    </a:lnTo>
                    <a:lnTo>
                      <a:pt x="348" y="360"/>
                    </a:lnTo>
                    <a:lnTo>
                      <a:pt x="348" y="366"/>
                    </a:lnTo>
                    <a:lnTo>
                      <a:pt x="342" y="366"/>
                    </a:lnTo>
                    <a:lnTo>
                      <a:pt x="342" y="360"/>
                    </a:lnTo>
                    <a:lnTo>
                      <a:pt x="342" y="366"/>
                    </a:lnTo>
                    <a:lnTo>
                      <a:pt x="336" y="366"/>
                    </a:lnTo>
                    <a:lnTo>
                      <a:pt x="336" y="372"/>
                    </a:lnTo>
                    <a:lnTo>
                      <a:pt x="330" y="372"/>
                    </a:lnTo>
                    <a:lnTo>
                      <a:pt x="330" y="378"/>
                    </a:lnTo>
                    <a:lnTo>
                      <a:pt x="324" y="378"/>
                    </a:lnTo>
                    <a:lnTo>
                      <a:pt x="324" y="384"/>
                    </a:lnTo>
                    <a:lnTo>
                      <a:pt x="318" y="384"/>
                    </a:lnTo>
                    <a:lnTo>
                      <a:pt x="312" y="390"/>
                    </a:lnTo>
                    <a:lnTo>
                      <a:pt x="312" y="396"/>
                    </a:lnTo>
                    <a:lnTo>
                      <a:pt x="306" y="396"/>
                    </a:lnTo>
                    <a:lnTo>
                      <a:pt x="306" y="402"/>
                    </a:lnTo>
                    <a:lnTo>
                      <a:pt x="306" y="408"/>
                    </a:lnTo>
                    <a:lnTo>
                      <a:pt x="306" y="414"/>
                    </a:lnTo>
                    <a:lnTo>
                      <a:pt x="306" y="420"/>
                    </a:lnTo>
                    <a:lnTo>
                      <a:pt x="306" y="426"/>
                    </a:lnTo>
                    <a:lnTo>
                      <a:pt x="306" y="432"/>
                    </a:lnTo>
                    <a:lnTo>
                      <a:pt x="300" y="432"/>
                    </a:lnTo>
                    <a:lnTo>
                      <a:pt x="300" y="438"/>
                    </a:lnTo>
                    <a:lnTo>
                      <a:pt x="294" y="438"/>
                    </a:lnTo>
                    <a:lnTo>
                      <a:pt x="294" y="444"/>
                    </a:lnTo>
                    <a:lnTo>
                      <a:pt x="294" y="450"/>
                    </a:lnTo>
                    <a:lnTo>
                      <a:pt x="288" y="450"/>
                    </a:lnTo>
                    <a:lnTo>
                      <a:pt x="288" y="456"/>
                    </a:lnTo>
                    <a:lnTo>
                      <a:pt x="288" y="450"/>
                    </a:lnTo>
                    <a:lnTo>
                      <a:pt x="282" y="450"/>
                    </a:lnTo>
                    <a:lnTo>
                      <a:pt x="276" y="444"/>
                    </a:lnTo>
                    <a:lnTo>
                      <a:pt x="276" y="450"/>
                    </a:lnTo>
                    <a:lnTo>
                      <a:pt x="282" y="456"/>
                    </a:lnTo>
                    <a:lnTo>
                      <a:pt x="276" y="456"/>
                    </a:lnTo>
                    <a:lnTo>
                      <a:pt x="282" y="456"/>
                    </a:lnTo>
                    <a:lnTo>
                      <a:pt x="276" y="456"/>
                    </a:lnTo>
                    <a:lnTo>
                      <a:pt x="276" y="462"/>
                    </a:lnTo>
                    <a:lnTo>
                      <a:pt x="270" y="462"/>
                    </a:lnTo>
                    <a:lnTo>
                      <a:pt x="264" y="462"/>
                    </a:lnTo>
                    <a:lnTo>
                      <a:pt x="258" y="462"/>
                    </a:lnTo>
                    <a:lnTo>
                      <a:pt x="252" y="462"/>
                    </a:lnTo>
                    <a:lnTo>
                      <a:pt x="246" y="462"/>
                    </a:lnTo>
                    <a:lnTo>
                      <a:pt x="240" y="462"/>
                    </a:lnTo>
                    <a:lnTo>
                      <a:pt x="240" y="468"/>
                    </a:lnTo>
                    <a:lnTo>
                      <a:pt x="234" y="468"/>
                    </a:lnTo>
                    <a:lnTo>
                      <a:pt x="228" y="468"/>
                    </a:lnTo>
                    <a:lnTo>
                      <a:pt x="222" y="468"/>
                    </a:lnTo>
                    <a:lnTo>
                      <a:pt x="222" y="462"/>
                    </a:lnTo>
                    <a:lnTo>
                      <a:pt x="222" y="468"/>
                    </a:lnTo>
                    <a:lnTo>
                      <a:pt x="216" y="468"/>
                    </a:lnTo>
                    <a:lnTo>
                      <a:pt x="210" y="468"/>
                    </a:lnTo>
                    <a:lnTo>
                      <a:pt x="216" y="468"/>
                    </a:lnTo>
                    <a:lnTo>
                      <a:pt x="210" y="468"/>
                    </a:lnTo>
                    <a:lnTo>
                      <a:pt x="204" y="468"/>
                    </a:lnTo>
                    <a:lnTo>
                      <a:pt x="204" y="474"/>
                    </a:lnTo>
                    <a:lnTo>
                      <a:pt x="198" y="474"/>
                    </a:lnTo>
                    <a:lnTo>
                      <a:pt x="192" y="474"/>
                    </a:lnTo>
                    <a:lnTo>
                      <a:pt x="186" y="474"/>
                    </a:lnTo>
                    <a:lnTo>
                      <a:pt x="180" y="474"/>
                    </a:lnTo>
                    <a:lnTo>
                      <a:pt x="174" y="474"/>
                    </a:lnTo>
                    <a:lnTo>
                      <a:pt x="168" y="474"/>
                    </a:lnTo>
                    <a:lnTo>
                      <a:pt x="162" y="474"/>
                    </a:lnTo>
                    <a:lnTo>
                      <a:pt x="156" y="468"/>
                    </a:lnTo>
                    <a:lnTo>
                      <a:pt x="150" y="468"/>
                    </a:lnTo>
                    <a:lnTo>
                      <a:pt x="150" y="462"/>
                    </a:lnTo>
                    <a:lnTo>
                      <a:pt x="144" y="456"/>
                    </a:lnTo>
                    <a:lnTo>
                      <a:pt x="144" y="450"/>
                    </a:lnTo>
                    <a:lnTo>
                      <a:pt x="138" y="450"/>
                    </a:lnTo>
                    <a:lnTo>
                      <a:pt x="138" y="444"/>
                    </a:lnTo>
                    <a:lnTo>
                      <a:pt x="138" y="438"/>
                    </a:lnTo>
                    <a:lnTo>
                      <a:pt x="132" y="432"/>
                    </a:lnTo>
                    <a:lnTo>
                      <a:pt x="132" y="426"/>
                    </a:lnTo>
                    <a:lnTo>
                      <a:pt x="132" y="420"/>
                    </a:lnTo>
                    <a:lnTo>
                      <a:pt x="126" y="420"/>
                    </a:lnTo>
                    <a:lnTo>
                      <a:pt x="126" y="414"/>
                    </a:lnTo>
                    <a:lnTo>
                      <a:pt x="120" y="414"/>
                    </a:lnTo>
                    <a:lnTo>
                      <a:pt x="126" y="414"/>
                    </a:lnTo>
                    <a:lnTo>
                      <a:pt x="120" y="408"/>
                    </a:lnTo>
                    <a:lnTo>
                      <a:pt x="120" y="402"/>
                    </a:lnTo>
                    <a:lnTo>
                      <a:pt x="114" y="402"/>
                    </a:lnTo>
                    <a:lnTo>
                      <a:pt x="114" y="396"/>
                    </a:lnTo>
                    <a:lnTo>
                      <a:pt x="108" y="390"/>
                    </a:lnTo>
                    <a:lnTo>
                      <a:pt x="102" y="384"/>
                    </a:lnTo>
                    <a:lnTo>
                      <a:pt x="90" y="372"/>
                    </a:lnTo>
                    <a:lnTo>
                      <a:pt x="84" y="372"/>
                    </a:lnTo>
                    <a:lnTo>
                      <a:pt x="78" y="372"/>
                    </a:lnTo>
                    <a:lnTo>
                      <a:pt x="66" y="366"/>
                    </a:lnTo>
                    <a:lnTo>
                      <a:pt x="60" y="366"/>
                    </a:lnTo>
                    <a:lnTo>
                      <a:pt x="54" y="366"/>
                    </a:lnTo>
                    <a:lnTo>
                      <a:pt x="48" y="366"/>
                    </a:lnTo>
                    <a:lnTo>
                      <a:pt x="42" y="366"/>
                    </a:lnTo>
                    <a:lnTo>
                      <a:pt x="36" y="366"/>
                    </a:lnTo>
                    <a:lnTo>
                      <a:pt x="36" y="372"/>
                    </a:lnTo>
                    <a:lnTo>
                      <a:pt x="30" y="372"/>
                    </a:lnTo>
                    <a:lnTo>
                      <a:pt x="24" y="372"/>
                    </a:lnTo>
                    <a:lnTo>
                      <a:pt x="12" y="372"/>
                    </a:lnTo>
                    <a:lnTo>
                      <a:pt x="6" y="372"/>
                    </a:lnTo>
                    <a:lnTo>
                      <a:pt x="0" y="372"/>
                    </a:lnTo>
                    <a:lnTo>
                      <a:pt x="0" y="366"/>
                    </a:lnTo>
                    <a:lnTo>
                      <a:pt x="0" y="360"/>
                    </a:lnTo>
                    <a:lnTo>
                      <a:pt x="0" y="354"/>
                    </a:lnTo>
                    <a:lnTo>
                      <a:pt x="6" y="354"/>
                    </a:lnTo>
                    <a:lnTo>
                      <a:pt x="0" y="354"/>
                    </a:lnTo>
                    <a:lnTo>
                      <a:pt x="0" y="348"/>
                    </a:lnTo>
                    <a:lnTo>
                      <a:pt x="0" y="342"/>
                    </a:lnTo>
                    <a:lnTo>
                      <a:pt x="0" y="336"/>
                    </a:lnTo>
                    <a:lnTo>
                      <a:pt x="6" y="336"/>
                    </a:lnTo>
                    <a:lnTo>
                      <a:pt x="0" y="336"/>
                    </a:lnTo>
                    <a:lnTo>
                      <a:pt x="6" y="336"/>
                    </a:lnTo>
                    <a:lnTo>
                      <a:pt x="6" y="330"/>
                    </a:lnTo>
                    <a:lnTo>
                      <a:pt x="0" y="324"/>
                    </a:lnTo>
                    <a:lnTo>
                      <a:pt x="0" y="318"/>
                    </a:lnTo>
                    <a:lnTo>
                      <a:pt x="6" y="318"/>
                    </a:lnTo>
                    <a:lnTo>
                      <a:pt x="0" y="312"/>
                    </a:lnTo>
                    <a:lnTo>
                      <a:pt x="0" y="306"/>
                    </a:lnTo>
                    <a:lnTo>
                      <a:pt x="0" y="300"/>
                    </a:lnTo>
                    <a:lnTo>
                      <a:pt x="0" y="294"/>
                    </a:lnTo>
                    <a:lnTo>
                      <a:pt x="0" y="288"/>
                    </a:lnTo>
                    <a:lnTo>
                      <a:pt x="0" y="282"/>
                    </a:lnTo>
                    <a:lnTo>
                      <a:pt x="0" y="276"/>
                    </a:lnTo>
                    <a:lnTo>
                      <a:pt x="0" y="270"/>
                    </a:lnTo>
                    <a:lnTo>
                      <a:pt x="0" y="264"/>
                    </a:lnTo>
                    <a:lnTo>
                      <a:pt x="0" y="258"/>
                    </a:lnTo>
                    <a:lnTo>
                      <a:pt x="0" y="252"/>
                    </a:lnTo>
                    <a:lnTo>
                      <a:pt x="6" y="252"/>
                    </a:lnTo>
                    <a:lnTo>
                      <a:pt x="0" y="252"/>
                    </a:lnTo>
                    <a:lnTo>
                      <a:pt x="0" y="246"/>
                    </a:lnTo>
                    <a:lnTo>
                      <a:pt x="6" y="246"/>
                    </a:lnTo>
                    <a:lnTo>
                      <a:pt x="0" y="246"/>
                    </a:lnTo>
                    <a:lnTo>
                      <a:pt x="6" y="246"/>
                    </a:lnTo>
                    <a:lnTo>
                      <a:pt x="6" y="240"/>
                    </a:lnTo>
                    <a:lnTo>
                      <a:pt x="6" y="234"/>
                    </a:lnTo>
                    <a:lnTo>
                      <a:pt x="12" y="234"/>
                    </a:lnTo>
                    <a:lnTo>
                      <a:pt x="18" y="234"/>
                    </a:lnTo>
                    <a:lnTo>
                      <a:pt x="18" y="228"/>
                    </a:lnTo>
                    <a:lnTo>
                      <a:pt x="24" y="228"/>
                    </a:lnTo>
                    <a:lnTo>
                      <a:pt x="24" y="222"/>
                    </a:lnTo>
                    <a:lnTo>
                      <a:pt x="24" y="216"/>
                    </a:lnTo>
                    <a:lnTo>
                      <a:pt x="30" y="210"/>
                    </a:lnTo>
                    <a:lnTo>
                      <a:pt x="30" y="204"/>
                    </a:lnTo>
                    <a:lnTo>
                      <a:pt x="30" y="198"/>
                    </a:lnTo>
                    <a:lnTo>
                      <a:pt x="36" y="198"/>
                    </a:lnTo>
                    <a:lnTo>
                      <a:pt x="42" y="198"/>
                    </a:lnTo>
                    <a:lnTo>
                      <a:pt x="42" y="192"/>
                    </a:lnTo>
                    <a:lnTo>
                      <a:pt x="48" y="192"/>
                    </a:lnTo>
                    <a:lnTo>
                      <a:pt x="48" y="186"/>
                    </a:lnTo>
                    <a:lnTo>
                      <a:pt x="48" y="180"/>
                    </a:lnTo>
                    <a:lnTo>
                      <a:pt x="42" y="180"/>
                    </a:lnTo>
                    <a:lnTo>
                      <a:pt x="42" y="174"/>
                    </a:lnTo>
                    <a:lnTo>
                      <a:pt x="48" y="174"/>
                    </a:lnTo>
                    <a:lnTo>
                      <a:pt x="48" y="168"/>
                    </a:lnTo>
                    <a:lnTo>
                      <a:pt x="54" y="168"/>
                    </a:lnTo>
                    <a:lnTo>
                      <a:pt x="54" y="162"/>
                    </a:lnTo>
                    <a:lnTo>
                      <a:pt x="60" y="162"/>
                    </a:lnTo>
                    <a:lnTo>
                      <a:pt x="54" y="156"/>
                    </a:lnTo>
                    <a:lnTo>
                      <a:pt x="54" y="150"/>
                    </a:lnTo>
                    <a:lnTo>
                      <a:pt x="54" y="144"/>
                    </a:lnTo>
                    <a:lnTo>
                      <a:pt x="54" y="138"/>
                    </a:lnTo>
                    <a:lnTo>
                      <a:pt x="48" y="138"/>
                    </a:lnTo>
                    <a:lnTo>
                      <a:pt x="48" y="132"/>
                    </a:lnTo>
                    <a:lnTo>
                      <a:pt x="42" y="126"/>
                    </a:lnTo>
                    <a:lnTo>
                      <a:pt x="42" y="114"/>
                    </a:lnTo>
                    <a:lnTo>
                      <a:pt x="42" y="108"/>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20" name="Freeform 116"/>
              <p:cNvSpPr>
                <a:spLocks noChangeAspect="1"/>
              </p:cNvSpPr>
              <p:nvPr>
                <p:custDataLst>
                  <p:tags r:id="rId60"/>
                </p:custDataLst>
              </p:nvPr>
            </p:nvSpPr>
            <p:spPr bwMode="auto">
              <a:xfrm>
                <a:off x="1534" y="1890"/>
                <a:ext cx="121" cy="30"/>
              </a:xfrm>
              <a:custGeom>
                <a:avLst/>
                <a:gdLst>
                  <a:gd name="T0" fmla="*/ 54 w 150"/>
                  <a:gd name="T1" fmla="*/ 12 h 36"/>
                  <a:gd name="T2" fmla="*/ 72 w 150"/>
                  <a:gd name="T3" fmla="*/ 6 h 36"/>
                  <a:gd name="T4" fmla="*/ 78 w 150"/>
                  <a:gd name="T5" fmla="*/ 0 h 36"/>
                  <a:gd name="T6" fmla="*/ 84 w 150"/>
                  <a:gd name="T7" fmla="*/ 6 h 36"/>
                  <a:gd name="T8" fmla="*/ 90 w 150"/>
                  <a:gd name="T9" fmla="*/ 0 h 36"/>
                  <a:gd name="T10" fmla="*/ 102 w 150"/>
                  <a:gd name="T11" fmla="*/ 6 h 36"/>
                  <a:gd name="T12" fmla="*/ 108 w 150"/>
                  <a:gd name="T13" fmla="*/ 12 h 36"/>
                  <a:gd name="T14" fmla="*/ 120 w 150"/>
                  <a:gd name="T15" fmla="*/ 12 h 36"/>
                  <a:gd name="T16" fmla="*/ 126 w 150"/>
                  <a:gd name="T17" fmla="*/ 18 h 36"/>
                  <a:gd name="T18" fmla="*/ 138 w 150"/>
                  <a:gd name="T19" fmla="*/ 12 h 36"/>
                  <a:gd name="T20" fmla="*/ 150 w 150"/>
                  <a:gd name="T21" fmla="*/ 18 h 36"/>
                  <a:gd name="T22" fmla="*/ 144 w 150"/>
                  <a:gd name="T23" fmla="*/ 24 h 36"/>
                  <a:gd name="T24" fmla="*/ 138 w 150"/>
                  <a:gd name="T25" fmla="*/ 30 h 36"/>
                  <a:gd name="T26" fmla="*/ 126 w 150"/>
                  <a:gd name="T27" fmla="*/ 30 h 36"/>
                  <a:gd name="T28" fmla="*/ 120 w 150"/>
                  <a:gd name="T29" fmla="*/ 24 h 36"/>
                  <a:gd name="T30" fmla="*/ 108 w 150"/>
                  <a:gd name="T31" fmla="*/ 24 h 36"/>
                  <a:gd name="T32" fmla="*/ 102 w 150"/>
                  <a:gd name="T33" fmla="*/ 18 h 36"/>
                  <a:gd name="T34" fmla="*/ 90 w 150"/>
                  <a:gd name="T35" fmla="*/ 18 h 36"/>
                  <a:gd name="T36" fmla="*/ 84 w 150"/>
                  <a:gd name="T37" fmla="*/ 12 h 36"/>
                  <a:gd name="T38" fmla="*/ 84 w 150"/>
                  <a:gd name="T39" fmla="*/ 24 h 36"/>
                  <a:gd name="T40" fmla="*/ 72 w 150"/>
                  <a:gd name="T41" fmla="*/ 24 h 36"/>
                  <a:gd name="T42" fmla="*/ 60 w 150"/>
                  <a:gd name="T43" fmla="*/ 24 h 36"/>
                  <a:gd name="T44" fmla="*/ 54 w 150"/>
                  <a:gd name="T45" fmla="*/ 36 h 36"/>
                  <a:gd name="T46" fmla="*/ 24 w 150"/>
                  <a:gd name="T47" fmla="*/ 36 h 36"/>
                  <a:gd name="T48" fmla="*/ 6 w 150"/>
                  <a:gd name="T49" fmla="*/ 30 h 36"/>
                  <a:gd name="T50" fmla="*/ 0 w 150"/>
                  <a:gd name="T51" fmla="*/ 24 h 36"/>
                  <a:gd name="T52" fmla="*/ 6 w 150"/>
                  <a:gd name="T53" fmla="*/ 18 h 36"/>
                  <a:gd name="T54" fmla="*/ 12 w 150"/>
                  <a:gd name="T55" fmla="*/ 24 h 36"/>
                  <a:gd name="T56" fmla="*/ 24 w 150"/>
                  <a:gd name="T57" fmla="*/ 30 h 36"/>
                  <a:gd name="T58" fmla="*/ 36 w 150"/>
                  <a:gd name="T59" fmla="*/ 24 h 36"/>
                  <a:gd name="T60" fmla="*/ 36 w 150"/>
                  <a:gd name="T61" fmla="*/ 24 h 36"/>
                  <a:gd name="T62" fmla="*/ 42 w 150"/>
                  <a:gd name="T63" fmla="*/ 18 h 36"/>
                  <a:gd name="T64" fmla="*/ 42 w 150"/>
                  <a:gd name="T65" fmla="*/ 18 h 36"/>
                  <a:gd name="T66" fmla="*/ 54 w 150"/>
                  <a:gd name="T67" fmla="*/ 18 h 36"/>
                  <a:gd name="T68" fmla="*/ 66 w 150"/>
                  <a:gd name="T69" fmla="*/ 18 h 36"/>
                  <a:gd name="T70" fmla="*/ 54 w 150"/>
                  <a:gd name="T71" fmla="*/ 18 h 36"/>
                  <a:gd name="T72" fmla="*/ 42 w 150"/>
                  <a:gd name="T73" fmla="*/ 18 h 36"/>
                  <a:gd name="T74" fmla="*/ 30 w 150"/>
                  <a:gd name="T75" fmla="*/ 24 h 36"/>
                  <a:gd name="T76" fmla="*/ 18 w 150"/>
                  <a:gd name="T77" fmla="*/ 24 h 36"/>
                  <a:gd name="T78" fmla="*/ 18 w 150"/>
                  <a:gd name="T7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36">
                    <a:moveTo>
                      <a:pt x="18" y="12"/>
                    </a:moveTo>
                    <a:lnTo>
                      <a:pt x="54" y="12"/>
                    </a:lnTo>
                    <a:lnTo>
                      <a:pt x="66" y="12"/>
                    </a:lnTo>
                    <a:lnTo>
                      <a:pt x="72" y="6"/>
                    </a:lnTo>
                    <a:lnTo>
                      <a:pt x="78" y="6"/>
                    </a:lnTo>
                    <a:lnTo>
                      <a:pt x="78" y="0"/>
                    </a:lnTo>
                    <a:lnTo>
                      <a:pt x="78" y="6"/>
                    </a:lnTo>
                    <a:lnTo>
                      <a:pt x="84" y="6"/>
                    </a:lnTo>
                    <a:lnTo>
                      <a:pt x="84" y="0"/>
                    </a:lnTo>
                    <a:lnTo>
                      <a:pt x="90" y="0"/>
                    </a:lnTo>
                    <a:lnTo>
                      <a:pt x="96" y="0"/>
                    </a:lnTo>
                    <a:lnTo>
                      <a:pt x="102" y="6"/>
                    </a:lnTo>
                    <a:lnTo>
                      <a:pt x="102" y="12"/>
                    </a:lnTo>
                    <a:lnTo>
                      <a:pt x="108" y="12"/>
                    </a:lnTo>
                    <a:lnTo>
                      <a:pt x="114" y="12"/>
                    </a:lnTo>
                    <a:lnTo>
                      <a:pt x="120" y="12"/>
                    </a:lnTo>
                    <a:lnTo>
                      <a:pt x="120" y="18"/>
                    </a:lnTo>
                    <a:lnTo>
                      <a:pt x="126" y="18"/>
                    </a:lnTo>
                    <a:lnTo>
                      <a:pt x="132" y="18"/>
                    </a:lnTo>
                    <a:lnTo>
                      <a:pt x="138" y="12"/>
                    </a:lnTo>
                    <a:lnTo>
                      <a:pt x="144" y="12"/>
                    </a:lnTo>
                    <a:lnTo>
                      <a:pt x="150" y="18"/>
                    </a:lnTo>
                    <a:lnTo>
                      <a:pt x="150" y="24"/>
                    </a:lnTo>
                    <a:lnTo>
                      <a:pt x="144" y="24"/>
                    </a:lnTo>
                    <a:lnTo>
                      <a:pt x="144" y="30"/>
                    </a:lnTo>
                    <a:lnTo>
                      <a:pt x="138" y="30"/>
                    </a:lnTo>
                    <a:lnTo>
                      <a:pt x="132" y="30"/>
                    </a:lnTo>
                    <a:lnTo>
                      <a:pt x="126" y="30"/>
                    </a:lnTo>
                    <a:lnTo>
                      <a:pt x="120" y="30"/>
                    </a:lnTo>
                    <a:lnTo>
                      <a:pt x="120" y="24"/>
                    </a:lnTo>
                    <a:lnTo>
                      <a:pt x="114" y="24"/>
                    </a:lnTo>
                    <a:lnTo>
                      <a:pt x="108" y="24"/>
                    </a:lnTo>
                    <a:lnTo>
                      <a:pt x="102" y="24"/>
                    </a:lnTo>
                    <a:lnTo>
                      <a:pt x="102" y="18"/>
                    </a:lnTo>
                    <a:lnTo>
                      <a:pt x="96" y="18"/>
                    </a:lnTo>
                    <a:lnTo>
                      <a:pt x="90" y="18"/>
                    </a:lnTo>
                    <a:lnTo>
                      <a:pt x="90" y="12"/>
                    </a:lnTo>
                    <a:lnTo>
                      <a:pt x="84" y="12"/>
                    </a:lnTo>
                    <a:lnTo>
                      <a:pt x="84" y="18"/>
                    </a:lnTo>
                    <a:lnTo>
                      <a:pt x="84" y="24"/>
                    </a:lnTo>
                    <a:lnTo>
                      <a:pt x="78" y="24"/>
                    </a:lnTo>
                    <a:lnTo>
                      <a:pt x="72" y="24"/>
                    </a:lnTo>
                    <a:lnTo>
                      <a:pt x="66" y="24"/>
                    </a:lnTo>
                    <a:lnTo>
                      <a:pt x="60" y="24"/>
                    </a:lnTo>
                    <a:lnTo>
                      <a:pt x="54" y="24"/>
                    </a:lnTo>
                    <a:lnTo>
                      <a:pt x="54" y="36"/>
                    </a:lnTo>
                    <a:lnTo>
                      <a:pt x="42" y="36"/>
                    </a:lnTo>
                    <a:lnTo>
                      <a:pt x="24" y="36"/>
                    </a:lnTo>
                    <a:lnTo>
                      <a:pt x="6" y="36"/>
                    </a:lnTo>
                    <a:lnTo>
                      <a:pt x="6" y="30"/>
                    </a:lnTo>
                    <a:lnTo>
                      <a:pt x="0" y="30"/>
                    </a:lnTo>
                    <a:lnTo>
                      <a:pt x="0" y="24"/>
                    </a:lnTo>
                    <a:lnTo>
                      <a:pt x="6" y="24"/>
                    </a:lnTo>
                    <a:lnTo>
                      <a:pt x="6" y="18"/>
                    </a:lnTo>
                    <a:lnTo>
                      <a:pt x="12" y="18"/>
                    </a:lnTo>
                    <a:lnTo>
                      <a:pt x="12" y="24"/>
                    </a:lnTo>
                    <a:lnTo>
                      <a:pt x="18" y="30"/>
                    </a:lnTo>
                    <a:lnTo>
                      <a:pt x="24" y="30"/>
                    </a:lnTo>
                    <a:lnTo>
                      <a:pt x="30" y="24"/>
                    </a:lnTo>
                    <a:lnTo>
                      <a:pt x="36" y="24"/>
                    </a:lnTo>
                    <a:lnTo>
                      <a:pt x="36" y="18"/>
                    </a:lnTo>
                    <a:lnTo>
                      <a:pt x="36" y="24"/>
                    </a:lnTo>
                    <a:lnTo>
                      <a:pt x="42" y="24"/>
                    </a:lnTo>
                    <a:lnTo>
                      <a:pt x="42" y="18"/>
                    </a:lnTo>
                    <a:lnTo>
                      <a:pt x="42" y="24"/>
                    </a:lnTo>
                    <a:lnTo>
                      <a:pt x="42" y="18"/>
                    </a:lnTo>
                    <a:lnTo>
                      <a:pt x="48" y="18"/>
                    </a:lnTo>
                    <a:lnTo>
                      <a:pt x="54" y="18"/>
                    </a:lnTo>
                    <a:lnTo>
                      <a:pt x="60" y="18"/>
                    </a:lnTo>
                    <a:lnTo>
                      <a:pt x="66" y="18"/>
                    </a:lnTo>
                    <a:lnTo>
                      <a:pt x="60" y="18"/>
                    </a:lnTo>
                    <a:lnTo>
                      <a:pt x="54" y="18"/>
                    </a:lnTo>
                    <a:lnTo>
                      <a:pt x="48" y="18"/>
                    </a:lnTo>
                    <a:lnTo>
                      <a:pt x="42" y="18"/>
                    </a:lnTo>
                    <a:lnTo>
                      <a:pt x="36" y="18"/>
                    </a:lnTo>
                    <a:lnTo>
                      <a:pt x="30" y="24"/>
                    </a:lnTo>
                    <a:lnTo>
                      <a:pt x="24" y="24"/>
                    </a:lnTo>
                    <a:lnTo>
                      <a:pt x="18" y="24"/>
                    </a:lnTo>
                    <a:lnTo>
                      <a:pt x="18" y="18"/>
                    </a:lnTo>
                    <a:lnTo>
                      <a:pt x="18" y="12"/>
                    </a:lnTo>
                    <a:close/>
                  </a:path>
                </a:pathLst>
              </a:custGeom>
              <a:solidFill>
                <a:srgbClr val="CE6B29">
                  <a:alpha val="70000"/>
                </a:srgbClr>
              </a:solidFill>
              <a:ln w="6350" cmpd="sng">
                <a:solidFill>
                  <a:srgbClr val="808080"/>
                </a:solidFill>
                <a:prstDash val="solid"/>
                <a:round/>
                <a:headEnd/>
                <a:tailEnd/>
              </a:ln>
            </p:spPr>
            <p:txBody>
              <a:bodyPr/>
              <a:lstStyle/>
              <a:p>
                <a:endParaRPr lang="en-ZA"/>
              </a:p>
            </p:txBody>
          </p:sp>
          <p:sp>
            <p:nvSpPr>
              <p:cNvPr id="124021" name="Freeform 117"/>
              <p:cNvSpPr>
                <a:spLocks noChangeAspect="1"/>
              </p:cNvSpPr>
              <p:nvPr>
                <p:custDataLst>
                  <p:tags r:id="rId61"/>
                </p:custDataLst>
              </p:nvPr>
            </p:nvSpPr>
            <p:spPr bwMode="auto">
              <a:xfrm>
                <a:off x="1538" y="1939"/>
                <a:ext cx="126" cy="68"/>
              </a:xfrm>
              <a:custGeom>
                <a:avLst/>
                <a:gdLst>
                  <a:gd name="T0" fmla="*/ 12 w 156"/>
                  <a:gd name="T1" fmla="*/ 12 h 84"/>
                  <a:gd name="T2" fmla="*/ 30 w 156"/>
                  <a:gd name="T3" fmla="*/ 6 h 84"/>
                  <a:gd name="T4" fmla="*/ 54 w 156"/>
                  <a:gd name="T5" fmla="*/ 12 h 84"/>
                  <a:gd name="T6" fmla="*/ 72 w 156"/>
                  <a:gd name="T7" fmla="*/ 0 h 84"/>
                  <a:gd name="T8" fmla="*/ 96 w 156"/>
                  <a:gd name="T9" fmla="*/ 0 h 84"/>
                  <a:gd name="T10" fmla="*/ 156 w 156"/>
                  <a:gd name="T11" fmla="*/ 6 h 84"/>
                  <a:gd name="T12" fmla="*/ 150 w 156"/>
                  <a:gd name="T13" fmla="*/ 18 h 84"/>
                  <a:gd name="T14" fmla="*/ 138 w 156"/>
                  <a:gd name="T15" fmla="*/ 24 h 84"/>
                  <a:gd name="T16" fmla="*/ 150 w 156"/>
                  <a:gd name="T17" fmla="*/ 30 h 84"/>
                  <a:gd name="T18" fmla="*/ 150 w 156"/>
                  <a:gd name="T19" fmla="*/ 48 h 84"/>
                  <a:gd name="T20" fmla="*/ 144 w 156"/>
                  <a:gd name="T21" fmla="*/ 48 h 84"/>
                  <a:gd name="T22" fmla="*/ 126 w 156"/>
                  <a:gd name="T23" fmla="*/ 48 h 84"/>
                  <a:gd name="T24" fmla="*/ 102 w 156"/>
                  <a:gd name="T25" fmla="*/ 54 h 84"/>
                  <a:gd name="T26" fmla="*/ 96 w 156"/>
                  <a:gd name="T27" fmla="*/ 66 h 84"/>
                  <a:gd name="T28" fmla="*/ 84 w 156"/>
                  <a:gd name="T29" fmla="*/ 84 h 84"/>
                  <a:gd name="T30" fmla="*/ 84 w 156"/>
                  <a:gd name="T31" fmla="*/ 72 h 84"/>
                  <a:gd name="T32" fmla="*/ 78 w 156"/>
                  <a:gd name="T33" fmla="*/ 72 h 84"/>
                  <a:gd name="T34" fmla="*/ 72 w 156"/>
                  <a:gd name="T35" fmla="*/ 72 h 84"/>
                  <a:gd name="T36" fmla="*/ 66 w 156"/>
                  <a:gd name="T37" fmla="*/ 72 h 84"/>
                  <a:gd name="T38" fmla="*/ 72 w 156"/>
                  <a:gd name="T39" fmla="*/ 60 h 84"/>
                  <a:gd name="T40" fmla="*/ 60 w 156"/>
                  <a:gd name="T41" fmla="*/ 66 h 84"/>
                  <a:gd name="T42" fmla="*/ 60 w 156"/>
                  <a:gd name="T43" fmla="*/ 60 h 84"/>
                  <a:gd name="T44" fmla="*/ 66 w 156"/>
                  <a:gd name="T45" fmla="*/ 54 h 84"/>
                  <a:gd name="T46" fmla="*/ 72 w 156"/>
                  <a:gd name="T47" fmla="*/ 54 h 84"/>
                  <a:gd name="T48" fmla="*/ 78 w 156"/>
                  <a:gd name="T49" fmla="*/ 54 h 84"/>
                  <a:gd name="T50" fmla="*/ 78 w 156"/>
                  <a:gd name="T51" fmla="*/ 48 h 84"/>
                  <a:gd name="T52" fmla="*/ 78 w 156"/>
                  <a:gd name="T53" fmla="*/ 54 h 84"/>
                  <a:gd name="T54" fmla="*/ 84 w 156"/>
                  <a:gd name="T55" fmla="*/ 54 h 84"/>
                  <a:gd name="T56" fmla="*/ 84 w 156"/>
                  <a:gd name="T57" fmla="*/ 48 h 84"/>
                  <a:gd name="T58" fmla="*/ 78 w 156"/>
                  <a:gd name="T59" fmla="*/ 48 h 84"/>
                  <a:gd name="T60" fmla="*/ 72 w 156"/>
                  <a:gd name="T61" fmla="*/ 48 h 84"/>
                  <a:gd name="T62" fmla="*/ 78 w 156"/>
                  <a:gd name="T63" fmla="*/ 48 h 84"/>
                  <a:gd name="T64" fmla="*/ 78 w 156"/>
                  <a:gd name="T65" fmla="*/ 42 h 84"/>
                  <a:gd name="T66" fmla="*/ 72 w 156"/>
                  <a:gd name="T67" fmla="*/ 48 h 84"/>
                  <a:gd name="T68" fmla="*/ 66 w 156"/>
                  <a:gd name="T69" fmla="*/ 48 h 84"/>
                  <a:gd name="T70" fmla="*/ 66 w 156"/>
                  <a:gd name="T71" fmla="*/ 48 h 84"/>
                  <a:gd name="T72" fmla="*/ 60 w 156"/>
                  <a:gd name="T73" fmla="*/ 48 h 84"/>
                  <a:gd name="T74" fmla="*/ 66 w 156"/>
                  <a:gd name="T75" fmla="*/ 36 h 84"/>
                  <a:gd name="T76" fmla="*/ 84 w 156"/>
                  <a:gd name="T77" fmla="*/ 36 h 84"/>
                  <a:gd name="T78" fmla="*/ 78 w 156"/>
                  <a:gd name="T79" fmla="*/ 36 h 84"/>
                  <a:gd name="T80" fmla="*/ 66 w 156"/>
                  <a:gd name="T81" fmla="*/ 36 h 84"/>
                  <a:gd name="T82" fmla="*/ 48 w 156"/>
                  <a:gd name="T83" fmla="*/ 42 h 84"/>
                  <a:gd name="T84" fmla="*/ 42 w 156"/>
                  <a:gd name="T85" fmla="*/ 42 h 84"/>
                  <a:gd name="T86" fmla="*/ 30 w 156"/>
                  <a:gd name="T87" fmla="*/ 36 h 84"/>
                  <a:gd name="T88" fmla="*/ 18 w 156"/>
                  <a:gd name="T89" fmla="*/ 30 h 84"/>
                  <a:gd name="T90" fmla="*/ 24 w 156"/>
                  <a:gd name="T91" fmla="*/ 18 h 84"/>
                  <a:gd name="T92" fmla="*/ 18 w 156"/>
                  <a:gd name="T93" fmla="*/ 24 h 84"/>
                  <a:gd name="T94" fmla="*/ 6 w 156"/>
                  <a:gd name="T95" fmla="*/ 1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84">
                    <a:moveTo>
                      <a:pt x="0" y="12"/>
                    </a:moveTo>
                    <a:lnTo>
                      <a:pt x="6" y="12"/>
                    </a:lnTo>
                    <a:lnTo>
                      <a:pt x="12" y="12"/>
                    </a:lnTo>
                    <a:lnTo>
                      <a:pt x="18" y="12"/>
                    </a:lnTo>
                    <a:lnTo>
                      <a:pt x="24" y="6"/>
                    </a:lnTo>
                    <a:lnTo>
                      <a:pt x="30" y="6"/>
                    </a:lnTo>
                    <a:lnTo>
                      <a:pt x="36" y="6"/>
                    </a:lnTo>
                    <a:lnTo>
                      <a:pt x="42" y="12"/>
                    </a:lnTo>
                    <a:lnTo>
                      <a:pt x="54" y="12"/>
                    </a:lnTo>
                    <a:lnTo>
                      <a:pt x="60" y="6"/>
                    </a:lnTo>
                    <a:lnTo>
                      <a:pt x="66" y="6"/>
                    </a:lnTo>
                    <a:lnTo>
                      <a:pt x="72" y="0"/>
                    </a:lnTo>
                    <a:lnTo>
                      <a:pt x="78" y="0"/>
                    </a:lnTo>
                    <a:lnTo>
                      <a:pt x="84" y="0"/>
                    </a:lnTo>
                    <a:lnTo>
                      <a:pt x="96" y="0"/>
                    </a:lnTo>
                    <a:lnTo>
                      <a:pt x="150" y="0"/>
                    </a:lnTo>
                    <a:lnTo>
                      <a:pt x="150" y="6"/>
                    </a:lnTo>
                    <a:lnTo>
                      <a:pt x="156" y="6"/>
                    </a:lnTo>
                    <a:lnTo>
                      <a:pt x="156" y="12"/>
                    </a:lnTo>
                    <a:lnTo>
                      <a:pt x="156" y="18"/>
                    </a:lnTo>
                    <a:lnTo>
                      <a:pt x="150" y="18"/>
                    </a:lnTo>
                    <a:lnTo>
                      <a:pt x="144" y="18"/>
                    </a:lnTo>
                    <a:lnTo>
                      <a:pt x="138" y="18"/>
                    </a:lnTo>
                    <a:lnTo>
                      <a:pt x="138" y="24"/>
                    </a:lnTo>
                    <a:lnTo>
                      <a:pt x="144" y="24"/>
                    </a:lnTo>
                    <a:lnTo>
                      <a:pt x="144" y="30"/>
                    </a:lnTo>
                    <a:lnTo>
                      <a:pt x="150" y="30"/>
                    </a:lnTo>
                    <a:lnTo>
                      <a:pt x="150" y="36"/>
                    </a:lnTo>
                    <a:lnTo>
                      <a:pt x="150" y="42"/>
                    </a:lnTo>
                    <a:lnTo>
                      <a:pt x="150" y="48"/>
                    </a:lnTo>
                    <a:lnTo>
                      <a:pt x="144" y="48"/>
                    </a:lnTo>
                    <a:lnTo>
                      <a:pt x="144" y="42"/>
                    </a:lnTo>
                    <a:lnTo>
                      <a:pt x="144" y="48"/>
                    </a:lnTo>
                    <a:lnTo>
                      <a:pt x="138" y="48"/>
                    </a:lnTo>
                    <a:lnTo>
                      <a:pt x="132" y="48"/>
                    </a:lnTo>
                    <a:lnTo>
                      <a:pt x="126" y="48"/>
                    </a:lnTo>
                    <a:lnTo>
                      <a:pt x="120" y="48"/>
                    </a:lnTo>
                    <a:lnTo>
                      <a:pt x="108" y="54"/>
                    </a:lnTo>
                    <a:lnTo>
                      <a:pt x="102" y="54"/>
                    </a:lnTo>
                    <a:lnTo>
                      <a:pt x="102" y="60"/>
                    </a:lnTo>
                    <a:lnTo>
                      <a:pt x="96" y="60"/>
                    </a:lnTo>
                    <a:lnTo>
                      <a:pt x="96" y="66"/>
                    </a:lnTo>
                    <a:lnTo>
                      <a:pt x="90" y="78"/>
                    </a:lnTo>
                    <a:lnTo>
                      <a:pt x="90" y="84"/>
                    </a:lnTo>
                    <a:lnTo>
                      <a:pt x="84" y="84"/>
                    </a:lnTo>
                    <a:lnTo>
                      <a:pt x="78" y="84"/>
                    </a:lnTo>
                    <a:lnTo>
                      <a:pt x="84" y="78"/>
                    </a:lnTo>
                    <a:lnTo>
                      <a:pt x="84" y="72"/>
                    </a:lnTo>
                    <a:lnTo>
                      <a:pt x="90" y="72"/>
                    </a:lnTo>
                    <a:lnTo>
                      <a:pt x="84" y="72"/>
                    </a:lnTo>
                    <a:lnTo>
                      <a:pt x="78" y="72"/>
                    </a:lnTo>
                    <a:lnTo>
                      <a:pt x="78" y="78"/>
                    </a:lnTo>
                    <a:lnTo>
                      <a:pt x="78" y="72"/>
                    </a:lnTo>
                    <a:lnTo>
                      <a:pt x="72" y="72"/>
                    </a:lnTo>
                    <a:lnTo>
                      <a:pt x="78" y="72"/>
                    </a:lnTo>
                    <a:lnTo>
                      <a:pt x="72" y="72"/>
                    </a:lnTo>
                    <a:lnTo>
                      <a:pt x="66" y="72"/>
                    </a:lnTo>
                    <a:lnTo>
                      <a:pt x="66" y="66"/>
                    </a:lnTo>
                    <a:lnTo>
                      <a:pt x="66" y="60"/>
                    </a:lnTo>
                    <a:lnTo>
                      <a:pt x="72" y="60"/>
                    </a:lnTo>
                    <a:lnTo>
                      <a:pt x="66" y="60"/>
                    </a:lnTo>
                    <a:lnTo>
                      <a:pt x="66" y="66"/>
                    </a:lnTo>
                    <a:lnTo>
                      <a:pt x="60" y="66"/>
                    </a:lnTo>
                    <a:lnTo>
                      <a:pt x="60" y="60"/>
                    </a:lnTo>
                    <a:lnTo>
                      <a:pt x="66" y="60"/>
                    </a:lnTo>
                    <a:lnTo>
                      <a:pt x="60" y="60"/>
                    </a:lnTo>
                    <a:lnTo>
                      <a:pt x="66" y="54"/>
                    </a:lnTo>
                    <a:lnTo>
                      <a:pt x="66" y="60"/>
                    </a:lnTo>
                    <a:lnTo>
                      <a:pt x="66" y="54"/>
                    </a:lnTo>
                    <a:lnTo>
                      <a:pt x="72" y="54"/>
                    </a:lnTo>
                    <a:lnTo>
                      <a:pt x="72" y="48"/>
                    </a:lnTo>
                    <a:lnTo>
                      <a:pt x="72" y="54"/>
                    </a:lnTo>
                    <a:lnTo>
                      <a:pt x="72" y="48"/>
                    </a:lnTo>
                    <a:lnTo>
                      <a:pt x="78" y="48"/>
                    </a:lnTo>
                    <a:lnTo>
                      <a:pt x="78" y="54"/>
                    </a:lnTo>
                    <a:lnTo>
                      <a:pt x="78" y="48"/>
                    </a:lnTo>
                    <a:lnTo>
                      <a:pt x="78" y="54"/>
                    </a:lnTo>
                    <a:lnTo>
                      <a:pt x="78" y="48"/>
                    </a:lnTo>
                    <a:lnTo>
                      <a:pt x="84" y="48"/>
                    </a:lnTo>
                    <a:lnTo>
                      <a:pt x="84" y="54"/>
                    </a:lnTo>
                    <a:lnTo>
                      <a:pt x="78" y="54"/>
                    </a:lnTo>
                    <a:lnTo>
                      <a:pt x="84" y="54"/>
                    </a:lnTo>
                    <a:lnTo>
                      <a:pt x="90" y="54"/>
                    </a:lnTo>
                    <a:lnTo>
                      <a:pt x="84" y="54"/>
                    </a:lnTo>
                    <a:lnTo>
                      <a:pt x="84" y="48"/>
                    </a:lnTo>
                    <a:lnTo>
                      <a:pt x="90" y="48"/>
                    </a:lnTo>
                    <a:lnTo>
                      <a:pt x="84" y="48"/>
                    </a:lnTo>
                    <a:lnTo>
                      <a:pt x="84" y="54"/>
                    </a:lnTo>
                    <a:lnTo>
                      <a:pt x="84" y="48"/>
                    </a:lnTo>
                    <a:lnTo>
                      <a:pt x="78" y="48"/>
                    </a:lnTo>
                    <a:lnTo>
                      <a:pt x="84" y="48"/>
                    </a:lnTo>
                    <a:lnTo>
                      <a:pt x="78" y="48"/>
                    </a:lnTo>
                    <a:lnTo>
                      <a:pt x="72" y="48"/>
                    </a:lnTo>
                    <a:lnTo>
                      <a:pt x="78" y="48"/>
                    </a:lnTo>
                    <a:lnTo>
                      <a:pt x="72" y="48"/>
                    </a:lnTo>
                    <a:lnTo>
                      <a:pt x="78" y="48"/>
                    </a:lnTo>
                    <a:lnTo>
                      <a:pt x="78" y="42"/>
                    </a:lnTo>
                    <a:lnTo>
                      <a:pt x="78" y="48"/>
                    </a:lnTo>
                    <a:lnTo>
                      <a:pt x="78" y="42"/>
                    </a:lnTo>
                    <a:lnTo>
                      <a:pt x="72" y="42"/>
                    </a:lnTo>
                    <a:lnTo>
                      <a:pt x="78" y="48"/>
                    </a:lnTo>
                    <a:lnTo>
                      <a:pt x="72" y="48"/>
                    </a:lnTo>
                    <a:lnTo>
                      <a:pt x="72" y="42"/>
                    </a:lnTo>
                    <a:lnTo>
                      <a:pt x="72" y="48"/>
                    </a:lnTo>
                    <a:lnTo>
                      <a:pt x="66" y="48"/>
                    </a:lnTo>
                    <a:lnTo>
                      <a:pt x="72" y="54"/>
                    </a:lnTo>
                    <a:lnTo>
                      <a:pt x="66" y="54"/>
                    </a:lnTo>
                    <a:lnTo>
                      <a:pt x="66" y="48"/>
                    </a:lnTo>
                    <a:lnTo>
                      <a:pt x="66" y="54"/>
                    </a:lnTo>
                    <a:lnTo>
                      <a:pt x="66" y="48"/>
                    </a:lnTo>
                    <a:lnTo>
                      <a:pt x="60" y="48"/>
                    </a:lnTo>
                    <a:lnTo>
                      <a:pt x="60" y="42"/>
                    </a:lnTo>
                    <a:lnTo>
                      <a:pt x="66" y="42"/>
                    </a:lnTo>
                    <a:lnTo>
                      <a:pt x="66" y="36"/>
                    </a:lnTo>
                    <a:lnTo>
                      <a:pt x="72" y="36"/>
                    </a:lnTo>
                    <a:lnTo>
                      <a:pt x="78" y="36"/>
                    </a:lnTo>
                    <a:lnTo>
                      <a:pt x="84" y="36"/>
                    </a:lnTo>
                    <a:lnTo>
                      <a:pt x="84" y="30"/>
                    </a:lnTo>
                    <a:lnTo>
                      <a:pt x="78" y="30"/>
                    </a:lnTo>
                    <a:lnTo>
                      <a:pt x="78" y="36"/>
                    </a:lnTo>
                    <a:lnTo>
                      <a:pt x="72" y="36"/>
                    </a:lnTo>
                    <a:lnTo>
                      <a:pt x="66" y="30"/>
                    </a:lnTo>
                    <a:lnTo>
                      <a:pt x="66" y="36"/>
                    </a:lnTo>
                    <a:lnTo>
                      <a:pt x="60" y="36"/>
                    </a:lnTo>
                    <a:lnTo>
                      <a:pt x="54" y="42"/>
                    </a:lnTo>
                    <a:lnTo>
                      <a:pt x="48" y="42"/>
                    </a:lnTo>
                    <a:lnTo>
                      <a:pt x="42" y="42"/>
                    </a:lnTo>
                    <a:lnTo>
                      <a:pt x="36" y="42"/>
                    </a:lnTo>
                    <a:lnTo>
                      <a:pt x="42" y="42"/>
                    </a:lnTo>
                    <a:lnTo>
                      <a:pt x="42" y="36"/>
                    </a:lnTo>
                    <a:lnTo>
                      <a:pt x="36" y="36"/>
                    </a:lnTo>
                    <a:lnTo>
                      <a:pt x="30" y="36"/>
                    </a:lnTo>
                    <a:lnTo>
                      <a:pt x="24" y="36"/>
                    </a:lnTo>
                    <a:lnTo>
                      <a:pt x="24" y="30"/>
                    </a:lnTo>
                    <a:lnTo>
                      <a:pt x="18" y="30"/>
                    </a:lnTo>
                    <a:lnTo>
                      <a:pt x="18" y="24"/>
                    </a:lnTo>
                    <a:lnTo>
                      <a:pt x="24" y="24"/>
                    </a:lnTo>
                    <a:lnTo>
                      <a:pt x="24" y="18"/>
                    </a:lnTo>
                    <a:lnTo>
                      <a:pt x="30" y="18"/>
                    </a:lnTo>
                    <a:lnTo>
                      <a:pt x="24" y="18"/>
                    </a:lnTo>
                    <a:lnTo>
                      <a:pt x="18" y="24"/>
                    </a:lnTo>
                    <a:lnTo>
                      <a:pt x="12" y="24"/>
                    </a:lnTo>
                    <a:lnTo>
                      <a:pt x="12" y="18"/>
                    </a:lnTo>
                    <a:lnTo>
                      <a:pt x="6" y="18"/>
                    </a:lnTo>
                    <a:lnTo>
                      <a:pt x="6" y="12"/>
                    </a:lnTo>
                    <a:lnTo>
                      <a:pt x="0" y="12"/>
                    </a:lnTo>
                    <a:close/>
                  </a:path>
                </a:pathLst>
              </a:custGeom>
              <a:solidFill>
                <a:srgbClr val="CE6B29">
                  <a:alpha val="70000"/>
                </a:srgbClr>
              </a:solidFill>
              <a:ln w="9525">
                <a:solidFill>
                  <a:srgbClr val="808080"/>
                </a:solidFill>
                <a:prstDash val="solid"/>
                <a:round/>
                <a:headEnd/>
                <a:tailEnd/>
              </a:ln>
            </p:spPr>
            <p:txBody>
              <a:bodyPr/>
              <a:lstStyle/>
              <a:p>
                <a:endParaRPr lang="en-ZA"/>
              </a:p>
            </p:txBody>
          </p:sp>
          <p:grpSp>
            <p:nvGrpSpPr>
              <p:cNvPr id="124022" name="Group 118"/>
              <p:cNvGrpSpPr>
                <a:grpSpLocks noChangeAspect="1"/>
              </p:cNvGrpSpPr>
              <p:nvPr>
                <p:custDataLst>
                  <p:tags r:id="rId62"/>
                </p:custDataLst>
              </p:nvPr>
            </p:nvGrpSpPr>
            <p:grpSpPr bwMode="auto">
              <a:xfrm>
                <a:off x="1195" y="1756"/>
                <a:ext cx="107" cy="97"/>
                <a:chOff x="989" y="1637"/>
                <a:chExt cx="113" cy="102"/>
              </a:xfrm>
            </p:grpSpPr>
            <p:sp>
              <p:nvSpPr>
                <p:cNvPr id="124023" name="Freeform 119"/>
                <p:cNvSpPr>
                  <a:spLocks noChangeAspect="1"/>
                </p:cNvSpPr>
                <p:nvPr>
                  <p:custDataLst>
                    <p:tags r:id="rId63"/>
                  </p:custDataLst>
                </p:nvPr>
              </p:nvSpPr>
              <p:spPr bwMode="auto">
                <a:xfrm>
                  <a:off x="1056" y="1718"/>
                  <a:ext cx="15" cy="16"/>
                </a:xfrm>
                <a:custGeom>
                  <a:avLst/>
                  <a:gdLst>
                    <a:gd name="T0" fmla="*/ 0 w 18"/>
                    <a:gd name="T1" fmla="*/ 12 h 18"/>
                    <a:gd name="T2" fmla="*/ 0 w 18"/>
                    <a:gd name="T3" fmla="*/ 6 h 18"/>
                    <a:gd name="T4" fmla="*/ 0 w 18"/>
                    <a:gd name="T5" fmla="*/ 0 h 18"/>
                    <a:gd name="T6" fmla="*/ 6 w 18"/>
                    <a:gd name="T7" fmla="*/ 0 h 18"/>
                    <a:gd name="T8" fmla="*/ 0 w 18"/>
                    <a:gd name="T9" fmla="*/ 0 h 18"/>
                    <a:gd name="T10" fmla="*/ 6 w 18"/>
                    <a:gd name="T11" fmla="*/ 0 h 18"/>
                    <a:gd name="T12" fmla="*/ 6 w 18"/>
                    <a:gd name="T13" fmla="*/ 6 h 18"/>
                    <a:gd name="T14" fmla="*/ 6 w 18"/>
                    <a:gd name="T15" fmla="*/ 0 h 18"/>
                    <a:gd name="T16" fmla="*/ 6 w 18"/>
                    <a:gd name="T17" fmla="*/ 6 h 18"/>
                    <a:gd name="T18" fmla="*/ 12 w 18"/>
                    <a:gd name="T19" fmla="*/ 6 h 18"/>
                    <a:gd name="T20" fmla="*/ 12 w 18"/>
                    <a:gd name="T21" fmla="*/ 12 h 18"/>
                    <a:gd name="T22" fmla="*/ 18 w 18"/>
                    <a:gd name="T23" fmla="*/ 12 h 18"/>
                    <a:gd name="T24" fmla="*/ 12 w 18"/>
                    <a:gd name="T25" fmla="*/ 12 h 18"/>
                    <a:gd name="T26" fmla="*/ 18 w 18"/>
                    <a:gd name="T27" fmla="*/ 12 h 18"/>
                    <a:gd name="T28" fmla="*/ 18 w 18"/>
                    <a:gd name="T29" fmla="*/ 18 h 18"/>
                    <a:gd name="T30" fmla="*/ 12 w 18"/>
                    <a:gd name="T31" fmla="*/ 12 h 18"/>
                    <a:gd name="T32" fmla="*/ 12 w 18"/>
                    <a:gd name="T33" fmla="*/ 18 h 18"/>
                    <a:gd name="T34" fmla="*/ 6 w 18"/>
                    <a:gd name="T35" fmla="*/ 18 h 18"/>
                    <a:gd name="T36" fmla="*/ 0 w 18"/>
                    <a:gd name="T37" fmla="*/ 18 h 18"/>
                    <a:gd name="T38" fmla="*/ 0 w 18"/>
                    <a:gd name="T39"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0" y="12"/>
                      </a:moveTo>
                      <a:lnTo>
                        <a:pt x="0" y="6"/>
                      </a:lnTo>
                      <a:lnTo>
                        <a:pt x="0" y="0"/>
                      </a:lnTo>
                      <a:lnTo>
                        <a:pt x="6" y="0"/>
                      </a:lnTo>
                      <a:lnTo>
                        <a:pt x="0" y="0"/>
                      </a:lnTo>
                      <a:lnTo>
                        <a:pt x="6" y="0"/>
                      </a:lnTo>
                      <a:lnTo>
                        <a:pt x="6" y="6"/>
                      </a:lnTo>
                      <a:lnTo>
                        <a:pt x="6" y="0"/>
                      </a:lnTo>
                      <a:lnTo>
                        <a:pt x="6" y="6"/>
                      </a:lnTo>
                      <a:lnTo>
                        <a:pt x="12" y="6"/>
                      </a:lnTo>
                      <a:lnTo>
                        <a:pt x="12" y="12"/>
                      </a:lnTo>
                      <a:lnTo>
                        <a:pt x="18" y="12"/>
                      </a:lnTo>
                      <a:lnTo>
                        <a:pt x="12" y="12"/>
                      </a:lnTo>
                      <a:lnTo>
                        <a:pt x="18" y="12"/>
                      </a:lnTo>
                      <a:lnTo>
                        <a:pt x="18" y="18"/>
                      </a:lnTo>
                      <a:lnTo>
                        <a:pt x="12" y="12"/>
                      </a:lnTo>
                      <a:lnTo>
                        <a:pt x="12" y="18"/>
                      </a:lnTo>
                      <a:lnTo>
                        <a:pt x="6" y="18"/>
                      </a:lnTo>
                      <a:lnTo>
                        <a:pt x="0" y="18"/>
                      </a:lnTo>
                      <a:lnTo>
                        <a:pt x="0" y="12"/>
                      </a:lnTo>
                      <a:close/>
                    </a:path>
                  </a:pathLst>
                </a:custGeom>
                <a:solidFill>
                  <a:srgbClr val="CE6B29"/>
                </a:solidFill>
                <a:ln w="9525">
                  <a:solidFill>
                    <a:srgbClr val="808080"/>
                  </a:solidFill>
                  <a:prstDash val="solid"/>
                  <a:round/>
                  <a:headEnd/>
                  <a:tailEnd/>
                </a:ln>
              </p:spPr>
              <p:txBody>
                <a:bodyPr/>
                <a:lstStyle/>
                <a:p>
                  <a:endParaRPr lang="en-ZA"/>
                </a:p>
              </p:txBody>
            </p:sp>
            <p:sp>
              <p:nvSpPr>
                <p:cNvPr id="124024" name="Freeform 120"/>
                <p:cNvSpPr>
                  <a:spLocks noChangeAspect="1"/>
                </p:cNvSpPr>
                <p:nvPr>
                  <p:custDataLst>
                    <p:tags r:id="rId64"/>
                  </p:custDataLst>
                </p:nvPr>
              </p:nvSpPr>
              <p:spPr bwMode="auto">
                <a:xfrm>
                  <a:off x="1000" y="1647"/>
                  <a:ext cx="10" cy="10"/>
                </a:xfrm>
                <a:custGeom>
                  <a:avLst/>
                  <a:gdLst>
                    <a:gd name="T0" fmla="*/ 6 w 12"/>
                    <a:gd name="T1" fmla="*/ 6 h 12"/>
                    <a:gd name="T2" fmla="*/ 6 w 12"/>
                    <a:gd name="T3" fmla="*/ 0 h 12"/>
                    <a:gd name="T4" fmla="*/ 6 w 12"/>
                    <a:gd name="T5" fmla="*/ 6 h 12"/>
                    <a:gd name="T6" fmla="*/ 6 w 12"/>
                    <a:gd name="T7" fmla="*/ 0 h 12"/>
                    <a:gd name="T8" fmla="*/ 6 w 12"/>
                    <a:gd name="T9" fmla="*/ 6 h 12"/>
                    <a:gd name="T10" fmla="*/ 12 w 12"/>
                    <a:gd name="T11" fmla="*/ 6 h 12"/>
                    <a:gd name="T12" fmla="*/ 6 w 12"/>
                    <a:gd name="T13" fmla="*/ 6 h 12"/>
                    <a:gd name="T14" fmla="*/ 6 w 12"/>
                    <a:gd name="T15" fmla="*/ 12 h 12"/>
                    <a:gd name="T16" fmla="*/ 0 w 12"/>
                    <a:gd name="T17" fmla="*/ 12 h 12"/>
                    <a:gd name="T18" fmla="*/ 0 w 12"/>
                    <a:gd name="T19" fmla="*/ 6 h 12"/>
                    <a:gd name="T20" fmla="*/ 6 w 12"/>
                    <a:gd name="T2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6" y="6"/>
                      </a:moveTo>
                      <a:lnTo>
                        <a:pt x="6" y="0"/>
                      </a:lnTo>
                      <a:lnTo>
                        <a:pt x="6" y="6"/>
                      </a:lnTo>
                      <a:lnTo>
                        <a:pt x="6" y="0"/>
                      </a:lnTo>
                      <a:lnTo>
                        <a:pt x="6" y="6"/>
                      </a:lnTo>
                      <a:lnTo>
                        <a:pt x="12" y="6"/>
                      </a:lnTo>
                      <a:lnTo>
                        <a:pt x="6" y="6"/>
                      </a:lnTo>
                      <a:lnTo>
                        <a:pt x="6" y="12"/>
                      </a:lnTo>
                      <a:lnTo>
                        <a:pt x="0" y="12"/>
                      </a:lnTo>
                      <a:lnTo>
                        <a:pt x="0" y="6"/>
                      </a:lnTo>
                      <a:lnTo>
                        <a:pt x="6" y="6"/>
                      </a:lnTo>
                      <a:close/>
                    </a:path>
                  </a:pathLst>
                </a:custGeom>
                <a:solidFill>
                  <a:srgbClr val="CE6B29"/>
                </a:solidFill>
                <a:ln w="9525">
                  <a:solidFill>
                    <a:srgbClr val="808080"/>
                  </a:solidFill>
                  <a:prstDash val="solid"/>
                  <a:round/>
                  <a:headEnd/>
                  <a:tailEnd/>
                </a:ln>
              </p:spPr>
              <p:txBody>
                <a:bodyPr/>
                <a:lstStyle/>
                <a:p>
                  <a:endParaRPr lang="en-ZA"/>
                </a:p>
              </p:txBody>
            </p:sp>
            <p:sp>
              <p:nvSpPr>
                <p:cNvPr id="124025" name="Rectangle 121"/>
                <p:cNvSpPr>
                  <a:spLocks noChangeAspect="1" noChangeArrowheads="1"/>
                </p:cNvSpPr>
                <p:nvPr>
                  <p:custDataLst>
                    <p:tags r:id="rId65"/>
                  </p:custDataLst>
                </p:nvPr>
              </p:nvSpPr>
              <p:spPr bwMode="auto">
                <a:xfrm>
                  <a:off x="1076" y="1718"/>
                  <a:ext cx="5" cy="5"/>
                </a:xfrm>
                <a:prstGeom prst="rect">
                  <a:avLst/>
                </a:prstGeom>
                <a:solidFill>
                  <a:srgbClr val="CE6B29"/>
                </a:solidFill>
                <a:ln w="9525">
                  <a:solidFill>
                    <a:srgbClr val="808080"/>
                  </a:solidFill>
                  <a:miter lim="800000"/>
                  <a:headEnd/>
                  <a:tailEnd/>
                </a:ln>
              </p:spPr>
              <p:txBody>
                <a:bodyPr/>
                <a:lstStyle/>
                <a:p>
                  <a:pPr algn="ctr"/>
                  <a:endParaRPr lang="en-US" sz="700" b="1"/>
                </a:p>
              </p:txBody>
            </p:sp>
            <p:sp>
              <p:nvSpPr>
                <p:cNvPr id="124026" name="Freeform 122"/>
                <p:cNvSpPr>
                  <a:spLocks noChangeAspect="1"/>
                </p:cNvSpPr>
                <p:nvPr>
                  <p:custDataLst>
                    <p:tags r:id="rId66"/>
                  </p:custDataLst>
                </p:nvPr>
              </p:nvSpPr>
              <p:spPr bwMode="auto">
                <a:xfrm>
                  <a:off x="1010" y="1652"/>
                  <a:ext cx="5" cy="5"/>
                </a:xfrm>
                <a:custGeom>
                  <a:avLst/>
                  <a:gdLst>
                    <a:gd name="T0" fmla="*/ 6 w 6"/>
                    <a:gd name="T1" fmla="*/ 6 h 6"/>
                    <a:gd name="T2" fmla="*/ 0 w 6"/>
                    <a:gd name="T3" fmla="*/ 6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0" y="6"/>
                      </a:lnTo>
                      <a:lnTo>
                        <a:pt x="0" y="0"/>
                      </a:lnTo>
                      <a:lnTo>
                        <a:pt x="6" y="6"/>
                      </a:lnTo>
                      <a:close/>
                    </a:path>
                  </a:pathLst>
                </a:custGeom>
                <a:solidFill>
                  <a:srgbClr val="CE6B29"/>
                </a:solidFill>
                <a:ln w="9525">
                  <a:solidFill>
                    <a:srgbClr val="808080"/>
                  </a:solidFill>
                  <a:prstDash val="solid"/>
                  <a:round/>
                  <a:headEnd/>
                  <a:tailEnd/>
                </a:ln>
              </p:spPr>
              <p:txBody>
                <a:bodyPr/>
                <a:lstStyle/>
                <a:p>
                  <a:endParaRPr lang="en-ZA"/>
                </a:p>
              </p:txBody>
            </p:sp>
            <p:sp>
              <p:nvSpPr>
                <p:cNvPr id="124027" name="Freeform 123"/>
                <p:cNvSpPr>
                  <a:spLocks noChangeAspect="1"/>
                </p:cNvSpPr>
                <p:nvPr>
                  <p:custDataLst>
                    <p:tags r:id="rId67"/>
                  </p:custDataLst>
                </p:nvPr>
              </p:nvSpPr>
              <p:spPr bwMode="auto">
                <a:xfrm>
                  <a:off x="989" y="1637"/>
                  <a:ext cx="16" cy="15"/>
                </a:xfrm>
                <a:custGeom>
                  <a:avLst/>
                  <a:gdLst>
                    <a:gd name="T0" fmla="*/ 18 w 18"/>
                    <a:gd name="T1" fmla="*/ 6 h 18"/>
                    <a:gd name="T2" fmla="*/ 12 w 18"/>
                    <a:gd name="T3" fmla="*/ 12 h 18"/>
                    <a:gd name="T4" fmla="*/ 6 w 18"/>
                    <a:gd name="T5" fmla="*/ 12 h 18"/>
                    <a:gd name="T6" fmla="*/ 6 w 18"/>
                    <a:gd name="T7" fmla="*/ 18 h 18"/>
                    <a:gd name="T8" fmla="*/ 6 w 18"/>
                    <a:gd name="T9" fmla="*/ 12 h 18"/>
                    <a:gd name="T10" fmla="*/ 6 w 18"/>
                    <a:gd name="T11" fmla="*/ 18 h 18"/>
                    <a:gd name="T12" fmla="*/ 6 w 18"/>
                    <a:gd name="T13" fmla="*/ 12 h 18"/>
                    <a:gd name="T14" fmla="*/ 0 w 18"/>
                    <a:gd name="T15" fmla="*/ 18 h 18"/>
                    <a:gd name="T16" fmla="*/ 0 w 18"/>
                    <a:gd name="T17" fmla="*/ 12 h 18"/>
                    <a:gd name="T18" fmla="*/ 0 w 18"/>
                    <a:gd name="T19" fmla="*/ 6 h 18"/>
                    <a:gd name="T20" fmla="*/ 6 w 18"/>
                    <a:gd name="T21" fmla="*/ 6 h 18"/>
                    <a:gd name="T22" fmla="*/ 6 w 18"/>
                    <a:gd name="T23" fmla="*/ 0 h 18"/>
                    <a:gd name="T24" fmla="*/ 12 w 18"/>
                    <a:gd name="T25" fmla="*/ 0 h 18"/>
                    <a:gd name="T26" fmla="*/ 12 w 18"/>
                    <a:gd name="T27" fmla="*/ 6 h 18"/>
                    <a:gd name="T28" fmla="*/ 18 w 18"/>
                    <a:gd name="T2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8" y="6"/>
                      </a:moveTo>
                      <a:lnTo>
                        <a:pt x="12" y="12"/>
                      </a:lnTo>
                      <a:lnTo>
                        <a:pt x="6" y="12"/>
                      </a:lnTo>
                      <a:lnTo>
                        <a:pt x="6" y="18"/>
                      </a:lnTo>
                      <a:lnTo>
                        <a:pt x="6" y="12"/>
                      </a:lnTo>
                      <a:lnTo>
                        <a:pt x="6" y="18"/>
                      </a:lnTo>
                      <a:lnTo>
                        <a:pt x="6" y="12"/>
                      </a:lnTo>
                      <a:lnTo>
                        <a:pt x="0" y="18"/>
                      </a:lnTo>
                      <a:lnTo>
                        <a:pt x="0" y="12"/>
                      </a:lnTo>
                      <a:lnTo>
                        <a:pt x="0" y="6"/>
                      </a:lnTo>
                      <a:lnTo>
                        <a:pt x="6" y="6"/>
                      </a:lnTo>
                      <a:lnTo>
                        <a:pt x="6" y="0"/>
                      </a:lnTo>
                      <a:lnTo>
                        <a:pt x="12" y="0"/>
                      </a:lnTo>
                      <a:lnTo>
                        <a:pt x="12" y="6"/>
                      </a:lnTo>
                      <a:lnTo>
                        <a:pt x="18" y="6"/>
                      </a:lnTo>
                      <a:close/>
                    </a:path>
                  </a:pathLst>
                </a:custGeom>
                <a:solidFill>
                  <a:srgbClr val="CE6B29"/>
                </a:solidFill>
                <a:ln w="9525">
                  <a:solidFill>
                    <a:srgbClr val="808080"/>
                  </a:solidFill>
                  <a:prstDash val="solid"/>
                  <a:round/>
                  <a:headEnd/>
                  <a:tailEnd/>
                </a:ln>
              </p:spPr>
              <p:txBody>
                <a:bodyPr/>
                <a:lstStyle/>
                <a:p>
                  <a:endParaRPr lang="en-ZA"/>
                </a:p>
              </p:txBody>
            </p:sp>
            <p:sp>
              <p:nvSpPr>
                <p:cNvPr id="124028" name="Freeform 124"/>
                <p:cNvSpPr>
                  <a:spLocks noChangeAspect="1"/>
                </p:cNvSpPr>
                <p:nvPr>
                  <p:custDataLst>
                    <p:tags r:id="rId68"/>
                  </p:custDataLst>
                </p:nvPr>
              </p:nvSpPr>
              <p:spPr bwMode="auto">
                <a:xfrm>
                  <a:off x="1015" y="1734"/>
                  <a:ext cx="0" cy="5"/>
                </a:xfrm>
                <a:custGeom>
                  <a:avLst/>
                  <a:gdLst>
                    <a:gd name="T0" fmla="*/ 6 h 6"/>
                    <a:gd name="T1" fmla="*/ 0 h 6"/>
                    <a:gd name="T2" fmla="*/ 6 h 6"/>
                  </a:gdLst>
                  <a:ahLst/>
                  <a:cxnLst>
                    <a:cxn ang="0">
                      <a:pos x="0" y="T0"/>
                    </a:cxn>
                    <a:cxn ang="0">
                      <a:pos x="0" y="T1"/>
                    </a:cxn>
                    <a:cxn ang="0">
                      <a:pos x="0" y="T2"/>
                    </a:cxn>
                  </a:cxnLst>
                  <a:rect l="0" t="0" r="r" b="b"/>
                  <a:pathLst>
                    <a:path h="6">
                      <a:moveTo>
                        <a:pt x="0" y="6"/>
                      </a:moveTo>
                      <a:lnTo>
                        <a:pt x="0" y="0"/>
                      </a:lnTo>
                      <a:lnTo>
                        <a:pt x="0" y="6"/>
                      </a:lnTo>
                      <a:close/>
                    </a:path>
                  </a:pathLst>
                </a:custGeom>
                <a:solidFill>
                  <a:srgbClr val="CE6B29"/>
                </a:solidFill>
                <a:ln w="9525">
                  <a:solidFill>
                    <a:srgbClr val="808080"/>
                  </a:solidFill>
                  <a:prstDash val="solid"/>
                  <a:round/>
                  <a:headEnd/>
                  <a:tailEnd/>
                </a:ln>
              </p:spPr>
              <p:txBody>
                <a:bodyPr/>
                <a:lstStyle/>
                <a:p>
                  <a:endParaRPr lang="en-ZA"/>
                </a:p>
              </p:txBody>
            </p:sp>
            <p:sp>
              <p:nvSpPr>
                <p:cNvPr id="124029" name="Freeform 125"/>
                <p:cNvSpPr>
                  <a:spLocks noChangeAspect="1"/>
                </p:cNvSpPr>
                <p:nvPr>
                  <p:custDataLst>
                    <p:tags r:id="rId69"/>
                  </p:custDataLst>
                </p:nvPr>
              </p:nvSpPr>
              <p:spPr bwMode="auto">
                <a:xfrm>
                  <a:off x="1025" y="1657"/>
                  <a:ext cx="20" cy="10"/>
                </a:xfrm>
                <a:custGeom>
                  <a:avLst/>
                  <a:gdLst>
                    <a:gd name="T0" fmla="*/ 6 w 24"/>
                    <a:gd name="T1" fmla="*/ 6 h 12"/>
                    <a:gd name="T2" fmla="*/ 12 w 24"/>
                    <a:gd name="T3" fmla="*/ 6 h 12"/>
                    <a:gd name="T4" fmla="*/ 18 w 24"/>
                    <a:gd name="T5" fmla="*/ 6 h 12"/>
                    <a:gd name="T6" fmla="*/ 24 w 24"/>
                    <a:gd name="T7" fmla="*/ 6 h 12"/>
                    <a:gd name="T8" fmla="*/ 24 w 24"/>
                    <a:gd name="T9" fmla="*/ 12 h 12"/>
                    <a:gd name="T10" fmla="*/ 18 w 24"/>
                    <a:gd name="T11" fmla="*/ 6 h 12"/>
                    <a:gd name="T12" fmla="*/ 18 w 24"/>
                    <a:gd name="T13" fmla="*/ 12 h 12"/>
                    <a:gd name="T14" fmla="*/ 18 w 24"/>
                    <a:gd name="T15" fmla="*/ 6 h 12"/>
                    <a:gd name="T16" fmla="*/ 12 w 24"/>
                    <a:gd name="T17" fmla="*/ 6 h 12"/>
                    <a:gd name="T18" fmla="*/ 12 w 24"/>
                    <a:gd name="T19" fmla="*/ 12 h 12"/>
                    <a:gd name="T20" fmla="*/ 6 w 24"/>
                    <a:gd name="T21" fmla="*/ 12 h 12"/>
                    <a:gd name="T22" fmla="*/ 6 w 24"/>
                    <a:gd name="T23" fmla="*/ 6 h 12"/>
                    <a:gd name="T24" fmla="*/ 0 w 24"/>
                    <a:gd name="T25" fmla="*/ 6 h 12"/>
                    <a:gd name="T26" fmla="*/ 6 w 24"/>
                    <a:gd name="T27" fmla="*/ 6 h 12"/>
                    <a:gd name="T28" fmla="*/ 6 w 24"/>
                    <a:gd name="T29" fmla="*/ 0 h 12"/>
                    <a:gd name="T30" fmla="*/ 6 w 24"/>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2">
                      <a:moveTo>
                        <a:pt x="6" y="6"/>
                      </a:moveTo>
                      <a:lnTo>
                        <a:pt x="12" y="6"/>
                      </a:lnTo>
                      <a:lnTo>
                        <a:pt x="18" y="6"/>
                      </a:lnTo>
                      <a:lnTo>
                        <a:pt x="24" y="6"/>
                      </a:lnTo>
                      <a:lnTo>
                        <a:pt x="24" y="12"/>
                      </a:lnTo>
                      <a:lnTo>
                        <a:pt x="18" y="6"/>
                      </a:lnTo>
                      <a:lnTo>
                        <a:pt x="18" y="12"/>
                      </a:lnTo>
                      <a:lnTo>
                        <a:pt x="18" y="6"/>
                      </a:lnTo>
                      <a:lnTo>
                        <a:pt x="12" y="6"/>
                      </a:lnTo>
                      <a:lnTo>
                        <a:pt x="12" y="12"/>
                      </a:lnTo>
                      <a:lnTo>
                        <a:pt x="6" y="12"/>
                      </a:lnTo>
                      <a:lnTo>
                        <a:pt x="6" y="6"/>
                      </a:lnTo>
                      <a:lnTo>
                        <a:pt x="0" y="6"/>
                      </a:lnTo>
                      <a:lnTo>
                        <a:pt x="6" y="6"/>
                      </a:lnTo>
                      <a:lnTo>
                        <a:pt x="6" y="0"/>
                      </a:lnTo>
                      <a:lnTo>
                        <a:pt x="6" y="6"/>
                      </a:lnTo>
                      <a:close/>
                    </a:path>
                  </a:pathLst>
                </a:custGeom>
                <a:solidFill>
                  <a:srgbClr val="CE6B29"/>
                </a:solidFill>
                <a:ln w="9525">
                  <a:solidFill>
                    <a:srgbClr val="808080"/>
                  </a:solidFill>
                  <a:prstDash val="solid"/>
                  <a:round/>
                  <a:headEnd/>
                  <a:tailEnd/>
                </a:ln>
              </p:spPr>
              <p:txBody>
                <a:bodyPr/>
                <a:lstStyle/>
                <a:p>
                  <a:endParaRPr lang="en-ZA"/>
                </a:p>
              </p:txBody>
            </p:sp>
            <p:sp>
              <p:nvSpPr>
                <p:cNvPr id="124030" name="Freeform 126"/>
                <p:cNvSpPr>
                  <a:spLocks noChangeAspect="1"/>
                </p:cNvSpPr>
                <p:nvPr>
                  <p:custDataLst>
                    <p:tags r:id="rId70"/>
                  </p:custDataLst>
                </p:nvPr>
              </p:nvSpPr>
              <p:spPr bwMode="auto">
                <a:xfrm>
                  <a:off x="1086" y="1652"/>
                  <a:ext cx="5" cy="10"/>
                </a:xfrm>
                <a:custGeom>
                  <a:avLst/>
                  <a:gdLst>
                    <a:gd name="T0" fmla="*/ 6 w 6"/>
                    <a:gd name="T1" fmla="*/ 0 h 12"/>
                    <a:gd name="T2" fmla="*/ 6 w 6"/>
                    <a:gd name="T3" fmla="*/ 6 h 12"/>
                    <a:gd name="T4" fmla="*/ 6 w 6"/>
                    <a:gd name="T5" fmla="*/ 12 h 12"/>
                    <a:gd name="T6" fmla="*/ 6 w 6"/>
                    <a:gd name="T7" fmla="*/ 6 h 12"/>
                    <a:gd name="T8" fmla="*/ 0 w 6"/>
                    <a:gd name="T9" fmla="*/ 6 h 12"/>
                    <a:gd name="T10" fmla="*/ 0 w 6"/>
                    <a:gd name="T11" fmla="*/ 0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lnTo>
                        <a:pt x="6" y="6"/>
                      </a:lnTo>
                      <a:lnTo>
                        <a:pt x="6" y="12"/>
                      </a:lnTo>
                      <a:lnTo>
                        <a:pt x="6" y="6"/>
                      </a:lnTo>
                      <a:lnTo>
                        <a:pt x="0" y="6"/>
                      </a:lnTo>
                      <a:lnTo>
                        <a:pt x="0" y="0"/>
                      </a:lnTo>
                      <a:lnTo>
                        <a:pt x="6" y="0"/>
                      </a:lnTo>
                      <a:close/>
                    </a:path>
                  </a:pathLst>
                </a:custGeom>
                <a:solidFill>
                  <a:srgbClr val="CE6B29"/>
                </a:solidFill>
                <a:ln w="9525">
                  <a:solidFill>
                    <a:srgbClr val="808080"/>
                  </a:solidFill>
                  <a:prstDash val="solid"/>
                  <a:round/>
                  <a:headEnd/>
                  <a:tailEnd/>
                </a:ln>
              </p:spPr>
              <p:txBody>
                <a:bodyPr/>
                <a:lstStyle/>
                <a:p>
                  <a:endParaRPr lang="en-ZA"/>
                </a:p>
              </p:txBody>
            </p:sp>
            <p:sp>
              <p:nvSpPr>
                <p:cNvPr id="124031" name="Freeform 127"/>
                <p:cNvSpPr>
                  <a:spLocks noChangeAspect="1"/>
                </p:cNvSpPr>
                <p:nvPr>
                  <p:custDataLst>
                    <p:tags r:id="rId71"/>
                  </p:custDataLst>
                </p:nvPr>
              </p:nvSpPr>
              <p:spPr bwMode="auto">
                <a:xfrm>
                  <a:off x="1025" y="1728"/>
                  <a:ext cx="10" cy="11"/>
                </a:xfrm>
                <a:custGeom>
                  <a:avLst/>
                  <a:gdLst>
                    <a:gd name="T0" fmla="*/ 0 w 12"/>
                    <a:gd name="T1" fmla="*/ 0 h 12"/>
                    <a:gd name="T2" fmla="*/ 6 w 12"/>
                    <a:gd name="T3" fmla="*/ 0 h 12"/>
                    <a:gd name="T4" fmla="*/ 6 w 12"/>
                    <a:gd name="T5" fmla="*/ 6 h 12"/>
                    <a:gd name="T6" fmla="*/ 12 w 12"/>
                    <a:gd name="T7" fmla="*/ 6 h 12"/>
                    <a:gd name="T8" fmla="*/ 6 w 12"/>
                    <a:gd name="T9" fmla="*/ 12 h 12"/>
                    <a:gd name="T10" fmla="*/ 0 w 12"/>
                    <a:gd name="T11" fmla="*/ 12 h 12"/>
                    <a:gd name="T12" fmla="*/ 0 w 12"/>
                    <a:gd name="T13" fmla="*/ 6 h 12"/>
                    <a:gd name="T14" fmla="*/ 0 w 1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0"/>
                      </a:moveTo>
                      <a:lnTo>
                        <a:pt x="6" y="0"/>
                      </a:lnTo>
                      <a:lnTo>
                        <a:pt x="6" y="6"/>
                      </a:lnTo>
                      <a:lnTo>
                        <a:pt x="12" y="6"/>
                      </a:lnTo>
                      <a:lnTo>
                        <a:pt x="6" y="12"/>
                      </a:lnTo>
                      <a:lnTo>
                        <a:pt x="0" y="12"/>
                      </a:lnTo>
                      <a:lnTo>
                        <a:pt x="0" y="6"/>
                      </a:lnTo>
                      <a:lnTo>
                        <a:pt x="0" y="0"/>
                      </a:lnTo>
                      <a:close/>
                    </a:path>
                  </a:pathLst>
                </a:custGeom>
                <a:solidFill>
                  <a:srgbClr val="CE6B29">
                    <a:alpha val="70000"/>
                  </a:srgbClr>
                </a:solidFill>
                <a:ln w="9525">
                  <a:solidFill>
                    <a:srgbClr val="808080"/>
                  </a:solidFill>
                  <a:prstDash val="solid"/>
                  <a:round/>
                  <a:headEnd/>
                  <a:tailEnd/>
                </a:ln>
              </p:spPr>
              <p:txBody>
                <a:bodyPr/>
                <a:lstStyle/>
                <a:p>
                  <a:endParaRPr lang="en-ZA"/>
                </a:p>
              </p:txBody>
            </p:sp>
            <p:sp>
              <p:nvSpPr>
                <p:cNvPr id="124032" name="Freeform 128"/>
                <p:cNvSpPr>
                  <a:spLocks noChangeAspect="1"/>
                </p:cNvSpPr>
                <p:nvPr>
                  <p:custDataLst>
                    <p:tags r:id="rId72"/>
                  </p:custDataLst>
                </p:nvPr>
              </p:nvSpPr>
              <p:spPr bwMode="auto">
                <a:xfrm>
                  <a:off x="1091" y="1677"/>
                  <a:ext cx="11" cy="11"/>
                </a:xfrm>
                <a:custGeom>
                  <a:avLst/>
                  <a:gdLst>
                    <a:gd name="T0" fmla="*/ 6 w 12"/>
                    <a:gd name="T1" fmla="*/ 0 h 12"/>
                    <a:gd name="T2" fmla="*/ 12 w 12"/>
                    <a:gd name="T3" fmla="*/ 0 h 12"/>
                    <a:gd name="T4" fmla="*/ 12 w 12"/>
                    <a:gd name="T5" fmla="*/ 6 h 12"/>
                    <a:gd name="T6" fmla="*/ 12 w 12"/>
                    <a:gd name="T7" fmla="*/ 12 h 12"/>
                    <a:gd name="T8" fmla="*/ 6 w 12"/>
                    <a:gd name="T9" fmla="*/ 12 h 12"/>
                    <a:gd name="T10" fmla="*/ 0 w 12"/>
                    <a:gd name="T11" fmla="*/ 12 h 12"/>
                    <a:gd name="T12" fmla="*/ 0 w 12"/>
                    <a:gd name="T13" fmla="*/ 6 h 12"/>
                    <a:gd name="T14" fmla="*/ 0 w 12"/>
                    <a:gd name="T15" fmla="*/ 0 h 12"/>
                    <a:gd name="T16" fmla="*/ 6 w 1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6" y="0"/>
                      </a:moveTo>
                      <a:lnTo>
                        <a:pt x="12" y="0"/>
                      </a:lnTo>
                      <a:lnTo>
                        <a:pt x="12" y="6"/>
                      </a:lnTo>
                      <a:lnTo>
                        <a:pt x="12" y="12"/>
                      </a:lnTo>
                      <a:lnTo>
                        <a:pt x="6" y="12"/>
                      </a:lnTo>
                      <a:lnTo>
                        <a:pt x="0" y="12"/>
                      </a:lnTo>
                      <a:lnTo>
                        <a:pt x="0" y="6"/>
                      </a:lnTo>
                      <a:lnTo>
                        <a:pt x="0" y="0"/>
                      </a:lnTo>
                      <a:lnTo>
                        <a:pt x="6" y="0"/>
                      </a:lnTo>
                      <a:close/>
                    </a:path>
                  </a:pathLst>
                </a:custGeom>
                <a:solidFill>
                  <a:srgbClr val="CE6B29"/>
                </a:solidFill>
                <a:ln w="9525">
                  <a:solidFill>
                    <a:srgbClr val="808080"/>
                  </a:solidFill>
                  <a:prstDash val="solid"/>
                  <a:round/>
                  <a:headEnd/>
                  <a:tailEnd/>
                </a:ln>
              </p:spPr>
              <p:txBody>
                <a:bodyPr/>
                <a:lstStyle/>
                <a:p>
                  <a:endParaRPr lang="en-ZA"/>
                </a:p>
              </p:txBody>
            </p:sp>
          </p:grpSp>
        </p:grpSp>
        <p:sp>
          <p:nvSpPr>
            <p:cNvPr id="124033" name="Freeform 129"/>
            <p:cNvSpPr>
              <a:spLocks noChangeAspect="1"/>
            </p:cNvSpPr>
            <p:nvPr>
              <p:custDataLst>
                <p:tags r:id="rId44"/>
              </p:custDataLst>
            </p:nvPr>
          </p:nvSpPr>
          <p:spPr bwMode="auto">
            <a:xfrm>
              <a:off x="4669" y="1664"/>
              <a:ext cx="171" cy="184"/>
            </a:xfrm>
            <a:custGeom>
              <a:avLst/>
              <a:gdLst>
                <a:gd name="T0" fmla="*/ 72 w 276"/>
                <a:gd name="T1" fmla="*/ 30 h 282"/>
                <a:gd name="T2" fmla="*/ 78 w 276"/>
                <a:gd name="T3" fmla="*/ 18 h 282"/>
                <a:gd name="T4" fmla="*/ 102 w 276"/>
                <a:gd name="T5" fmla="*/ 24 h 282"/>
                <a:gd name="T6" fmla="*/ 114 w 276"/>
                <a:gd name="T7" fmla="*/ 18 h 282"/>
                <a:gd name="T8" fmla="*/ 120 w 276"/>
                <a:gd name="T9" fmla="*/ 30 h 282"/>
                <a:gd name="T10" fmla="*/ 144 w 276"/>
                <a:gd name="T11" fmla="*/ 24 h 282"/>
                <a:gd name="T12" fmla="*/ 174 w 276"/>
                <a:gd name="T13" fmla="*/ 12 h 282"/>
                <a:gd name="T14" fmla="*/ 210 w 276"/>
                <a:gd name="T15" fmla="*/ 6 h 282"/>
                <a:gd name="T16" fmla="*/ 228 w 276"/>
                <a:gd name="T17" fmla="*/ 6 h 282"/>
                <a:gd name="T18" fmla="*/ 234 w 276"/>
                <a:gd name="T19" fmla="*/ 12 h 282"/>
                <a:gd name="T20" fmla="*/ 234 w 276"/>
                <a:gd name="T21" fmla="*/ 18 h 282"/>
                <a:gd name="T22" fmla="*/ 234 w 276"/>
                <a:gd name="T23" fmla="*/ 24 h 282"/>
                <a:gd name="T24" fmla="*/ 246 w 276"/>
                <a:gd name="T25" fmla="*/ 30 h 282"/>
                <a:gd name="T26" fmla="*/ 246 w 276"/>
                <a:gd name="T27" fmla="*/ 36 h 282"/>
                <a:gd name="T28" fmla="*/ 246 w 276"/>
                <a:gd name="T29" fmla="*/ 42 h 282"/>
                <a:gd name="T30" fmla="*/ 252 w 276"/>
                <a:gd name="T31" fmla="*/ 54 h 282"/>
                <a:gd name="T32" fmla="*/ 258 w 276"/>
                <a:gd name="T33" fmla="*/ 66 h 282"/>
                <a:gd name="T34" fmla="*/ 270 w 276"/>
                <a:gd name="T35" fmla="*/ 84 h 282"/>
                <a:gd name="T36" fmla="*/ 270 w 276"/>
                <a:gd name="T37" fmla="*/ 108 h 282"/>
                <a:gd name="T38" fmla="*/ 270 w 276"/>
                <a:gd name="T39" fmla="*/ 132 h 282"/>
                <a:gd name="T40" fmla="*/ 258 w 276"/>
                <a:gd name="T41" fmla="*/ 138 h 282"/>
                <a:gd name="T42" fmla="*/ 258 w 276"/>
                <a:gd name="T43" fmla="*/ 144 h 282"/>
                <a:gd name="T44" fmla="*/ 246 w 276"/>
                <a:gd name="T45" fmla="*/ 150 h 282"/>
                <a:gd name="T46" fmla="*/ 246 w 276"/>
                <a:gd name="T47" fmla="*/ 168 h 282"/>
                <a:gd name="T48" fmla="*/ 234 w 276"/>
                <a:gd name="T49" fmla="*/ 174 h 282"/>
                <a:gd name="T50" fmla="*/ 228 w 276"/>
                <a:gd name="T51" fmla="*/ 192 h 282"/>
                <a:gd name="T52" fmla="*/ 222 w 276"/>
                <a:gd name="T53" fmla="*/ 204 h 282"/>
                <a:gd name="T54" fmla="*/ 216 w 276"/>
                <a:gd name="T55" fmla="*/ 228 h 282"/>
                <a:gd name="T56" fmla="*/ 102 w 276"/>
                <a:gd name="T57" fmla="*/ 258 h 282"/>
                <a:gd name="T58" fmla="*/ 66 w 276"/>
                <a:gd name="T59" fmla="*/ 258 h 282"/>
                <a:gd name="T60" fmla="*/ 48 w 276"/>
                <a:gd name="T61" fmla="*/ 258 h 282"/>
                <a:gd name="T62" fmla="*/ 36 w 276"/>
                <a:gd name="T63" fmla="*/ 264 h 282"/>
                <a:gd name="T64" fmla="*/ 30 w 276"/>
                <a:gd name="T65" fmla="*/ 276 h 282"/>
                <a:gd name="T66" fmla="*/ 18 w 276"/>
                <a:gd name="T67" fmla="*/ 282 h 282"/>
                <a:gd name="T68" fmla="*/ 12 w 276"/>
                <a:gd name="T69" fmla="*/ 270 h 282"/>
                <a:gd name="T70" fmla="*/ 6 w 276"/>
                <a:gd name="T71" fmla="*/ 270 h 282"/>
                <a:gd name="T72" fmla="*/ 0 w 276"/>
                <a:gd name="T73" fmla="*/ 264 h 282"/>
                <a:gd name="T74" fmla="*/ 6 w 276"/>
                <a:gd name="T75" fmla="*/ 252 h 282"/>
                <a:gd name="T76" fmla="*/ 6 w 276"/>
                <a:gd name="T77" fmla="*/ 234 h 282"/>
                <a:gd name="T78" fmla="*/ 12 w 276"/>
                <a:gd name="T79" fmla="*/ 204 h 282"/>
                <a:gd name="T80" fmla="*/ 18 w 276"/>
                <a:gd name="T81" fmla="*/ 192 h 282"/>
                <a:gd name="T82" fmla="*/ 24 w 276"/>
                <a:gd name="T83" fmla="*/ 174 h 282"/>
                <a:gd name="T84" fmla="*/ 30 w 276"/>
                <a:gd name="T85" fmla="*/ 162 h 282"/>
                <a:gd name="T86" fmla="*/ 36 w 276"/>
                <a:gd name="T87" fmla="*/ 150 h 282"/>
                <a:gd name="T88" fmla="*/ 60 w 276"/>
                <a:gd name="T89" fmla="*/ 132 h 282"/>
                <a:gd name="T90" fmla="*/ 84 w 276"/>
                <a:gd name="T91" fmla="*/ 108 h 282"/>
                <a:gd name="T92" fmla="*/ 78 w 276"/>
                <a:gd name="T93" fmla="*/ 96 h 282"/>
                <a:gd name="T94" fmla="*/ 66 w 276"/>
                <a:gd name="T95" fmla="*/ 90 h 282"/>
                <a:gd name="T96" fmla="*/ 60 w 276"/>
                <a:gd name="T97" fmla="*/ 78 h 282"/>
                <a:gd name="T98" fmla="*/ 66 w 276"/>
                <a:gd name="T99" fmla="*/ 60 h 282"/>
                <a:gd name="T100" fmla="*/ 66 w 276"/>
                <a:gd name="T101" fmla="*/ 48 h 282"/>
                <a:gd name="T102" fmla="*/ 66 w 276"/>
                <a:gd name="T103" fmla="*/ 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6" h="282">
                  <a:moveTo>
                    <a:pt x="66" y="36"/>
                  </a:moveTo>
                  <a:lnTo>
                    <a:pt x="66" y="30"/>
                  </a:lnTo>
                  <a:lnTo>
                    <a:pt x="72" y="30"/>
                  </a:lnTo>
                  <a:lnTo>
                    <a:pt x="72" y="24"/>
                  </a:lnTo>
                  <a:lnTo>
                    <a:pt x="78" y="24"/>
                  </a:lnTo>
                  <a:lnTo>
                    <a:pt x="78" y="18"/>
                  </a:lnTo>
                  <a:lnTo>
                    <a:pt x="84" y="18"/>
                  </a:lnTo>
                  <a:lnTo>
                    <a:pt x="90" y="18"/>
                  </a:lnTo>
                  <a:lnTo>
                    <a:pt x="102" y="24"/>
                  </a:lnTo>
                  <a:lnTo>
                    <a:pt x="108" y="24"/>
                  </a:lnTo>
                  <a:lnTo>
                    <a:pt x="108" y="18"/>
                  </a:lnTo>
                  <a:lnTo>
                    <a:pt x="114" y="18"/>
                  </a:lnTo>
                  <a:lnTo>
                    <a:pt x="120" y="18"/>
                  </a:lnTo>
                  <a:lnTo>
                    <a:pt x="120" y="24"/>
                  </a:lnTo>
                  <a:lnTo>
                    <a:pt x="120" y="30"/>
                  </a:lnTo>
                  <a:lnTo>
                    <a:pt x="126" y="30"/>
                  </a:lnTo>
                  <a:lnTo>
                    <a:pt x="132" y="30"/>
                  </a:lnTo>
                  <a:lnTo>
                    <a:pt x="144" y="24"/>
                  </a:lnTo>
                  <a:lnTo>
                    <a:pt x="156" y="18"/>
                  </a:lnTo>
                  <a:lnTo>
                    <a:pt x="168" y="18"/>
                  </a:lnTo>
                  <a:lnTo>
                    <a:pt x="174" y="12"/>
                  </a:lnTo>
                  <a:lnTo>
                    <a:pt x="180" y="18"/>
                  </a:lnTo>
                  <a:lnTo>
                    <a:pt x="198" y="24"/>
                  </a:lnTo>
                  <a:lnTo>
                    <a:pt x="210" y="6"/>
                  </a:lnTo>
                  <a:lnTo>
                    <a:pt x="222" y="0"/>
                  </a:lnTo>
                  <a:lnTo>
                    <a:pt x="228" y="0"/>
                  </a:lnTo>
                  <a:lnTo>
                    <a:pt x="228" y="6"/>
                  </a:lnTo>
                  <a:lnTo>
                    <a:pt x="228" y="12"/>
                  </a:lnTo>
                  <a:lnTo>
                    <a:pt x="228" y="18"/>
                  </a:lnTo>
                  <a:lnTo>
                    <a:pt x="234" y="12"/>
                  </a:lnTo>
                  <a:lnTo>
                    <a:pt x="234" y="18"/>
                  </a:lnTo>
                  <a:lnTo>
                    <a:pt x="228" y="18"/>
                  </a:lnTo>
                  <a:lnTo>
                    <a:pt x="234" y="18"/>
                  </a:lnTo>
                  <a:lnTo>
                    <a:pt x="228" y="18"/>
                  </a:lnTo>
                  <a:lnTo>
                    <a:pt x="234" y="18"/>
                  </a:lnTo>
                  <a:lnTo>
                    <a:pt x="234" y="24"/>
                  </a:lnTo>
                  <a:lnTo>
                    <a:pt x="240" y="24"/>
                  </a:lnTo>
                  <a:lnTo>
                    <a:pt x="246" y="24"/>
                  </a:lnTo>
                  <a:lnTo>
                    <a:pt x="246" y="30"/>
                  </a:lnTo>
                  <a:lnTo>
                    <a:pt x="246" y="36"/>
                  </a:lnTo>
                  <a:lnTo>
                    <a:pt x="240" y="36"/>
                  </a:lnTo>
                  <a:lnTo>
                    <a:pt x="246" y="36"/>
                  </a:lnTo>
                  <a:lnTo>
                    <a:pt x="240" y="36"/>
                  </a:lnTo>
                  <a:lnTo>
                    <a:pt x="240" y="42"/>
                  </a:lnTo>
                  <a:lnTo>
                    <a:pt x="246" y="42"/>
                  </a:lnTo>
                  <a:lnTo>
                    <a:pt x="246" y="48"/>
                  </a:lnTo>
                  <a:lnTo>
                    <a:pt x="246" y="54"/>
                  </a:lnTo>
                  <a:lnTo>
                    <a:pt x="252" y="54"/>
                  </a:lnTo>
                  <a:lnTo>
                    <a:pt x="252" y="60"/>
                  </a:lnTo>
                  <a:lnTo>
                    <a:pt x="252" y="66"/>
                  </a:lnTo>
                  <a:lnTo>
                    <a:pt x="258" y="66"/>
                  </a:lnTo>
                  <a:lnTo>
                    <a:pt x="264" y="72"/>
                  </a:lnTo>
                  <a:lnTo>
                    <a:pt x="264" y="78"/>
                  </a:lnTo>
                  <a:lnTo>
                    <a:pt x="270" y="84"/>
                  </a:lnTo>
                  <a:lnTo>
                    <a:pt x="270" y="90"/>
                  </a:lnTo>
                  <a:lnTo>
                    <a:pt x="270" y="102"/>
                  </a:lnTo>
                  <a:lnTo>
                    <a:pt x="270" y="108"/>
                  </a:lnTo>
                  <a:lnTo>
                    <a:pt x="276" y="114"/>
                  </a:lnTo>
                  <a:lnTo>
                    <a:pt x="270" y="126"/>
                  </a:lnTo>
                  <a:lnTo>
                    <a:pt x="270" y="132"/>
                  </a:lnTo>
                  <a:lnTo>
                    <a:pt x="264" y="132"/>
                  </a:lnTo>
                  <a:lnTo>
                    <a:pt x="264" y="138"/>
                  </a:lnTo>
                  <a:lnTo>
                    <a:pt x="258" y="138"/>
                  </a:lnTo>
                  <a:lnTo>
                    <a:pt x="264" y="138"/>
                  </a:lnTo>
                  <a:lnTo>
                    <a:pt x="264" y="144"/>
                  </a:lnTo>
                  <a:lnTo>
                    <a:pt x="258" y="144"/>
                  </a:lnTo>
                  <a:lnTo>
                    <a:pt x="258" y="150"/>
                  </a:lnTo>
                  <a:lnTo>
                    <a:pt x="252" y="150"/>
                  </a:lnTo>
                  <a:lnTo>
                    <a:pt x="246" y="150"/>
                  </a:lnTo>
                  <a:lnTo>
                    <a:pt x="246" y="156"/>
                  </a:lnTo>
                  <a:lnTo>
                    <a:pt x="246" y="162"/>
                  </a:lnTo>
                  <a:lnTo>
                    <a:pt x="246" y="168"/>
                  </a:lnTo>
                  <a:lnTo>
                    <a:pt x="240" y="168"/>
                  </a:lnTo>
                  <a:lnTo>
                    <a:pt x="240" y="174"/>
                  </a:lnTo>
                  <a:lnTo>
                    <a:pt x="234" y="174"/>
                  </a:lnTo>
                  <a:lnTo>
                    <a:pt x="228" y="180"/>
                  </a:lnTo>
                  <a:lnTo>
                    <a:pt x="228" y="186"/>
                  </a:lnTo>
                  <a:lnTo>
                    <a:pt x="228" y="192"/>
                  </a:lnTo>
                  <a:lnTo>
                    <a:pt x="222" y="192"/>
                  </a:lnTo>
                  <a:lnTo>
                    <a:pt x="216" y="204"/>
                  </a:lnTo>
                  <a:lnTo>
                    <a:pt x="222" y="204"/>
                  </a:lnTo>
                  <a:lnTo>
                    <a:pt x="222" y="216"/>
                  </a:lnTo>
                  <a:lnTo>
                    <a:pt x="222" y="222"/>
                  </a:lnTo>
                  <a:lnTo>
                    <a:pt x="216" y="228"/>
                  </a:lnTo>
                  <a:lnTo>
                    <a:pt x="216" y="240"/>
                  </a:lnTo>
                  <a:lnTo>
                    <a:pt x="216" y="258"/>
                  </a:lnTo>
                  <a:lnTo>
                    <a:pt x="102" y="258"/>
                  </a:lnTo>
                  <a:lnTo>
                    <a:pt x="84" y="258"/>
                  </a:lnTo>
                  <a:lnTo>
                    <a:pt x="78" y="258"/>
                  </a:lnTo>
                  <a:lnTo>
                    <a:pt x="66" y="258"/>
                  </a:lnTo>
                  <a:lnTo>
                    <a:pt x="60" y="258"/>
                  </a:lnTo>
                  <a:lnTo>
                    <a:pt x="54" y="258"/>
                  </a:lnTo>
                  <a:lnTo>
                    <a:pt x="48" y="258"/>
                  </a:lnTo>
                  <a:lnTo>
                    <a:pt x="42" y="258"/>
                  </a:lnTo>
                  <a:lnTo>
                    <a:pt x="42" y="264"/>
                  </a:lnTo>
                  <a:lnTo>
                    <a:pt x="36" y="264"/>
                  </a:lnTo>
                  <a:lnTo>
                    <a:pt x="36" y="270"/>
                  </a:lnTo>
                  <a:lnTo>
                    <a:pt x="30" y="270"/>
                  </a:lnTo>
                  <a:lnTo>
                    <a:pt x="30" y="276"/>
                  </a:lnTo>
                  <a:lnTo>
                    <a:pt x="24" y="276"/>
                  </a:lnTo>
                  <a:lnTo>
                    <a:pt x="24" y="282"/>
                  </a:lnTo>
                  <a:lnTo>
                    <a:pt x="18" y="282"/>
                  </a:lnTo>
                  <a:lnTo>
                    <a:pt x="18" y="276"/>
                  </a:lnTo>
                  <a:lnTo>
                    <a:pt x="18" y="270"/>
                  </a:lnTo>
                  <a:lnTo>
                    <a:pt x="12" y="270"/>
                  </a:lnTo>
                  <a:lnTo>
                    <a:pt x="12" y="276"/>
                  </a:lnTo>
                  <a:lnTo>
                    <a:pt x="6" y="276"/>
                  </a:lnTo>
                  <a:lnTo>
                    <a:pt x="6" y="270"/>
                  </a:lnTo>
                  <a:lnTo>
                    <a:pt x="0" y="264"/>
                  </a:lnTo>
                  <a:lnTo>
                    <a:pt x="6" y="264"/>
                  </a:lnTo>
                  <a:lnTo>
                    <a:pt x="0" y="264"/>
                  </a:lnTo>
                  <a:lnTo>
                    <a:pt x="6" y="264"/>
                  </a:lnTo>
                  <a:lnTo>
                    <a:pt x="6" y="258"/>
                  </a:lnTo>
                  <a:lnTo>
                    <a:pt x="6" y="252"/>
                  </a:lnTo>
                  <a:lnTo>
                    <a:pt x="6" y="246"/>
                  </a:lnTo>
                  <a:lnTo>
                    <a:pt x="6" y="240"/>
                  </a:lnTo>
                  <a:lnTo>
                    <a:pt x="6" y="234"/>
                  </a:lnTo>
                  <a:lnTo>
                    <a:pt x="6" y="228"/>
                  </a:lnTo>
                  <a:lnTo>
                    <a:pt x="12" y="210"/>
                  </a:lnTo>
                  <a:lnTo>
                    <a:pt x="12" y="204"/>
                  </a:lnTo>
                  <a:lnTo>
                    <a:pt x="12" y="198"/>
                  </a:lnTo>
                  <a:lnTo>
                    <a:pt x="18" y="198"/>
                  </a:lnTo>
                  <a:lnTo>
                    <a:pt x="18" y="192"/>
                  </a:lnTo>
                  <a:lnTo>
                    <a:pt x="18" y="186"/>
                  </a:lnTo>
                  <a:lnTo>
                    <a:pt x="24" y="180"/>
                  </a:lnTo>
                  <a:lnTo>
                    <a:pt x="24" y="174"/>
                  </a:lnTo>
                  <a:lnTo>
                    <a:pt x="24" y="168"/>
                  </a:lnTo>
                  <a:lnTo>
                    <a:pt x="24" y="162"/>
                  </a:lnTo>
                  <a:lnTo>
                    <a:pt x="30" y="162"/>
                  </a:lnTo>
                  <a:lnTo>
                    <a:pt x="36" y="162"/>
                  </a:lnTo>
                  <a:lnTo>
                    <a:pt x="36" y="156"/>
                  </a:lnTo>
                  <a:lnTo>
                    <a:pt x="36" y="150"/>
                  </a:lnTo>
                  <a:lnTo>
                    <a:pt x="42" y="150"/>
                  </a:lnTo>
                  <a:lnTo>
                    <a:pt x="48" y="150"/>
                  </a:lnTo>
                  <a:lnTo>
                    <a:pt x="60" y="132"/>
                  </a:lnTo>
                  <a:lnTo>
                    <a:pt x="72" y="120"/>
                  </a:lnTo>
                  <a:lnTo>
                    <a:pt x="78" y="114"/>
                  </a:lnTo>
                  <a:lnTo>
                    <a:pt x="84" y="108"/>
                  </a:lnTo>
                  <a:lnTo>
                    <a:pt x="90" y="102"/>
                  </a:lnTo>
                  <a:lnTo>
                    <a:pt x="84" y="96"/>
                  </a:lnTo>
                  <a:lnTo>
                    <a:pt x="78" y="96"/>
                  </a:lnTo>
                  <a:lnTo>
                    <a:pt x="78" y="90"/>
                  </a:lnTo>
                  <a:lnTo>
                    <a:pt x="72" y="90"/>
                  </a:lnTo>
                  <a:lnTo>
                    <a:pt x="66" y="90"/>
                  </a:lnTo>
                  <a:lnTo>
                    <a:pt x="66" y="84"/>
                  </a:lnTo>
                  <a:lnTo>
                    <a:pt x="60" y="84"/>
                  </a:lnTo>
                  <a:lnTo>
                    <a:pt x="60" y="78"/>
                  </a:lnTo>
                  <a:lnTo>
                    <a:pt x="66" y="72"/>
                  </a:lnTo>
                  <a:lnTo>
                    <a:pt x="66" y="66"/>
                  </a:lnTo>
                  <a:lnTo>
                    <a:pt x="66" y="60"/>
                  </a:lnTo>
                  <a:lnTo>
                    <a:pt x="60" y="60"/>
                  </a:lnTo>
                  <a:lnTo>
                    <a:pt x="60" y="54"/>
                  </a:lnTo>
                  <a:lnTo>
                    <a:pt x="66" y="48"/>
                  </a:lnTo>
                  <a:lnTo>
                    <a:pt x="66" y="42"/>
                  </a:lnTo>
                  <a:lnTo>
                    <a:pt x="72" y="36"/>
                  </a:lnTo>
                  <a:lnTo>
                    <a:pt x="66" y="36"/>
                  </a:lnTo>
                  <a:close/>
                </a:path>
              </a:pathLst>
            </a:custGeom>
            <a:solidFill>
              <a:srgbClr val="D5CB99"/>
            </a:solidFill>
            <a:ln w="9525">
              <a:solidFill>
                <a:srgbClr val="808080"/>
              </a:solidFill>
              <a:prstDash val="solid"/>
              <a:round/>
              <a:headEnd/>
              <a:tailEnd/>
            </a:ln>
          </p:spPr>
          <p:txBody>
            <a:bodyPr/>
            <a:lstStyle/>
            <a:p>
              <a:endParaRPr lang="en-ZA"/>
            </a:p>
          </p:txBody>
        </p:sp>
        <p:sp>
          <p:nvSpPr>
            <p:cNvPr id="124034" name="Freeform 130"/>
            <p:cNvSpPr>
              <a:spLocks noChangeAspect="1"/>
            </p:cNvSpPr>
            <p:nvPr>
              <p:custDataLst>
                <p:tags r:id="rId45"/>
              </p:custDataLst>
            </p:nvPr>
          </p:nvSpPr>
          <p:spPr bwMode="auto">
            <a:xfrm>
              <a:off x="4803" y="1638"/>
              <a:ext cx="244" cy="310"/>
            </a:xfrm>
            <a:custGeom>
              <a:avLst/>
              <a:gdLst>
                <a:gd name="T0" fmla="*/ 24 w 396"/>
                <a:gd name="T1" fmla="*/ 18 h 480"/>
                <a:gd name="T2" fmla="*/ 48 w 396"/>
                <a:gd name="T3" fmla="*/ 6 h 480"/>
                <a:gd name="T4" fmla="*/ 72 w 396"/>
                <a:gd name="T5" fmla="*/ 0 h 480"/>
                <a:gd name="T6" fmla="*/ 78 w 396"/>
                <a:gd name="T7" fmla="*/ 18 h 480"/>
                <a:gd name="T8" fmla="*/ 102 w 396"/>
                <a:gd name="T9" fmla="*/ 24 h 480"/>
                <a:gd name="T10" fmla="*/ 132 w 396"/>
                <a:gd name="T11" fmla="*/ 30 h 480"/>
                <a:gd name="T12" fmla="*/ 156 w 396"/>
                <a:gd name="T13" fmla="*/ 36 h 480"/>
                <a:gd name="T14" fmla="*/ 204 w 396"/>
                <a:gd name="T15" fmla="*/ 66 h 480"/>
                <a:gd name="T16" fmla="*/ 228 w 396"/>
                <a:gd name="T17" fmla="*/ 72 h 480"/>
                <a:gd name="T18" fmla="*/ 246 w 396"/>
                <a:gd name="T19" fmla="*/ 72 h 480"/>
                <a:gd name="T20" fmla="*/ 264 w 396"/>
                <a:gd name="T21" fmla="*/ 78 h 480"/>
                <a:gd name="T22" fmla="*/ 294 w 396"/>
                <a:gd name="T23" fmla="*/ 66 h 480"/>
                <a:gd name="T24" fmla="*/ 312 w 396"/>
                <a:gd name="T25" fmla="*/ 48 h 480"/>
                <a:gd name="T26" fmla="*/ 336 w 396"/>
                <a:gd name="T27" fmla="*/ 42 h 480"/>
                <a:gd name="T28" fmla="*/ 354 w 396"/>
                <a:gd name="T29" fmla="*/ 42 h 480"/>
                <a:gd name="T30" fmla="*/ 366 w 396"/>
                <a:gd name="T31" fmla="*/ 54 h 480"/>
                <a:gd name="T32" fmla="*/ 390 w 396"/>
                <a:gd name="T33" fmla="*/ 54 h 480"/>
                <a:gd name="T34" fmla="*/ 354 w 396"/>
                <a:gd name="T35" fmla="*/ 108 h 480"/>
                <a:gd name="T36" fmla="*/ 354 w 396"/>
                <a:gd name="T37" fmla="*/ 252 h 480"/>
                <a:gd name="T38" fmla="*/ 378 w 396"/>
                <a:gd name="T39" fmla="*/ 336 h 480"/>
                <a:gd name="T40" fmla="*/ 372 w 396"/>
                <a:gd name="T41" fmla="*/ 342 h 480"/>
                <a:gd name="T42" fmla="*/ 366 w 396"/>
                <a:gd name="T43" fmla="*/ 348 h 480"/>
                <a:gd name="T44" fmla="*/ 354 w 396"/>
                <a:gd name="T45" fmla="*/ 348 h 480"/>
                <a:gd name="T46" fmla="*/ 348 w 396"/>
                <a:gd name="T47" fmla="*/ 354 h 480"/>
                <a:gd name="T48" fmla="*/ 354 w 396"/>
                <a:gd name="T49" fmla="*/ 360 h 480"/>
                <a:gd name="T50" fmla="*/ 354 w 396"/>
                <a:gd name="T51" fmla="*/ 360 h 480"/>
                <a:gd name="T52" fmla="*/ 342 w 396"/>
                <a:gd name="T53" fmla="*/ 360 h 480"/>
                <a:gd name="T54" fmla="*/ 348 w 396"/>
                <a:gd name="T55" fmla="*/ 366 h 480"/>
                <a:gd name="T56" fmla="*/ 330 w 396"/>
                <a:gd name="T57" fmla="*/ 378 h 480"/>
                <a:gd name="T58" fmla="*/ 312 w 396"/>
                <a:gd name="T59" fmla="*/ 384 h 480"/>
                <a:gd name="T60" fmla="*/ 312 w 396"/>
                <a:gd name="T61" fmla="*/ 396 h 480"/>
                <a:gd name="T62" fmla="*/ 306 w 396"/>
                <a:gd name="T63" fmla="*/ 414 h 480"/>
                <a:gd name="T64" fmla="*/ 306 w 396"/>
                <a:gd name="T65" fmla="*/ 414 h 480"/>
                <a:gd name="T66" fmla="*/ 300 w 396"/>
                <a:gd name="T67" fmla="*/ 426 h 480"/>
                <a:gd name="T68" fmla="*/ 300 w 396"/>
                <a:gd name="T69" fmla="*/ 432 h 480"/>
                <a:gd name="T70" fmla="*/ 294 w 396"/>
                <a:gd name="T71" fmla="*/ 444 h 480"/>
                <a:gd name="T72" fmla="*/ 288 w 396"/>
                <a:gd name="T73" fmla="*/ 450 h 480"/>
                <a:gd name="T74" fmla="*/ 282 w 396"/>
                <a:gd name="T75" fmla="*/ 468 h 480"/>
                <a:gd name="T76" fmla="*/ 276 w 396"/>
                <a:gd name="T77" fmla="*/ 474 h 480"/>
                <a:gd name="T78" fmla="*/ 270 w 396"/>
                <a:gd name="T79" fmla="*/ 480 h 480"/>
                <a:gd name="T80" fmla="*/ 270 w 396"/>
                <a:gd name="T81" fmla="*/ 480 h 480"/>
                <a:gd name="T82" fmla="*/ 204 w 396"/>
                <a:gd name="T83" fmla="*/ 438 h 480"/>
                <a:gd name="T84" fmla="*/ 186 w 396"/>
                <a:gd name="T85" fmla="*/ 420 h 480"/>
                <a:gd name="T86" fmla="*/ 180 w 396"/>
                <a:gd name="T87" fmla="*/ 396 h 480"/>
                <a:gd name="T88" fmla="*/ 96 w 396"/>
                <a:gd name="T89" fmla="*/ 348 h 480"/>
                <a:gd name="T90" fmla="*/ 0 w 396"/>
                <a:gd name="T91" fmla="*/ 300 h 480"/>
                <a:gd name="T92" fmla="*/ 6 w 396"/>
                <a:gd name="T93" fmla="*/ 258 h 480"/>
                <a:gd name="T94" fmla="*/ 12 w 396"/>
                <a:gd name="T95" fmla="*/ 234 h 480"/>
                <a:gd name="T96" fmla="*/ 24 w 396"/>
                <a:gd name="T97" fmla="*/ 216 h 480"/>
                <a:gd name="T98" fmla="*/ 30 w 396"/>
                <a:gd name="T99" fmla="*/ 198 h 480"/>
                <a:gd name="T100" fmla="*/ 42 w 396"/>
                <a:gd name="T101" fmla="*/ 186 h 480"/>
                <a:gd name="T102" fmla="*/ 48 w 396"/>
                <a:gd name="T103" fmla="*/ 180 h 480"/>
                <a:gd name="T104" fmla="*/ 60 w 396"/>
                <a:gd name="T105" fmla="*/ 156 h 480"/>
                <a:gd name="T106" fmla="*/ 54 w 396"/>
                <a:gd name="T107" fmla="*/ 126 h 480"/>
                <a:gd name="T108" fmla="*/ 36 w 396"/>
                <a:gd name="T109" fmla="*/ 108 h 480"/>
                <a:gd name="T110" fmla="*/ 30 w 396"/>
                <a:gd name="T111" fmla="*/ 90 h 480"/>
                <a:gd name="T112" fmla="*/ 30 w 396"/>
                <a:gd name="T113" fmla="*/ 78 h 480"/>
                <a:gd name="T114" fmla="*/ 30 w 396"/>
                <a:gd name="T115" fmla="*/ 66 h 480"/>
                <a:gd name="T116" fmla="*/ 12 w 396"/>
                <a:gd name="T117" fmla="*/ 60 h 480"/>
                <a:gd name="T118" fmla="*/ 18 w 396"/>
                <a:gd name="T119" fmla="*/ 54 h 480"/>
                <a:gd name="T120" fmla="*/ 12 w 396"/>
                <a:gd name="T121" fmla="*/ 4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6" h="480">
                  <a:moveTo>
                    <a:pt x="6" y="42"/>
                  </a:moveTo>
                  <a:lnTo>
                    <a:pt x="6" y="36"/>
                  </a:lnTo>
                  <a:lnTo>
                    <a:pt x="18" y="24"/>
                  </a:lnTo>
                  <a:lnTo>
                    <a:pt x="24" y="18"/>
                  </a:lnTo>
                  <a:lnTo>
                    <a:pt x="30" y="12"/>
                  </a:lnTo>
                  <a:lnTo>
                    <a:pt x="36" y="12"/>
                  </a:lnTo>
                  <a:lnTo>
                    <a:pt x="42" y="12"/>
                  </a:lnTo>
                  <a:lnTo>
                    <a:pt x="48" y="6"/>
                  </a:lnTo>
                  <a:lnTo>
                    <a:pt x="54" y="6"/>
                  </a:lnTo>
                  <a:lnTo>
                    <a:pt x="60" y="0"/>
                  </a:lnTo>
                  <a:lnTo>
                    <a:pt x="66" y="0"/>
                  </a:lnTo>
                  <a:lnTo>
                    <a:pt x="72" y="0"/>
                  </a:lnTo>
                  <a:lnTo>
                    <a:pt x="72" y="6"/>
                  </a:lnTo>
                  <a:lnTo>
                    <a:pt x="78" y="6"/>
                  </a:lnTo>
                  <a:lnTo>
                    <a:pt x="78" y="12"/>
                  </a:lnTo>
                  <a:lnTo>
                    <a:pt x="78" y="18"/>
                  </a:lnTo>
                  <a:lnTo>
                    <a:pt x="84" y="18"/>
                  </a:lnTo>
                  <a:lnTo>
                    <a:pt x="90" y="18"/>
                  </a:lnTo>
                  <a:lnTo>
                    <a:pt x="102" y="18"/>
                  </a:lnTo>
                  <a:lnTo>
                    <a:pt x="102" y="24"/>
                  </a:lnTo>
                  <a:lnTo>
                    <a:pt x="108" y="30"/>
                  </a:lnTo>
                  <a:lnTo>
                    <a:pt x="114" y="30"/>
                  </a:lnTo>
                  <a:lnTo>
                    <a:pt x="120" y="30"/>
                  </a:lnTo>
                  <a:lnTo>
                    <a:pt x="132" y="30"/>
                  </a:lnTo>
                  <a:lnTo>
                    <a:pt x="138" y="30"/>
                  </a:lnTo>
                  <a:lnTo>
                    <a:pt x="150" y="30"/>
                  </a:lnTo>
                  <a:lnTo>
                    <a:pt x="156" y="30"/>
                  </a:lnTo>
                  <a:lnTo>
                    <a:pt x="156" y="36"/>
                  </a:lnTo>
                  <a:lnTo>
                    <a:pt x="162" y="36"/>
                  </a:lnTo>
                  <a:lnTo>
                    <a:pt x="168" y="36"/>
                  </a:lnTo>
                  <a:lnTo>
                    <a:pt x="186" y="54"/>
                  </a:lnTo>
                  <a:lnTo>
                    <a:pt x="204" y="66"/>
                  </a:lnTo>
                  <a:lnTo>
                    <a:pt x="210" y="66"/>
                  </a:lnTo>
                  <a:lnTo>
                    <a:pt x="210" y="72"/>
                  </a:lnTo>
                  <a:lnTo>
                    <a:pt x="216" y="72"/>
                  </a:lnTo>
                  <a:lnTo>
                    <a:pt x="228" y="72"/>
                  </a:lnTo>
                  <a:lnTo>
                    <a:pt x="234" y="66"/>
                  </a:lnTo>
                  <a:lnTo>
                    <a:pt x="234" y="72"/>
                  </a:lnTo>
                  <a:lnTo>
                    <a:pt x="240" y="72"/>
                  </a:lnTo>
                  <a:lnTo>
                    <a:pt x="246" y="72"/>
                  </a:lnTo>
                  <a:lnTo>
                    <a:pt x="252" y="72"/>
                  </a:lnTo>
                  <a:lnTo>
                    <a:pt x="258" y="72"/>
                  </a:lnTo>
                  <a:lnTo>
                    <a:pt x="264" y="72"/>
                  </a:lnTo>
                  <a:lnTo>
                    <a:pt x="264" y="78"/>
                  </a:lnTo>
                  <a:lnTo>
                    <a:pt x="270" y="78"/>
                  </a:lnTo>
                  <a:lnTo>
                    <a:pt x="276" y="78"/>
                  </a:lnTo>
                  <a:lnTo>
                    <a:pt x="282" y="78"/>
                  </a:lnTo>
                  <a:lnTo>
                    <a:pt x="294" y="66"/>
                  </a:lnTo>
                  <a:lnTo>
                    <a:pt x="294" y="60"/>
                  </a:lnTo>
                  <a:lnTo>
                    <a:pt x="300" y="60"/>
                  </a:lnTo>
                  <a:lnTo>
                    <a:pt x="300" y="54"/>
                  </a:lnTo>
                  <a:lnTo>
                    <a:pt x="312" y="48"/>
                  </a:lnTo>
                  <a:lnTo>
                    <a:pt x="318" y="48"/>
                  </a:lnTo>
                  <a:lnTo>
                    <a:pt x="324" y="48"/>
                  </a:lnTo>
                  <a:lnTo>
                    <a:pt x="324" y="42"/>
                  </a:lnTo>
                  <a:lnTo>
                    <a:pt x="336" y="42"/>
                  </a:lnTo>
                  <a:lnTo>
                    <a:pt x="342" y="36"/>
                  </a:lnTo>
                  <a:lnTo>
                    <a:pt x="348" y="36"/>
                  </a:lnTo>
                  <a:lnTo>
                    <a:pt x="348" y="42"/>
                  </a:lnTo>
                  <a:lnTo>
                    <a:pt x="354" y="42"/>
                  </a:lnTo>
                  <a:lnTo>
                    <a:pt x="354" y="48"/>
                  </a:lnTo>
                  <a:lnTo>
                    <a:pt x="360" y="48"/>
                  </a:lnTo>
                  <a:lnTo>
                    <a:pt x="360" y="54"/>
                  </a:lnTo>
                  <a:lnTo>
                    <a:pt x="366" y="54"/>
                  </a:lnTo>
                  <a:lnTo>
                    <a:pt x="372" y="54"/>
                  </a:lnTo>
                  <a:lnTo>
                    <a:pt x="378" y="54"/>
                  </a:lnTo>
                  <a:lnTo>
                    <a:pt x="384" y="54"/>
                  </a:lnTo>
                  <a:lnTo>
                    <a:pt x="390" y="54"/>
                  </a:lnTo>
                  <a:lnTo>
                    <a:pt x="396" y="54"/>
                  </a:lnTo>
                  <a:lnTo>
                    <a:pt x="390" y="66"/>
                  </a:lnTo>
                  <a:lnTo>
                    <a:pt x="372" y="90"/>
                  </a:lnTo>
                  <a:lnTo>
                    <a:pt x="354" y="108"/>
                  </a:lnTo>
                  <a:lnTo>
                    <a:pt x="354" y="150"/>
                  </a:lnTo>
                  <a:lnTo>
                    <a:pt x="354" y="156"/>
                  </a:lnTo>
                  <a:lnTo>
                    <a:pt x="354" y="246"/>
                  </a:lnTo>
                  <a:lnTo>
                    <a:pt x="354" y="252"/>
                  </a:lnTo>
                  <a:lnTo>
                    <a:pt x="354" y="270"/>
                  </a:lnTo>
                  <a:lnTo>
                    <a:pt x="354" y="288"/>
                  </a:lnTo>
                  <a:lnTo>
                    <a:pt x="384" y="330"/>
                  </a:lnTo>
                  <a:lnTo>
                    <a:pt x="378" y="336"/>
                  </a:lnTo>
                  <a:lnTo>
                    <a:pt x="378" y="342"/>
                  </a:lnTo>
                  <a:lnTo>
                    <a:pt x="372" y="342"/>
                  </a:lnTo>
                  <a:lnTo>
                    <a:pt x="378" y="342"/>
                  </a:lnTo>
                  <a:lnTo>
                    <a:pt x="372" y="342"/>
                  </a:lnTo>
                  <a:lnTo>
                    <a:pt x="372" y="348"/>
                  </a:lnTo>
                  <a:lnTo>
                    <a:pt x="366" y="348"/>
                  </a:lnTo>
                  <a:lnTo>
                    <a:pt x="366" y="342"/>
                  </a:lnTo>
                  <a:lnTo>
                    <a:pt x="366" y="348"/>
                  </a:lnTo>
                  <a:lnTo>
                    <a:pt x="360" y="348"/>
                  </a:lnTo>
                  <a:lnTo>
                    <a:pt x="354" y="348"/>
                  </a:lnTo>
                  <a:lnTo>
                    <a:pt x="354" y="354"/>
                  </a:lnTo>
                  <a:lnTo>
                    <a:pt x="354" y="348"/>
                  </a:lnTo>
                  <a:lnTo>
                    <a:pt x="354" y="342"/>
                  </a:lnTo>
                  <a:lnTo>
                    <a:pt x="354" y="348"/>
                  </a:lnTo>
                  <a:lnTo>
                    <a:pt x="354" y="354"/>
                  </a:lnTo>
                  <a:lnTo>
                    <a:pt x="348" y="354"/>
                  </a:lnTo>
                  <a:lnTo>
                    <a:pt x="348" y="348"/>
                  </a:lnTo>
                  <a:lnTo>
                    <a:pt x="348" y="354"/>
                  </a:lnTo>
                  <a:lnTo>
                    <a:pt x="348" y="360"/>
                  </a:lnTo>
                  <a:lnTo>
                    <a:pt x="354" y="360"/>
                  </a:lnTo>
                  <a:lnTo>
                    <a:pt x="354" y="366"/>
                  </a:lnTo>
                  <a:lnTo>
                    <a:pt x="348" y="366"/>
                  </a:lnTo>
                  <a:lnTo>
                    <a:pt x="354" y="366"/>
                  </a:lnTo>
                  <a:lnTo>
                    <a:pt x="354" y="360"/>
                  </a:lnTo>
                  <a:lnTo>
                    <a:pt x="348" y="360"/>
                  </a:lnTo>
                  <a:lnTo>
                    <a:pt x="342" y="360"/>
                  </a:lnTo>
                  <a:lnTo>
                    <a:pt x="348" y="360"/>
                  </a:lnTo>
                  <a:lnTo>
                    <a:pt x="342" y="360"/>
                  </a:lnTo>
                  <a:lnTo>
                    <a:pt x="342" y="366"/>
                  </a:lnTo>
                  <a:lnTo>
                    <a:pt x="342" y="360"/>
                  </a:lnTo>
                  <a:lnTo>
                    <a:pt x="342" y="366"/>
                  </a:lnTo>
                  <a:lnTo>
                    <a:pt x="348" y="366"/>
                  </a:lnTo>
                  <a:lnTo>
                    <a:pt x="342" y="372"/>
                  </a:lnTo>
                  <a:lnTo>
                    <a:pt x="336" y="378"/>
                  </a:lnTo>
                  <a:lnTo>
                    <a:pt x="330" y="372"/>
                  </a:lnTo>
                  <a:lnTo>
                    <a:pt x="330" y="378"/>
                  </a:lnTo>
                  <a:lnTo>
                    <a:pt x="324" y="378"/>
                  </a:lnTo>
                  <a:lnTo>
                    <a:pt x="318" y="378"/>
                  </a:lnTo>
                  <a:lnTo>
                    <a:pt x="318" y="384"/>
                  </a:lnTo>
                  <a:lnTo>
                    <a:pt x="312" y="384"/>
                  </a:lnTo>
                  <a:lnTo>
                    <a:pt x="312" y="390"/>
                  </a:lnTo>
                  <a:lnTo>
                    <a:pt x="312" y="396"/>
                  </a:lnTo>
                  <a:lnTo>
                    <a:pt x="318" y="396"/>
                  </a:lnTo>
                  <a:lnTo>
                    <a:pt x="312" y="396"/>
                  </a:lnTo>
                  <a:lnTo>
                    <a:pt x="312" y="402"/>
                  </a:lnTo>
                  <a:lnTo>
                    <a:pt x="312" y="408"/>
                  </a:lnTo>
                  <a:lnTo>
                    <a:pt x="312" y="414"/>
                  </a:lnTo>
                  <a:lnTo>
                    <a:pt x="306" y="414"/>
                  </a:lnTo>
                  <a:lnTo>
                    <a:pt x="306" y="420"/>
                  </a:lnTo>
                  <a:lnTo>
                    <a:pt x="306" y="414"/>
                  </a:lnTo>
                  <a:lnTo>
                    <a:pt x="300" y="414"/>
                  </a:lnTo>
                  <a:lnTo>
                    <a:pt x="306" y="414"/>
                  </a:lnTo>
                  <a:lnTo>
                    <a:pt x="300" y="420"/>
                  </a:lnTo>
                  <a:lnTo>
                    <a:pt x="306" y="420"/>
                  </a:lnTo>
                  <a:lnTo>
                    <a:pt x="300" y="420"/>
                  </a:lnTo>
                  <a:lnTo>
                    <a:pt x="300" y="426"/>
                  </a:lnTo>
                  <a:lnTo>
                    <a:pt x="300" y="432"/>
                  </a:lnTo>
                  <a:lnTo>
                    <a:pt x="294" y="426"/>
                  </a:lnTo>
                  <a:lnTo>
                    <a:pt x="294" y="432"/>
                  </a:lnTo>
                  <a:lnTo>
                    <a:pt x="300" y="432"/>
                  </a:lnTo>
                  <a:lnTo>
                    <a:pt x="294" y="438"/>
                  </a:lnTo>
                  <a:lnTo>
                    <a:pt x="294" y="444"/>
                  </a:lnTo>
                  <a:lnTo>
                    <a:pt x="288" y="444"/>
                  </a:lnTo>
                  <a:lnTo>
                    <a:pt x="294" y="444"/>
                  </a:lnTo>
                  <a:lnTo>
                    <a:pt x="294" y="450"/>
                  </a:lnTo>
                  <a:lnTo>
                    <a:pt x="288" y="450"/>
                  </a:lnTo>
                  <a:lnTo>
                    <a:pt x="282" y="450"/>
                  </a:lnTo>
                  <a:lnTo>
                    <a:pt x="288" y="450"/>
                  </a:lnTo>
                  <a:lnTo>
                    <a:pt x="288" y="456"/>
                  </a:lnTo>
                  <a:lnTo>
                    <a:pt x="288" y="462"/>
                  </a:lnTo>
                  <a:lnTo>
                    <a:pt x="282" y="462"/>
                  </a:lnTo>
                  <a:lnTo>
                    <a:pt x="282" y="468"/>
                  </a:lnTo>
                  <a:lnTo>
                    <a:pt x="282" y="474"/>
                  </a:lnTo>
                  <a:lnTo>
                    <a:pt x="276" y="474"/>
                  </a:lnTo>
                  <a:lnTo>
                    <a:pt x="276" y="480"/>
                  </a:lnTo>
                  <a:lnTo>
                    <a:pt x="276" y="474"/>
                  </a:lnTo>
                  <a:lnTo>
                    <a:pt x="276" y="480"/>
                  </a:lnTo>
                  <a:lnTo>
                    <a:pt x="276" y="474"/>
                  </a:lnTo>
                  <a:lnTo>
                    <a:pt x="276" y="480"/>
                  </a:lnTo>
                  <a:lnTo>
                    <a:pt x="270" y="480"/>
                  </a:lnTo>
                  <a:lnTo>
                    <a:pt x="270" y="474"/>
                  </a:lnTo>
                  <a:lnTo>
                    <a:pt x="270" y="480"/>
                  </a:lnTo>
                  <a:lnTo>
                    <a:pt x="270" y="474"/>
                  </a:lnTo>
                  <a:lnTo>
                    <a:pt x="270" y="480"/>
                  </a:lnTo>
                  <a:lnTo>
                    <a:pt x="264" y="480"/>
                  </a:lnTo>
                  <a:lnTo>
                    <a:pt x="240" y="462"/>
                  </a:lnTo>
                  <a:lnTo>
                    <a:pt x="228" y="456"/>
                  </a:lnTo>
                  <a:lnTo>
                    <a:pt x="204" y="438"/>
                  </a:lnTo>
                  <a:lnTo>
                    <a:pt x="198" y="432"/>
                  </a:lnTo>
                  <a:lnTo>
                    <a:pt x="192" y="426"/>
                  </a:lnTo>
                  <a:lnTo>
                    <a:pt x="186" y="426"/>
                  </a:lnTo>
                  <a:lnTo>
                    <a:pt x="186" y="420"/>
                  </a:lnTo>
                  <a:lnTo>
                    <a:pt x="192" y="414"/>
                  </a:lnTo>
                  <a:lnTo>
                    <a:pt x="192" y="402"/>
                  </a:lnTo>
                  <a:lnTo>
                    <a:pt x="186" y="396"/>
                  </a:lnTo>
                  <a:lnTo>
                    <a:pt x="180" y="396"/>
                  </a:lnTo>
                  <a:lnTo>
                    <a:pt x="156" y="384"/>
                  </a:lnTo>
                  <a:lnTo>
                    <a:pt x="138" y="372"/>
                  </a:lnTo>
                  <a:lnTo>
                    <a:pt x="120" y="360"/>
                  </a:lnTo>
                  <a:lnTo>
                    <a:pt x="96" y="348"/>
                  </a:lnTo>
                  <a:lnTo>
                    <a:pt x="60" y="330"/>
                  </a:lnTo>
                  <a:lnTo>
                    <a:pt x="12" y="300"/>
                  </a:lnTo>
                  <a:lnTo>
                    <a:pt x="6" y="300"/>
                  </a:lnTo>
                  <a:lnTo>
                    <a:pt x="0" y="300"/>
                  </a:lnTo>
                  <a:lnTo>
                    <a:pt x="0" y="282"/>
                  </a:lnTo>
                  <a:lnTo>
                    <a:pt x="0" y="270"/>
                  </a:lnTo>
                  <a:lnTo>
                    <a:pt x="6" y="264"/>
                  </a:lnTo>
                  <a:lnTo>
                    <a:pt x="6" y="258"/>
                  </a:lnTo>
                  <a:lnTo>
                    <a:pt x="6" y="246"/>
                  </a:lnTo>
                  <a:lnTo>
                    <a:pt x="0" y="246"/>
                  </a:lnTo>
                  <a:lnTo>
                    <a:pt x="6" y="234"/>
                  </a:lnTo>
                  <a:lnTo>
                    <a:pt x="12" y="234"/>
                  </a:lnTo>
                  <a:lnTo>
                    <a:pt x="12" y="228"/>
                  </a:lnTo>
                  <a:lnTo>
                    <a:pt x="12" y="222"/>
                  </a:lnTo>
                  <a:lnTo>
                    <a:pt x="18" y="216"/>
                  </a:lnTo>
                  <a:lnTo>
                    <a:pt x="24" y="216"/>
                  </a:lnTo>
                  <a:lnTo>
                    <a:pt x="24" y="210"/>
                  </a:lnTo>
                  <a:lnTo>
                    <a:pt x="30" y="210"/>
                  </a:lnTo>
                  <a:lnTo>
                    <a:pt x="30" y="204"/>
                  </a:lnTo>
                  <a:lnTo>
                    <a:pt x="30" y="198"/>
                  </a:lnTo>
                  <a:lnTo>
                    <a:pt x="30" y="192"/>
                  </a:lnTo>
                  <a:lnTo>
                    <a:pt x="36" y="192"/>
                  </a:lnTo>
                  <a:lnTo>
                    <a:pt x="42" y="192"/>
                  </a:lnTo>
                  <a:lnTo>
                    <a:pt x="42" y="186"/>
                  </a:lnTo>
                  <a:lnTo>
                    <a:pt x="48" y="186"/>
                  </a:lnTo>
                  <a:lnTo>
                    <a:pt x="48" y="180"/>
                  </a:lnTo>
                  <a:lnTo>
                    <a:pt x="42" y="180"/>
                  </a:lnTo>
                  <a:lnTo>
                    <a:pt x="48" y="180"/>
                  </a:lnTo>
                  <a:lnTo>
                    <a:pt x="48" y="174"/>
                  </a:lnTo>
                  <a:lnTo>
                    <a:pt x="54" y="174"/>
                  </a:lnTo>
                  <a:lnTo>
                    <a:pt x="54" y="168"/>
                  </a:lnTo>
                  <a:lnTo>
                    <a:pt x="60" y="156"/>
                  </a:lnTo>
                  <a:lnTo>
                    <a:pt x="54" y="150"/>
                  </a:lnTo>
                  <a:lnTo>
                    <a:pt x="54" y="144"/>
                  </a:lnTo>
                  <a:lnTo>
                    <a:pt x="54" y="132"/>
                  </a:lnTo>
                  <a:lnTo>
                    <a:pt x="54" y="126"/>
                  </a:lnTo>
                  <a:lnTo>
                    <a:pt x="48" y="120"/>
                  </a:lnTo>
                  <a:lnTo>
                    <a:pt x="48" y="114"/>
                  </a:lnTo>
                  <a:lnTo>
                    <a:pt x="42" y="108"/>
                  </a:lnTo>
                  <a:lnTo>
                    <a:pt x="36" y="108"/>
                  </a:lnTo>
                  <a:lnTo>
                    <a:pt x="36" y="102"/>
                  </a:lnTo>
                  <a:lnTo>
                    <a:pt x="36" y="96"/>
                  </a:lnTo>
                  <a:lnTo>
                    <a:pt x="30" y="96"/>
                  </a:lnTo>
                  <a:lnTo>
                    <a:pt x="30" y="90"/>
                  </a:lnTo>
                  <a:lnTo>
                    <a:pt x="30" y="84"/>
                  </a:lnTo>
                  <a:lnTo>
                    <a:pt x="24" y="84"/>
                  </a:lnTo>
                  <a:lnTo>
                    <a:pt x="24" y="78"/>
                  </a:lnTo>
                  <a:lnTo>
                    <a:pt x="30" y="78"/>
                  </a:lnTo>
                  <a:lnTo>
                    <a:pt x="24" y="78"/>
                  </a:lnTo>
                  <a:lnTo>
                    <a:pt x="30" y="78"/>
                  </a:lnTo>
                  <a:lnTo>
                    <a:pt x="30" y="72"/>
                  </a:lnTo>
                  <a:lnTo>
                    <a:pt x="30" y="66"/>
                  </a:lnTo>
                  <a:lnTo>
                    <a:pt x="24" y="66"/>
                  </a:lnTo>
                  <a:lnTo>
                    <a:pt x="18" y="66"/>
                  </a:lnTo>
                  <a:lnTo>
                    <a:pt x="18" y="60"/>
                  </a:lnTo>
                  <a:lnTo>
                    <a:pt x="12" y="60"/>
                  </a:lnTo>
                  <a:lnTo>
                    <a:pt x="18" y="60"/>
                  </a:lnTo>
                  <a:lnTo>
                    <a:pt x="12" y="60"/>
                  </a:lnTo>
                  <a:lnTo>
                    <a:pt x="18" y="60"/>
                  </a:lnTo>
                  <a:lnTo>
                    <a:pt x="18" y="54"/>
                  </a:lnTo>
                  <a:lnTo>
                    <a:pt x="12" y="60"/>
                  </a:lnTo>
                  <a:lnTo>
                    <a:pt x="12" y="54"/>
                  </a:lnTo>
                  <a:lnTo>
                    <a:pt x="12" y="48"/>
                  </a:lnTo>
                  <a:lnTo>
                    <a:pt x="12" y="42"/>
                  </a:lnTo>
                  <a:lnTo>
                    <a:pt x="6" y="42"/>
                  </a:lnTo>
                  <a:close/>
                </a:path>
              </a:pathLst>
            </a:custGeom>
            <a:solidFill>
              <a:srgbClr val="D5CB99"/>
            </a:solidFill>
            <a:ln w="9525">
              <a:solidFill>
                <a:srgbClr val="808080"/>
              </a:solidFill>
              <a:prstDash val="solid"/>
              <a:round/>
              <a:headEnd/>
              <a:tailEnd/>
            </a:ln>
          </p:spPr>
          <p:txBody>
            <a:bodyPr/>
            <a:lstStyle/>
            <a:p>
              <a:endParaRPr lang="en-ZA"/>
            </a:p>
          </p:txBody>
        </p:sp>
        <p:sp>
          <p:nvSpPr>
            <p:cNvPr id="124035" name="Freeform 131"/>
            <p:cNvSpPr>
              <a:spLocks noChangeAspect="1"/>
            </p:cNvSpPr>
            <p:nvPr>
              <p:custDataLst>
                <p:tags r:id="rId46"/>
              </p:custDataLst>
            </p:nvPr>
          </p:nvSpPr>
          <p:spPr bwMode="auto">
            <a:xfrm>
              <a:off x="4655" y="1874"/>
              <a:ext cx="57" cy="71"/>
            </a:xfrm>
            <a:custGeom>
              <a:avLst/>
              <a:gdLst>
                <a:gd name="T0" fmla="*/ 0 w 90"/>
                <a:gd name="T1" fmla="*/ 12 h 108"/>
                <a:gd name="T2" fmla="*/ 12 w 90"/>
                <a:gd name="T3" fmla="*/ 12 h 108"/>
                <a:gd name="T4" fmla="*/ 18 w 90"/>
                <a:gd name="T5" fmla="*/ 18 h 108"/>
                <a:gd name="T6" fmla="*/ 18 w 90"/>
                <a:gd name="T7" fmla="*/ 24 h 108"/>
                <a:gd name="T8" fmla="*/ 30 w 90"/>
                <a:gd name="T9" fmla="*/ 24 h 108"/>
                <a:gd name="T10" fmla="*/ 36 w 90"/>
                <a:gd name="T11" fmla="*/ 18 h 108"/>
                <a:gd name="T12" fmla="*/ 42 w 90"/>
                <a:gd name="T13" fmla="*/ 24 h 108"/>
                <a:gd name="T14" fmla="*/ 42 w 90"/>
                <a:gd name="T15" fmla="*/ 12 h 108"/>
                <a:gd name="T16" fmla="*/ 48 w 90"/>
                <a:gd name="T17" fmla="*/ 6 h 108"/>
                <a:gd name="T18" fmla="*/ 54 w 90"/>
                <a:gd name="T19" fmla="*/ 6 h 108"/>
                <a:gd name="T20" fmla="*/ 66 w 90"/>
                <a:gd name="T21" fmla="*/ 0 h 108"/>
                <a:gd name="T22" fmla="*/ 78 w 90"/>
                <a:gd name="T23" fmla="*/ 0 h 108"/>
                <a:gd name="T24" fmla="*/ 72 w 90"/>
                <a:gd name="T25" fmla="*/ 6 h 108"/>
                <a:gd name="T26" fmla="*/ 66 w 90"/>
                <a:gd name="T27" fmla="*/ 18 h 108"/>
                <a:gd name="T28" fmla="*/ 72 w 90"/>
                <a:gd name="T29" fmla="*/ 24 h 108"/>
                <a:gd name="T30" fmla="*/ 72 w 90"/>
                <a:gd name="T31" fmla="*/ 24 h 108"/>
                <a:gd name="T32" fmla="*/ 78 w 90"/>
                <a:gd name="T33" fmla="*/ 30 h 108"/>
                <a:gd name="T34" fmla="*/ 90 w 90"/>
                <a:gd name="T35" fmla="*/ 30 h 108"/>
                <a:gd name="T36" fmla="*/ 90 w 90"/>
                <a:gd name="T37" fmla="*/ 42 h 108"/>
                <a:gd name="T38" fmla="*/ 84 w 90"/>
                <a:gd name="T39" fmla="*/ 48 h 108"/>
                <a:gd name="T40" fmla="*/ 78 w 90"/>
                <a:gd name="T41" fmla="*/ 54 h 108"/>
                <a:gd name="T42" fmla="*/ 78 w 90"/>
                <a:gd name="T43" fmla="*/ 54 h 108"/>
                <a:gd name="T44" fmla="*/ 72 w 90"/>
                <a:gd name="T45" fmla="*/ 60 h 108"/>
                <a:gd name="T46" fmla="*/ 66 w 90"/>
                <a:gd name="T47" fmla="*/ 72 h 108"/>
                <a:gd name="T48" fmla="*/ 60 w 90"/>
                <a:gd name="T49" fmla="*/ 84 h 108"/>
                <a:gd name="T50" fmla="*/ 54 w 90"/>
                <a:gd name="T51" fmla="*/ 90 h 108"/>
                <a:gd name="T52" fmla="*/ 48 w 90"/>
                <a:gd name="T53" fmla="*/ 96 h 108"/>
                <a:gd name="T54" fmla="*/ 42 w 90"/>
                <a:gd name="T55" fmla="*/ 102 h 108"/>
                <a:gd name="T56" fmla="*/ 36 w 90"/>
                <a:gd name="T57" fmla="*/ 108 h 108"/>
                <a:gd name="T58" fmla="*/ 30 w 90"/>
                <a:gd name="T59" fmla="*/ 102 h 108"/>
                <a:gd name="T60" fmla="*/ 18 w 90"/>
                <a:gd name="T61" fmla="*/ 90 h 108"/>
                <a:gd name="T62" fmla="*/ 12 w 90"/>
                <a:gd name="T63" fmla="*/ 84 h 108"/>
                <a:gd name="T64" fmla="*/ 12 w 90"/>
                <a:gd name="T65" fmla="*/ 72 h 108"/>
                <a:gd name="T66" fmla="*/ 12 w 90"/>
                <a:gd name="T67" fmla="*/ 60 h 108"/>
                <a:gd name="T68" fmla="*/ 6 w 90"/>
                <a:gd name="T69" fmla="*/ 48 h 108"/>
                <a:gd name="T70" fmla="*/ 6 w 90"/>
                <a:gd name="T71" fmla="*/ 42 h 108"/>
                <a:gd name="T72" fmla="*/ 6 w 90"/>
                <a:gd name="T73" fmla="*/ 42 h 108"/>
                <a:gd name="T74" fmla="*/ 12 w 90"/>
                <a:gd name="T75" fmla="*/ 36 h 108"/>
                <a:gd name="T76" fmla="*/ 12 w 90"/>
                <a:gd name="T77" fmla="*/ 36 h 108"/>
                <a:gd name="T78" fmla="*/ 6 w 90"/>
                <a:gd name="T79" fmla="*/ 30 h 108"/>
                <a:gd name="T80" fmla="*/ 0 w 90"/>
                <a:gd name="T81" fmla="*/ 2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108">
                  <a:moveTo>
                    <a:pt x="0" y="18"/>
                  </a:moveTo>
                  <a:lnTo>
                    <a:pt x="0" y="12"/>
                  </a:lnTo>
                  <a:lnTo>
                    <a:pt x="6" y="12"/>
                  </a:lnTo>
                  <a:lnTo>
                    <a:pt x="12" y="12"/>
                  </a:lnTo>
                  <a:lnTo>
                    <a:pt x="12" y="18"/>
                  </a:lnTo>
                  <a:lnTo>
                    <a:pt x="18" y="18"/>
                  </a:lnTo>
                  <a:lnTo>
                    <a:pt x="12" y="18"/>
                  </a:lnTo>
                  <a:lnTo>
                    <a:pt x="18" y="24"/>
                  </a:lnTo>
                  <a:lnTo>
                    <a:pt x="24" y="24"/>
                  </a:lnTo>
                  <a:lnTo>
                    <a:pt x="30" y="24"/>
                  </a:lnTo>
                  <a:lnTo>
                    <a:pt x="36" y="24"/>
                  </a:lnTo>
                  <a:lnTo>
                    <a:pt x="36" y="18"/>
                  </a:lnTo>
                  <a:lnTo>
                    <a:pt x="36" y="24"/>
                  </a:lnTo>
                  <a:lnTo>
                    <a:pt x="42" y="24"/>
                  </a:lnTo>
                  <a:lnTo>
                    <a:pt x="42" y="18"/>
                  </a:lnTo>
                  <a:lnTo>
                    <a:pt x="42" y="12"/>
                  </a:lnTo>
                  <a:lnTo>
                    <a:pt x="42" y="6"/>
                  </a:lnTo>
                  <a:lnTo>
                    <a:pt x="48" y="6"/>
                  </a:lnTo>
                  <a:lnTo>
                    <a:pt x="48" y="0"/>
                  </a:lnTo>
                  <a:lnTo>
                    <a:pt x="54" y="6"/>
                  </a:lnTo>
                  <a:lnTo>
                    <a:pt x="60" y="0"/>
                  </a:lnTo>
                  <a:lnTo>
                    <a:pt x="66" y="0"/>
                  </a:lnTo>
                  <a:lnTo>
                    <a:pt x="72" y="0"/>
                  </a:lnTo>
                  <a:lnTo>
                    <a:pt x="78" y="0"/>
                  </a:lnTo>
                  <a:lnTo>
                    <a:pt x="78" y="6"/>
                  </a:lnTo>
                  <a:lnTo>
                    <a:pt x="72" y="6"/>
                  </a:lnTo>
                  <a:lnTo>
                    <a:pt x="72" y="12"/>
                  </a:lnTo>
                  <a:lnTo>
                    <a:pt x="66" y="18"/>
                  </a:lnTo>
                  <a:lnTo>
                    <a:pt x="72" y="18"/>
                  </a:lnTo>
                  <a:lnTo>
                    <a:pt x="72" y="24"/>
                  </a:lnTo>
                  <a:lnTo>
                    <a:pt x="66" y="24"/>
                  </a:lnTo>
                  <a:lnTo>
                    <a:pt x="72" y="24"/>
                  </a:lnTo>
                  <a:lnTo>
                    <a:pt x="72" y="30"/>
                  </a:lnTo>
                  <a:lnTo>
                    <a:pt x="78" y="30"/>
                  </a:lnTo>
                  <a:lnTo>
                    <a:pt x="84" y="30"/>
                  </a:lnTo>
                  <a:lnTo>
                    <a:pt x="90" y="30"/>
                  </a:lnTo>
                  <a:lnTo>
                    <a:pt x="90" y="36"/>
                  </a:lnTo>
                  <a:lnTo>
                    <a:pt x="90" y="42"/>
                  </a:lnTo>
                  <a:lnTo>
                    <a:pt x="90" y="48"/>
                  </a:lnTo>
                  <a:lnTo>
                    <a:pt x="84" y="48"/>
                  </a:lnTo>
                  <a:lnTo>
                    <a:pt x="78" y="48"/>
                  </a:lnTo>
                  <a:lnTo>
                    <a:pt x="78" y="54"/>
                  </a:lnTo>
                  <a:lnTo>
                    <a:pt x="84" y="54"/>
                  </a:lnTo>
                  <a:lnTo>
                    <a:pt x="78" y="54"/>
                  </a:lnTo>
                  <a:lnTo>
                    <a:pt x="72" y="54"/>
                  </a:lnTo>
                  <a:lnTo>
                    <a:pt x="72" y="60"/>
                  </a:lnTo>
                  <a:lnTo>
                    <a:pt x="66" y="66"/>
                  </a:lnTo>
                  <a:lnTo>
                    <a:pt x="66" y="72"/>
                  </a:lnTo>
                  <a:lnTo>
                    <a:pt x="60" y="78"/>
                  </a:lnTo>
                  <a:lnTo>
                    <a:pt x="60" y="84"/>
                  </a:lnTo>
                  <a:lnTo>
                    <a:pt x="54" y="84"/>
                  </a:lnTo>
                  <a:lnTo>
                    <a:pt x="54" y="90"/>
                  </a:lnTo>
                  <a:lnTo>
                    <a:pt x="48" y="90"/>
                  </a:lnTo>
                  <a:lnTo>
                    <a:pt x="48" y="96"/>
                  </a:lnTo>
                  <a:lnTo>
                    <a:pt x="42" y="96"/>
                  </a:lnTo>
                  <a:lnTo>
                    <a:pt x="42" y="102"/>
                  </a:lnTo>
                  <a:lnTo>
                    <a:pt x="36" y="102"/>
                  </a:lnTo>
                  <a:lnTo>
                    <a:pt x="36" y="108"/>
                  </a:lnTo>
                  <a:lnTo>
                    <a:pt x="36" y="102"/>
                  </a:lnTo>
                  <a:lnTo>
                    <a:pt x="30" y="102"/>
                  </a:lnTo>
                  <a:lnTo>
                    <a:pt x="18" y="102"/>
                  </a:lnTo>
                  <a:lnTo>
                    <a:pt x="18" y="90"/>
                  </a:lnTo>
                  <a:lnTo>
                    <a:pt x="18" y="84"/>
                  </a:lnTo>
                  <a:lnTo>
                    <a:pt x="12" y="84"/>
                  </a:lnTo>
                  <a:lnTo>
                    <a:pt x="12" y="78"/>
                  </a:lnTo>
                  <a:lnTo>
                    <a:pt x="12" y="72"/>
                  </a:lnTo>
                  <a:lnTo>
                    <a:pt x="12" y="66"/>
                  </a:lnTo>
                  <a:lnTo>
                    <a:pt x="12" y="60"/>
                  </a:lnTo>
                  <a:lnTo>
                    <a:pt x="12" y="54"/>
                  </a:lnTo>
                  <a:lnTo>
                    <a:pt x="6" y="48"/>
                  </a:lnTo>
                  <a:lnTo>
                    <a:pt x="12" y="48"/>
                  </a:lnTo>
                  <a:lnTo>
                    <a:pt x="6" y="42"/>
                  </a:lnTo>
                  <a:lnTo>
                    <a:pt x="12" y="42"/>
                  </a:lnTo>
                  <a:lnTo>
                    <a:pt x="6" y="42"/>
                  </a:lnTo>
                  <a:lnTo>
                    <a:pt x="12" y="42"/>
                  </a:lnTo>
                  <a:lnTo>
                    <a:pt x="12" y="36"/>
                  </a:lnTo>
                  <a:lnTo>
                    <a:pt x="12" y="42"/>
                  </a:lnTo>
                  <a:lnTo>
                    <a:pt x="12" y="36"/>
                  </a:lnTo>
                  <a:lnTo>
                    <a:pt x="6" y="36"/>
                  </a:lnTo>
                  <a:lnTo>
                    <a:pt x="6" y="30"/>
                  </a:lnTo>
                  <a:lnTo>
                    <a:pt x="0" y="30"/>
                  </a:lnTo>
                  <a:lnTo>
                    <a:pt x="0" y="24"/>
                  </a:lnTo>
                  <a:lnTo>
                    <a:pt x="0" y="18"/>
                  </a:lnTo>
                  <a:close/>
                </a:path>
              </a:pathLst>
            </a:custGeom>
            <a:solidFill>
              <a:srgbClr val="D5CB99"/>
            </a:solidFill>
            <a:ln w="9525">
              <a:solidFill>
                <a:srgbClr val="808080"/>
              </a:solidFill>
              <a:prstDash val="solid"/>
              <a:round/>
              <a:headEnd/>
              <a:tailEnd/>
            </a:ln>
          </p:spPr>
          <p:txBody>
            <a:bodyPr/>
            <a:lstStyle/>
            <a:p>
              <a:endParaRPr lang="en-ZA"/>
            </a:p>
          </p:txBody>
        </p:sp>
        <p:sp>
          <p:nvSpPr>
            <p:cNvPr id="124036" name="Freeform 132"/>
            <p:cNvSpPr>
              <a:spLocks noChangeAspect="1"/>
            </p:cNvSpPr>
            <p:nvPr>
              <p:custDataLst>
                <p:tags r:id="rId47"/>
              </p:custDataLst>
            </p:nvPr>
          </p:nvSpPr>
          <p:spPr bwMode="auto">
            <a:xfrm>
              <a:off x="4652" y="1831"/>
              <a:ext cx="60" cy="60"/>
            </a:xfrm>
            <a:custGeom>
              <a:avLst/>
              <a:gdLst>
                <a:gd name="T0" fmla="*/ 42 w 96"/>
                <a:gd name="T1" fmla="*/ 18 h 90"/>
                <a:gd name="T2" fmla="*/ 48 w 96"/>
                <a:gd name="T3" fmla="*/ 12 h 90"/>
                <a:gd name="T4" fmla="*/ 48 w 96"/>
                <a:gd name="T5" fmla="*/ 24 h 90"/>
                <a:gd name="T6" fmla="*/ 54 w 96"/>
                <a:gd name="T7" fmla="*/ 18 h 90"/>
                <a:gd name="T8" fmla="*/ 60 w 96"/>
                <a:gd name="T9" fmla="*/ 12 h 90"/>
                <a:gd name="T10" fmla="*/ 66 w 96"/>
                <a:gd name="T11" fmla="*/ 6 h 90"/>
                <a:gd name="T12" fmla="*/ 72 w 96"/>
                <a:gd name="T13" fmla="*/ 0 h 90"/>
                <a:gd name="T14" fmla="*/ 78 w 96"/>
                <a:gd name="T15" fmla="*/ 6 h 90"/>
                <a:gd name="T16" fmla="*/ 84 w 96"/>
                <a:gd name="T17" fmla="*/ 12 h 90"/>
                <a:gd name="T18" fmla="*/ 90 w 96"/>
                <a:gd name="T19" fmla="*/ 18 h 90"/>
                <a:gd name="T20" fmla="*/ 96 w 96"/>
                <a:gd name="T21" fmla="*/ 30 h 90"/>
                <a:gd name="T22" fmla="*/ 96 w 96"/>
                <a:gd name="T23" fmla="*/ 42 h 90"/>
                <a:gd name="T24" fmla="*/ 90 w 96"/>
                <a:gd name="T25" fmla="*/ 48 h 90"/>
                <a:gd name="T26" fmla="*/ 96 w 96"/>
                <a:gd name="T27" fmla="*/ 54 h 90"/>
                <a:gd name="T28" fmla="*/ 96 w 96"/>
                <a:gd name="T29" fmla="*/ 66 h 90"/>
                <a:gd name="T30" fmla="*/ 84 w 96"/>
                <a:gd name="T31" fmla="*/ 72 h 90"/>
                <a:gd name="T32" fmla="*/ 84 w 96"/>
                <a:gd name="T33" fmla="*/ 72 h 90"/>
                <a:gd name="T34" fmla="*/ 78 w 96"/>
                <a:gd name="T35" fmla="*/ 66 h 90"/>
                <a:gd name="T36" fmla="*/ 66 w 96"/>
                <a:gd name="T37" fmla="*/ 66 h 90"/>
                <a:gd name="T38" fmla="*/ 54 w 96"/>
                <a:gd name="T39" fmla="*/ 66 h 90"/>
                <a:gd name="T40" fmla="*/ 48 w 96"/>
                <a:gd name="T41" fmla="*/ 72 h 90"/>
                <a:gd name="T42" fmla="*/ 48 w 96"/>
                <a:gd name="T43" fmla="*/ 84 h 90"/>
                <a:gd name="T44" fmla="*/ 42 w 96"/>
                <a:gd name="T45" fmla="*/ 90 h 90"/>
                <a:gd name="T46" fmla="*/ 42 w 96"/>
                <a:gd name="T47" fmla="*/ 90 h 90"/>
                <a:gd name="T48" fmla="*/ 30 w 96"/>
                <a:gd name="T49" fmla="*/ 90 h 90"/>
                <a:gd name="T50" fmla="*/ 18 w 96"/>
                <a:gd name="T51" fmla="*/ 84 h 90"/>
                <a:gd name="T52" fmla="*/ 18 w 96"/>
                <a:gd name="T53" fmla="*/ 84 h 90"/>
                <a:gd name="T54" fmla="*/ 12 w 96"/>
                <a:gd name="T55" fmla="*/ 78 h 90"/>
                <a:gd name="T56" fmla="*/ 6 w 96"/>
                <a:gd name="T57" fmla="*/ 84 h 90"/>
                <a:gd name="T58" fmla="*/ 0 w 96"/>
                <a:gd name="T59" fmla="*/ 78 h 90"/>
                <a:gd name="T60" fmla="*/ 0 w 96"/>
                <a:gd name="T61" fmla="*/ 66 h 90"/>
                <a:gd name="T62" fmla="*/ 6 w 96"/>
                <a:gd name="T63" fmla="*/ 60 h 90"/>
                <a:gd name="T64" fmla="*/ 12 w 96"/>
                <a:gd name="T65" fmla="*/ 54 h 90"/>
                <a:gd name="T66" fmla="*/ 12 w 96"/>
                <a:gd name="T67" fmla="*/ 42 h 90"/>
                <a:gd name="T68" fmla="*/ 18 w 96"/>
                <a:gd name="T69" fmla="*/ 36 h 90"/>
                <a:gd name="T70" fmla="*/ 18 w 96"/>
                <a:gd name="T71" fmla="*/ 24 h 90"/>
                <a:gd name="T72" fmla="*/ 30 w 96"/>
                <a:gd name="T73" fmla="*/ 24 h 90"/>
                <a:gd name="T74" fmla="*/ 36 w 96"/>
                <a:gd name="T75"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0">
                  <a:moveTo>
                    <a:pt x="36" y="18"/>
                  </a:moveTo>
                  <a:lnTo>
                    <a:pt x="42" y="18"/>
                  </a:lnTo>
                  <a:lnTo>
                    <a:pt x="42" y="12"/>
                  </a:lnTo>
                  <a:lnTo>
                    <a:pt x="48" y="12"/>
                  </a:lnTo>
                  <a:lnTo>
                    <a:pt x="48" y="18"/>
                  </a:lnTo>
                  <a:lnTo>
                    <a:pt x="48" y="24"/>
                  </a:lnTo>
                  <a:lnTo>
                    <a:pt x="54" y="24"/>
                  </a:lnTo>
                  <a:lnTo>
                    <a:pt x="54" y="18"/>
                  </a:lnTo>
                  <a:lnTo>
                    <a:pt x="60" y="18"/>
                  </a:lnTo>
                  <a:lnTo>
                    <a:pt x="60" y="12"/>
                  </a:lnTo>
                  <a:lnTo>
                    <a:pt x="66" y="12"/>
                  </a:lnTo>
                  <a:lnTo>
                    <a:pt x="66" y="6"/>
                  </a:lnTo>
                  <a:lnTo>
                    <a:pt x="72" y="6"/>
                  </a:lnTo>
                  <a:lnTo>
                    <a:pt x="72" y="0"/>
                  </a:lnTo>
                  <a:lnTo>
                    <a:pt x="78" y="0"/>
                  </a:lnTo>
                  <a:lnTo>
                    <a:pt x="78" y="6"/>
                  </a:lnTo>
                  <a:lnTo>
                    <a:pt x="78" y="12"/>
                  </a:lnTo>
                  <a:lnTo>
                    <a:pt x="84" y="12"/>
                  </a:lnTo>
                  <a:lnTo>
                    <a:pt x="84" y="18"/>
                  </a:lnTo>
                  <a:lnTo>
                    <a:pt x="90" y="18"/>
                  </a:lnTo>
                  <a:lnTo>
                    <a:pt x="90" y="24"/>
                  </a:lnTo>
                  <a:lnTo>
                    <a:pt x="96" y="30"/>
                  </a:lnTo>
                  <a:lnTo>
                    <a:pt x="96" y="36"/>
                  </a:lnTo>
                  <a:lnTo>
                    <a:pt x="96" y="42"/>
                  </a:lnTo>
                  <a:lnTo>
                    <a:pt x="90" y="42"/>
                  </a:lnTo>
                  <a:lnTo>
                    <a:pt x="90" y="48"/>
                  </a:lnTo>
                  <a:lnTo>
                    <a:pt x="96" y="48"/>
                  </a:lnTo>
                  <a:lnTo>
                    <a:pt x="96" y="54"/>
                  </a:lnTo>
                  <a:lnTo>
                    <a:pt x="96" y="60"/>
                  </a:lnTo>
                  <a:lnTo>
                    <a:pt x="96" y="66"/>
                  </a:lnTo>
                  <a:lnTo>
                    <a:pt x="90" y="66"/>
                  </a:lnTo>
                  <a:lnTo>
                    <a:pt x="84" y="72"/>
                  </a:lnTo>
                  <a:lnTo>
                    <a:pt x="84" y="66"/>
                  </a:lnTo>
                  <a:lnTo>
                    <a:pt x="84" y="72"/>
                  </a:lnTo>
                  <a:lnTo>
                    <a:pt x="84" y="66"/>
                  </a:lnTo>
                  <a:lnTo>
                    <a:pt x="78" y="66"/>
                  </a:lnTo>
                  <a:lnTo>
                    <a:pt x="72" y="66"/>
                  </a:lnTo>
                  <a:lnTo>
                    <a:pt x="66" y="66"/>
                  </a:lnTo>
                  <a:lnTo>
                    <a:pt x="60" y="72"/>
                  </a:lnTo>
                  <a:lnTo>
                    <a:pt x="54" y="66"/>
                  </a:lnTo>
                  <a:lnTo>
                    <a:pt x="54" y="72"/>
                  </a:lnTo>
                  <a:lnTo>
                    <a:pt x="48" y="72"/>
                  </a:lnTo>
                  <a:lnTo>
                    <a:pt x="48" y="78"/>
                  </a:lnTo>
                  <a:lnTo>
                    <a:pt x="48" y="84"/>
                  </a:lnTo>
                  <a:lnTo>
                    <a:pt x="48" y="90"/>
                  </a:lnTo>
                  <a:lnTo>
                    <a:pt x="42" y="90"/>
                  </a:lnTo>
                  <a:lnTo>
                    <a:pt x="42" y="84"/>
                  </a:lnTo>
                  <a:lnTo>
                    <a:pt x="42" y="90"/>
                  </a:lnTo>
                  <a:lnTo>
                    <a:pt x="36" y="90"/>
                  </a:lnTo>
                  <a:lnTo>
                    <a:pt x="30" y="90"/>
                  </a:lnTo>
                  <a:lnTo>
                    <a:pt x="24" y="90"/>
                  </a:lnTo>
                  <a:lnTo>
                    <a:pt x="18" y="84"/>
                  </a:lnTo>
                  <a:lnTo>
                    <a:pt x="24" y="84"/>
                  </a:lnTo>
                  <a:lnTo>
                    <a:pt x="18" y="84"/>
                  </a:lnTo>
                  <a:lnTo>
                    <a:pt x="18" y="78"/>
                  </a:lnTo>
                  <a:lnTo>
                    <a:pt x="12" y="78"/>
                  </a:lnTo>
                  <a:lnTo>
                    <a:pt x="6" y="78"/>
                  </a:lnTo>
                  <a:lnTo>
                    <a:pt x="6" y="84"/>
                  </a:lnTo>
                  <a:lnTo>
                    <a:pt x="0" y="84"/>
                  </a:lnTo>
                  <a:lnTo>
                    <a:pt x="0" y="78"/>
                  </a:lnTo>
                  <a:lnTo>
                    <a:pt x="0" y="72"/>
                  </a:lnTo>
                  <a:lnTo>
                    <a:pt x="0" y="66"/>
                  </a:lnTo>
                  <a:lnTo>
                    <a:pt x="6" y="66"/>
                  </a:lnTo>
                  <a:lnTo>
                    <a:pt x="6" y="60"/>
                  </a:lnTo>
                  <a:lnTo>
                    <a:pt x="12" y="60"/>
                  </a:lnTo>
                  <a:lnTo>
                    <a:pt x="12" y="54"/>
                  </a:lnTo>
                  <a:lnTo>
                    <a:pt x="12" y="48"/>
                  </a:lnTo>
                  <a:lnTo>
                    <a:pt x="12" y="42"/>
                  </a:lnTo>
                  <a:lnTo>
                    <a:pt x="12" y="36"/>
                  </a:lnTo>
                  <a:lnTo>
                    <a:pt x="18" y="36"/>
                  </a:lnTo>
                  <a:lnTo>
                    <a:pt x="18" y="30"/>
                  </a:lnTo>
                  <a:lnTo>
                    <a:pt x="18" y="24"/>
                  </a:lnTo>
                  <a:lnTo>
                    <a:pt x="24" y="24"/>
                  </a:lnTo>
                  <a:lnTo>
                    <a:pt x="30" y="24"/>
                  </a:lnTo>
                  <a:lnTo>
                    <a:pt x="30" y="18"/>
                  </a:lnTo>
                  <a:lnTo>
                    <a:pt x="36" y="18"/>
                  </a:lnTo>
                  <a:close/>
                </a:path>
              </a:pathLst>
            </a:custGeom>
            <a:solidFill>
              <a:srgbClr val="D5CB99"/>
            </a:solidFill>
            <a:ln w="9525">
              <a:solidFill>
                <a:srgbClr val="808080"/>
              </a:solidFill>
              <a:prstDash val="solid"/>
              <a:round/>
              <a:headEnd/>
              <a:tailEnd/>
            </a:ln>
          </p:spPr>
          <p:txBody>
            <a:bodyPr/>
            <a:lstStyle/>
            <a:p>
              <a:endParaRPr lang="en-ZA"/>
            </a:p>
          </p:txBody>
        </p:sp>
      </p:grpSp>
      <p:sp>
        <p:nvSpPr>
          <p:cNvPr id="110" name="Text Box 54"/>
          <p:cNvSpPr txBox="1">
            <a:spLocks noChangeArrowheads="1"/>
          </p:cNvSpPr>
          <p:nvPr/>
        </p:nvSpPr>
        <p:spPr bwMode="auto">
          <a:xfrm>
            <a:off x="8832304" y="1382580"/>
            <a:ext cx="150393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a:t>CEN-SAD/UMA/COMESA</a:t>
            </a:r>
          </a:p>
        </p:txBody>
      </p:sp>
      <p:sp>
        <p:nvSpPr>
          <p:cNvPr id="111" name="Text Box 54"/>
          <p:cNvSpPr txBox="1">
            <a:spLocks noChangeArrowheads="1"/>
          </p:cNvSpPr>
          <p:nvPr/>
        </p:nvSpPr>
        <p:spPr bwMode="auto">
          <a:xfrm>
            <a:off x="9887296" y="1988841"/>
            <a:ext cx="45717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a:t>IGAD</a:t>
            </a:r>
          </a:p>
        </p:txBody>
      </p:sp>
    </p:spTree>
    <p:extLst>
      <p:ext uri="{BB962C8B-B14F-4D97-AF65-F5344CB8AC3E}">
        <p14:creationId xmlns:p14="http://schemas.microsoft.com/office/powerpoint/2010/main" val="11513119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3F1EA62-3BAF-4806-8F63-419C4D53663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662" b="94601"/>
          <a:stretch/>
        </p:blipFill>
        <p:spPr>
          <a:xfrm>
            <a:off x="3048" y="6450454"/>
            <a:ext cx="12188952" cy="218212"/>
          </a:xfrm>
          <a:prstGeom prst="rect">
            <a:avLst/>
          </a:prstGeom>
        </p:spPr>
      </p:pic>
      <p:pic>
        <p:nvPicPr>
          <p:cNvPr id="11" name="Graphic 10">
            <a:extLst>
              <a:ext uri="{FF2B5EF4-FFF2-40B4-BE49-F238E27FC236}">
                <a16:creationId xmlns:a16="http://schemas.microsoft.com/office/drawing/2014/main" id="{7A8588DC-C99F-41A0-A5EB-F834606262A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662" b="94601"/>
          <a:stretch/>
        </p:blipFill>
        <p:spPr>
          <a:xfrm>
            <a:off x="0" y="835023"/>
            <a:ext cx="12188952" cy="268055"/>
          </a:xfrm>
          <a:prstGeom prst="rect">
            <a:avLst/>
          </a:prstGeom>
        </p:spPr>
      </p:pic>
      <p:pic>
        <p:nvPicPr>
          <p:cNvPr id="16" name="Picture 15" descr="Logo, company name&#10;&#10;Description automatically generated">
            <a:extLst>
              <a:ext uri="{FF2B5EF4-FFF2-40B4-BE49-F238E27FC236}">
                <a16:creationId xmlns:a16="http://schemas.microsoft.com/office/drawing/2014/main" id="{076A5910-D3EE-4B9B-8B2A-B91C19C70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9" y="105922"/>
            <a:ext cx="2955659" cy="681327"/>
          </a:xfrm>
          <a:prstGeom prst="rect">
            <a:avLst/>
          </a:prstGeom>
        </p:spPr>
      </p:pic>
      <p:pic>
        <p:nvPicPr>
          <p:cNvPr id="17" name="Picture 16" descr="Logo&#10;&#10;Description automatically generated">
            <a:extLst>
              <a:ext uri="{FF2B5EF4-FFF2-40B4-BE49-F238E27FC236}">
                <a16:creationId xmlns:a16="http://schemas.microsoft.com/office/drawing/2014/main" id="{843B1E56-0C50-4B47-AEAB-9056C4A29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141" y="75063"/>
            <a:ext cx="1601354" cy="669564"/>
          </a:xfrm>
          <a:prstGeom prst="rect">
            <a:avLst/>
          </a:prstGeom>
        </p:spPr>
      </p:pic>
      <p:sp>
        <p:nvSpPr>
          <p:cNvPr id="2" name="TextBox 1">
            <a:extLst>
              <a:ext uri="{FF2B5EF4-FFF2-40B4-BE49-F238E27FC236}">
                <a16:creationId xmlns:a16="http://schemas.microsoft.com/office/drawing/2014/main" id="{26300A18-897E-BE47-A35B-B33B4908E7DA}"/>
              </a:ext>
            </a:extLst>
          </p:cNvPr>
          <p:cNvSpPr txBox="1"/>
          <p:nvPr/>
        </p:nvSpPr>
        <p:spPr>
          <a:xfrm>
            <a:off x="508000" y="1597283"/>
            <a:ext cx="10929495" cy="646331"/>
          </a:xfrm>
          <a:prstGeom prst="rect">
            <a:avLst/>
          </a:prstGeom>
          <a:noFill/>
        </p:spPr>
        <p:txBody>
          <a:bodyPr wrap="square" rtlCol="0">
            <a:spAutoFit/>
          </a:bodyPr>
          <a:lstStyle/>
          <a:p>
            <a:pPr algn="just"/>
            <a:r>
              <a:rPr lang="en-GB" sz="1800" dirty="0">
                <a:effectLst/>
                <a:latin typeface="+mj-lt"/>
                <a:ea typeface="Times New Roman" panose="02020603050405020304" pitchFamily="18" charset="0"/>
              </a:rPr>
              <a:t>.</a:t>
            </a:r>
            <a:endParaRPr lang="en-TZ" sz="1800" dirty="0">
              <a:effectLst/>
              <a:latin typeface="+mj-lt"/>
              <a:ea typeface="Times New Roman" panose="02020603050405020304" pitchFamily="18" charset="0"/>
            </a:endParaRPr>
          </a:p>
          <a:p>
            <a:pPr marL="285750" indent="-285750">
              <a:buFont typeface="Arial" panose="020B0604020202020204" pitchFamily="34" charset="0"/>
              <a:buChar char="•"/>
            </a:pPr>
            <a:endParaRPr lang="en-TZ" dirty="0"/>
          </a:p>
        </p:txBody>
      </p:sp>
      <p:sp>
        <p:nvSpPr>
          <p:cNvPr id="4" name="Title 3">
            <a:extLst>
              <a:ext uri="{FF2B5EF4-FFF2-40B4-BE49-F238E27FC236}">
                <a16:creationId xmlns:a16="http://schemas.microsoft.com/office/drawing/2014/main" id="{1A6E59B7-403C-758E-0704-17CA5FCC00CD}"/>
              </a:ext>
            </a:extLst>
          </p:cNvPr>
          <p:cNvSpPr>
            <a:spLocks noGrp="1"/>
          </p:cNvSpPr>
          <p:nvPr>
            <p:ph type="title"/>
          </p:nvPr>
        </p:nvSpPr>
        <p:spPr>
          <a:xfrm>
            <a:off x="682056" y="1043914"/>
            <a:ext cx="7547544" cy="554754"/>
          </a:xfrm>
        </p:spPr>
        <p:txBody>
          <a:bodyPr/>
          <a:lstStyle/>
          <a:p>
            <a:r>
              <a:rPr lang="en-GB" dirty="0">
                <a:latin typeface="Abadi MT Condensed Light" panose="020B0306030101010103" pitchFamily="34" charset="77"/>
              </a:rPr>
              <a:t>MRH Programs benefits</a:t>
            </a:r>
            <a:endParaRPr lang="en-TZ" dirty="0">
              <a:latin typeface="Abadi MT Condensed Light" panose="020B0306030101010103" pitchFamily="34" charset="77"/>
            </a:endParaRPr>
          </a:p>
        </p:txBody>
      </p:sp>
      <p:sp>
        <p:nvSpPr>
          <p:cNvPr id="7" name="Content Placeholder 2">
            <a:extLst>
              <a:ext uri="{FF2B5EF4-FFF2-40B4-BE49-F238E27FC236}">
                <a16:creationId xmlns:a16="http://schemas.microsoft.com/office/drawing/2014/main" id="{22ABE5C9-AA9D-C4D9-ECDC-C75EACC43492}"/>
              </a:ext>
            </a:extLst>
          </p:cNvPr>
          <p:cNvSpPr>
            <a:spLocks noGrp="1"/>
          </p:cNvSpPr>
          <p:nvPr>
            <p:ph idx="1"/>
          </p:nvPr>
        </p:nvSpPr>
        <p:spPr>
          <a:xfrm>
            <a:off x="5103813" y="1416490"/>
            <a:ext cx="6251575" cy="4444560"/>
          </a:xfrm>
        </p:spPr>
        <p:txBody>
          <a:bodyPr>
            <a:normAutofit/>
          </a:bodyPr>
          <a:lstStyle/>
          <a:p>
            <a:endParaRPr lang="en-US" dirty="0"/>
          </a:p>
          <a:p>
            <a:pPr marL="0" indent="0">
              <a:buNone/>
            </a:pPr>
            <a:endParaRPr lang="en-TZ" b="1" dirty="0"/>
          </a:p>
        </p:txBody>
      </p:sp>
      <p:graphicFrame>
        <p:nvGraphicFramePr>
          <p:cNvPr id="5" name="Diagram 4">
            <a:extLst>
              <a:ext uri="{FF2B5EF4-FFF2-40B4-BE49-F238E27FC236}">
                <a16:creationId xmlns:a16="http://schemas.microsoft.com/office/drawing/2014/main" id="{BFEC1945-AA5C-149D-7AC3-3D0F63386FD1}"/>
              </a:ext>
            </a:extLst>
          </p:cNvPr>
          <p:cNvGraphicFramePr/>
          <p:nvPr>
            <p:extLst>
              <p:ext uri="{D42A27DB-BD31-4B8C-83A1-F6EECF244321}">
                <p14:modId xmlns:p14="http://schemas.microsoft.com/office/powerpoint/2010/main" val="3299518267"/>
              </p:ext>
            </p:extLst>
          </p:nvPr>
        </p:nvGraphicFramePr>
        <p:xfrm>
          <a:off x="655793" y="1597283"/>
          <a:ext cx="11208401" cy="45771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3971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BEE5A-D626-DB2F-630B-65D251022AE0}"/>
              </a:ext>
            </a:extLst>
          </p:cNvPr>
          <p:cNvSpPr>
            <a:spLocks noGrp="1"/>
          </p:cNvSpPr>
          <p:nvPr>
            <p:ph type="title"/>
          </p:nvPr>
        </p:nvSpPr>
        <p:spPr/>
        <p:txBody>
          <a:bodyPr/>
          <a:lstStyle/>
          <a:p>
            <a:r>
              <a:rPr lang="en-US" b="1" dirty="0">
                <a:latin typeface="Abadi MT Condensed Light" panose="020B0306030101010103" pitchFamily="34" charset="77"/>
              </a:rPr>
              <a:t>Overall Achievements – RECs MRH to NRAs </a:t>
            </a:r>
            <a:endParaRPr lang="en-ZA" b="1" dirty="0">
              <a:latin typeface="Abadi MT Condensed Light" panose="020B0306030101010103" pitchFamily="34" charset="77"/>
            </a:endParaRPr>
          </a:p>
        </p:txBody>
      </p:sp>
      <p:graphicFrame>
        <p:nvGraphicFramePr>
          <p:cNvPr id="12" name="Content Placeholder 2">
            <a:extLst>
              <a:ext uri="{FF2B5EF4-FFF2-40B4-BE49-F238E27FC236}">
                <a16:creationId xmlns:a16="http://schemas.microsoft.com/office/drawing/2014/main" id="{0A2C0AD1-E3E8-7B7A-ECE6-F1B312880229}"/>
              </a:ext>
            </a:extLst>
          </p:cNvPr>
          <p:cNvGraphicFramePr>
            <a:graphicFrameLocks noGrp="1"/>
          </p:cNvGraphicFramePr>
          <p:nvPr>
            <p:ph idx="1"/>
            <p:extLst>
              <p:ext uri="{D42A27DB-BD31-4B8C-83A1-F6EECF244321}">
                <p14:modId xmlns:p14="http://schemas.microsoft.com/office/powerpoint/2010/main" val="4175218707"/>
              </p:ext>
            </p:extLst>
          </p:nvPr>
        </p:nvGraphicFramePr>
        <p:xfrm>
          <a:off x="426720" y="1439206"/>
          <a:ext cx="11369040" cy="4519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80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799" y="3056"/>
            <a:ext cx="7886700" cy="384006"/>
          </a:xfrm>
        </p:spPr>
        <p:txBody>
          <a:bodyPr>
            <a:normAutofit fontScale="90000"/>
          </a:bodyPr>
          <a:lstStyle/>
          <a:p>
            <a:br>
              <a:rPr lang="en-US" sz="3100" b="1" dirty="0">
                <a:solidFill>
                  <a:schemeClr val="accent6">
                    <a:lumMod val="50000"/>
                  </a:schemeClr>
                </a:solidFill>
              </a:rPr>
            </a:br>
            <a:r>
              <a:rPr lang="en-US" sz="3100" b="1" dirty="0">
                <a:solidFill>
                  <a:schemeClr val="accent6">
                    <a:lumMod val="50000"/>
                  </a:schemeClr>
                </a:solidFill>
              </a:rPr>
              <a:t>African Union Vision</a:t>
            </a:r>
            <a:endParaRPr lang="en-US" sz="2800" b="1" dirty="0">
              <a:solidFill>
                <a:schemeClr val="accent6">
                  <a:lumMod val="50000"/>
                </a:schemeClr>
              </a:solidFill>
            </a:endParaRPr>
          </a:p>
        </p:txBody>
      </p:sp>
      <p:pic>
        <p:nvPicPr>
          <p:cNvPr id="94" name="Picture 3"/>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47323" y="2030851"/>
            <a:ext cx="2200086" cy="315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TextBox 94"/>
          <p:cNvSpPr txBox="1"/>
          <p:nvPr/>
        </p:nvSpPr>
        <p:spPr>
          <a:xfrm>
            <a:off x="2138070" y="5517232"/>
            <a:ext cx="1359603" cy="341632"/>
          </a:xfrm>
          <a:prstGeom prst="rect">
            <a:avLst/>
          </a:prstGeom>
          <a:noFill/>
        </p:spPr>
        <p:txBody>
          <a:bodyPr wrap="none" rtlCol="0">
            <a:spAutoFit/>
          </a:bodyPr>
          <a:lstStyle/>
          <a:p>
            <a:pPr algn="ctr">
              <a:lnSpc>
                <a:spcPct val="90000"/>
              </a:lnSpc>
              <a:spcBef>
                <a:spcPct val="20000"/>
              </a:spcBef>
              <a:buClr>
                <a:srgbClr val="CE6B28"/>
              </a:buClr>
            </a:pPr>
            <a:r>
              <a:rPr lang="en-US" b="1" dirty="0">
                <a:latin typeface="Calibri" pitchFamily="34" charset="0"/>
              </a:rPr>
              <a:t>54 countries</a:t>
            </a:r>
          </a:p>
        </p:txBody>
      </p:sp>
      <p:sp>
        <p:nvSpPr>
          <p:cNvPr id="96" name="TextBox 95"/>
          <p:cNvSpPr txBox="1"/>
          <p:nvPr/>
        </p:nvSpPr>
        <p:spPr>
          <a:xfrm>
            <a:off x="8671424" y="5517233"/>
            <a:ext cx="1277513" cy="346249"/>
          </a:xfrm>
          <a:prstGeom prst="rect">
            <a:avLst/>
          </a:prstGeom>
          <a:noFill/>
        </p:spPr>
        <p:txBody>
          <a:bodyPr wrap="none" rtlCol="0">
            <a:spAutoFit/>
          </a:bodyPr>
          <a:lstStyle/>
          <a:p>
            <a:pPr algn="ctr">
              <a:lnSpc>
                <a:spcPct val="90000"/>
              </a:lnSpc>
              <a:spcBef>
                <a:spcPct val="20000"/>
              </a:spcBef>
              <a:buClr>
                <a:srgbClr val="CE6B28"/>
              </a:buClr>
            </a:pPr>
            <a:r>
              <a:rPr lang="en-US" b="1" dirty="0">
                <a:latin typeface="Calibri" pitchFamily="34" charset="0"/>
              </a:rPr>
              <a:t>1 continent</a:t>
            </a:r>
          </a:p>
        </p:txBody>
      </p:sp>
      <p:sp>
        <p:nvSpPr>
          <p:cNvPr id="97" name="Text Box 51"/>
          <p:cNvSpPr txBox="1">
            <a:spLocks noChangeArrowheads="1"/>
          </p:cNvSpPr>
          <p:nvPr/>
        </p:nvSpPr>
        <p:spPr bwMode="auto">
          <a:xfrm>
            <a:off x="9180348" y="2832860"/>
            <a:ext cx="1288466" cy="830997"/>
          </a:xfrm>
          <a:prstGeom prst="rect">
            <a:avLst/>
          </a:prstGeom>
          <a:noFill/>
          <a:ln w="9525">
            <a:noFill/>
            <a:miter lim="800000"/>
            <a:headEnd/>
            <a:tailEnd/>
          </a:ln>
          <a:effectLst/>
        </p:spPr>
        <p:txBody>
          <a:bodyPr wrap="square">
            <a:spAutoFit/>
          </a:bodyPr>
          <a:lstStyle/>
          <a:p>
            <a:r>
              <a:rPr lang="en-US" sz="1600" b="1" dirty="0">
                <a:latin typeface="Calibri" panose="020F0502020204030204" pitchFamily="34" charset="0"/>
                <a:cs typeface="Calibri" panose="020F0502020204030204" pitchFamily="34" charset="0"/>
              </a:rPr>
              <a:t>African Medicines Agency</a:t>
            </a:r>
          </a:p>
        </p:txBody>
      </p:sp>
      <p:sp>
        <p:nvSpPr>
          <p:cNvPr id="98" name="Right Arrow 97"/>
          <p:cNvSpPr/>
          <p:nvPr/>
        </p:nvSpPr>
        <p:spPr bwMode="auto">
          <a:xfrm>
            <a:off x="3864079" y="5301209"/>
            <a:ext cx="1278184" cy="814173"/>
          </a:xfrm>
          <a:prstGeom prst="rightArrow">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solidFill>
                <a:schemeClr val="accent1">
                  <a:lumMod val="50000"/>
                </a:schemeClr>
              </a:solidFill>
              <a:latin typeface="Segoe" pitchFamily="34" charset="0"/>
            </a:endParaRPr>
          </a:p>
        </p:txBody>
      </p:sp>
      <p:sp>
        <p:nvSpPr>
          <p:cNvPr id="99" name="TextBox 98"/>
          <p:cNvSpPr txBox="1"/>
          <p:nvPr/>
        </p:nvSpPr>
        <p:spPr>
          <a:xfrm>
            <a:off x="5531885" y="5517233"/>
            <a:ext cx="1006105" cy="346249"/>
          </a:xfrm>
          <a:prstGeom prst="rect">
            <a:avLst/>
          </a:prstGeom>
          <a:noFill/>
        </p:spPr>
        <p:txBody>
          <a:bodyPr wrap="none" rtlCol="0">
            <a:spAutoFit/>
          </a:bodyPr>
          <a:lstStyle/>
          <a:p>
            <a:pPr algn="ctr">
              <a:lnSpc>
                <a:spcPct val="90000"/>
              </a:lnSpc>
              <a:spcBef>
                <a:spcPct val="20000"/>
              </a:spcBef>
              <a:buClr>
                <a:srgbClr val="CE6B28"/>
              </a:buClr>
            </a:pPr>
            <a:r>
              <a:rPr lang="en-US" b="1" dirty="0">
                <a:latin typeface="Calibri" pitchFamily="34" charset="0"/>
              </a:rPr>
              <a:t>5regions</a:t>
            </a:r>
          </a:p>
        </p:txBody>
      </p:sp>
      <p:grpSp>
        <p:nvGrpSpPr>
          <p:cNvPr id="100" name="Group 99"/>
          <p:cNvGrpSpPr/>
          <p:nvPr/>
        </p:nvGrpSpPr>
        <p:grpSpPr>
          <a:xfrm>
            <a:off x="6658278" y="2108752"/>
            <a:ext cx="1615993" cy="747379"/>
            <a:chOff x="5211591" y="1871642"/>
            <a:chExt cx="1206439" cy="507678"/>
          </a:xfrm>
        </p:grpSpPr>
        <p:sp>
          <p:nvSpPr>
            <p:cNvPr id="101" name="Text Box 51"/>
            <p:cNvSpPr txBox="1">
              <a:spLocks noChangeArrowheads="1"/>
            </p:cNvSpPr>
            <p:nvPr/>
          </p:nvSpPr>
          <p:spPr bwMode="auto">
            <a:xfrm>
              <a:off x="5326674" y="1871642"/>
              <a:ext cx="1091356" cy="397225"/>
            </a:xfrm>
            <a:prstGeom prst="rect">
              <a:avLst/>
            </a:prstGeom>
            <a:noFill/>
            <a:ln w="9525">
              <a:noFill/>
              <a:miter lim="800000"/>
              <a:headEnd/>
              <a:tailEnd/>
            </a:ln>
            <a:effectLst/>
          </p:spPr>
          <p:txBody>
            <a:bodyPr wrap="square">
              <a:spAutoFit/>
            </a:bodyPr>
            <a:lstStyle/>
            <a:p>
              <a:pPr algn="l"/>
              <a:r>
                <a:rPr lang="en-US" sz="1600" dirty="0">
                  <a:latin typeface="Calibri" panose="020F0502020204030204" pitchFamily="34" charset="0"/>
                  <a:cs typeface="Calibri" panose="020F0502020204030204" pitchFamily="34" charset="0"/>
                </a:rPr>
                <a:t>IGAD / AMU</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CEN-SAD</a:t>
              </a:r>
            </a:p>
          </p:txBody>
        </p:sp>
        <p:cxnSp>
          <p:nvCxnSpPr>
            <p:cNvPr id="102" name="Straight Connector 101"/>
            <p:cNvCxnSpPr/>
            <p:nvPr/>
          </p:nvCxnSpPr>
          <p:spPr bwMode="auto">
            <a:xfrm>
              <a:off x="5332868" y="1933979"/>
              <a:ext cx="0" cy="360985"/>
            </a:xfrm>
            <a:prstGeom prst="line">
              <a:avLst/>
            </a:prstGeom>
            <a:noFill/>
            <a:ln w="9525" cap="flat" cmpd="sng" algn="ctr">
              <a:solidFill>
                <a:schemeClr val="tx1"/>
              </a:solidFill>
              <a:prstDash val="solid"/>
              <a:round/>
              <a:headEnd type="none" w="med" len="med"/>
              <a:tailEnd type="none" w="med" len="med"/>
            </a:ln>
            <a:effectLst/>
          </p:spPr>
        </p:cxnSp>
        <p:sp>
          <p:nvSpPr>
            <p:cNvPr id="103" name="Freeform 102"/>
            <p:cNvSpPr/>
            <p:nvPr/>
          </p:nvSpPr>
          <p:spPr bwMode="auto">
            <a:xfrm>
              <a:off x="5211591" y="2112620"/>
              <a:ext cx="114300" cy="266700"/>
            </a:xfrm>
            <a:custGeom>
              <a:avLst/>
              <a:gdLst>
                <a:gd name="connsiteX0" fmla="*/ 114300 w 114300"/>
                <a:gd name="connsiteY0" fmla="*/ 0 h 266700"/>
                <a:gd name="connsiteX1" fmla="*/ 0 w 114300"/>
                <a:gd name="connsiteY1" fmla="*/ 0 h 266700"/>
                <a:gd name="connsiteX2" fmla="*/ 0 w 114300"/>
                <a:gd name="connsiteY2" fmla="*/ 266700 h 266700"/>
              </a:gdLst>
              <a:ahLst/>
              <a:cxnLst>
                <a:cxn ang="0">
                  <a:pos x="connsiteX0" y="connsiteY0"/>
                </a:cxn>
                <a:cxn ang="0">
                  <a:pos x="connsiteX1" y="connsiteY1"/>
                </a:cxn>
                <a:cxn ang="0">
                  <a:pos x="connsiteX2" y="connsiteY2"/>
                </a:cxn>
              </a:cxnLst>
              <a:rect l="l" t="t" r="r" b="b"/>
              <a:pathLst>
                <a:path w="114300" h="266700">
                  <a:moveTo>
                    <a:pt x="114300" y="0"/>
                  </a:moveTo>
                  <a:lnTo>
                    <a:pt x="0" y="0"/>
                  </a:lnTo>
                  <a:lnTo>
                    <a:pt x="0" y="266700"/>
                  </a:lnTo>
                </a:path>
              </a:pathLst>
            </a:custGeom>
            <a:noFill/>
            <a:ln w="9525" cap="flat" cmpd="sng" algn="ctr">
              <a:solidFill>
                <a:schemeClr val="tx1"/>
              </a:solidFill>
              <a:prstDash val="solid"/>
              <a:round/>
              <a:headEnd type="none" w="med" len="med"/>
              <a:tailEnd type="oval" w="sm" len="sm"/>
            </a:ln>
            <a:effectLst/>
          </p:spPr>
          <p:txBody>
            <a:bodyPr rtlCol="0" anchor="ctr"/>
            <a:lstStyle/>
            <a:p>
              <a:pPr algn="ctr"/>
              <a:endParaRPr lang="en-US" sz="2400"/>
            </a:p>
          </p:txBody>
        </p:sp>
      </p:grpSp>
      <p:grpSp>
        <p:nvGrpSpPr>
          <p:cNvPr id="104" name="Group 103"/>
          <p:cNvGrpSpPr/>
          <p:nvPr/>
        </p:nvGrpSpPr>
        <p:grpSpPr>
          <a:xfrm>
            <a:off x="6615714" y="3372671"/>
            <a:ext cx="952078" cy="584777"/>
            <a:chOff x="5190005" y="2828044"/>
            <a:chExt cx="710786" cy="269398"/>
          </a:xfrm>
        </p:grpSpPr>
        <p:sp>
          <p:nvSpPr>
            <p:cNvPr id="105" name="Text Box 51"/>
            <p:cNvSpPr txBox="1">
              <a:spLocks noChangeArrowheads="1"/>
            </p:cNvSpPr>
            <p:nvPr/>
          </p:nvSpPr>
          <p:spPr bwMode="auto">
            <a:xfrm>
              <a:off x="5265680" y="2828044"/>
              <a:ext cx="635111" cy="269398"/>
            </a:xfrm>
            <a:prstGeom prst="rect">
              <a:avLst/>
            </a:prstGeom>
            <a:noFill/>
            <a:ln w="9525">
              <a:noFill/>
              <a:miter lim="800000"/>
              <a:headEnd/>
              <a:tailEnd/>
            </a:ln>
            <a:effectLst/>
          </p:spPr>
          <p:txBody>
            <a:bodyPr wrap="none">
              <a:spAutoFit/>
            </a:bodyPr>
            <a:lstStyle/>
            <a:p>
              <a:pPr algn="l"/>
              <a:r>
                <a:rPr lang="en-US" sz="3200" b="1" dirty="0">
                  <a:solidFill>
                    <a:schemeClr val="accent6">
                      <a:lumMod val="50000"/>
                    </a:schemeClr>
                  </a:solidFill>
                  <a:latin typeface="Calibri" panose="020F0502020204030204" pitchFamily="34" charset="0"/>
                  <a:cs typeface="Calibri" panose="020F0502020204030204" pitchFamily="34" charset="0"/>
                </a:rPr>
                <a:t>EAC</a:t>
              </a:r>
              <a:endParaRPr lang="en-US" sz="2800" b="1" dirty="0">
                <a:solidFill>
                  <a:schemeClr val="accent6">
                    <a:lumMod val="50000"/>
                  </a:schemeClr>
                </a:solidFill>
                <a:latin typeface="Calibri" panose="020F0502020204030204" pitchFamily="34" charset="0"/>
                <a:cs typeface="Calibri" panose="020F0502020204030204" pitchFamily="34" charset="0"/>
              </a:endParaRPr>
            </a:p>
          </p:txBody>
        </p:sp>
        <p:grpSp>
          <p:nvGrpSpPr>
            <p:cNvPr id="106" name="Group 105"/>
            <p:cNvGrpSpPr/>
            <p:nvPr/>
          </p:nvGrpSpPr>
          <p:grpSpPr>
            <a:xfrm>
              <a:off x="5190005" y="2924977"/>
              <a:ext cx="116834" cy="153094"/>
              <a:chOff x="5217164" y="2979295"/>
              <a:chExt cx="116834" cy="153094"/>
            </a:xfrm>
          </p:grpSpPr>
          <p:cxnSp>
            <p:nvCxnSpPr>
              <p:cNvPr id="107" name="Straight Connector 106"/>
              <p:cNvCxnSpPr/>
              <p:nvPr/>
            </p:nvCxnSpPr>
            <p:spPr bwMode="auto">
              <a:xfrm>
                <a:off x="5333998" y="2979295"/>
                <a:ext cx="0" cy="153094"/>
              </a:xfrm>
              <a:prstGeom prst="line">
                <a:avLst/>
              </a:prstGeom>
              <a:noFill/>
              <a:ln w="19050" cap="flat" cmpd="sng" algn="ctr">
                <a:solidFill>
                  <a:schemeClr val="accent6"/>
                </a:solidFill>
                <a:prstDash val="solid"/>
                <a:round/>
                <a:headEnd type="none" w="med" len="med"/>
                <a:tailEnd type="none" w="med" len="med"/>
              </a:ln>
              <a:effectLst/>
            </p:spPr>
          </p:cxnSp>
          <p:cxnSp>
            <p:nvCxnSpPr>
              <p:cNvPr id="108" name="Straight Connector 107"/>
              <p:cNvCxnSpPr/>
              <p:nvPr/>
            </p:nvCxnSpPr>
            <p:spPr bwMode="auto">
              <a:xfrm flipH="1">
                <a:off x="5217164" y="3055842"/>
                <a:ext cx="116834" cy="0"/>
              </a:xfrm>
              <a:prstGeom prst="line">
                <a:avLst/>
              </a:prstGeom>
              <a:noFill/>
              <a:ln w="19050" cap="flat" cmpd="sng" algn="ctr">
                <a:solidFill>
                  <a:schemeClr val="accent6"/>
                </a:solidFill>
                <a:prstDash val="solid"/>
                <a:round/>
                <a:headEnd type="none" w="med" len="med"/>
                <a:tailEnd type="oval" w="sm" len="sm"/>
              </a:ln>
              <a:effectLst/>
            </p:spPr>
          </p:cxnSp>
        </p:grpSp>
      </p:grpSp>
      <p:sp>
        <p:nvSpPr>
          <p:cNvPr id="110" name="Text Box 33"/>
          <p:cNvSpPr txBox="1">
            <a:spLocks noChangeArrowheads="1"/>
          </p:cNvSpPr>
          <p:nvPr/>
        </p:nvSpPr>
        <p:spPr bwMode="auto">
          <a:xfrm>
            <a:off x="4862674" y="4536904"/>
            <a:ext cx="1074268" cy="584776"/>
          </a:xfrm>
          <a:prstGeom prst="rect">
            <a:avLst/>
          </a:prstGeom>
          <a:noFill/>
          <a:ln w="9525">
            <a:noFill/>
            <a:miter lim="800000"/>
            <a:headEnd/>
            <a:tailEnd/>
          </a:ln>
          <a:effectLst/>
        </p:spPr>
        <p:txBody>
          <a:bodyPr wrap="square">
            <a:spAutoFit/>
          </a:bodyPr>
          <a:lstStyle/>
          <a:p>
            <a:pPr algn="l"/>
            <a:r>
              <a:rPr lang="en-US" sz="1600" dirty="0">
                <a:latin typeface="Calibri" panose="020F0502020204030204" pitchFamily="34" charset="0"/>
                <a:cs typeface="Calibri" panose="020F0502020204030204" pitchFamily="34" charset="0"/>
              </a:rPr>
              <a:t>SADC/</a:t>
            </a:r>
          </a:p>
          <a:p>
            <a:pPr algn="l"/>
            <a:r>
              <a:rPr lang="en-US" sz="1600" dirty="0">
                <a:latin typeface="Calibri" panose="020F0502020204030204" pitchFamily="34" charset="0"/>
                <a:cs typeface="Calibri" panose="020F0502020204030204" pitchFamily="34" charset="0"/>
              </a:rPr>
              <a:t>COMESA</a:t>
            </a:r>
          </a:p>
        </p:txBody>
      </p:sp>
      <p:grpSp>
        <p:nvGrpSpPr>
          <p:cNvPr id="111" name="Group 110"/>
          <p:cNvGrpSpPr/>
          <p:nvPr/>
        </p:nvGrpSpPr>
        <p:grpSpPr>
          <a:xfrm rot="10800000">
            <a:off x="5489640" y="4628109"/>
            <a:ext cx="295248" cy="225377"/>
            <a:chOff x="5113577" y="2979295"/>
            <a:chExt cx="220421" cy="153094"/>
          </a:xfrm>
        </p:grpSpPr>
        <p:cxnSp>
          <p:nvCxnSpPr>
            <p:cNvPr id="112" name="Straight Connector 111"/>
            <p:cNvCxnSpPr/>
            <p:nvPr/>
          </p:nvCxnSpPr>
          <p:spPr bwMode="auto">
            <a:xfrm>
              <a:off x="5333998" y="2979295"/>
              <a:ext cx="0" cy="153094"/>
            </a:xfrm>
            <a:prstGeom prst="line">
              <a:avLst/>
            </a:prstGeom>
            <a:noFill/>
            <a:ln w="9525"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flipH="1">
              <a:off x="5113577" y="3055842"/>
              <a:ext cx="220421" cy="0"/>
            </a:xfrm>
            <a:prstGeom prst="line">
              <a:avLst/>
            </a:prstGeom>
            <a:noFill/>
            <a:ln w="9525" cap="flat" cmpd="sng" algn="ctr">
              <a:solidFill>
                <a:schemeClr val="tx1"/>
              </a:solidFill>
              <a:prstDash val="solid"/>
              <a:round/>
              <a:headEnd type="none" w="med" len="med"/>
              <a:tailEnd type="oval" w="sm" len="sm"/>
            </a:ln>
            <a:effectLst/>
          </p:spPr>
        </p:cxnSp>
      </p:grpSp>
      <p:sp>
        <p:nvSpPr>
          <p:cNvPr id="115" name="Text Box 54"/>
          <p:cNvSpPr txBox="1">
            <a:spLocks noChangeArrowheads="1"/>
          </p:cNvSpPr>
          <p:nvPr/>
        </p:nvSpPr>
        <p:spPr bwMode="auto">
          <a:xfrm>
            <a:off x="4596087" y="4032592"/>
            <a:ext cx="795911" cy="584776"/>
          </a:xfrm>
          <a:prstGeom prst="rect">
            <a:avLst/>
          </a:prstGeom>
          <a:noFill/>
          <a:ln w="9525">
            <a:noFill/>
            <a:miter lim="800000"/>
            <a:headEnd/>
            <a:tailEnd/>
          </a:ln>
          <a:effectLst/>
        </p:spPr>
        <p:txBody>
          <a:bodyPr wrap="none">
            <a:spAutoFit/>
          </a:bodyPr>
          <a:lstStyle/>
          <a:p>
            <a:r>
              <a:rPr lang="en-US" sz="1600" dirty="0">
                <a:latin typeface="Calibri" panose="020F0502020204030204" pitchFamily="34" charset="0"/>
                <a:cs typeface="Calibri" panose="020F0502020204030204" pitchFamily="34" charset="0"/>
              </a:rPr>
              <a:t>ECCAS/</a:t>
            </a:r>
          </a:p>
          <a:p>
            <a:r>
              <a:rPr lang="en-US" sz="1600" dirty="0">
                <a:latin typeface="Calibri" panose="020F0502020204030204" pitchFamily="34" charset="0"/>
                <a:cs typeface="Calibri" panose="020F0502020204030204" pitchFamily="34" charset="0"/>
              </a:rPr>
              <a:t>OCEAC</a:t>
            </a:r>
          </a:p>
        </p:txBody>
      </p:sp>
      <p:cxnSp>
        <p:nvCxnSpPr>
          <p:cNvPr id="116" name="Straight Connector 115"/>
          <p:cNvCxnSpPr/>
          <p:nvPr/>
        </p:nvCxnSpPr>
        <p:spPr bwMode="auto">
          <a:xfrm>
            <a:off x="5353892" y="4169107"/>
            <a:ext cx="0" cy="225377"/>
          </a:xfrm>
          <a:prstGeom prst="line">
            <a:avLst/>
          </a:prstGeom>
          <a:noFill/>
          <a:ln w="9525" cap="flat" cmpd="sng" algn="ctr">
            <a:solidFill>
              <a:schemeClr val="tx1"/>
            </a:solidFill>
            <a:prstDash val="solid"/>
            <a:round/>
            <a:headEnd type="none" w="med" len="med"/>
            <a:tailEnd type="none" w="med" len="med"/>
          </a:ln>
          <a:effectLst/>
        </p:spPr>
      </p:cxnSp>
      <p:sp>
        <p:nvSpPr>
          <p:cNvPr id="117" name="Freeform 116"/>
          <p:cNvSpPr/>
          <p:nvPr/>
        </p:nvSpPr>
        <p:spPr bwMode="auto">
          <a:xfrm rot="10800000">
            <a:off x="5353890" y="3814726"/>
            <a:ext cx="300742" cy="477748"/>
          </a:xfrm>
          <a:custGeom>
            <a:avLst/>
            <a:gdLst>
              <a:gd name="connsiteX0" fmla="*/ 114300 w 114300"/>
              <a:gd name="connsiteY0" fmla="*/ 0 h 266700"/>
              <a:gd name="connsiteX1" fmla="*/ 0 w 114300"/>
              <a:gd name="connsiteY1" fmla="*/ 0 h 266700"/>
              <a:gd name="connsiteX2" fmla="*/ 0 w 114300"/>
              <a:gd name="connsiteY2" fmla="*/ 266700 h 266700"/>
            </a:gdLst>
            <a:ahLst/>
            <a:cxnLst>
              <a:cxn ang="0">
                <a:pos x="connsiteX0" y="connsiteY0"/>
              </a:cxn>
              <a:cxn ang="0">
                <a:pos x="connsiteX1" y="connsiteY1"/>
              </a:cxn>
              <a:cxn ang="0">
                <a:pos x="connsiteX2" y="connsiteY2"/>
              </a:cxn>
            </a:cxnLst>
            <a:rect l="l" t="t" r="r" b="b"/>
            <a:pathLst>
              <a:path w="114300" h="266700">
                <a:moveTo>
                  <a:pt x="114300" y="0"/>
                </a:moveTo>
                <a:lnTo>
                  <a:pt x="0" y="0"/>
                </a:lnTo>
                <a:lnTo>
                  <a:pt x="0" y="266700"/>
                </a:lnTo>
              </a:path>
            </a:pathLst>
          </a:custGeom>
          <a:noFill/>
          <a:ln w="9525" cap="flat" cmpd="sng" algn="ctr">
            <a:solidFill>
              <a:schemeClr val="tx1"/>
            </a:solidFill>
            <a:prstDash val="solid"/>
            <a:round/>
            <a:headEnd type="none" w="med" len="med"/>
            <a:tailEnd type="oval" w="sm" len="sm"/>
          </a:ln>
          <a:effectLst/>
        </p:spPr>
        <p:txBody>
          <a:bodyPr rtlCol="0" anchor="ctr"/>
          <a:lstStyle/>
          <a:p>
            <a:pPr algn="ctr"/>
            <a:endParaRPr lang="en-US" sz="2400"/>
          </a:p>
        </p:txBody>
      </p:sp>
      <p:grpSp>
        <p:nvGrpSpPr>
          <p:cNvPr id="118" name="Group 117"/>
          <p:cNvGrpSpPr/>
          <p:nvPr/>
        </p:nvGrpSpPr>
        <p:grpSpPr>
          <a:xfrm>
            <a:off x="4007768" y="2708922"/>
            <a:ext cx="1467283" cy="1323439"/>
            <a:chOff x="2935258" y="2273980"/>
            <a:chExt cx="1095420" cy="898983"/>
          </a:xfrm>
        </p:grpSpPr>
        <p:sp>
          <p:nvSpPr>
            <p:cNvPr id="119" name="Text Box 50"/>
            <p:cNvSpPr txBox="1">
              <a:spLocks noChangeArrowheads="1"/>
            </p:cNvSpPr>
            <p:nvPr/>
          </p:nvSpPr>
          <p:spPr bwMode="auto">
            <a:xfrm>
              <a:off x="2935258" y="2273980"/>
              <a:ext cx="914794" cy="898983"/>
            </a:xfrm>
            <a:prstGeom prst="rect">
              <a:avLst/>
            </a:prstGeom>
            <a:noFill/>
            <a:ln w="9525">
              <a:noFill/>
              <a:miter lim="800000"/>
              <a:headEnd/>
              <a:tailEnd/>
            </a:ln>
            <a:effectLst/>
          </p:spPr>
          <p:txBody>
            <a:bodyPr wrap="square">
              <a:spAutoFit/>
            </a:bodyPr>
            <a:lstStyle/>
            <a:p>
              <a:r>
                <a:rPr lang="en-US" sz="1600" dirty="0">
                  <a:latin typeface="Calibri" panose="020F0502020204030204" pitchFamily="34" charset="0"/>
                  <a:cs typeface="Calibri" panose="020F0502020204030204" pitchFamily="34" charset="0"/>
                </a:rPr>
                <a:t>WAHO / UEMOA</a:t>
              </a:r>
            </a:p>
            <a:p>
              <a:r>
                <a:rPr lang="en-US" sz="1600" b="1" dirty="0">
                  <a:solidFill>
                    <a:schemeClr val="accent6">
                      <a:lumMod val="50000"/>
                    </a:schemeClr>
                  </a:solidFill>
                </a:rPr>
                <a:t>West Africa Medicines Agency</a:t>
              </a:r>
              <a:endParaRPr lang="en-US" sz="1600" dirty="0">
                <a:solidFill>
                  <a:schemeClr val="accent6">
                    <a:lumMod val="50000"/>
                  </a:schemeClr>
                </a:solidFill>
                <a:latin typeface="Calibri" panose="020F0502020204030204" pitchFamily="34" charset="0"/>
                <a:cs typeface="Calibri" panose="020F0502020204030204" pitchFamily="34" charset="0"/>
              </a:endParaRPr>
            </a:p>
          </p:txBody>
        </p:sp>
        <p:cxnSp>
          <p:nvCxnSpPr>
            <p:cNvPr id="120" name="Straight Connector 119"/>
            <p:cNvCxnSpPr/>
            <p:nvPr/>
          </p:nvCxnSpPr>
          <p:spPr bwMode="auto">
            <a:xfrm>
              <a:off x="3820372" y="2774386"/>
              <a:ext cx="0" cy="360985"/>
            </a:xfrm>
            <a:prstGeom prst="line">
              <a:avLst/>
            </a:prstGeom>
            <a:noFill/>
            <a:ln w="9525" cap="flat" cmpd="sng" algn="ctr">
              <a:solidFill>
                <a:schemeClr val="tx1"/>
              </a:solidFill>
              <a:prstDash val="solid"/>
              <a:round/>
              <a:headEnd type="none" w="med" len="med"/>
              <a:tailEnd type="none" w="med" len="med"/>
            </a:ln>
            <a:effectLst/>
          </p:spPr>
        </p:cxnSp>
        <p:sp>
          <p:nvSpPr>
            <p:cNvPr id="121" name="Freeform 120"/>
            <p:cNvSpPr/>
            <p:nvPr/>
          </p:nvSpPr>
          <p:spPr bwMode="auto">
            <a:xfrm rot="10800000">
              <a:off x="3825287" y="2732868"/>
              <a:ext cx="205391" cy="220673"/>
            </a:xfrm>
            <a:custGeom>
              <a:avLst/>
              <a:gdLst>
                <a:gd name="connsiteX0" fmla="*/ 114300 w 114300"/>
                <a:gd name="connsiteY0" fmla="*/ 0 h 266700"/>
                <a:gd name="connsiteX1" fmla="*/ 0 w 114300"/>
                <a:gd name="connsiteY1" fmla="*/ 0 h 266700"/>
                <a:gd name="connsiteX2" fmla="*/ 0 w 114300"/>
                <a:gd name="connsiteY2" fmla="*/ 266700 h 266700"/>
              </a:gdLst>
              <a:ahLst/>
              <a:cxnLst>
                <a:cxn ang="0">
                  <a:pos x="connsiteX0" y="connsiteY0"/>
                </a:cxn>
                <a:cxn ang="0">
                  <a:pos x="connsiteX1" y="connsiteY1"/>
                </a:cxn>
                <a:cxn ang="0">
                  <a:pos x="connsiteX2" y="connsiteY2"/>
                </a:cxn>
              </a:cxnLst>
              <a:rect l="l" t="t" r="r" b="b"/>
              <a:pathLst>
                <a:path w="114300" h="266700">
                  <a:moveTo>
                    <a:pt x="114300" y="0"/>
                  </a:moveTo>
                  <a:lnTo>
                    <a:pt x="0" y="0"/>
                  </a:lnTo>
                  <a:lnTo>
                    <a:pt x="0" y="266700"/>
                  </a:lnTo>
                </a:path>
              </a:pathLst>
            </a:custGeom>
            <a:noFill/>
            <a:ln w="9525" cap="flat" cmpd="sng" algn="ctr">
              <a:solidFill>
                <a:schemeClr val="tx1"/>
              </a:solidFill>
              <a:prstDash val="solid"/>
              <a:round/>
              <a:headEnd type="none" w="med" len="med"/>
              <a:tailEnd type="oval" w="sm" len="sm"/>
            </a:ln>
            <a:effectLst/>
          </p:spPr>
          <p:txBody>
            <a:bodyPr rtlCol="0" anchor="ctr"/>
            <a:lstStyle/>
            <a:p>
              <a:pPr algn="ctr"/>
              <a:endParaRPr lang="en-US" sz="2400"/>
            </a:p>
          </p:txBody>
        </p:sp>
      </p:grpSp>
      <p:grpSp>
        <p:nvGrpSpPr>
          <p:cNvPr id="6" name="Group 5"/>
          <p:cNvGrpSpPr/>
          <p:nvPr/>
        </p:nvGrpSpPr>
        <p:grpSpPr>
          <a:xfrm>
            <a:off x="4876552" y="2030852"/>
            <a:ext cx="1969646" cy="2827373"/>
            <a:chOff x="3521548" y="1409966"/>
            <a:chExt cx="1891648" cy="2036557"/>
          </a:xfrm>
        </p:grpSpPr>
        <p:sp>
          <p:nvSpPr>
            <p:cNvPr id="122" name="Freeform 55"/>
            <p:cNvSpPr>
              <a:spLocks noChangeAspect="1"/>
            </p:cNvSpPr>
            <p:nvPr>
              <p:custDataLst>
                <p:tags r:id="rId1"/>
              </p:custDataLst>
            </p:nvPr>
          </p:nvSpPr>
          <p:spPr bwMode="auto">
            <a:xfrm>
              <a:off x="4253561" y="1529712"/>
              <a:ext cx="436769" cy="382838"/>
            </a:xfrm>
            <a:custGeom>
              <a:avLst/>
              <a:gdLst/>
              <a:ahLst/>
              <a:cxnLst>
                <a:cxn ang="0">
                  <a:pos x="30" y="132"/>
                </a:cxn>
                <a:cxn ang="0">
                  <a:pos x="48" y="114"/>
                </a:cxn>
                <a:cxn ang="0">
                  <a:pos x="42" y="84"/>
                </a:cxn>
                <a:cxn ang="0">
                  <a:pos x="60" y="66"/>
                </a:cxn>
                <a:cxn ang="0">
                  <a:pos x="78" y="54"/>
                </a:cxn>
                <a:cxn ang="0">
                  <a:pos x="108" y="42"/>
                </a:cxn>
                <a:cxn ang="0">
                  <a:pos x="108" y="18"/>
                </a:cxn>
                <a:cxn ang="0">
                  <a:pos x="120" y="6"/>
                </a:cxn>
                <a:cxn ang="0">
                  <a:pos x="138" y="12"/>
                </a:cxn>
                <a:cxn ang="0">
                  <a:pos x="168" y="18"/>
                </a:cxn>
                <a:cxn ang="0">
                  <a:pos x="198" y="12"/>
                </a:cxn>
                <a:cxn ang="0">
                  <a:pos x="222" y="18"/>
                </a:cxn>
                <a:cxn ang="0">
                  <a:pos x="252" y="30"/>
                </a:cxn>
                <a:cxn ang="0">
                  <a:pos x="276" y="36"/>
                </a:cxn>
                <a:cxn ang="0">
                  <a:pos x="300" y="48"/>
                </a:cxn>
                <a:cxn ang="0">
                  <a:pos x="306" y="72"/>
                </a:cxn>
                <a:cxn ang="0">
                  <a:pos x="330" y="90"/>
                </a:cxn>
                <a:cxn ang="0">
                  <a:pos x="354" y="96"/>
                </a:cxn>
                <a:cxn ang="0">
                  <a:pos x="390" y="102"/>
                </a:cxn>
                <a:cxn ang="0">
                  <a:pos x="414" y="108"/>
                </a:cxn>
                <a:cxn ang="0">
                  <a:pos x="432" y="114"/>
                </a:cxn>
                <a:cxn ang="0">
                  <a:pos x="456" y="132"/>
                </a:cxn>
                <a:cxn ang="0">
                  <a:pos x="480" y="144"/>
                </a:cxn>
                <a:cxn ang="0">
                  <a:pos x="510" y="138"/>
                </a:cxn>
                <a:cxn ang="0">
                  <a:pos x="534" y="108"/>
                </a:cxn>
                <a:cxn ang="0">
                  <a:pos x="528" y="90"/>
                </a:cxn>
                <a:cxn ang="0">
                  <a:pos x="528" y="60"/>
                </a:cxn>
                <a:cxn ang="0">
                  <a:pos x="534" y="48"/>
                </a:cxn>
                <a:cxn ang="0">
                  <a:pos x="552" y="30"/>
                </a:cxn>
                <a:cxn ang="0">
                  <a:pos x="594" y="18"/>
                </a:cxn>
                <a:cxn ang="0">
                  <a:pos x="618" y="12"/>
                </a:cxn>
                <a:cxn ang="0">
                  <a:pos x="648" y="12"/>
                </a:cxn>
                <a:cxn ang="0">
                  <a:pos x="672" y="24"/>
                </a:cxn>
                <a:cxn ang="0">
                  <a:pos x="684" y="42"/>
                </a:cxn>
                <a:cxn ang="0">
                  <a:pos x="708" y="48"/>
                </a:cxn>
                <a:cxn ang="0">
                  <a:pos x="732" y="54"/>
                </a:cxn>
                <a:cxn ang="0">
                  <a:pos x="762" y="54"/>
                </a:cxn>
                <a:cxn ang="0">
                  <a:pos x="780" y="66"/>
                </a:cxn>
                <a:cxn ang="0">
                  <a:pos x="786" y="78"/>
                </a:cxn>
                <a:cxn ang="0">
                  <a:pos x="774" y="96"/>
                </a:cxn>
                <a:cxn ang="0">
                  <a:pos x="780" y="120"/>
                </a:cxn>
                <a:cxn ang="0">
                  <a:pos x="762" y="150"/>
                </a:cxn>
                <a:cxn ang="0">
                  <a:pos x="774" y="180"/>
                </a:cxn>
                <a:cxn ang="0">
                  <a:pos x="780" y="192"/>
                </a:cxn>
                <a:cxn ang="0">
                  <a:pos x="690" y="660"/>
                </a:cxn>
                <a:cxn ang="0">
                  <a:pos x="582" y="606"/>
                </a:cxn>
                <a:cxn ang="0">
                  <a:pos x="432" y="534"/>
                </a:cxn>
                <a:cxn ang="0">
                  <a:pos x="312" y="492"/>
                </a:cxn>
                <a:cxn ang="0">
                  <a:pos x="204" y="498"/>
                </a:cxn>
                <a:cxn ang="0">
                  <a:pos x="168" y="486"/>
                </a:cxn>
                <a:cxn ang="0">
                  <a:pos x="114" y="444"/>
                </a:cxn>
                <a:cxn ang="0">
                  <a:pos x="78" y="432"/>
                </a:cxn>
                <a:cxn ang="0">
                  <a:pos x="42" y="420"/>
                </a:cxn>
                <a:cxn ang="0">
                  <a:pos x="0" y="348"/>
                </a:cxn>
                <a:cxn ang="0">
                  <a:pos x="18" y="336"/>
                </a:cxn>
                <a:cxn ang="0">
                  <a:pos x="24" y="312"/>
                </a:cxn>
                <a:cxn ang="0">
                  <a:pos x="24" y="282"/>
                </a:cxn>
                <a:cxn ang="0">
                  <a:pos x="24" y="252"/>
                </a:cxn>
                <a:cxn ang="0">
                  <a:pos x="30" y="216"/>
                </a:cxn>
                <a:cxn ang="0">
                  <a:pos x="12" y="162"/>
                </a:cxn>
                <a:cxn ang="0">
                  <a:pos x="12" y="144"/>
                </a:cxn>
              </a:cxnLst>
              <a:rect l="0" t="0" r="r" b="b"/>
              <a:pathLst>
                <a:path w="786" h="678">
                  <a:moveTo>
                    <a:pt x="12" y="144"/>
                  </a:moveTo>
                  <a:lnTo>
                    <a:pt x="18" y="144"/>
                  </a:lnTo>
                  <a:lnTo>
                    <a:pt x="24" y="138"/>
                  </a:lnTo>
                  <a:lnTo>
                    <a:pt x="30" y="138"/>
                  </a:lnTo>
                  <a:lnTo>
                    <a:pt x="30" y="132"/>
                  </a:lnTo>
                  <a:lnTo>
                    <a:pt x="36" y="132"/>
                  </a:lnTo>
                  <a:lnTo>
                    <a:pt x="36" y="126"/>
                  </a:lnTo>
                  <a:lnTo>
                    <a:pt x="42" y="126"/>
                  </a:lnTo>
                  <a:lnTo>
                    <a:pt x="42" y="120"/>
                  </a:lnTo>
                  <a:lnTo>
                    <a:pt x="48" y="114"/>
                  </a:lnTo>
                  <a:lnTo>
                    <a:pt x="48" y="108"/>
                  </a:lnTo>
                  <a:lnTo>
                    <a:pt x="48" y="102"/>
                  </a:lnTo>
                  <a:lnTo>
                    <a:pt x="42" y="96"/>
                  </a:lnTo>
                  <a:lnTo>
                    <a:pt x="42" y="90"/>
                  </a:lnTo>
                  <a:lnTo>
                    <a:pt x="42" y="84"/>
                  </a:lnTo>
                  <a:lnTo>
                    <a:pt x="42" y="78"/>
                  </a:lnTo>
                  <a:lnTo>
                    <a:pt x="48" y="72"/>
                  </a:lnTo>
                  <a:lnTo>
                    <a:pt x="54" y="72"/>
                  </a:lnTo>
                  <a:lnTo>
                    <a:pt x="60" y="72"/>
                  </a:lnTo>
                  <a:lnTo>
                    <a:pt x="60" y="66"/>
                  </a:lnTo>
                  <a:lnTo>
                    <a:pt x="66" y="66"/>
                  </a:lnTo>
                  <a:lnTo>
                    <a:pt x="66" y="60"/>
                  </a:lnTo>
                  <a:lnTo>
                    <a:pt x="72" y="60"/>
                  </a:lnTo>
                  <a:lnTo>
                    <a:pt x="72" y="54"/>
                  </a:lnTo>
                  <a:lnTo>
                    <a:pt x="78" y="54"/>
                  </a:lnTo>
                  <a:lnTo>
                    <a:pt x="84" y="48"/>
                  </a:lnTo>
                  <a:lnTo>
                    <a:pt x="90" y="48"/>
                  </a:lnTo>
                  <a:lnTo>
                    <a:pt x="90" y="42"/>
                  </a:lnTo>
                  <a:lnTo>
                    <a:pt x="102" y="42"/>
                  </a:lnTo>
                  <a:lnTo>
                    <a:pt x="108" y="42"/>
                  </a:lnTo>
                  <a:lnTo>
                    <a:pt x="108" y="36"/>
                  </a:lnTo>
                  <a:lnTo>
                    <a:pt x="114" y="30"/>
                  </a:lnTo>
                  <a:lnTo>
                    <a:pt x="108" y="30"/>
                  </a:lnTo>
                  <a:lnTo>
                    <a:pt x="108" y="24"/>
                  </a:lnTo>
                  <a:lnTo>
                    <a:pt x="108" y="18"/>
                  </a:lnTo>
                  <a:lnTo>
                    <a:pt x="108" y="12"/>
                  </a:lnTo>
                  <a:lnTo>
                    <a:pt x="108" y="6"/>
                  </a:lnTo>
                  <a:lnTo>
                    <a:pt x="108" y="0"/>
                  </a:lnTo>
                  <a:lnTo>
                    <a:pt x="114" y="0"/>
                  </a:lnTo>
                  <a:lnTo>
                    <a:pt x="120" y="6"/>
                  </a:lnTo>
                  <a:lnTo>
                    <a:pt x="120" y="0"/>
                  </a:lnTo>
                  <a:lnTo>
                    <a:pt x="114" y="0"/>
                  </a:lnTo>
                  <a:lnTo>
                    <a:pt x="126" y="6"/>
                  </a:lnTo>
                  <a:lnTo>
                    <a:pt x="132" y="12"/>
                  </a:lnTo>
                  <a:lnTo>
                    <a:pt x="138" y="12"/>
                  </a:lnTo>
                  <a:lnTo>
                    <a:pt x="144" y="12"/>
                  </a:lnTo>
                  <a:lnTo>
                    <a:pt x="150" y="18"/>
                  </a:lnTo>
                  <a:lnTo>
                    <a:pt x="156" y="18"/>
                  </a:lnTo>
                  <a:lnTo>
                    <a:pt x="162" y="18"/>
                  </a:lnTo>
                  <a:lnTo>
                    <a:pt x="168" y="18"/>
                  </a:lnTo>
                  <a:lnTo>
                    <a:pt x="180" y="18"/>
                  </a:lnTo>
                  <a:lnTo>
                    <a:pt x="186" y="18"/>
                  </a:lnTo>
                  <a:lnTo>
                    <a:pt x="186" y="12"/>
                  </a:lnTo>
                  <a:lnTo>
                    <a:pt x="192" y="12"/>
                  </a:lnTo>
                  <a:lnTo>
                    <a:pt x="198" y="12"/>
                  </a:lnTo>
                  <a:lnTo>
                    <a:pt x="204" y="12"/>
                  </a:lnTo>
                  <a:lnTo>
                    <a:pt x="204" y="18"/>
                  </a:lnTo>
                  <a:lnTo>
                    <a:pt x="210" y="18"/>
                  </a:lnTo>
                  <a:lnTo>
                    <a:pt x="216" y="18"/>
                  </a:lnTo>
                  <a:lnTo>
                    <a:pt x="222" y="18"/>
                  </a:lnTo>
                  <a:lnTo>
                    <a:pt x="228" y="18"/>
                  </a:lnTo>
                  <a:lnTo>
                    <a:pt x="234" y="24"/>
                  </a:lnTo>
                  <a:lnTo>
                    <a:pt x="240" y="24"/>
                  </a:lnTo>
                  <a:lnTo>
                    <a:pt x="246" y="24"/>
                  </a:lnTo>
                  <a:lnTo>
                    <a:pt x="252" y="30"/>
                  </a:lnTo>
                  <a:lnTo>
                    <a:pt x="258" y="30"/>
                  </a:lnTo>
                  <a:lnTo>
                    <a:pt x="264" y="30"/>
                  </a:lnTo>
                  <a:lnTo>
                    <a:pt x="264" y="36"/>
                  </a:lnTo>
                  <a:lnTo>
                    <a:pt x="270" y="36"/>
                  </a:lnTo>
                  <a:lnTo>
                    <a:pt x="276" y="36"/>
                  </a:lnTo>
                  <a:lnTo>
                    <a:pt x="282" y="36"/>
                  </a:lnTo>
                  <a:lnTo>
                    <a:pt x="288" y="36"/>
                  </a:lnTo>
                  <a:lnTo>
                    <a:pt x="294" y="36"/>
                  </a:lnTo>
                  <a:lnTo>
                    <a:pt x="294" y="42"/>
                  </a:lnTo>
                  <a:lnTo>
                    <a:pt x="300" y="48"/>
                  </a:lnTo>
                  <a:lnTo>
                    <a:pt x="300" y="54"/>
                  </a:lnTo>
                  <a:lnTo>
                    <a:pt x="300" y="60"/>
                  </a:lnTo>
                  <a:lnTo>
                    <a:pt x="300" y="66"/>
                  </a:lnTo>
                  <a:lnTo>
                    <a:pt x="306" y="66"/>
                  </a:lnTo>
                  <a:lnTo>
                    <a:pt x="306" y="72"/>
                  </a:lnTo>
                  <a:lnTo>
                    <a:pt x="306" y="78"/>
                  </a:lnTo>
                  <a:lnTo>
                    <a:pt x="312" y="84"/>
                  </a:lnTo>
                  <a:lnTo>
                    <a:pt x="318" y="90"/>
                  </a:lnTo>
                  <a:lnTo>
                    <a:pt x="324" y="90"/>
                  </a:lnTo>
                  <a:lnTo>
                    <a:pt x="330" y="90"/>
                  </a:lnTo>
                  <a:lnTo>
                    <a:pt x="330" y="96"/>
                  </a:lnTo>
                  <a:lnTo>
                    <a:pt x="336" y="96"/>
                  </a:lnTo>
                  <a:lnTo>
                    <a:pt x="342" y="96"/>
                  </a:lnTo>
                  <a:lnTo>
                    <a:pt x="348" y="96"/>
                  </a:lnTo>
                  <a:lnTo>
                    <a:pt x="354" y="96"/>
                  </a:lnTo>
                  <a:lnTo>
                    <a:pt x="360" y="96"/>
                  </a:lnTo>
                  <a:lnTo>
                    <a:pt x="366" y="96"/>
                  </a:lnTo>
                  <a:lnTo>
                    <a:pt x="372" y="96"/>
                  </a:lnTo>
                  <a:lnTo>
                    <a:pt x="378" y="96"/>
                  </a:lnTo>
                  <a:lnTo>
                    <a:pt x="390" y="102"/>
                  </a:lnTo>
                  <a:lnTo>
                    <a:pt x="396" y="102"/>
                  </a:lnTo>
                  <a:lnTo>
                    <a:pt x="402" y="102"/>
                  </a:lnTo>
                  <a:lnTo>
                    <a:pt x="402" y="108"/>
                  </a:lnTo>
                  <a:lnTo>
                    <a:pt x="408" y="108"/>
                  </a:lnTo>
                  <a:lnTo>
                    <a:pt x="414" y="108"/>
                  </a:lnTo>
                  <a:lnTo>
                    <a:pt x="420" y="108"/>
                  </a:lnTo>
                  <a:lnTo>
                    <a:pt x="420" y="114"/>
                  </a:lnTo>
                  <a:lnTo>
                    <a:pt x="420" y="108"/>
                  </a:lnTo>
                  <a:lnTo>
                    <a:pt x="426" y="114"/>
                  </a:lnTo>
                  <a:lnTo>
                    <a:pt x="432" y="114"/>
                  </a:lnTo>
                  <a:lnTo>
                    <a:pt x="438" y="120"/>
                  </a:lnTo>
                  <a:lnTo>
                    <a:pt x="444" y="120"/>
                  </a:lnTo>
                  <a:lnTo>
                    <a:pt x="444" y="126"/>
                  </a:lnTo>
                  <a:lnTo>
                    <a:pt x="450" y="126"/>
                  </a:lnTo>
                  <a:lnTo>
                    <a:pt x="456" y="132"/>
                  </a:lnTo>
                  <a:lnTo>
                    <a:pt x="462" y="138"/>
                  </a:lnTo>
                  <a:lnTo>
                    <a:pt x="468" y="138"/>
                  </a:lnTo>
                  <a:lnTo>
                    <a:pt x="474" y="138"/>
                  </a:lnTo>
                  <a:lnTo>
                    <a:pt x="474" y="144"/>
                  </a:lnTo>
                  <a:lnTo>
                    <a:pt x="480" y="144"/>
                  </a:lnTo>
                  <a:lnTo>
                    <a:pt x="486" y="144"/>
                  </a:lnTo>
                  <a:lnTo>
                    <a:pt x="492" y="144"/>
                  </a:lnTo>
                  <a:lnTo>
                    <a:pt x="498" y="144"/>
                  </a:lnTo>
                  <a:lnTo>
                    <a:pt x="504" y="138"/>
                  </a:lnTo>
                  <a:lnTo>
                    <a:pt x="510" y="138"/>
                  </a:lnTo>
                  <a:lnTo>
                    <a:pt x="516" y="132"/>
                  </a:lnTo>
                  <a:lnTo>
                    <a:pt x="522" y="126"/>
                  </a:lnTo>
                  <a:lnTo>
                    <a:pt x="528" y="120"/>
                  </a:lnTo>
                  <a:lnTo>
                    <a:pt x="534" y="114"/>
                  </a:lnTo>
                  <a:lnTo>
                    <a:pt x="534" y="108"/>
                  </a:lnTo>
                  <a:lnTo>
                    <a:pt x="540" y="102"/>
                  </a:lnTo>
                  <a:lnTo>
                    <a:pt x="540" y="96"/>
                  </a:lnTo>
                  <a:lnTo>
                    <a:pt x="534" y="96"/>
                  </a:lnTo>
                  <a:lnTo>
                    <a:pt x="534" y="90"/>
                  </a:lnTo>
                  <a:lnTo>
                    <a:pt x="528" y="90"/>
                  </a:lnTo>
                  <a:lnTo>
                    <a:pt x="528" y="84"/>
                  </a:lnTo>
                  <a:lnTo>
                    <a:pt x="528" y="78"/>
                  </a:lnTo>
                  <a:lnTo>
                    <a:pt x="528" y="72"/>
                  </a:lnTo>
                  <a:lnTo>
                    <a:pt x="528" y="66"/>
                  </a:lnTo>
                  <a:lnTo>
                    <a:pt x="528" y="60"/>
                  </a:lnTo>
                  <a:lnTo>
                    <a:pt x="528" y="54"/>
                  </a:lnTo>
                  <a:lnTo>
                    <a:pt x="534" y="54"/>
                  </a:lnTo>
                  <a:lnTo>
                    <a:pt x="534" y="48"/>
                  </a:lnTo>
                  <a:lnTo>
                    <a:pt x="540" y="48"/>
                  </a:lnTo>
                  <a:lnTo>
                    <a:pt x="534" y="48"/>
                  </a:lnTo>
                  <a:lnTo>
                    <a:pt x="540" y="48"/>
                  </a:lnTo>
                  <a:lnTo>
                    <a:pt x="540" y="42"/>
                  </a:lnTo>
                  <a:lnTo>
                    <a:pt x="546" y="36"/>
                  </a:lnTo>
                  <a:lnTo>
                    <a:pt x="552" y="36"/>
                  </a:lnTo>
                  <a:lnTo>
                    <a:pt x="552" y="30"/>
                  </a:lnTo>
                  <a:lnTo>
                    <a:pt x="558" y="30"/>
                  </a:lnTo>
                  <a:lnTo>
                    <a:pt x="576" y="24"/>
                  </a:lnTo>
                  <a:lnTo>
                    <a:pt x="582" y="24"/>
                  </a:lnTo>
                  <a:lnTo>
                    <a:pt x="582" y="18"/>
                  </a:lnTo>
                  <a:lnTo>
                    <a:pt x="594" y="18"/>
                  </a:lnTo>
                  <a:lnTo>
                    <a:pt x="600" y="18"/>
                  </a:lnTo>
                  <a:lnTo>
                    <a:pt x="606" y="18"/>
                  </a:lnTo>
                  <a:lnTo>
                    <a:pt x="606" y="12"/>
                  </a:lnTo>
                  <a:lnTo>
                    <a:pt x="612" y="12"/>
                  </a:lnTo>
                  <a:lnTo>
                    <a:pt x="618" y="12"/>
                  </a:lnTo>
                  <a:lnTo>
                    <a:pt x="624" y="12"/>
                  </a:lnTo>
                  <a:lnTo>
                    <a:pt x="630" y="12"/>
                  </a:lnTo>
                  <a:lnTo>
                    <a:pt x="636" y="12"/>
                  </a:lnTo>
                  <a:lnTo>
                    <a:pt x="642" y="12"/>
                  </a:lnTo>
                  <a:lnTo>
                    <a:pt x="648" y="12"/>
                  </a:lnTo>
                  <a:lnTo>
                    <a:pt x="648" y="18"/>
                  </a:lnTo>
                  <a:lnTo>
                    <a:pt x="654" y="18"/>
                  </a:lnTo>
                  <a:lnTo>
                    <a:pt x="660" y="18"/>
                  </a:lnTo>
                  <a:lnTo>
                    <a:pt x="666" y="24"/>
                  </a:lnTo>
                  <a:lnTo>
                    <a:pt x="672" y="24"/>
                  </a:lnTo>
                  <a:lnTo>
                    <a:pt x="678" y="24"/>
                  </a:lnTo>
                  <a:lnTo>
                    <a:pt x="684" y="24"/>
                  </a:lnTo>
                  <a:lnTo>
                    <a:pt x="684" y="30"/>
                  </a:lnTo>
                  <a:lnTo>
                    <a:pt x="684" y="36"/>
                  </a:lnTo>
                  <a:lnTo>
                    <a:pt x="684" y="42"/>
                  </a:lnTo>
                  <a:lnTo>
                    <a:pt x="690" y="42"/>
                  </a:lnTo>
                  <a:lnTo>
                    <a:pt x="690" y="48"/>
                  </a:lnTo>
                  <a:lnTo>
                    <a:pt x="696" y="48"/>
                  </a:lnTo>
                  <a:lnTo>
                    <a:pt x="702" y="48"/>
                  </a:lnTo>
                  <a:lnTo>
                    <a:pt x="708" y="48"/>
                  </a:lnTo>
                  <a:lnTo>
                    <a:pt x="714" y="48"/>
                  </a:lnTo>
                  <a:lnTo>
                    <a:pt x="720" y="48"/>
                  </a:lnTo>
                  <a:lnTo>
                    <a:pt x="720" y="54"/>
                  </a:lnTo>
                  <a:lnTo>
                    <a:pt x="726" y="54"/>
                  </a:lnTo>
                  <a:lnTo>
                    <a:pt x="732" y="54"/>
                  </a:lnTo>
                  <a:lnTo>
                    <a:pt x="738" y="60"/>
                  </a:lnTo>
                  <a:lnTo>
                    <a:pt x="744" y="60"/>
                  </a:lnTo>
                  <a:lnTo>
                    <a:pt x="750" y="60"/>
                  </a:lnTo>
                  <a:lnTo>
                    <a:pt x="756" y="60"/>
                  </a:lnTo>
                  <a:lnTo>
                    <a:pt x="762" y="54"/>
                  </a:lnTo>
                  <a:lnTo>
                    <a:pt x="768" y="54"/>
                  </a:lnTo>
                  <a:lnTo>
                    <a:pt x="768" y="60"/>
                  </a:lnTo>
                  <a:lnTo>
                    <a:pt x="774" y="60"/>
                  </a:lnTo>
                  <a:lnTo>
                    <a:pt x="780" y="60"/>
                  </a:lnTo>
                  <a:lnTo>
                    <a:pt x="780" y="66"/>
                  </a:lnTo>
                  <a:lnTo>
                    <a:pt x="780" y="72"/>
                  </a:lnTo>
                  <a:lnTo>
                    <a:pt x="786" y="72"/>
                  </a:lnTo>
                  <a:lnTo>
                    <a:pt x="786" y="78"/>
                  </a:lnTo>
                  <a:lnTo>
                    <a:pt x="786" y="72"/>
                  </a:lnTo>
                  <a:lnTo>
                    <a:pt x="786" y="78"/>
                  </a:lnTo>
                  <a:lnTo>
                    <a:pt x="780" y="78"/>
                  </a:lnTo>
                  <a:lnTo>
                    <a:pt x="774" y="84"/>
                  </a:lnTo>
                  <a:lnTo>
                    <a:pt x="768" y="90"/>
                  </a:lnTo>
                  <a:lnTo>
                    <a:pt x="774" y="90"/>
                  </a:lnTo>
                  <a:lnTo>
                    <a:pt x="774" y="96"/>
                  </a:lnTo>
                  <a:lnTo>
                    <a:pt x="774" y="102"/>
                  </a:lnTo>
                  <a:lnTo>
                    <a:pt x="774" y="108"/>
                  </a:lnTo>
                  <a:lnTo>
                    <a:pt x="774" y="114"/>
                  </a:lnTo>
                  <a:lnTo>
                    <a:pt x="780" y="114"/>
                  </a:lnTo>
                  <a:lnTo>
                    <a:pt x="780" y="120"/>
                  </a:lnTo>
                  <a:lnTo>
                    <a:pt x="774" y="126"/>
                  </a:lnTo>
                  <a:lnTo>
                    <a:pt x="774" y="132"/>
                  </a:lnTo>
                  <a:lnTo>
                    <a:pt x="768" y="138"/>
                  </a:lnTo>
                  <a:lnTo>
                    <a:pt x="768" y="144"/>
                  </a:lnTo>
                  <a:lnTo>
                    <a:pt x="762" y="150"/>
                  </a:lnTo>
                  <a:lnTo>
                    <a:pt x="768" y="150"/>
                  </a:lnTo>
                  <a:lnTo>
                    <a:pt x="768" y="162"/>
                  </a:lnTo>
                  <a:lnTo>
                    <a:pt x="768" y="168"/>
                  </a:lnTo>
                  <a:lnTo>
                    <a:pt x="774" y="174"/>
                  </a:lnTo>
                  <a:lnTo>
                    <a:pt x="774" y="180"/>
                  </a:lnTo>
                  <a:lnTo>
                    <a:pt x="768" y="180"/>
                  </a:lnTo>
                  <a:lnTo>
                    <a:pt x="774" y="180"/>
                  </a:lnTo>
                  <a:lnTo>
                    <a:pt x="774" y="186"/>
                  </a:lnTo>
                  <a:lnTo>
                    <a:pt x="774" y="192"/>
                  </a:lnTo>
                  <a:lnTo>
                    <a:pt x="780" y="192"/>
                  </a:lnTo>
                  <a:lnTo>
                    <a:pt x="780" y="552"/>
                  </a:lnTo>
                  <a:lnTo>
                    <a:pt x="780" y="654"/>
                  </a:lnTo>
                  <a:lnTo>
                    <a:pt x="726" y="654"/>
                  </a:lnTo>
                  <a:lnTo>
                    <a:pt x="726" y="678"/>
                  </a:lnTo>
                  <a:lnTo>
                    <a:pt x="690" y="660"/>
                  </a:lnTo>
                  <a:lnTo>
                    <a:pt x="654" y="642"/>
                  </a:lnTo>
                  <a:lnTo>
                    <a:pt x="618" y="624"/>
                  </a:lnTo>
                  <a:lnTo>
                    <a:pt x="606" y="612"/>
                  </a:lnTo>
                  <a:lnTo>
                    <a:pt x="600" y="612"/>
                  </a:lnTo>
                  <a:lnTo>
                    <a:pt x="582" y="606"/>
                  </a:lnTo>
                  <a:lnTo>
                    <a:pt x="564" y="594"/>
                  </a:lnTo>
                  <a:lnTo>
                    <a:pt x="546" y="588"/>
                  </a:lnTo>
                  <a:lnTo>
                    <a:pt x="468" y="546"/>
                  </a:lnTo>
                  <a:lnTo>
                    <a:pt x="444" y="534"/>
                  </a:lnTo>
                  <a:lnTo>
                    <a:pt x="432" y="534"/>
                  </a:lnTo>
                  <a:lnTo>
                    <a:pt x="372" y="504"/>
                  </a:lnTo>
                  <a:lnTo>
                    <a:pt x="330" y="480"/>
                  </a:lnTo>
                  <a:lnTo>
                    <a:pt x="324" y="486"/>
                  </a:lnTo>
                  <a:lnTo>
                    <a:pt x="318" y="486"/>
                  </a:lnTo>
                  <a:lnTo>
                    <a:pt x="312" y="492"/>
                  </a:lnTo>
                  <a:lnTo>
                    <a:pt x="282" y="504"/>
                  </a:lnTo>
                  <a:lnTo>
                    <a:pt x="240" y="522"/>
                  </a:lnTo>
                  <a:lnTo>
                    <a:pt x="216" y="504"/>
                  </a:lnTo>
                  <a:lnTo>
                    <a:pt x="210" y="498"/>
                  </a:lnTo>
                  <a:lnTo>
                    <a:pt x="204" y="498"/>
                  </a:lnTo>
                  <a:lnTo>
                    <a:pt x="204" y="492"/>
                  </a:lnTo>
                  <a:lnTo>
                    <a:pt x="198" y="492"/>
                  </a:lnTo>
                  <a:lnTo>
                    <a:pt x="192" y="492"/>
                  </a:lnTo>
                  <a:lnTo>
                    <a:pt x="174" y="486"/>
                  </a:lnTo>
                  <a:lnTo>
                    <a:pt x="168" y="486"/>
                  </a:lnTo>
                  <a:lnTo>
                    <a:pt x="150" y="486"/>
                  </a:lnTo>
                  <a:lnTo>
                    <a:pt x="138" y="480"/>
                  </a:lnTo>
                  <a:lnTo>
                    <a:pt x="132" y="480"/>
                  </a:lnTo>
                  <a:lnTo>
                    <a:pt x="120" y="456"/>
                  </a:lnTo>
                  <a:lnTo>
                    <a:pt x="114" y="444"/>
                  </a:lnTo>
                  <a:lnTo>
                    <a:pt x="108" y="444"/>
                  </a:lnTo>
                  <a:lnTo>
                    <a:pt x="102" y="444"/>
                  </a:lnTo>
                  <a:lnTo>
                    <a:pt x="90" y="438"/>
                  </a:lnTo>
                  <a:lnTo>
                    <a:pt x="84" y="432"/>
                  </a:lnTo>
                  <a:lnTo>
                    <a:pt x="78" y="432"/>
                  </a:lnTo>
                  <a:lnTo>
                    <a:pt x="66" y="426"/>
                  </a:lnTo>
                  <a:lnTo>
                    <a:pt x="60" y="426"/>
                  </a:lnTo>
                  <a:lnTo>
                    <a:pt x="54" y="432"/>
                  </a:lnTo>
                  <a:lnTo>
                    <a:pt x="42" y="426"/>
                  </a:lnTo>
                  <a:lnTo>
                    <a:pt x="42" y="420"/>
                  </a:lnTo>
                  <a:lnTo>
                    <a:pt x="42" y="414"/>
                  </a:lnTo>
                  <a:lnTo>
                    <a:pt x="36" y="414"/>
                  </a:lnTo>
                  <a:lnTo>
                    <a:pt x="36" y="390"/>
                  </a:lnTo>
                  <a:lnTo>
                    <a:pt x="24" y="372"/>
                  </a:lnTo>
                  <a:lnTo>
                    <a:pt x="0" y="348"/>
                  </a:lnTo>
                  <a:lnTo>
                    <a:pt x="6" y="348"/>
                  </a:lnTo>
                  <a:lnTo>
                    <a:pt x="6" y="342"/>
                  </a:lnTo>
                  <a:lnTo>
                    <a:pt x="6" y="336"/>
                  </a:lnTo>
                  <a:lnTo>
                    <a:pt x="12" y="336"/>
                  </a:lnTo>
                  <a:lnTo>
                    <a:pt x="18" y="336"/>
                  </a:lnTo>
                  <a:lnTo>
                    <a:pt x="24" y="330"/>
                  </a:lnTo>
                  <a:lnTo>
                    <a:pt x="30" y="324"/>
                  </a:lnTo>
                  <a:lnTo>
                    <a:pt x="30" y="318"/>
                  </a:lnTo>
                  <a:lnTo>
                    <a:pt x="30" y="312"/>
                  </a:lnTo>
                  <a:lnTo>
                    <a:pt x="24" y="312"/>
                  </a:lnTo>
                  <a:lnTo>
                    <a:pt x="24" y="306"/>
                  </a:lnTo>
                  <a:lnTo>
                    <a:pt x="24" y="300"/>
                  </a:lnTo>
                  <a:lnTo>
                    <a:pt x="24" y="294"/>
                  </a:lnTo>
                  <a:lnTo>
                    <a:pt x="24" y="288"/>
                  </a:lnTo>
                  <a:lnTo>
                    <a:pt x="24" y="282"/>
                  </a:lnTo>
                  <a:lnTo>
                    <a:pt x="24" y="276"/>
                  </a:lnTo>
                  <a:lnTo>
                    <a:pt x="30" y="276"/>
                  </a:lnTo>
                  <a:lnTo>
                    <a:pt x="30" y="270"/>
                  </a:lnTo>
                  <a:lnTo>
                    <a:pt x="30" y="264"/>
                  </a:lnTo>
                  <a:lnTo>
                    <a:pt x="24" y="252"/>
                  </a:lnTo>
                  <a:lnTo>
                    <a:pt x="24" y="240"/>
                  </a:lnTo>
                  <a:lnTo>
                    <a:pt x="24" y="234"/>
                  </a:lnTo>
                  <a:lnTo>
                    <a:pt x="24" y="228"/>
                  </a:lnTo>
                  <a:lnTo>
                    <a:pt x="24" y="222"/>
                  </a:lnTo>
                  <a:lnTo>
                    <a:pt x="30" y="216"/>
                  </a:lnTo>
                  <a:lnTo>
                    <a:pt x="24" y="216"/>
                  </a:lnTo>
                  <a:lnTo>
                    <a:pt x="24" y="210"/>
                  </a:lnTo>
                  <a:lnTo>
                    <a:pt x="24" y="204"/>
                  </a:lnTo>
                  <a:lnTo>
                    <a:pt x="24" y="186"/>
                  </a:lnTo>
                  <a:lnTo>
                    <a:pt x="12" y="162"/>
                  </a:lnTo>
                  <a:lnTo>
                    <a:pt x="6" y="156"/>
                  </a:lnTo>
                  <a:lnTo>
                    <a:pt x="0" y="150"/>
                  </a:lnTo>
                  <a:lnTo>
                    <a:pt x="6" y="150"/>
                  </a:lnTo>
                  <a:lnTo>
                    <a:pt x="6" y="144"/>
                  </a:lnTo>
                  <a:lnTo>
                    <a:pt x="12" y="144"/>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24" name="Freeform 56"/>
            <p:cNvSpPr>
              <a:spLocks noChangeAspect="1"/>
            </p:cNvSpPr>
            <p:nvPr>
              <p:custDataLst>
                <p:tags r:id="rId2"/>
              </p:custDataLst>
            </p:nvPr>
          </p:nvSpPr>
          <p:spPr bwMode="auto">
            <a:xfrm>
              <a:off x="4336072" y="2314617"/>
              <a:ext cx="525558" cy="530554"/>
            </a:xfrm>
            <a:custGeom>
              <a:avLst/>
              <a:gdLst/>
              <a:ahLst/>
              <a:cxnLst>
                <a:cxn ang="0">
                  <a:pos x="36" y="504"/>
                </a:cxn>
                <a:cxn ang="0">
                  <a:pos x="78" y="486"/>
                </a:cxn>
                <a:cxn ang="0">
                  <a:pos x="102" y="492"/>
                </a:cxn>
                <a:cxn ang="0">
                  <a:pos x="144" y="492"/>
                </a:cxn>
                <a:cxn ang="0">
                  <a:pos x="192" y="438"/>
                </a:cxn>
                <a:cxn ang="0">
                  <a:pos x="204" y="372"/>
                </a:cxn>
                <a:cxn ang="0">
                  <a:pos x="252" y="318"/>
                </a:cxn>
                <a:cxn ang="0">
                  <a:pos x="276" y="252"/>
                </a:cxn>
                <a:cxn ang="0">
                  <a:pos x="288" y="192"/>
                </a:cxn>
                <a:cxn ang="0">
                  <a:pos x="306" y="120"/>
                </a:cxn>
                <a:cxn ang="0">
                  <a:pos x="318" y="60"/>
                </a:cxn>
                <a:cxn ang="0">
                  <a:pos x="354" y="18"/>
                </a:cxn>
                <a:cxn ang="0">
                  <a:pos x="408" y="36"/>
                </a:cxn>
                <a:cxn ang="0">
                  <a:pos x="474" y="54"/>
                </a:cxn>
                <a:cxn ang="0">
                  <a:pos x="516" y="42"/>
                </a:cxn>
                <a:cxn ang="0">
                  <a:pos x="546" y="36"/>
                </a:cxn>
                <a:cxn ang="0">
                  <a:pos x="594" y="18"/>
                </a:cxn>
                <a:cxn ang="0">
                  <a:pos x="618" y="24"/>
                </a:cxn>
                <a:cxn ang="0">
                  <a:pos x="654" y="6"/>
                </a:cxn>
                <a:cxn ang="0">
                  <a:pos x="678" y="12"/>
                </a:cxn>
                <a:cxn ang="0">
                  <a:pos x="708" y="18"/>
                </a:cxn>
                <a:cxn ang="0">
                  <a:pos x="726" y="18"/>
                </a:cxn>
                <a:cxn ang="0">
                  <a:pos x="774" y="36"/>
                </a:cxn>
                <a:cxn ang="0">
                  <a:pos x="810" y="54"/>
                </a:cxn>
                <a:cxn ang="0">
                  <a:pos x="834" y="48"/>
                </a:cxn>
                <a:cxn ang="0">
                  <a:pos x="870" y="42"/>
                </a:cxn>
                <a:cxn ang="0">
                  <a:pos x="912" y="90"/>
                </a:cxn>
                <a:cxn ang="0">
                  <a:pos x="924" y="120"/>
                </a:cxn>
                <a:cxn ang="0">
                  <a:pos x="936" y="174"/>
                </a:cxn>
                <a:cxn ang="0">
                  <a:pos x="876" y="246"/>
                </a:cxn>
                <a:cxn ang="0">
                  <a:pos x="858" y="324"/>
                </a:cxn>
                <a:cxn ang="0">
                  <a:pos x="840" y="366"/>
                </a:cxn>
                <a:cxn ang="0">
                  <a:pos x="840" y="420"/>
                </a:cxn>
                <a:cxn ang="0">
                  <a:pos x="846" y="456"/>
                </a:cxn>
                <a:cxn ang="0">
                  <a:pos x="858" y="534"/>
                </a:cxn>
                <a:cxn ang="0">
                  <a:pos x="888" y="612"/>
                </a:cxn>
                <a:cxn ang="0">
                  <a:pos x="882" y="678"/>
                </a:cxn>
                <a:cxn ang="0">
                  <a:pos x="804" y="738"/>
                </a:cxn>
                <a:cxn ang="0">
                  <a:pos x="816" y="774"/>
                </a:cxn>
                <a:cxn ang="0">
                  <a:pos x="810" y="822"/>
                </a:cxn>
                <a:cxn ang="0">
                  <a:pos x="822" y="870"/>
                </a:cxn>
                <a:cxn ang="0">
                  <a:pos x="870" y="870"/>
                </a:cxn>
                <a:cxn ang="0">
                  <a:pos x="834" y="930"/>
                </a:cxn>
                <a:cxn ang="0">
                  <a:pos x="804" y="888"/>
                </a:cxn>
                <a:cxn ang="0">
                  <a:pos x="750" y="858"/>
                </a:cxn>
                <a:cxn ang="0">
                  <a:pos x="708" y="864"/>
                </a:cxn>
                <a:cxn ang="0">
                  <a:pos x="660" y="846"/>
                </a:cxn>
                <a:cxn ang="0">
                  <a:pos x="612" y="834"/>
                </a:cxn>
                <a:cxn ang="0">
                  <a:pos x="582" y="810"/>
                </a:cxn>
                <a:cxn ang="0">
                  <a:pos x="528" y="816"/>
                </a:cxn>
                <a:cxn ang="0">
                  <a:pos x="498" y="804"/>
                </a:cxn>
                <a:cxn ang="0">
                  <a:pos x="480" y="750"/>
                </a:cxn>
                <a:cxn ang="0">
                  <a:pos x="480" y="690"/>
                </a:cxn>
                <a:cxn ang="0">
                  <a:pos x="480" y="636"/>
                </a:cxn>
                <a:cxn ang="0">
                  <a:pos x="360" y="624"/>
                </a:cxn>
                <a:cxn ang="0">
                  <a:pos x="306" y="666"/>
                </a:cxn>
                <a:cxn ang="0">
                  <a:pos x="258" y="654"/>
                </a:cxn>
                <a:cxn ang="0">
                  <a:pos x="228" y="606"/>
                </a:cxn>
                <a:cxn ang="0">
                  <a:pos x="180" y="558"/>
                </a:cxn>
                <a:cxn ang="0">
                  <a:pos x="78" y="558"/>
                </a:cxn>
                <a:cxn ang="0">
                  <a:pos x="12" y="570"/>
                </a:cxn>
              </a:cxnLst>
              <a:rect l="0" t="0" r="r" b="b"/>
              <a:pathLst>
                <a:path w="948" h="936">
                  <a:moveTo>
                    <a:pt x="0" y="552"/>
                  </a:moveTo>
                  <a:lnTo>
                    <a:pt x="12" y="552"/>
                  </a:lnTo>
                  <a:lnTo>
                    <a:pt x="12" y="528"/>
                  </a:lnTo>
                  <a:lnTo>
                    <a:pt x="12" y="522"/>
                  </a:lnTo>
                  <a:lnTo>
                    <a:pt x="12" y="516"/>
                  </a:lnTo>
                  <a:lnTo>
                    <a:pt x="18" y="516"/>
                  </a:lnTo>
                  <a:lnTo>
                    <a:pt x="24" y="516"/>
                  </a:lnTo>
                  <a:lnTo>
                    <a:pt x="24" y="510"/>
                  </a:lnTo>
                  <a:lnTo>
                    <a:pt x="24" y="516"/>
                  </a:lnTo>
                  <a:lnTo>
                    <a:pt x="24" y="510"/>
                  </a:lnTo>
                  <a:lnTo>
                    <a:pt x="30" y="510"/>
                  </a:lnTo>
                  <a:lnTo>
                    <a:pt x="30" y="504"/>
                  </a:lnTo>
                  <a:lnTo>
                    <a:pt x="36" y="504"/>
                  </a:lnTo>
                  <a:lnTo>
                    <a:pt x="36" y="498"/>
                  </a:lnTo>
                  <a:lnTo>
                    <a:pt x="42" y="498"/>
                  </a:lnTo>
                  <a:lnTo>
                    <a:pt x="48" y="498"/>
                  </a:lnTo>
                  <a:lnTo>
                    <a:pt x="48" y="504"/>
                  </a:lnTo>
                  <a:lnTo>
                    <a:pt x="54" y="504"/>
                  </a:lnTo>
                  <a:lnTo>
                    <a:pt x="54" y="510"/>
                  </a:lnTo>
                  <a:lnTo>
                    <a:pt x="60" y="510"/>
                  </a:lnTo>
                  <a:lnTo>
                    <a:pt x="66" y="504"/>
                  </a:lnTo>
                  <a:lnTo>
                    <a:pt x="72" y="504"/>
                  </a:lnTo>
                  <a:lnTo>
                    <a:pt x="72" y="498"/>
                  </a:lnTo>
                  <a:lnTo>
                    <a:pt x="72" y="492"/>
                  </a:lnTo>
                  <a:lnTo>
                    <a:pt x="72" y="486"/>
                  </a:lnTo>
                  <a:lnTo>
                    <a:pt x="78" y="486"/>
                  </a:lnTo>
                  <a:lnTo>
                    <a:pt x="78" y="492"/>
                  </a:lnTo>
                  <a:lnTo>
                    <a:pt x="84" y="492"/>
                  </a:lnTo>
                  <a:lnTo>
                    <a:pt x="90" y="492"/>
                  </a:lnTo>
                  <a:lnTo>
                    <a:pt x="90" y="486"/>
                  </a:lnTo>
                  <a:lnTo>
                    <a:pt x="96" y="486"/>
                  </a:lnTo>
                  <a:lnTo>
                    <a:pt x="102" y="486"/>
                  </a:lnTo>
                  <a:lnTo>
                    <a:pt x="102" y="480"/>
                  </a:lnTo>
                  <a:lnTo>
                    <a:pt x="108" y="480"/>
                  </a:lnTo>
                  <a:lnTo>
                    <a:pt x="108" y="486"/>
                  </a:lnTo>
                  <a:lnTo>
                    <a:pt x="114" y="486"/>
                  </a:lnTo>
                  <a:lnTo>
                    <a:pt x="108" y="486"/>
                  </a:lnTo>
                  <a:lnTo>
                    <a:pt x="108" y="492"/>
                  </a:lnTo>
                  <a:lnTo>
                    <a:pt x="102" y="492"/>
                  </a:lnTo>
                  <a:lnTo>
                    <a:pt x="102" y="498"/>
                  </a:lnTo>
                  <a:lnTo>
                    <a:pt x="108" y="498"/>
                  </a:lnTo>
                  <a:lnTo>
                    <a:pt x="108" y="504"/>
                  </a:lnTo>
                  <a:lnTo>
                    <a:pt x="108" y="510"/>
                  </a:lnTo>
                  <a:lnTo>
                    <a:pt x="114" y="510"/>
                  </a:lnTo>
                  <a:lnTo>
                    <a:pt x="120" y="510"/>
                  </a:lnTo>
                  <a:lnTo>
                    <a:pt x="126" y="510"/>
                  </a:lnTo>
                  <a:lnTo>
                    <a:pt x="132" y="510"/>
                  </a:lnTo>
                  <a:lnTo>
                    <a:pt x="132" y="504"/>
                  </a:lnTo>
                  <a:lnTo>
                    <a:pt x="132" y="498"/>
                  </a:lnTo>
                  <a:lnTo>
                    <a:pt x="138" y="498"/>
                  </a:lnTo>
                  <a:lnTo>
                    <a:pt x="138" y="492"/>
                  </a:lnTo>
                  <a:lnTo>
                    <a:pt x="144" y="492"/>
                  </a:lnTo>
                  <a:lnTo>
                    <a:pt x="144" y="486"/>
                  </a:lnTo>
                  <a:lnTo>
                    <a:pt x="150" y="480"/>
                  </a:lnTo>
                  <a:lnTo>
                    <a:pt x="156" y="480"/>
                  </a:lnTo>
                  <a:lnTo>
                    <a:pt x="162" y="480"/>
                  </a:lnTo>
                  <a:lnTo>
                    <a:pt x="162" y="474"/>
                  </a:lnTo>
                  <a:lnTo>
                    <a:pt x="162" y="468"/>
                  </a:lnTo>
                  <a:lnTo>
                    <a:pt x="168" y="468"/>
                  </a:lnTo>
                  <a:lnTo>
                    <a:pt x="174" y="468"/>
                  </a:lnTo>
                  <a:lnTo>
                    <a:pt x="180" y="462"/>
                  </a:lnTo>
                  <a:lnTo>
                    <a:pt x="186" y="462"/>
                  </a:lnTo>
                  <a:lnTo>
                    <a:pt x="186" y="456"/>
                  </a:lnTo>
                  <a:lnTo>
                    <a:pt x="192" y="444"/>
                  </a:lnTo>
                  <a:lnTo>
                    <a:pt x="192" y="438"/>
                  </a:lnTo>
                  <a:lnTo>
                    <a:pt x="198" y="438"/>
                  </a:lnTo>
                  <a:lnTo>
                    <a:pt x="198" y="432"/>
                  </a:lnTo>
                  <a:lnTo>
                    <a:pt x="198" y="426"/>
                  </a:lnTo>
                  <a:lnTo>
                    <a:pt x="198" y="420"/>
                  </a:lnTo>
                  <a:lnTo>
                    <a:pt x="198" y="414"/>
                  </a:lnTo>
                  <a:lnTo>
                    <a:pt x="198" y="408"/>
                  </a:lnTo>
                  <a:lnTo>
                    <a:pt x="198" y="402"/>
                  </a:lnTo>
                  <a:lnTo>
                    <a:pt x="198" y="396"/>
                  </a:lnTo>
                  <a:lnTo>
                    <a:pt x="198" y="390"/>
                  </a:lnTo>
                  <a:lnTo>
                    <a:pt x="198" y="384"/>
                  </a:lnTo>
                  <a:lnTo>
                    <a:pt x="198" y="378"/>
                  </a:lnTo>
                  <a:lnTo>
                    <a:pt x="198" y="372"/>
                  </a:lnTo>
                  <a:lnTo>
                    <a:pt x="204" y="372"/>
                  </a:lnTo>
                  <a:lnTo>
                    <a:pt x="204" y="366"/>
                  </a:lnTo>
                  <a:lnTo>
                    <a:pt x="210" y="366"/>
                  </a:lnTo>
                  <a:lnTo>
                    <a:pt x="216" y="360"/>
                  </a:lnTo>
                  <a:lnTo>
                    <a:pt x="216" y="354"/>
                  </a:lnTo>
                  <a:lnTo>
                    <a:pt x="222" y="336"/>
                  </a:lnTo>
                  <a:lnTo>
                    <a:pt x="228" y="336"/>
                  </a:lnTo>
                  <a:lnTo>
                    <a:pt x="228" y="330"/>
                  </a:lnTo>
                  <a:lnTo>
                    <a:pt x="234" y="330"/>
                  </a:lnTo>
                  <a:lnTo>
                    <a:pt x="234" y="324"/>
                  </a:lnTo>
                  <a:lnTo>
                    <a:pt x="240" y="324"/>
                  </a:lnTo>
                  <a:lnTo>
                    <a:pt x="240" y="318"/>
                  </a:lnTo>
                  <a:lnTo>
                    <a:pt x="246" y="318"/>
                  </a:lnTo>
                  <a:lnTo>
                    <a:pt x="252" y="318"/>
                  </a:lnTo>
                  <a:lnTo>
                    <a:pt x="258" y="312"/>
                  </a:lnTo>
                  <a:lnTo>
                    <a:pt x="264" y="306"/>
                  </a:lnTo>
                  <a:lnTo>
                    <a:pt x="264" y="300"/>
                  </a:lnTo>
                  <a:lnTo>
                    <a:pt x="270" y="300"/>
                  </a:lnTo>
                  <a:lnTo>
                    <a:pt x="270" y="294"/>
                  </a:lnTo>
                  <a:lnTo>
                    <a:pt x="276" y="288"/>
                  </a:lnTo>
                  <a:lnTo>
                    <a:pt x="270" y="282"/>
                  </a:lnTo>
                  <a:lnTo>
                    <a:pt x="270" y="276"/>
                  </a:lnTo>
                  <a:lnTo>
                    <a:pt x="270" y="270"/>
                  </a:lnTo>
                  <a:lnTo>
                    <a:pt x="276" y="270"/>
                  </a:lnTo>
                  <a:lnTo>
                    <a:pt x="276" y="264"/>
                  </a:lnTo>
                  <a:lnTo>
                    <a:pt x="276" y="258"/>
                  </a:lnTo>
                  <a:lnTo>
                    <a:pt x="276" y="252"/>
                  </a:lnTo>
                  <a:lnTo>
                    <a:pt x="282" y="252"/>
                  </a:lnTo>
                  <a:lnTo>
                    <a:pt x="282" y="246"/>
                  </a:lnTo>
                  <a:lnTo>
                    <a:pt x="282" y="240"/>
                  </a:lnTo>
                  <a:lnTo>
                    <a:pt x="282" y="234"/>
                  </a:lnTo>
                  <a:lnTo>
                    <a:pt x="282" y="228"/>
                  </a:lnTo>
                  <a:lnTo>
                    <a:pt x="276" y="222"/>
                  </a:lnTo>
                  <a:lnTo>
                    <a:pt x="276" y="216"/>
                  </a:lnTo>
                  <a:lnTo>
                    <a:pt x="282" y="216"/>
                  </a:lnTo>
                  <a:lnTo>
                    <a:pt x="282" y="210"/>
                  </a:lnTo>
                  <a:lnTo>
                    <a:pt x="282" y="204"/>
                  </a:lnTo>
                  <a:lnTo>
                    <a:pt x="282" y="198"/>
                  </a:lnTo>
                  <a:lnTo>
                    <a:pt x="288" y="198"/>
                  </a:lnTo>
                  <a:lnTo>
                    <a:pt x="288" y="192"/>
                  </a:lnTo>
                  <a:lnTo>
                    <a:pt x="288" y="186"/>
                  </a:lnTo>
                  <a:lnTo>
                    <a:pt x="288" y="180"/>
                  </a:lnTo>
                  <a:lnTo>
                    <a:pt x="288" y="174"/>
                  </a:lnTo>
                  <a:lnTo>
                    <a:pt x="288" y="168"/>
                  </a:lnTo>
                  <a:lnTo>
                    <a:pt x="288" y="162"/>
                  </a:lnTo>
                  <a:lnTo>
                    <a:pt x="288" y="156"/>
                  </a:lnTo>
                  <a:lnTo>
                    <a:pt x="294" y="156"/>
                  </a:lnTo>
                  <a:lnTo>
                    <a:pt x="294" y="150"/>
                  </a:lnTo>
                  <a:lnTo>
                    <a:pt x="300" y="144"/>
                  </a:lnTo>
                  <a:lnTo>
                    <a:pt x="300" y="138"/>
                  </a:lnTo>
                  <a:lnTo>
                    <a:pt x="306" y="132"/>
                  </a:lnTo>
                  <a:lnTo>
                    <a:pt x="306" y="126"/>
                  </a:lnTo>
                  <a:lnTo>
                    <a:pt x="306" y="120"/>
                  </a:lnTo>
                  <a:lnTo>
                    <a:pt x="312" y="120"/>
                  </a:lnTo>
                  <a:lnTo>
                    <a:pt x="312" y="114"/>
                  </a:lnTo>
                  <a:lnTo>
                    <a:pt x="318" y="114"/>
                  </a:lnTo>
                  <a:lnTo>
                    <a:pt x="318" y="108"/>
                  </a:lnTo>
                  <a:lnTo>
                    <a:pt x="318" y="102"/>
                  </a:lnTo>
                  <a:lnTo>
                    <a:pt x="318" y="96"/>
                  </a:lnTo>
                  <a:lnTo>
                    <a:pt x="318" y="90"/>
                  </a:lnTo>
                  <a:lnTo>
                    <a:pt x="318" y="84"/>
                  </a:lnTo>
                  <a:lnTo>
                    <a:pt x="312" y="78"/>
                  </a:lnTo>
                  <a:lnTo>
                    <a:pt x="318" y="78"/>
                  </a:lnTo>
                  <a:lnTo>
                    <a:pt x="318" y="72"/>
                  </a:lnTo>
                  <a:lnTo>
                    <a:pt x="318" y="66"/>
                  </a:lnTo>
                  <a:lnTo>
                    <a:pt x="318" y="60"/>
                  </a:lnTo>
                  <a:lnTo>
                    <a:pt x="312" y="54"/>
                  </a:lnTo>
                  <a:lnTo>
                    <a:pt x="318" y="48"/>
                  </a:lnTo>
                  <a:lnTo>
                    <a:pt x="318" y="54"/>
                  </a:lnTo>
                  <a:lnTo>
                    <a:pt x="324" y="48"/>
                  </a:lnTo>
                  <a:lnTo>
                    <a:pt x="324" y="42"/>
                  </a:lnTo>
                  <a:lnTo>
                    <a:pt x="330" y="42"/>
                  </a:lnTo>
                  <a:lnTo>
                    <a:pt x="330" y="36"/>
                  </a:lnTo>
                  <a:lnTo>
                    <a:pt x="336" y="30"/>
                  </a:lnTo>
                  <a:lnTo>
                    <a:pt x="336" y="24"/>
                  </a:lnTo>
                  <a:lnTo>
                    <a:pt x="342" y="24"/>
                  </a:lnTo>
                  <a:lnTo>
                    <a:pt x="348" y="24"/>
                  </a:lnTo>
                  <a:lnTo>
                    <a:pt x="348" y="18"/>
                  </a:lnTo>
                  <a:lnTo>
                    <a:pt x="354" y="18"/>
                  </a:lnTo>
                  <a:lnTo>
                    <a:pt x="354" y="12"/>
                  </a:lnTo>
                  <a:lnTo>
                    <a:pt x="360" y="12"/>
                  </a:lnTo>
                  <a:lnTo>
                    <a:pt x="366" y="12"/>
                  </a:lnTo>
                  <a:lnTo>
                    <a:pt x="372" y="12"/>
                  </a:lnTo>
                  <a:lnTo>
                    <a:pt x="378" y="12"/>
                  </a:lnTo>
                  <a:lnTo>
                    <a:pt x="378" y="18"/>
                  </a:lnTo>
                  <a:lnTo>
                    <a:pt x="384" y="18"/>
                  </a:lnTo>
                  <a:lnTo>
                    <a:pt x="390" y="24"/>
                  </a:lnTo>
                  <a:lnTo>
                    <a:pt x="396" y="24"/>
                  </a:lnTo>
                  <a:lnTo>
                    <a:pt x="396" y="30"/>
                  </a:lnTo>
                  <a:lnTo>
                    <a:pt x="402" y="30"/>
                  </a:lnTo>
                  <a:lnTo>
                    <a:pt x="402" y="36"/>
                  </a:lnTo>
                  <a:lnTo>
                    <a:pt x="408" y="36"/>
                  </a:lnTo>
                  <a:lnTo>
                    <a:pt x="408" y="42"/>
                  </a:lnTo>
                  <a:lnTo>
                    <a:pt x="414" y="48"/>
                  </a:lnTo>
                  <a:lnTo>
                    <a:pt x="420" y="48"/>
                  </a:lnTo>
                  <a:lnTo>
                    <a:pt x="426" y="48"/>
                  </a:lnTo>
                  <a:lnTo>
                    <a:pt x="432" y="48"/>
                  </a:lnTo>
                  <a:lnTo>
                    <a:pt x="438" y="48"/>
                  </a:lnTo>
                  <a:lnTo>
                    <a:pt x="438" y="54"/>
                  </a:lnTo>
                  <a:lnTo>
                    <a:pt x="444" y="54"/>
                  </a:lnTo>
                  <a:lnTo>
                    <a:pt x="450" y="54"/>
                  </a:lnTo>
                  <a:lnTo>
                    <a:pt x="456" y="54"/>
                  </a:lnTo>
                  <a:lnTo>
                    <a:pt x="462" y="54"/>
                  </a:lnTo>
                  <a:lnTo>
                    <a:pt x="468" y="54"/>
                  </a:lnTo>
                  <a:lnTo>
                    <a:pt x="474" y="54"/>
                  </a:lnTo>
                  <a:lnTo>
                    <a:pt x="480" y="54"/>
                  </a:lnTo>
                  <a:lnTo>
                    <a:pt x="480" y="60"/>
                  </a:lnTo>
                  <a:lnTo>
                    <a:pt x="486" y="54"/>
                  </a:lnTo>
                  <a:lnTo>
                    <a:pt x="486" y="60"/>
                  </a:lnTo>
                  <a:lnTo>
                    <a:pt x="492" y="60"/>
                  </a:lnTo>
                  <a:lnTo>
                    <a:pt x="498" y="60"/>
                  </a:lnTo>
                  <a:lnTo>
                    <a:pt x="504" y="66"/>
                  </a:lnTo>
                  <a:lnTo>
                    <a:pt x="504" y="60"/>
                  </a:lnTo>
                  <a:lnTo>
                    <a:pt x="510" y="60"/>
                  </a:lnTo>
                  <a:lnTo>
                    <a:pt x="510" y="54"/>
                  </a:lnTo>
                  <a:lnTo>
                    <a:pt x="516" y="54"/>
                  </a:lnTo>
                  <a:lnTo>
                    <a:pt x="516" y="48"/>
                  </a:lnTo>
                  <a:lnTo>
                    <a:pt x="516" y="42"/>
                  </a:lnTo>
                  <a:lnTo>
                    <a:pt x="516" y="48"/>
                  </a:lnTo>
                  <a:lnTo>
                    <a:pt x="522" y="48"/>
                  </a:lnTo>
                  <a:lnTo>
                    <a:pt x="522" y="42"/>
                  </a:lnTo>
                  <a:lnTo>
                    <a:pt x="522" y="36"/>
                  </a:lnTo>
                  <a:lnTo>
                    <a:pt x="522" y="30"/>
                  </a:lnTo>
                  <a:lnTo>
                    <a:pt x="528" y="30"/>
                  </a:lnTo>
                  <a:lnTo>
                    <a:pt x="528" y="36"/>
                  </a:lnTo>
                  <a:lnTo>
                    <a:pt x="528" y="30"/>
                  </a:lnTo>
                  <a:lnTo>
                    <a:pt x="534" y="30"/>
                  </a:lnTo>
                  <a:lnTo>
                    <a:pt x="540" y="36"/>
                  </a:lnTo>
                  <a:lnTo>
                    <a:pt x="540" y="30"/>
                  </a:lnTo>
                  <a:lnTo>
                    <a:pt x="546" y="30"/>
                  </a:lnTo>
                  <a:lnTo>
                    <a:pt x="546" y="36"/>
                  </a:lnTo>
                  <a:lnTo>
                    <a:pt x="552" y="36"/>
                  </a:lnTo>
                  <a:lnTo>
                    <a:pt x="552" y="42"/>
                  </a:lnTo>
                  <a:lnTo>
                    <a:pt x="558" y="42"/>
                  </a:lnTo>
                  <a:lnTo>
                    <a:pt x="558" y="36"/>
                  </a:lnTo>
                  <a:lnTo>
                    <a:pt x="564" y="36"/>
                  </a:lnTo>
                  <a:lnTo>
                    <a:pt x="564" y="30"/>
                  </a:lnTo>
                  <a:lnTo>
                    <a:pt x="570" y="30"/>
                  </a:lnTo>
                  <a:lnTo>
                    <a:pt x="576" y="30"/>
                  </a:lnTo>
                  <a:lnTo>
                    <a:pt x="582" y="30"/>
                  </a:lnTo>
                  <a:lnTo>
                    <a:pt x="582" y="24"/>
                  </a:lnTo>
                  <a:lnTo>
                    <a:pt x="588" y="24"/>
                  </a:lnTo>
                  <a:lnTo>
                    <a:pt x="594" y="24"/>
                  </a:lnTo>
                  <a:lnTo>
                    <a:pt x="594" y="18"/>
                  </a:lnTo>
                  <a:lnTo>
                    <a:pt x="594" y="24"/>
                  </a:lnTo>
                  <a:lnTo>
                    <a:pt x="600" y="24"/>
                  </a:lnTo>
                  <a:lnTo>
                    <a:pt x="600" y="18"/>
                  </a:lnTo>
                  <a:lnTo>
                    <a:pt x="606" y="18"/>
                  </a:lnTo>
                  <a:lnTo>
                    <a:pt x="600" y="18"/>
                  </a:lnTo>
                  <a:lnTo>
                    <a:pt x="600" y="12"/>
                  </a:lnTo>
                  <a:lnTo>
                    <a:pt x="606" y="12"/>
                  </a:lnTo>
                  <a:lnTo>
                    <a:pt x="606" y="18"/>
                  </a:lnTo>
                  <a:lnTo>
                    <a:pt x="606" y="12"/>
                  </a:lnTo>
                  <a:lnTo>
                    <a:pt x="612" y="12"/>
                  </a:lnTo>
                  <a:lnTo>
                    <a:pt x="612" y="18"/>
                  </a:lnTo>
                  <a:lnTo>
                    <a:pt x="618" y="18"/>
                  </a:lnTo>
                  <a:lnTo>
                    <a:pt x="618" y="24"/>
                  </a:lnTo>
                  <a:lnTo>
                    <a:pt x="624" y="24"/>
                  </a:lnTo>
                  <a:lnTo>
                    <a:pt x="630" y="24"/>
                  </a:lnTo>
                  <a:lnTo>
                    <a:pt x="630" y="18"/>
                  </a:lnTo>
                  <a:lnTo>
                    <a:pt x="636" y="18"/>
                  </a:lnTo>
                  <a:lnTo>
                    <a:pt x="636" y="24"/>
                  </a:lnTo>
                  <a:lnTo>
                    <a:pt x="636" y="18"/>
                  </a:lnTo>
                  <a:lnTo>
                    <a:pt x="642" y="18"/>
                  </a:lnTo>
                  <a:lnTo>
                    <a:pt x="648" y="18"/>
                  </a:lnTo>
                  <a:lnTo>
                    <a:pt x="648" y="12"/>
                  </a:lnTo>
                  <a:lnTo>
                    <a:pt x="654" y="12"/>
                  </a:lnTo>
                  <a:lnTo>
                    <a:pt x="648" y="12"/>
                  </a:lnTo>
                  <a:lnTo>
                    <a:pt x="648" y="6"/>
                  </a:lnTo>
                  <a:lnTo>
                    <a:pt x="654" y="6"/>
                  </a:lnTo>
                  <a:lnTo>
                    <a:pt x="654" y="0"/>
                  </a:lnTo>
                  <a:lnTo>
                    <a:pt x="654" y="6"/>
                  </a:lnTo>
                  <a:lnTo>
                    <a:pt x="654" y="0"/>
                  </a:lnTo>
                  <a:lnTo>
                    <a:pt x="660" y="0"/>
                  </a:lnTo>
                  <a:lnTo>
                    <a:pt x="666" y="0"/>
                  </a:lnTo>
                  <a:lnTo>
                    <a:pt x="666" y="6"/>
                  </a:lnTo>
                  <a:lnTo>
                    <a:pt x="666" y="0"/>
                  </a:lnTo>
                  <a:lnTo>
                    <a:pt x="666" y="6"/>
                  </a:lnTo>
                  <a:lnTo>
                    <a:pt x="672" y="6"/>
                  </a:lnTo>
                  <a:lnTo>
                    <a:pt x="672" y="12"/>
                  </a:lnTo>
                  <a:lnTo>
                    <a:pt x="678" y="12"/>
                  </a:lnTo>
                  <a:lnTo>
                    <a:pt x="678" y="6"/>
                  </a:lnTo>
                  <a:lnTo>
                    <a:pt x="678" y="12"/>
                  </a:lnTo>
                  <a:lnTo>
                    <a:pt x="678" y="6"/>
                  </a:lnTo>
                  <a:lnTo>
                    <a:pt x="684" y="12"/>
                  </a:lnTo>
                  <a:lnTo>
                    <a:pt x="684" y="6"/>
                  </a:lnTo>
                  <a:lnTo>
                    <a:pt x="684" y="12"/>
                  </a:lnTo>
                  <a:lnTo>
                    <a:pt x="684" y="6"/>
                  </a:lnTo>
                  <a:lnTo>
                    <a:pt x="690" y="6"/>
                  </a:lnTo>
                  <a:lnTo>
                    <a:pt x="696" y="6"/>
                  </a:lnTo>
                  <a:lnTo>
                    <a:pt x="696" y="12"/>
                  </a:lnTo>
                  <a:lnTo>
                    <a:pt x="696" y="6"/>
                  </a:lnTo>
                  <a:lnTo>
                    <a:pt x="696" y="12"/>
                  </a:lnTo>
                  <a:lnTo>
                    <a:pt x="702" y="12"/>
                  </a:lnTo>
                  <a:lnTo>
                    <a:pt x="708" y="12"/>
                  </a:lnTo>
                  <a:lnTo>
                    <a:pt x="708" y="18"/>
                  </a:lnTo>
                  <a:lnTo>
                    <a:pt x="714" y="18"/>
                  </a:lnTo>
                  <a:lnTo>
                    <a:pt x="714" y="12"/>
                  </a:lnTo>
                  <a:lnTo>
                    <a:pt x="714" y="18"/>
                  </a:lnTo>
                  <a:lnTo>
                    <a:pt x="714" y="12"/>
                  </a:lnTo>
                  <a:lnTo>
                    <a:pt x="714" y="18"/>
                  </a:lnTo>
                  <a:lnTo>
                    <a:pt x="714" y="12"/>
                  </a:lnTo>
                  <a:lnTo>
                    <a:pt x="714" y="18"/>
                  </a:lnTo>
                  <a:lnTo>
                    <a:pt x="714" y="12"/>
                  </a:lnTo>
                  <a:lnTo>
                    <a:pt x="714" y="18"/>
                  </a:lnTo>
                  <a:lnTo>
                    <a:pt x="714" y="12"/>
                  </a:lnTo>
                  <a:lnTo>
                    <a:pt x="720" y="12"/>
                  </a:lnTo>
                  <a:lnTo>
                    <a:pt x="720" y="18"/>
                  </a:lnTo>
                  <a:lnTo>
                    <a:pt x="726" y="18"/>
                  </a:lnTo>
                  <a:lnTo>
                    <a:pt x="726" y="12"/>
                  </a:lnTo>
                  <a:lnTo>
                    <a:pt x="732" y="12"/>
                  </a:lnTo>
                  <a:lnTo>
                    <a:pt x="738" y="6"/>
                  </a:lnTo>
                  <a:lnTo>
                    <a:pt x="738" y="12"/>
                  </a:lnTo>
                  <a:lnTo>
                    <a:pt x="744" y="12"/>
                  </a:lnTo>
                  <a:lnTo>
                    <a:pt x="750" y="12"/>
                  </a:lnTo>
                  <a:lnTo>
                    <a:pt x="756" y="12"/>
                  </a:lnTo>
                  <a:lnTo>
                    <a:pt x="756" y="18"/>
                  </a:lnTo>
                  <a:lnTo>
                    <a:pt x="762" y="24"/>
                  </a:lnTo>
                  <a:lnTo>
                    <a:pt x="768" y="24"/>
                  </a:lnTo>
                  <a:lnTo>
                    <a:pt x="768" y="30"/>
                  </a:lnTo>
                  <a:lnTo>
                    <a:pt x="774" y="30"/>
                  </a:lnTo>
                  <a:lnTo>
                    <a:pt x="774" y="36"/>
                  </a:lnTo>
                  <a:lnTo>
                    <a:pt x="774" y="42"/>
                  </a:lnTo>
                  <a:lnTo>
                    <a:pt x="774" y="36"/>
                  </a:lnTo>
                  <a:lnTo>
                    <a:pt x="774" y="42"/>
                  </a:lnTo>
                  <a:lnTo>
                    <a:pt x="780" y="42"/>
                  </a:lnTo>
                  <a:lnTo>
                    <a:pt x="786" y="42"/>
                  </a:lnTo>
                  <a:lnTo>
                    <a:pt x="786" y="48"/>
                  </a:lnTo>
                  <a:lnTo>
                    <a:pt x="792" y="48"/>
                  </a:lnTo>
                  <a:lnTo>
                    <a:pt x="786" y="48"/>
                  </a:lnTo>
                  <a:lnTo>
                    <a:pt x="792" y="48"/>
                  </a:lnTo>
                  <a:lnTo>
                    <a:pt x="792" y="54"/>
                  </a:lnTo>
                  <a:lnTo>
                    <a:pt x="798" y="54"/>
                  </a:lnTo>
                  <a:lnTo>
                    <a:pt x="804" y="54"/>
                  </a:lnTo>
                  <a:lnTo>
                    <a:pt x="810" y="54"/>
                  </a:lnTo>
                  <a:lnTo>
                    <a:pt x="810" y="48"/>
                  </a:lnTo>
                  <a:lnTo>
                    <a:pt x="816" y="48"/>
                  </a:lnTo>
                  <a:lnTo>
                    <a:pt x="816" y="42"/>
                  </a:lnTo>
                  <a:lnTo>
                    <a:pt x="822" y="42"/>
                  </a:lnTo>
                  <a:lnTo>
                    <a:pt x="822" y="48"/>
                  </a:lnTo>
                  <a:lnTo>
                    <a:pt x="828" y="42"/>
                  </a:lnTo>
                  <a:lnTo>
                    <a:pt x="828" y="48"/>
                  </a:lnTo>
                  <a:lnTo>
                    <a:pt x="828" y="42"/>
                  </a:lnTo>
                  <a:lnTo>
                    <a:pt x="828" y="48"/>
                  </a:lnTo>
                  <a:lnTo>
                    <a:pt x="828" y="42"/>
                  </a:lnTo>
                  <a:lnTo>
                    <a:pt x="828" y="48"/>
                  </a:lnTo>
                  <a:lnTo>
                    <a:pt x="834" y="42"/>
                  </a:lnTo>
                  <a:lnTo>
                    <a:pt x="834" y="48"/>
                  </a:lnTo>
                  <a:lnTo>
                    <a:pt x="840" y="48"/>
                  </a:lnTo>
                  <a:lnTo>
                    <a:pt x="840" y="54"/>
                  </a:lnTo>
                  <a:lnTo>
                    <a:pt x="846" y="54"/>
                  </a:lnTo>
                  <a:lnTo>
                    <a:pt x="846" y="48"/>
                  </a:lnTo>
                  <a:lnTo>
                    <a:pt x="852" y="48"/>
                  </a:lnTo>
                  <a:lnTo>
                    <a:pt x="852" y="42"/>
                  </a:lnTo>
                  <a:lnTo>
                    <a:pt x="858" y="42"/>
                  </a:lnTo>
                  <a:lnTo>
                    <a:pt x="858" y="36"/>
                  </a:lnTo>
                  <a:lnTo>
                    <a:pt x="864" y="36"/>
                  </a:lnTo>
                  <a:lnTo>
                    <a:pt x="870" y="36"/>
                  </a:lnTo>
                  <a:lnTo>
                    <a:pt x="870" y="42"/>
                  </a:lnTo>
                  <a:lnTo>
                    <a:pt x="876" y="42"/>
                  </a:lnTo>
                  <a:lnTo>
                    <a:pt x="870" y="42"/>
                  </a:lnTo>
                  <a:lnTo>
                    <a:pt x="870" y="48"/>
                  </a:lnTo>
                  <a:lnTo>
                    <a:pt x="876" y="54"/>
                  </a:lnTo>
                  <a:lnTo>
                    <a:pt x="882" y="54"/>
                  </a:lnTo>
                  <a:lnTo>
                    <a:pt x="882" y="60"/>
                  </a:lnTo>
                  <a:lnTo>
                    <a:pt x="888" y="66"/>
                  </a:lnTo>
                  <a:lnTo>
                    <a:pt x="894" y="66"/>
                  </a:lnTo>
                  <a:lnTo>
                    <a:pt x="894" y="72"/>
                  </a:lnTo>
                  <a:lnTo>
                    <a:pt x="900" y="72"/>
                  </a:lnTo>
                  <a:lnTo>
                    <a:pt x="906" y="72"/>
                  </a:lnTo>
                  <a:lnTo>
                    <a:pt x="906" y="78"/>
                  </a:lnTo>
                  <a:lnTo>
                    <a:pt x="912" y="78"/>
                  </a:lnTo>
                  <a:lnTo>
                    <a:pt x="912" y="84"/>
                  </a:lnTo>
                  <a:lnTo>
                    <a:pt x="912" y="90"/>
                  </a:lnTo>
                  <a:lnTo>
                    <a:pt x="912" y="84"/>
                  </a:lnTo>
                  <a:lnTo>
                    <a:pt x="918" y="84"/>
                  </a:lnTo>
                  <a:lnTo>
                    <a:pt x="918" y="90"/>
                  </a:lnTo>
                  <a:lnTo>
                    <a:pt x="918" y="84"/>
                  </a:lnTo>
                  <a:lnTo>
                    <a:pt x="918" y="90"/>
                  </a:lnTo>
                  <a:lnTo>
                    <a:pt x="924" y="90"/>
                  </a:lnTo>
                  <a:lnTo>
                    <a:pt x="924" y="96"/>
                  </a:lnTo>
                  <a:lnTo>
                    <a:pt x="930" y="96"/>
                  </a:lnTo>
                  <a:lnTo>
                    <a:pt x="924" y="102"/>
                  </a:lnTo>
                  <a:lnTo>
                    <a:pt x="924" y="108"/>
                  </a:lnTo>
                  <a:lnTo>
                    <a:pt x="918" y="114"/>
                  </a:lnTo>
                  <a:lnTo>
                    <a:pt x="918" y="120"/>
                  </a:lnTo>
                  <a:lnTo>
                    <a:pt x="924" y="120"/>
                  </a:lnTo>
                  <a:lnTo>
                    <a:pt x="924" y="126"/>
                  </a:lnTo>
                  <a:lnTo>
                    <a:pt x="924" y="132"/>
                  </a:lnTo>
                  <a:lnTo>
                    <a:pt x="918" y="138"/>
                  </a:lnTo>
                  <a:lnTo>
                    <a:pt x="918" y="144"/>
                  </a:lnTo>
                  <a:lnTo>
                    <a:pt x="924" y="144"/>
                  </a:lnTo>
                  <a:lnTo>
                    <a:pt x="924" y="150"/>
                  </a:lnTo>
                  <a:lnTo>
                    <a:pt x="930" y="150"/>
                  </a:lnTo>
                  <a:lnTo>
                    <a:pt x="936" y="150"/>
                  </a:lnTo>
                  <a:lnTo>
                    <a:pt x="936" y="156"/>
                  </a:lnTo>
                  <a:lnTo>
                    <a:pt x="942" y="156"/>
                  </a:lnTo>
                  <a:lnTo>
                    <a:pt x="948" y="162"/>
                  </a:lnTo>
                  <a:lnTo>
                    <a:pt x="942" y="168"/>
                  </a:lnTo>
                  <a:lnTo>
                    <a:pt x="936" y="174"/>
                  </a:lnTo>
                  <a:lnTo>
                    <a:pt x="930" y="180"/>
                  </a:lnTo>
                  <a:lnTo>
                    <a:pt x="918" y="192"/>
                  </a:lnTo>
                  <a:lnTo>
                    <a:pt x="906" y="210"/>
                  </a:lnTo>
                  <a:lnTo>
                    <a:pt x="900" y="210"/>
                  </a:lnTo>
                  <a:lnTo>
                    <a:pt x="894" y="210"/>
                  </a:lnTo>
                  <a:lnTo>
                    <a:pt x="894" y="216"/>
                  </a:lnTo>
                  <a:lnTo>
                    <a:pt x="894" y="222"/>
                  </a:lnTo>
                  <a:lnTo>
                    <a:pt x="888" y="222"/>
                  </a:lnTo>
                  <a:lnTo>
                    <a:pt x="882" y="222"/>
                  </a:lnTo>
                  <a:lnTo>
                    <a:pt x="882" y="228"/>
                  </a:lnTo>
                  <a:lnTo>
                    <a:pt x="882" y="234"/>
                  </a:lnTo>
                  <a:lnTo>
                    <a:pt x="882" y="240"/>
                  </a:lnTo>
                  <a:lnTo>
                    <a:pt x="876" y="246"/>
                  </a:lnTo>
                  <a:lnTo>
                    <a:pt x="876" y="252"/>
                  </a:lnTo>
                  <a:lnTo>
                    <a:pt x="876" y="258"/>
                  </a:lnTo>
                  <a:lnTo>
                    <a:pt x="870" y="258"/>
                  </a:lnTo>
                  <a:lnTo>
                    <a:pt x="870" y="264"/>
                  </a:lnTo>
                  <a:lnTo>
                    <a:pt x="870" y="270"/>
                  </a:lnTo>
                  <a:lnTo>
                    <a:pt x="864" y="288"/>
                  </a:lnTo>
                  <a:lnTo>
                    <a:pt x="864" y="294"/>
                  </a:lnTo>
                  <a:lnTo>
                    <a:pt x="864" y="300"/>
                  </a:lnTo>
                  <a:lnTo>
                    <a:pt x="864" y="306"/>
                  </a:lnTo>
                  <a:lnTo>
                    <a:pt x="864" y="312"/>
                  </a:lnTo>
                  <a:lnTo>
                    <a:pt x="864" y="318"/>
                  </a:lnTo>
                  <a:lnTo>
                    <a:pt x="864" y="324"/>
                  </a:lnTo>
                  <a:lnTo>
                    <a:pt x="858" y="324"/>
                  </a:lnTo>
                  <a:lnTo>
                    <a:pt x="864" y="324"/>
                  </a:lnTo>
                  <a:lnTo>
                    <a:pt x="858" y="324"/>
                  </a:lnTo>
                  <a:lnTo>
                    <a:pt x="864" y="330"/>
                  </a:lnTo>
                  <a:lnTo>
                    <a:pt x="864" y="336"/>
                  </a:lnTo>
                  <a:lnTo>
                    <a:pt x="858" y="336"/>
                  </a:lnTo>
                  <a:lnTo>
                    <a:pt x="858" y="342"/>
                  </a:lnTo>
                  <a:lnTo>
                    <a:pt x="852" y="342"/>
                  </a:lnTo>
                  <a:lnTo>
                    <a:pt x="846" y="342"/>
                  </a:lnTo>
                  <a:lnTo>
                    <a:pt x="846" y="348"/>
                  </a:lnTo>
                  <a:lnTo>
                    <a:pt x="846" y="354"/>
                  </a:lnTo>
                  <a:lnTo>
                    <a:pt x="840" y="354"/>
                  </a:lnTo>
                  <a:lnTo>
                    <a:pt x="840" y="360"/>
                  </a:lnTo>
                  <a:lnTo>
                    <a:pt x="840" y="366"/>
                  </a:lnTo>
                  <a:lnTo>
                    <a:pt x="840" y="372"/>
                  </a:lnTo>
                  <a:lnTo>
                    <a:pt x="840" y="378"/>
                  </a:lnTo>
                  <a:lnTo>
                    <a:pt x="834" y="378"/>
                  </a:lnTo>
                  <a:lnTo>
                    <a:pt x="834" y="384"/>
                  </a:lnTo>
                  <a:lnTo>
                    <a:pt x="828" y="384"/>
                  </a:lnTo>
                  <a:lnTo>
                    <a:pt x="828" y="390"/>
                  </a:lnTo>
                  <a:lnTo>
                    <a:pt x="828" y="396"/>
                  </a:lnTo>
                  <a:lnTo>
                    <a:pt x="828" y="402"/>
                  </a:lnTo>
                  <a:lnTo>
                    <a:pt x="834" y="402"/>
                  </a:lnTo>
                  <a:lnTo>
                    <a:pt x="834" y="408"/>
                  </a:lnTo>
                  <a:lnTo>
                    <a:pt x="834" y="414"/>
                  </a:lnTo>
                  <a:lnTo>
                    <a:pt x="840" y="414"/>
                  </a:lnTo>
                  <a:lnTo>
                    <a:pt x="840" y="420"/>
                  </a:lnTo>
                  <a:lnTo>
                    <a:pt x="846" y="420"/>
                  </a:lnTo>
                  <a:lnTo>
                    <a:pt x="846" y="426"/>
                  </a:lnTo>
                  <a:lnTo>
                    <a:pt x="846" y="420"/>
                  </a:lnTo>
                  <a:lnTo>
                    <a:pt x="846" y="426"/>
                  </a:lnTo>
                  <a:lnTo>
                    <a:pt x="840" y="426"/>
                  </a:lnTo>
                  <a:lnTo>
                    <a:pt x="846" y="426"/>
                  </a:lnTo>
                  <a:lnTo>
                    <a:pt x="840" y="426"/>
                  </a:lnTo>
                  <a:lnTo>
                    <a:pt x="846" y="432"/>
                  </a:lnTo>
                  <a:lnTo>
                    <a:pt x="840" y="432"/>
                  </a:lnTo>
                  <a:lnTo>
                    <a:pt x="846" y="438"/>
                  </a:lnTo>
                  <a:lnTo>
                    <a:pt x="846" y="444"/>
                  </a:lnTo>
                  <a:lnTo>
                    <a:pt x="846" y="450"/>
                  </a:lnTo>
                  <a:lnTo>
                    <a:pt x="846" y="456"/>
                  </a:lnTo>
                  <a:lnTo>
                    <a:pt x="846" y="462"/>
                  </a:lnTo>
                  <a:lnTo>
                    <a:pt x="846" y="468"/>
                  </a:lnTo>
                  <a:lnTo>
                    <a:pt x="852" y="468"/>
                  </a:lnTo>
                  <a:lnTo>
                    <a:pt x="852" y="474"/>
                  </a:lnTo>
                  <a:lnTo>
                    <a:pt x="852" y="486"/>
                  </a:lnTo>
                  <a:lnTo>
                    <a:pt x="852" y="492"/>
                  </a:lnTo>
                  <a:lnTo>
                    <a:pt x="846" y="498"/>
                  </a:lnTo>
                  <a:lnTo>
                    <a:pt x="846" y="504"/>
                  </a:lnTo>
                  <a:lnTo>
                    <a:pt x="846" y="510"/>
                  </a:lnTo>
                  <a:lnTo>
                    <a:pt x="852" y="516"/>
                  </a:lnTo>
                  <a:lnTo>
                    <a:pt x="852" y="522"/>
                  </a:lnTo>
                  <a:lnTo>
                    <a:pt x="852" y="528"/>
                  </a:lnTo>
                  <a:lnTo>
                    <a:pt x="858" y="534"/>
                  </a:lnTo>
                  <a:lnTo>
                    <a:pt x="858" y="546"/>
                  </a:lnTo>
                  <a:lnTo>
                    <a:pt x="864" y="546"/>
                  </a:lnTo>
                  <a:lnTo>
                    <a:pt x="864" y="552"/>
                  </a:lnTo>
                  <a:lnTo>
                    <a:pt x="864" y="558"/>
                  </a:lnTo>
                  <a:lnTo>
                    <a:pt x="858" y="564"/>
                  </a:lnTo>
                  <a:lnTo>
                    <a:pt x="858" y="570"/>
                  </a:lnTo>
                  <a:lnTo>
                    <a:pt x="864" y="576"/>
                  </a:lnTo>
                  <a:lnTo>
                    <a:pt x="864" y="582"/>
                  </a:lnTo>
                  <a:lnTo>
                    <a:pt x="864" y="588"/>
                  </a:lnTo>
                  <a:lnTo>
                    <a:pt x="870" y="594"/>
                  </a:lnTo>
                  <a:lnTo>
                    <a:pt x="876" y="600"/>
                  </a:lnTo>
                  <a:lnTo>
                    <a:pt x="888" y="606"/>
                  </a:lnTo>
                  <a:lnTo>
                    <a:pt x="888" y="612"/>
                  </a:lnTo>
                  <a:lnTo>
                    <a:pt x="894" y="618"/>
                  </a:lnTo>
                  <a:lnTo>
                    <a:pt x="900" y="630"/>
                  </a:lnTo>
                  <a:lnTo>
                    <a:pt x="900" y="636"/>
                  </a:lnTo>
                  <a:lnTo>
                    <a:pt x="906" y="648"/>
                  </a:lnTo>
                  <a:lnTo>
                    <a:pt x="912" y="660"/>
                  </a:lnTo>
                  <a:lnTo>
                    <a:pt x="912" y="666"/>
                  </a:lnTo>
                  <a:lnTo>
                    <a:pt x="918" y="666"/>
                  </a:lnTo>
                  <a:lnTo>
                    <a:pt x="918" y="672"/>
                  </a:lnTo>
                  <a:lnTo>
                    <a:pt x="918" y="678"/>
                  </a:lnTo>
                  <a:lnTo>
                    <a:pt x="912" y="678"/>
                  </a:lnTo>
                  <a:lnTo>
                    <a:pt x="900" y="678"/>
                  </a:lnTo>
                  <a:lnTo>
                    <a:pt x="888" y="678"/>
                  </a:lnTo>
                  <a:lnTo>
                    <a:pt x="882" y="678"/>
                  </a:lnTo>
                  <a:lnTo>
                    <a:pt x="876" y="684"/>
                  </a:lnTo>
                  <a:lnTo>
                    <a:pt x="864" y="684"/>
                  </a:lnTo>
                  <a:lnTo>
                    <a:pt x="828" y="690"/>
                  </a:lnTo>
                  <a:lnTo>
                    <a:pt x="828" y="696"/>
                  </a:lnTo>
                  <a:lnTo>
                    <a:pt x="828" y="702"/>
                  </a:lnTo>
                  <a:lnTo>
                    <a:pt x="822" y="714"/>
                  </a:lnTo>
                  <a:lnTo>
                    <a:pt x="816" y="714"/>
                  </a:lnTo>
                  <a:lnTo>
                    <a:pt x="816" y="720"/>
                  </a:lnTo>
                  <a:lnTo>
                    <a:pt x="804" y="720"/>
                  </a:lnTo>
                  <a:lnTo>
                    <a:pt x="804" y="726"/>
                  </a:lnTo>
                  <a:lnTo>
                    <a:pt x="798" y="732"/>
                  </a:lnTo>
                  <a:lnTo>
                    <a:pt x="804" y="732"/>
                  </a:lnTo>
                  <a:lnTo>
                    <a:pt x="804" y="738"/>
                  </a:lnTo>
                  <a:lnTo>
                    <a:pt x="804" y="732"/>
                  </a:lnTo>
                  <a:lnTo>
                    <a:pt x="810" y="732"/>
                  </a:lnTo>
                  <a:lnTo>
                    <a:pt x="810" y="738"/>
                  </a:lnTo>
                  <a:lnTo>
                    <a:pt x="810" y="744"/>
                  </a:lnTo>
                  <a:lnTo>
                    <a:pt x="816" y="744"/>
                  </a:lnTo>
                  <a:lnTo>
                    <a:pt x="810" y="744"/>
                  </a:lnTo>
                  <a:lnTo>
                    <a:pt x="816" y="744"/>
                  </a:lnTo>
                  <a:lnTo>
                    <a:pt x="810" y="744"/>
                  </a:lnTo>
                  <a:lnTo>
                    <a:pt x="816" y="750"/>
                  </a:lnTo>
                  <a:lnTo>
                    <a:pt x="816" y="756"/>
                  </a:lnTo>
                  <a:lnTo>
                    <a:pt x="816" y="762"/>
                  </a:lnTo>
                  <a:lnTo>
                    <a:pt x="816" y="768"/>
                  </a:lnTo>
                  <a:lnTo>
                    <a:pt x="816" y="774"/>
                  </a:lnTo>
                  <a:lnTo>
                    <a:pt x="810" y="774"/>
                  </a:lnTo>
                  <a:lnTo>
                    <a:pt x="810" y="780"/>
                  </a:lnTo>
                  <a:lnTo>
                    <a:pt x="816" y="780"/>
                  </a:lnTo>
                  <a:lnTo>
                    <a:pt x="816" y="786"/>
                  </a:lnTo>
                  <a:lnTo>
                    <a:pt x="816" y="792"/>
                  </a:lnTo>
                  <a:lnTo>
                    <a:pt x="816" y="798"/>
                  </a:lnTo>
                  <a:lnTo>
                    <a:pt x="810" y="798"/>
                  </a:lnTo>
                  <a:lnTo>
                    <a:pt x="810" y="804"/>
                  </a:lnTo>
                  <a:lnTo>
                    <a:pt x="810" y="810"/>
                  </a:lnTo>
                  <a:lnTo>
                    <a:pt x="810" y="816"/>
                  </a:lnTo>
                  <a:lnTo>
                    <a:pt x="804" y="816"/>
                  </a:lnTo>
                  <a:lnTo>
                    <a:pt x="804" y="822"/>
                  </a:lnTo>
                  <a:lnTo>
                    <a:pt x="810" y="822"/>
                  </a:lnTo>
                  <a:lnTo>
                    <a:pt x="804" y="822"/>
                  </a:lnTo>
                  <a:lnTo>
                    <a:pt x="804" y="828"/>
                  </a:lnTo>
                  <a:lnTo>
                    <a:pt x="804" y="834"/>
                  </a:lnTo>
                  <a:lnTo>
                    <a:pt x="804" y="840"/>
                  </a:lnTo>
                  <a:lnTo>
                    <a:pt x="804" y="846"/>
                  </a:lnTo>
                  <a:lnTo>
                    <a:pt x="804" y="852"/>
                  </a:lnTo>
                  <a:lnTo>
                    <a:pt x="804" y="858"/>
                  </a:lnTo>
                  <a:lnTo>
                    <a:pt x="804" y="852"/>
                  </a:lnTo>
                  <a:lnTo>
                    <a:pt x="810" y="858"/>
                  </a:lnTo>
                  <a:lnTo>
                    <a:pt x="816" y="858"/>
                  </a:lnTo>
                  <a:lnTo>
                    <a:pt x="816" y="864"/>
                  </a:lnTo>
                  <a:lnTo>
                    <a:pt x="822" y="864"/>
                  </a:lnTo>
                  <a:lnTo>
                    <a:pt x="822" y="870"/>
                  </a:lnTo>
                  <a:lnTo>
                    <a:pt x="828" y="870"/>
                  </a:lnTo>
                  <a:lnTo>
                    <a:pt x="828" y="876"/>
                  </a:lnTo>
                  <a:lnTo>
                    <a:pt x="834" y="876"/>
                  </a:lnTo>
                  <a:lnTo>
                    <a:pt x="834" y="882"/>
                  </a:lnTo>
                  <a:lnTo>
                    <a:pt x="840" y="882"/>
                  </a:lnTo>
                  <a:lnTo>
                    <a:pt x="846" y="882"/>
                  </a:lnTo>
                  <a:lnTo>
                    <a:pt x="852" y="882"/>
                  </a:lnTo>
                  <a:lnTo>
                    <a:pt x="858" y="888"/>
                  </a:lnTo>
                  <a:lnTo>
                    <a:pt x="858" y="882"/>
                  </a:lnTo>
                  <a:lnTo>
                    <a:pt x="852" y="882"/>
                  </a:lnTo>
                  <a:lnTo>
                    <a:pt x="858" y="876"/>
                  </a:lnTo>
                  <a:lnTo>
                    <a:pt x="864" y="876"/>
                  </a:lnTo>
                  <a:lnTo>
                    <a:pt x="870" y="870"/>
                  </a:lnTo>
                  <a:lnTo>
                    <a:pt x="870" y="936"/>
                  </a:lnTo>
                  <a:lnTo>
                    <a:pt x="864" y="936"/>
                  </a:lnTo>
                  <a:lnTo>
                    <a:pt x="864" y="930"/>
                  </a:lnTo>
                  <a:lnTo>
                    <a:pt x="864" y="924"/>
                  </a:lnTo>
                  <a:lnTo>
                    <a:pt x="858" y="924"/>
                  </a:lnTo>
                  <a:lnTo>
                    <a:pt x="852" y="930"/>
                  </a:lnTo>
                  <a:lnTo>
                    <a:pt x="846" y="930"/>
                  </a:lnTo>
                  <a:lnTo>
                    <a:pt x="846" y="936"/>
                  </a:lnTo>
                  <a:lnTo>
                    <a:pt x="840" y="936"/>
                  </a:lnTo>
                  <a:lnTo>
                    <a:pt x="840" y="930"/>
                  </a:lnTo>
                  <a:lnTo>
                    <a:pt x="834" y="930"/>
                  </a:lnTo>
                  <a:lnTo>
                    <a:pt x="834" y="936"/>
                  </a:lnTo>
                  <a:lnTo>
                    <a:pt x="834" y="930"/>
                  </a:lnTo>
                  <a:lnTo>
                    <a:pt x="828" y="930"/>
                  </a:lnTo>
                  <a:lnTo>
                    <a:pt x="828" y="924"/>
                  </a:lnTo>
                  <a:lnTo>
                    <a:pt x="828" y="918"/>
                  </a:lnTo>
                  <a:lnTo>
                    <a:pt x="822" y="918"/>
                  </a:lnTo>
                  <a:lnTo>
                    <a:pt x="822" y="912"/>
                  </a:lnTo>
                  <a:lnTo>
                    <a:pt x="822" y="906"/>
                  </a:lnTo>
                  <a:lnTo>
                    <a:pt x="816" y="906"/>
                  </a:lnTo>
                  <a:lnTo>
                    <a:pt x="810" y="906"/>
                  </a:lnTo>
                  <a:lnTo>
                    <a:pt x="804" y="900"/>
                  </a:lnTo>
                  <a:lnTo>
                    <a:pt x="810" y="900"/>
                  </a:lnTo>
                  <a:lnTo>
                    <a:pt x="810" y="894"/>
                  </a:lnTo>
                  <a:lnTo>
                    <a:pt x="804" y="894"/>
                  </a:lnTo>
                  <a:lnTo>
                    <a:pt x="804" y="888"/>
                  </a:lnTo>
                  <a:lnTo>
                    <a:pt x="798" y="882"/>
                  </a:lnTo>
                  <a:lnTo>
                    <a:pt x="792" y="882"/>
                  </a:lnTo>
                  <a:lnTo>
                    <a:pt x="786" y="888"/>
                  </a:lnTo>
                  <a:lnTo>
                    <a:pt x="786" y="882"/>
                  </a:lnTo>
                  <a:lnTo>
                    <a:pt x="780" y="882"/>
                  </a:lnTo>
                  <a:lnTo>
                    <a:pt x="780" y="876"/>
                  </a:lnTo>
                  <a:lnTo>
                    <a:pt x="774" y="876"/>
                  </a:lnTo>
                  <a:lnTo>
                    <a:pt x="768" y="876"/>
                  </a:lnTo>
                  <a:lnTo>
                    <a:pt x="762" y="876"/>
                  </a:lnTo>
                  <a:lnTo>
                    <a:pt x="756" y="870"/>
                  </a:lnTo>
                  <a:lnTo>
                    <a:pt x="756" y="864"/>
                  </a:lnTo>
                  <a:lnTo>
                    <a:pt x="756" y="858"/>
                  </a:lnTo>
                  <a:lnTo>
                    <a:pt x="750" y="858"/>
                  </a:lnTo>
                  <a:lnTo>
                    <a:pt x="750" y="852"/>
                  </a:lnTo>
                  <a:lnTo>
                    <a:pt x="744" y="852"/>
                  </a:lnTo>
                  <a:lnTo>
                    <a:pt x="744" y="846"/>
                  </a:lnTo>
                  <a:lnTo>
                    <a:pt x="744" y="840"/>
                  </a:lnTo>
                  <a:lnTo>
                    <a:pt x="738" y="846"/>
                  </a:lnTo>
                  <a:lnTo>
                    <a:pt x="732" y="846"/>
                  </a:lnTo>
                  <a:lnTo>
                    <a:pt x="738" y="846"/>
                  </a:lnTo>
                  <a:lnTo>
                    <a:pt x="732" y="852"/>
                  </a:lnTo>
                  <a:lnTo>
                    <a:pt x="732" y="858"/>
                  </a:lnTo>
                  <a:lnTo>
                    <a:pt x="726" y="864"/>
                  </a:lnTo>
                  <a:lnTo>
                    <a:pt x="720" y="864"/>
                  </a:lnTo>
                  <a:lnTo>
                    <a:pt x="714" y="864"/>
                  </a:lnTo>
                  <a:lnTo>
                    <a:pt x="708" y="864"/>
                  </a:lnTo>
                  <a:lnTo>
                    <a:pt x="708" y="858"/>
                  </a:lnTo>
                  <a:lnTo>
                    <a:pt x="702" y="858"/>
                  </a:lnTo>
                  <a:lnTo>
                    <a:pt x="702" y="864"/>
                  </a:lnTo>
                  <a:lnTo>
                    <a:pt x="696" y="864"/>
                  </a:lnTo>
                  <a:lnTo>
                    <a:pt x="696" y="858"/>
                  </a:lnTo>
                  <a:lnTo>
                    <a:pt x="690" y="858"/>
                  </a:lnTo>
                  <a:lnTo>
                    <a:pt x="684" y="858"/>
                  </a:lnTo>
                  <a:lnTo>
                    <a:pt x="678" y="858"/>
                  </a:lnTo>
                  <a:lnTo>
                    <a:pt x="678" y="852"/>
                  </a:lnTo>
                  <a:lnTo>
                    <a:pt x="672" y="852"/>
                  </a:lnTo>
                  <a:lnTo>
                    <a:pt x="666" y="852"/>
                  </a:lnTo>
                  <a:lnTo>
                    <a:pt x="660" y="852"/>
                  </a:lnTo>
                  <a:lnTo>
                    <a:pt x="660" y="846"/>
                  </a:lnTo>
                  <a:lnTo>
                    <a:pt x="654" y="846"/>
                  </a:lnTo>
                  <a:lnTo>
                    <a:pt x="648" y="846"/>
                  </a:lnTo>
                  <a:lnTo>
                    <a:pt x="648" y="840"/>
                  </a:lnTo>
                  <a:lnTo>
                    <a:pt x="648" y="834"/>
                  </a:lnTo>
                  <a:lnTo>
                    <a:pt x="648" y="828"/>
                  </a:lnTo>
                  <a:lnTo>
                    <a:pt x="648" y="822"/>
                  </a:lnTo>
                  <a:lnTo>
                    <a:pt x="642" y="828"/>
                  </a:lnTo>
                  <a:lnTo>
                    <a:pt x="636" y="828"/>
                  </a:lnTo>
                  <a:lnTo>
                    <a:pt x="630" y="828"/>
                  </a:lnTo>
                  <a:lnTo>
                    <a:pt x="624" y="828"/>
                  </a:lnTo>
                  <a:lnTo>
                    <a:pt x="618" y="828"/>
                  </a:lnTo>
                  <a:lnTo>
                    <a:pt x="618" y="834"/>
                  </a:lnTo>
                  <a:lnTo>
                    <a:pt x="612" y="834"/>
                  </a:lnTo>
                  <a:lnTo>
                    <a:pt x="606" y="834"/>
                  </a:lnTo>
                  <a:lnTo>
                    <a:pt x="606" y="840"/>
                  </a:lnTo>
                  <a:lnTo>
                    <a:pt x="606" y="834"/>
                  </a:lnTo>
                  <a:lnTo>
                    <a:pt x="600" y="834"/>
                  </a:lnTo>
                  <a:lnTo>
                    <a:pt x="600" y="828"/>
                  </a:lnTo>
                  <a:lnTo>
                    <a:pt x="606" y="828"/>
                  </a:lnTo>
                  <a:lnTo>
                    <a:pt x="606" y="822"/>
                  </a:lnTo>
                  <a:lnTo>
                    <a:pt x="600" y="816"/>
                  </a:lnTo>
                  <a:lnTo>
                    <a:pt x="594" y="816"/>
                  </a:lnTo>
                  <a:lnTo>
                    <a:pt x="588" y="816"/>
                  </a:lnTo>
                  <a:lnTo>
                    <a:pt x="594" y="810"/>
                  </a:lnTo>
                  <a:lnTo>
                    <a:pt x="588" y="810"/>
                  </a:lnTo>
                  <a:lnTo>
                    <a:pt x="582" y="810"/>
                  </a:lnTo>
                  <a:lnTo>
                    <a:pt x="576" y="816"/>
                  </a:lnTo>
                  <a:lnTo>
                    <a:pt x="570" y="816"/>
                  </a:lnTo>
                  <a:lnTo>
                    <a:pt x="564" y="816"/>
                  </a:lnTo>
                  <a:lnTo>
                    <a:pt x="564" y="810"/>
                  </a:lnTo>
                  <a:lnTo>
                    <a:pt x="558" y="810"/>
                  </a:lnTo>
                  <a:lnTo>
                    <a:pt x="552" y="810"/>
                  </a:lnTo>
                  <a:lnTo>
                    <a:pt x="552" y="816"/>
                  </a:lnTo>
                  <a:lnTo>
                    <a:pt x="546" y="816"/>
                  </a:lnTo>
                  <a:lnTo>
                    <a:pt x="540" y="816"/>
                  </a:lnTo>
                  <a:lnTo>
                    <a:pt x="540" y="822"/>
                  </a:lnTo>
                  <a:lnTo>
                    <a:pt x="534" y="822"/>
                  </a:lnTo>
                  <a:lnTo>
                    <a:pt x="534" y="816"/>
                  </a:lnTo>
                  <a:lnTo>
                    <a:pt x="528" y="816"/>
                  </a:lnTo>
                  <a:lnTo>
                    <a:pt x="522" y="816"/>
                  </a:lnTo>
                  <a:lnTo>
                    <a:pt x="522" y="822"/>
                  </a:lnTo>
                  <a:lnTo>
                    <a:pt x="516" y="816"/>
                  </a:lnTo>
                  <a:lnTo>
                    <a:pt x="510" y="816"/>
                  </a:lnTo>
                  <a:lnTo>
                    <a:pt x="510" y="822"/>
                  </a:lnTo>
                  <a:lnTo>
                    <a:pt x="504" y="822"/>
                  </a:lnTo>
                  <a:lnTo>
                    <a:pt x="498" y="828"/>
                  </a:lnTo>
                  <a:lnTo>
                    <a:pt x="498" y="822"/>
                  </a:lnTo>
                  <a:lnTo>
                    <a:pt x="498" y="816"/>
                  </a:lnTo>
                  <a:lnTo>
                    <a:pt x="492" y="816"/>
                  </a:lnTo>
                  <a:lnTo>
                    <a:pt x="492" y="810"/>
                  </a:lnTo>
                  <a:lnTo>
                    <a:pt x="492" y="804"/>
                  </a:lnTo>
                  <a:lnTo>
                    <a:pt x="498" y="804"/>
                  </a:lnTo>
                  <a:lnTo>
                    <a:pt x="504" y="804"/>
                  </a:lnTo>
                  <a:lnTo>
                    <a:pt x="504" y="798"/>
                  </a:lnTo>
                  <a:lnTo>
                    <a:pt x="498" y="798"/>
                  </a:lnTo>
                  <a:lnTo>
                    <a:pt x="498" y="792"/>
                  </a:lnTo>
                  <a:lnTo>
                    <a:pt x="498" y="786"/>
                  </a:lnTo>
                  <a:lnTo>
                    <a:pt x="498" y="780"/>
                  </a:lnTo>
                  <a:lnTo>
                    <a:pt x="498" y="774"/>
                  </a:lnTo>
                  <a:lnTo>
                    <a:pt x="498" y="768"/>
                  </a:lnTo>
                  <a:lnTo>
                    <a:pt x="492" y="762"/>
                  </a:lnTo>
                  <a:lnTo>
                    <a:pt x="492" y="756"/>
                  </a:lnTo>
                  <a:lnTo>
                    <a:pt x="486" y="756"/>
                  </a:lnTo>
                  <a:lnTo>
                    <a:pt x="486" y="750"/>
                  </a:lnTo>
                  <a:lnTo>
                    <a:pt x="480" y="750"/>
                  </a:lnTo>
                  <a:lnTo>
                    <a:pt x="480" y="744"/>
                  </a:lnTo>
                  <a:lnTo>
                    <a:pt x="474" y="744"/>
                  </a:lnTo>
                  <a:lnTo>
                    <a:pt x="474" y="738"/>
                  </a:lnTo>
                  <a:lnTo>
                    <a:pt x="474" y="732"/>
                  </a:lnTo>
                  <a:lnTo>
                    <a:pt x="474" y="726"/>
                  </a:lnTo>
                  <a:lnTo>
                    <a:pt x="480" y="726"/>
                  </a:lnTo>
                  <a:lnTo>
                    <a:pt x="474" y="720"/>
                  </a:lnTo>
                  <a:lnTo>
                    <a:pt x="480" y="720"/>
                  </a:lnTo>
                  <a:lnTo>
                    <a:pt x="480" y="714"/>
                  </a:lnTo>
                  <a:lnTo>
                    <a:pt x="480" y="708"/>
                  </a:lnTo>
                  <a:lnTo>
                    <a:pt x="480" y="702"/>
                  </a:lnTo>
                  <a:lnTo>
                    <a:pt x="480" y="696"/>
                  </a:lnTo>
                  <a:lnTo>
                    <a:pt x="480" y="690"/>
                  </a:lnTo>
                  <a:lnTo>
                    <a:pt x="480" y="684"/>
                  </a:lnTo>
                  <a:lnTo>
                    <a:pt x="480" y="678"/>
                  </a:lnTo>
                  <a:lnTo>
                    <a:pt x="480" y="672"/>
                  </a:lnTo>
                  <a:lnTo>
                    <a:pt x="474" y="666"/>
                  </a:lnTo>
                  <a:lnTo>
                    <a:pt x="474" y="660"/>
                  </a:lnTo>
                  <a:lnTo>
                    <a:pt x="474" y="654"/>
                  </a:lnTo>
                  <a:lnTo>
                    <a:pt x="474" y="648"/>
                  </a:lnTo>
                  <a:lnTo>
                    <a:pt x="474" y="642"/>
                  </a:lnTo>
                  <a:lnTo>
                    <a:pt x="480" y="642"/>
                  </a:lnTo>
                  <a:lnTo>
                    <a:pt x="474" y="642"/>
                  </a:lnTo>
                  <a:lnTo>
                    <a:pt x="480" y="636"/>
                  </a:lnTo>
                  <a:lnTo>
                    <a:pt x="474" y="636"/>
                  </a:lnTo>
                  <a:lnTo>
                    <a:pt x="480" y="636"/>
                  </a:lnTo>
                  <a:lnTo>
                    <a:pt x="474" y="636"/>
                  </a:lnTo>
                  <a:lnTo>
                    <a:pt x="474" y="630"/>
                  </a:lnTo>
                  <a:lnTo>
                    <a:pt x="432" y="630"/>
                  </a:lnTo>
                  <a:lnTo>
                    <a:pt x="414" y="630"/>
                  </a:lnTo>
                  <a:lnTo>
                    <a:pt x="414" y="624"/>
                  </a:lnTo>
                  <a:lnTo>
                    <a:pt x="414" y="618"/>
                  </a:lnTo>
                  <a:lnTo>
                    <a:pt x="414" y="612"/>
                  </a:lnTo>
                  <a:lnTo>
                    <a:pt x="402" y="612"/>
                  </a:lnTo>
                  <a:lnTo>
                    <a:pt x="402" y="618"/>
                  </a:lnTo>
                  <a:lnTo>
                    <a:pt x="360" y="618"/>
                  </a:lnTo>
                  <a:lnTo>
                    <a:pt x="366" y="618"/>
                  </a:lnTo>
                  <a:lnTo>
                    <a:pt x="360" y="618"/>
                  </a:lnTo>
                  <a:lnTo>
                    <a:pt x="360" y="624"/>
                  </a:lnTo>
                  <a:lnTo>
                    <a:pt x="360" y="630"/>
                  </a:lnTo>
                  <a:lnTo>
                    <a:pt x="360" y="636"/>
                  </a:lnTo>
                  <a:lnTo>
                    <a:pt x="360" y="642"/>
                  </a:lnTo>
                  <a:lnTo>
                    <a:pt x="354" y="642"/>
                  </a:lnTo>
                  <a:lnTo>
                    <a:pt x="354" y="648"/>
                  </a:lnTo>
                  <a:lnTo>
                    <a:pt x="354" y="654"/>
                  </a:lnTo>
                  <a:lnTo>
                    <a:pt x="354" y="660"/>
                  </a:lnTo>
                  <a:lnTo>
                    <a:pt x="354" y="666"/>
                  </a:lnTo>
                  <a:lnTo>
                    <a:pt x="324" y="666"/>
                  </a:lnTo>
                  <a:lnTo>
                    <a:pt x="324" y="660"/>
                  </a:lnTo>
                  <a:lnTo>
                    <a:pt x="312" y="660"/>
                  </a:lnTo>
                  <a:lnTo>
                    <a:pt x="312" y="666"/>
                  </a:lnTo>
                  <a:lnTo>
                    <a:pt x="306" y="666"/>
                  </a:lnTo>
                  <a:lnTo>
                    <a:pt x="300" y="666"/>
                  </a:lnTo>
                  <a:lnTo>
                    <a:pt x="294" y="666"/>
                  </a:lnTo>
                  <a:lnTo>
                    <a:pt x="288" y="666"/>
                  </a:lnTo>
                  <a:lnTo>
                    <a:pt x="288" y="672"/>
                  </a:lnTo>
                  <a:lnTo>
                    <a:pt x="282" y="672"/>
                  </a:lnTo>
                  <a:lnTo>
                    <a:pt x="282" y="666"/>
                  </a:lnTo>
                  <a:lnTo>
                    <a:pt x="276" y="672"/>
                  </a:lnTo>
                  <a:lnTo>
                    <a:pt x="270" y="672"/>
                  </a:lnTo>
                  <a:lnTo>
                    <a:pt x="264" y="672"/>
                  </a:lnTo>
                  <a:lnTo>
                    <a:pt x="264" y="666"/>
                  </a:lnTo>
                  <a:lnTo>
                    <a:pt x="258" y="666"/>
                  </a:lnTo>
                  <a:lnTo>
                    <a:pt x="258" y="660"/>
                  </a:lnTo>
                  <a:lnTo>
                    <a:pt x="258" y="654"/>
                  </a:lnTo>
                  <a:lnTo>
                    <a:pt x="252" y="654"/>
                  </a:lnTo>
                  <a:lnTo>
                    <a:pt x="252" y="648"/>
                  </a:lnTo>
                  <a:lnTo>
                    <a:pt x="246" y="648"/>
                  </a:lnTo>
                  <a:lnTo>
                    <a:pt x="246" y="642"/>
                  </a:lnTo>
                  <a:lnTo>
                    <a:pt x="246" y="636"/>
                  </a:lnTo>
                  <a:lnTo>
                    <a:pt x="240" y="636"/>
                  </a:lnTo>
                  <a:lnTo>
                    <a:pt x="240" y="630"/>
                  </a:lnTo>
                  <a:lnTo>
                    <a:pt x="234" y="630"/>
                  </a:lnTo>
                  <a:lnTo>
                    <a:pt x="234" y="624"/>
                  </a:lnTo>
                  <a:lnTo>
                    <a:pt x="234" y="618"/>
                  </a:lnTo>
                  <a:lnTo>
                    <a:pt x="234" y="612"/>
                  </a:lnTo>
                  <a:lnTo>
                    <a:pt x="234" y="606"/>
                  </a:lnTo>
                  <a:lnTo>
                    <a:pt x="228" y="606"/>
                  </a:lnTo>
                  <a:lnTo>
                    <a:pt x="228" y="600"/>
                  </a:lnTo>
                  <a:lnTo>
                    <a:pt x="228" y="594"/>
                  </a:lnTo>
                  <a:lnTo>
                    <a:pt x="222" y="594"/>
                  </a:lnTo>
                  <a:lnTo>
                    <a:pt x="222" y="588"/>
                  </a:lnTo>
                  <a:lnTo>
                    <a:pt x="222" y="582"/>
                  </a:lnTo>
                  <a:lnTo>
                    <a:pt x="222" y="576"/>
                  </a:lnTo>
                  <a:lnTo>
                    <a:pt x="222" y="570"/>
                  </a:lnTo>
                  <a:lnTo>
                    <a:pt x="216" y="570"/>
                  </a:lnTo>
                  <a:lnTo>
                    <a:pt x="216" y="564"/>
                  </a:lnTo>
                  <a:lnTo>
                    <a:pt x="216" y="558"/>
                  </a:lnTo>
                  <a:lnTo>
                    <a:pt x="210" y="558"/>
                  </a:lnTo>
                  <a:lnTo>
                    <a:pt x="204" y="558"/>
                  </a:lnTo>
                  <a:lnTo>
                    <a:pt x="180" y="558"/>
                  </a:lnTo>
                  <a:lnTo>
                    <a:pt x="168" y="558"/>
                  </a:lnTo>
                  <a:lnTo>
                    <a:pt x="162" y="558"/>
                  </a:lnTo>
                  <a:lnTo>
                    <a:pt x="144" y="558"/>
                  </a:lnTo>
                  <a:lnTo>
                    <a:pt x="132" y="558"/>
                  </a:lnTo>
                  <a:lnTo>
                    <a:pt x="126" y="558"/>
                  </a:lnTo>
                  <a:lnTo>
                    <a:pt x="120" y="558"/>
                  </a:lnTo>
                  <a:lnTo>
                    <a:pt x="114" y="558"/>
                  </a:lnTo>
                  <a:lnTo>
                    <a:pt x="108" y="558"/>
                  </a:lnTo>
                  <a:lnTo>
                    <a:pt x="102" y="558"/>
                  </a:lnTo>
                  <a:lnTo>
                    <a:pt x="96" y="558"/>
                  </a:lnTo>
                  <a:lnTo>
                    <a:pt x="90" y="558"/>
                  </a:lnTo>
                  <a:lnTo>
                    <a:pt x="84" y="558"/>
                  </a:lnTo>
                  <a:lnTo>
                    <a:pt x="78" y="558"/>
                  </a:lnTo>
                  <a:lnTo>
                    <a:pt x="66" y="558"/>
                  </a:lnTo>
                  <a:lnTo>
                    <a:pt x="60" y="558"/>
                  </a:lnTo>
                  <a:lnTo>
                    <a:pt x="54" y="558"/>
                  </a:lnTo>
                  <a:lnTo>
                    <a:pt x="48" y="558"/>
                  </a:lnTo>
                  <a:lnTo>
                    <a:pt x="42" y="558"/>
                  </a:lnTo>
                  <a:lnTo>
                    <a:pt x="36" y="558"/>
                  </a:lnTo>
                  <a:lnTo>
                    <a:pt x="30" y="558"/>
                  </a:lnTo>
                  <a:lnTo>
                    <a:pt x="30" y="564"/>
                  </a:lnTo>
                  <a:lnTo>
                    <a:pt x="24" y="564"/>
                  </a:lnTo>
                  <a:lnTo>
                    <a:pt x="18" y="564"/>
                  </a:lnTo>
                  <a:lnTo>
                    <a:pt x="12" y="570"/>
                  </a:lnTo>
                  <a:lnTo>
                    <a:pt x="12" y="564"/>
                  </a:lnTo>
                  <a:lnTo>
                    <a:pt x="12" y="570"/>
                  </a:lnTo>
                  <a:lnTo>
                    <a:pt x="12" y="564"/>
                  </a:lnTo>
                  <a:lnTo>
                    <a:pt x="6" y="564"/>
                  </a:lnTo>
                  <a:lnTo>
                    <a:pt x="0" y="558"/>
                  </a:lnTo>
                  <a:lnTo>
                    <a:pt x="0" y="552"/>
                  </a:lnTo>
                  <a:close/>
                </a:path>
              </a:pathLst>
            </a:custGeom>
            <a:solidFill>
              <a:srgbClr val="FFE56F"/>
            </a:solidFill>
            <a:ln w="9525">
              <a:solidFill>
                <a:srgbClr val="808080"/>
              </a:solidFill>
              <a:round/>
              <a:headEnd/>
              <a:tailEnd/>
            </a:ln>
          </p:spPr>
          <p:txBody>
            <a:bodyPr/>
            <a:lstStyle/>
            <a:p>
              <a:endParaRPr lang="en-US" sz="2400" dirty="0"/>
            </a:p>
          </p:txBody>
        </p:sp>
        <p:sp>
          <p:nvSpPr>
            <p:cNvPr id="125" name="Freeform 57"/>
            <p:cNvSpPr>
              <a:spLocks noChangeAspect="1"/>
            </p:cNvSpPr>
            <p:nvPr>
              <p:custDataLst>
                <p:tags r:id="rId3"/>
              </p:custDataLst>
            </p:nvPr>
          </p:nvSpPr>
          <p:spPr bwMode="auto">
            <a:xfrm>
              <a:off x="4831137" y="2758638"/>
              <a:ext cx="288787" cy="464999"/>
            </a:xfrm>
            <a:custGeom>
              <a:avLst/>
              <a:gdLst/>
              <a:ahLst/>
              <a:cxnLst>
                <a:cxn ang="0">
                  <a:pos x="300" y="343"/>
                </a:cxn>
                <a:cxn ang="0">
                  <a:pos x="359" y="364"/>
                </a:cxn>
                <a:cxn ang="0">
                  <a:pos x="354" y="434"/>
                </a:cxn>
                <a:cxn ang="0">
                  <a:pos x="364" y="504"/>
                </a:cxn>
                <a:cxn ang="0">
                  <a:pos x="413" y="552"/>
                </a:cxn>
                <a:cxn ang="0">
                  <a:pos x="413" y="514"/>
                </a:cxn>
                <a:cxn ang="0">
                  <a:pos x="461" y="477"/>
                </a:cxn>
                <a:cxn ang="0">
                  <a:pos x="359" y="235"/>
                </a:cxn>
                <a:cxn ang="0">
                  <a:pos x="434" y="91"/>
                </a:cxn>
                <a:cxn ang="0">
                  <a:pos x="493" y="96"/>
                </a:cxn>
                <a:cxn ang="0">
                  <a:pos x="568" y="91"/>
                </a:cxn>
                <a:cxn ang="0">
                  <a:pos x="638" y="80"/>
                </a:cxn>
                <a:cxn ang="0">
                  <a:pos x="702" y="69"/>
                </a:cxn>
                <a:cxn ang="0">
                  <a:pos x="788" y="37"/>
                </a:cxn>
                <a:cxn ang="0">
                  <a:pos x="857" y="10"/>
                </a:cxn>
                <a:cxn ang="0">
                  <a:pos x="857" y="53"/>
                </a:cxn>
                <a:cxn ang="0">
                  <a:pos x="847" y="101"/>
                </a:cxn>
                <a:cxn ang="0">
                  <a:pos x="857" y="150"/>
                </a:cxn>
                <a:cxn ang="0">
                  <a:pos x="852" y="177"/>
                </a:cxn>
                <a:cxn ang="0">
                  <a:pos x="852" y="203"/>
                </a:cxn>
                <a:cxn ang="0">
                  <a:pos x="863" y="241"/>
                </a:cxn>
                <a:cxn ang="0">
                  <a:pos x="868" y="305"/>
                </a:cxn>
                <a:cxn ang="0">
                  <a:pos x="863" y="343"/>
                </a:cxn>
                <a:cxn ang="0">
                  <a:pos x="879" y="370"/>
                </a:cxn>
                <a:cxn ang="0">
                  <a:pos x="868" y="391"/>
                </a:cxn>
                <a:cxn ang="0">
                  <a:pos x="857" y="423"/>
                </a:cxn>
                <a:cxn ang="0">
                  <a:pos x="820" y="471"/>
                </a:cxn>
                <a:cxn ang="0">
                  <a:pos x="799" y="493"/>
                </a:cxn>
                <a:cxn ang="0">
                  <a:pos x="782" y="520"/>
                </a:cxn>
                <a:cxn ang="0">
                  <a:pos x="702" y="557"/>
                </a:cxn>
                <a:cxn ang="0">
                  <a:pos x="659" y="573"/>
                </a:cxn>
                <a:cxn ang="0">
                  <a:pos x="606" y="605"/>
                </a:cxn>
                <a:cxn ang="0">
                  <a:pos x="552" y="654"/>
                </a:cxn>
                <a:cxn ang="0">
                  <a:pos x="525" y="686"/>
                </a:cxn>
                <a:cxn ang="0">
                  <a:pos x="493" y="713"/>
                </a:cxn>
                <a:cxn ang="0">
                  <a:pos x="450" y="739"/>
                </a:cxn>
                <a:cxn ang="0">
                  <a:pos x="429" y="766"/>
                </a:cxn>
                <a:cxn ang="0">
                  <a:pos x="391" y="798"/>
                </a:cxn>
                <a:cxn ang="0">
                  <a:pos x="380" y="825"/>
                </a:cxn>
                <a:cxn ang="0">
                  <a:pos x="364" y="852"/>
                </a:cxn>
                <a:cxn ang="0">
                  <a:pos x="386" y="868"/>
                </a:cxn>
                <a:cxn ang="0">
                  <a:pos x="402" y="895"/>
                </a:cxn>
                <a:cxn ang="0">
                  <a:pos x="407" y="911"/>
                </a:cxn>
                <a:cxn ang="0">
                  <a:pos x="423" y="970"/>
                </a:cxn>
                <a:cxn ang="0">
                  <a:pos x="445" y="997"/>
                </a:cxn>
                <a:cxn ang="0">
                  <a:pos x="439" y="1088"/>
                </a:cxn>
                <a:cxn ang="0">
                  <a:pos x="429" y="1141"/>
                </a:cxn>
                <a:cxn ang="0">
                  <a:pos x="413" y="1195"/>
                </a:cxn>
                <a:cxn ang="0">
                  <a:pos x="273" y="1254"/>
                </a:cxn>
                <a:cxn ang="0">
                  <a:pos x="209" y="1308"/>
                </a:cxn>
                <a:cxn ang="0">
                  <a:pos x="203" y="1334"/>
                </a:cxn>
                <a:cxn ang="0">
                  <a:pos x="220" y="1393"/>
                </a:cxn>
                <a:cxn ang="0">
                  <a:pos x="150" y="1292"/>
                </a:cxn>
                <a:cxn ang="0">
                  <a:pos x="123" y="1125"/>
                </a:cxn>
                <a:cxn ang="0">
                  <a:pos x="193" y="889"/>
                </a:cxn>
                <a:cxn ang="0">
                  <a:pos x="236" y="793"/>
                </a:cxn>
                <a:cxn ang="0">
                  <a:pos x="209" y="729"/>
                </a:cxn>
                <a:cxn ang="0">
                  <a:pos x="230" y="659"/>
                </a:cxn>
                <a:cxn ang="0">
                  <a:pos x="230" y="600"/>
                </a:cxn>
                <a:cxn ang="0">
                  <a:pos x="182" y="509"/>
                </a:cxn>
                <a:cxn ang="0">
                  <a:pos x="80" y="466"/>
                </a:cxn>
                <a:cxn ang="0">
                  <a:pos x="5" y="396"/>
                </a:cxn>
                <a:cxn ang="0">
                  <a:pos x="198" y="316"/>
                </a:cxn>
              </a:cxnLst>
              <a:rect l="0" t="0" r="r" b="b"/>
              <a:pathLst>
                <a:path w="884" h="1393">
                  <a:moveTo>
                    <a:pt x="252" y="300"/>
                  </a:moveTo>
                  <a:lnTo>
                    <a:pt x="257" y="300"/>
                  </a:lnTo>
                  <a:lnTo>
                    <a:pt x="257" y="305"/>
                  </a:lnTo>
                  <a:lnTo>
                    <a:pt x="257" y="311"/>
                  </a:lnTo>
                  <a:lnTo>
                    <a:pt x="257" y="316"/>
                  </a:lnTo>
                  <a:lnTo>
                    <a:pt x="262" y="316"/>
                  </a:lnTo>
                  <a:lnTo>
                    <a:pt x="262" y="321"/>
                  </a:lnTo>
                  <a:lnTo>
                    <a:pt x="268" y="327"/>
                  </a:lnTo>
                  <a:lnTo>
                    <a:pt x="268" y="332"/>
                  </a:lnTo>
                  <a:lnTo>
                    <a:pt x="273" y="332"/>
                  </a:lnTo>
                  <a:lnTo>
                    <a:pt x="278" y="337"/>
                  </a:lnTo>
                  <a:lnTo>
                    <a:pt x="278" y="343"/>
                  </a:lnTo>
                  <a:lnTo>
                    <a:pt x="284" y="343"/>
                  </a:lnTo>
                  <a:lnTo>
                    <a:pt x="284" y="348"/>
                  </a:lnTo>
                  <a:lnTo>
                    <a:pt x="289" y="353"/>
                  </a:lnTo>
                  <a:lnTo>
                    <a:pt x="289" y="348"/>
                  </a:lnTo>
                  <a:lnTo>
                    <a:pt x="289" y="343"/>
                  </a:lnTo>
                  <a:lnTo>
                    <a:pt x="295" y="343"/>
                  </a:lnTo>
                  <a:lnTo>
                    <a:pt x="300" y="343"/>
                  </a:lnTo>
                  <a:lnTo>
                    <a:pt x="300" y="348"/>
                  </a:lnTo>
                  <a:lnTo>
                    <a:pt x="305" y="343"/>
                  </a:lnTo>
                  <a:lnTo>
                    <a:pt x="311" y="337"/>
                  </a:lnTo>
                  <a:lnTo>
                    <a:pt x="321" y="343"/>
                  </a:lnTo>
                  <a:lnTo>
                    <a:pt x="321" y="337"/>
                  </a:lnTo>
                  <a:lnTo>
                    <a:pt x="327" y="337"/>
                  </a:lnTo>
                  <a:lnTo>
                    <a:pt x="332" y="337"/>
                  </a:lnTo>
                  <a:lnTo>
                    <a:pt x="337" y="337"/>
                  </a:lnTo>
                  <a:lnTo>
                    <a:pt x="337" y="332"/>
                  </a:lnTo>
                  <a:lnTo>
                    <a:pt x="343" y="332"/>
                  </a:lnTo>
                  <a:lnTo>
                    <a:pt x="348" y="332"/>
                  </a:lnTo>
                  <a:lnTo>
                    <a:pt x="348" y="337"/>
                  </a:lnTo>
                  <a:lnTo>
                    <a:pt x="354" y="337"/>
                  </a:lnTo>
                  <a:lnTo>
                    <a:pt x="354" y="343"/>
                  </a:lnTo>
                  <a:lnTo>
                    <a:pt x="354" y="348"/>
                  </a:lnTo>
                  <a:lnTo>
                    <a:pt x="359" y="348"/>
                  </a:lnTo>
                  <a:lnTo>
                    <a:pt x="359" y="353"/>
                  </a:lnTo>
                  <a:lnTo>
                    <a:pt x="359" y="359"/>
                  </a:lnTo>
                  <a:lnTo>
                    <a:pt x="359" y="364"/>
                  </a:lnTo>
                  <a:lnTo>
                    <a:pt x="364" y="370"/>
                  </a:lnTo>
                  <a:lnTo>
                    <a:pt x="364" y="375"/>
                  </a:lnTo>
                  <a:lnTo>
                    <a:pt x="359" y="375"/>
                  </a:lnTo>
                  <a:lnTo>
                    <a:pt x="364" y="375"/>
                  </a:lnTo>
                  <a:lnTo>
                    <a:pt x="364" y="380"/>
                  </a:lnTo>
                  <a:lnTo>
                    <a:pt x="364" y="386"/>
                  </a:lnTo>
                  <a:lnTo>
                    <a:pt x="364" y="391"/>
                  </a:lnTo>
                  <a:lnTo>
                    <a:pt x="364" y="396"/>
                  </a:lnTo>
                  <a:lnTo>
                    <a:pt x="364" y="402"/>
                  </a:lnTo>
                  <a:lnTo>
                    <a:pt x="364" y="407"/>
                  </a:lnTo>
                  <a:lnTo>
                    <a:pt x="364" y="412"/>
                  </a:lnTo>
                  <a:lnTo>
                    <a:pt x="359" y="412"/>
                  </a:lnTo>
                  <a:lnTo>
                    <a:pt x="359" y="418"/>
                  </a:lnTo>
                  <a:lnTo>
                    <a:pt x="354" y="418"/>
                  </a:lnTo>
                  <a:lnTo>
                    <a:pt x="354" y="423"/>
                  </a:lnTo>
                  <a:lnTo>
                    <a:pt x="348" y="423"/>
                  </a:lnTo>
                  <a:lnTo>
                    <a:pt x="348" y="428"/>
                  </a:lnTo>
                  <a:lnTo>
                    <a:pt x="354" y="428"/>
                  </a:lnTo>
                  <a:lnTo>
                    <a:pt x="354" y="434"/>
                  </a:lnTo>
                  <a:lnTo>
                    <a:pt x="348" y="439"/>
                  </a:lnTo>
                  <a:lnTo>
                    <a:pt x="348" y="445"/>
                  </a:lnTo>
                  <a:lnTo>
                    <a:pt x="343" y="445"/>
                  </a:lnTo>
                  <a:lnTo>
                    <a:pt x="337" y="450"/>
                  </a:lnTo>
                  <a:lnTo>
                    <a:pt x="337" y="455"/>
                  </a:lnTo>
                  <a:lnTo>
                    <a:pt x="337" y="461"/>
                  </a:lnTo>
                  <a:lnTo>
                    <a:pt x="337" y="466"/>
                  </a:lnTo>
                  <a:lnTo>
                    <a:pt x="337" y="461"/>
                  </a:lnTo>
                  <a:lnTo>
                    <a:pt x="343" y="466"/>
                  </a:lnTo>
                  <a:lnTo>
                    <a:pt x="348" y="471"/>
                  </a:lnTo>
                  <a:lnTo>
                    <a:pt x="354" y="477"/>
                  </a:lnTo>
                  <a:lnTo>
                    <a:pt x="348" y="477"/>
                  </a:lnTo>
                  <a:lnTo>
                    <a:pt x="348" y="482"/>
                  </a:lnTo>
                  <a:lnTo>
                    <a:pt x="348" y="487"/>
                  </a:lnTo>
                  <a:lnTo>
                    <a:pt x="348" y="493"/>
                  </a:lnTo>
                  <a:lnTo>
                    <a:pt x="354" y="493"/>
                  </a:lnTo>
                  <a:lnTo>
                    <a:pt x="359" y="493"/>
                  </a:lnTo>
                  <a:lnTo>
                    <a:pt x="364" y="498"/>
                  </a:lnTo>
                  <a:lnTo>
                    <a:pt x="364" y="504"/>
                  </a:lnTo>
                  <a:lnTo>
                    <a:pt x="370" y="509"/>
                  </a:lnTo>
                  <a:lnTo>
                    <a:pt x="370" y="514"/>
                  </a:lnTo>
                  <a:lnTo>
                    <a:pt x="375" y="514"/>
                  </a:lnTo>
                  <a:lnTo>
                    <a:pt x="380" y="514"/>
                  </a:lnTo>
                  <a:lnTo>
                    <a:pt x="380" y="520"/>
                  </a:lnTo>
                  <a:lnTo>
                    <a:pt x="386" y="520"/>
                  </a:lnTo>
                  <a:lnTo>
                    <a:pt x="386" y="525"/>
                  </a:lnTo>
                  <a:lnTo>
                    <a:pt x="386" y="530"/>
                  </a:lnTo>
                  <a:lnTo>
                    <a:pt x="391" y="530"/>
                  </a:lnTo>
                  <a:lnTo>
                    <a:pt x="396" y="530"/>
                  </a:lnTo>
                  <a:lnTo>
                    <a:pt x="396" y="536"/>
                  </a:lnTo>
                  <a:lnTo>
                    <a:pt x="396" y="530"/>
                  </a:lnTo>
                  <a:lnTo>
                    <a:pt x="396" y="536"/>
                  </a:lnTo>
                  <a:lnTo>
                    <a:pt x="402" y="536"/>
                  </a:lnTo>
                  <a:lnTo>
                    <a:pt x="402" y="541"/>
                  </a:lnTo>
                  <a:lnTo>
                    <a:pt x="407" y="541"/>
                  </a:lnTo>
                  <a:lnTo>
                    <a:pt x="413" y="541"/>
                  </a:lnTo>
                  <a:lnTo>
                    <a:pt x="413" y="546"/>
                  </a:lnTo>
                  <a:lnTo>
                    <a:pt x="413" y="552"/>
                  </a:lnTo>
                  <a:lnTo>
                    <a:pt x="407" y="552"/>
                  </a:lnTo>
                  <a:lnTo>
                    <a:pt x="402" y="552"/>
                  </a:lnTo>
                  <a:lnTo>
                    <a:pt x="402" y="557"/>
                  </a:lnTo>
                  <a:lnTo>
                    <a:pt x="407" y="562"/>
                  </a:lnTo>
                  <a:lnTo>
                    <a:pt x="423" y="562"/>
                  </a:lnTo>
                  <a:lnTo>
                    <a:pt x="423" y="557"/>
                  </a:lnTo>
                  <a:lnTo>
                    <a:pt x="423" y="552"/>
                  </a:lnTo>
                  <a:lnTo>
                    <a:pt x="418" y="552"/>
                  </a:lnTo>
                  <a:lnTo>
                    <a:pt x="423" y="552"/>
                  </a:lnTo>
                  <a:lnTo>
                    <a:pt x="418" y="552"/>
                  </a:lnTo>
                  <a:lnTo>
                    <a:pt x="423" y="546"/>
                  </a:lnTo>
                  <a:lnTo>
                    <a:pt x="423" y="541"/>
                  </a:lnTo>
                  <a:lnTo>
                    <a:pt x="423" y="536"/>
                  </a:lnTo>
                  <a:lnTo>
                    <a:pt x="423" y="530"/>
                  </a:lnTo>
                  <a:lnTo>
                    <a:pt x="418" y="530"/>
                  </a:lnTo>
                  <a:lnTo>
                    <a:pt x="418" y="525"/>
                  </a:lnTo>
                  <a:lnTo>
                    <a:pt x="413" y="525"/>
                  </a:lnTo>
                  <a:lnTo>
                    <a:pt x="413" y="520"/>
                  </a:lnTo>
                  <a:lnTo>
                    <a:pt x="413" y="514"/>
                  </a:lnTo>
                  <a:lnTo>
                    <a:pt x="418" y="514"/>
                  </a:lnTo>
                  <a:lnTo>
                    <a:pt x="413" y="514"/>
                  </a:lnTo>
                  <a:lnTo>
                    <a:pt x="418" y="514"/>
                  </a:lnTo>
                  <a:lnTo>
                    <a:pt x="418" y="509"/>
                  </a:lnTo>
                  <a:lnTo>
                    <a:pt x="418" y="504"/>
                  </a:lnTo>
                  <a:lnTo>
                    <a:pt x="423" y="504"/>
                  </a:lnTo>
                  <a:lnTo>
                    <a:pt x="423" y="498"/>
                  </a:lnTo>
                  <a:lnTo>
                    <a:pt x="423" y="493"/>
                  </a:lnTo>
                  <a:lnTo>
                    <a:pt x="423" y="487"/>
                  </a:lnTo>
                  <a:lnTo>
                    <a:pt x="429" y="487"/>
                  </a:lnTo>
                  <a:lnTo>
                    <a:pt x="429" y="482"/>
                  </a:lnTo>
                  <a:lnTo>
                    <a:pt x="434" y="482"/>
                  </a:lnTo>
                  <a:lnTo>
                    <a:pt x="434" y="477"/>
                  </a:lnTo>
                  <a:lnTo>
                    <a:pt x="439" y="482"/>
                  </a:lnTo>
                  <a:lnTo>
                    <a:pt x="445" y="482"/>
                  </a:lnTo>
                  <a:lnTo>
                    <a:pt x="450" y="482"/>
                  </a:lnTo>
                  <a:lnTo>
                    <a:pt x="450" y="477"/>
                  </a:lnTo>
                  <a:lnTo>
                    <a:pt x="455" y="477"/>
                  </a:lnTo>
                  <a:lnTo>
                    <a:pt x="461" y="477"/>
                  </a:lnTo>
                  <a:lnTo>
                    <a:pt x="461" y="471"/>
                  </a:lnTo>
                  <a:lnTo>
                    <a:pt x="466" y="471"/>
                  </a:lnTo>
                  <a:lnTo>
                    <a:pt x="466" y="466"/>
                  </a:lnTo>
                  <a:lnTo>
                    <a:pt x="466" y="461"/>
                  </a:lnTo>
                  <a:lnTo>
                    <a:pt x="471" y="418"/>
                  </a:lnTo>
                  <a:lnTo>
                    <a:pt x="466" y="396"/>
                  </a:lnTo>
                  <a:lnTo>
                    <a:pt x="471" y="375"/>
                  </a:lnTo>
                  <a:lnTo>
                    <a:pt x="471" y="359"/>
                  </a:lnTo>
                  <a:lnTo>
                    <a:pt x="439" y="321"/>
                  </a:lnTo>
                  <a:lnTo>
                    <a:pt x="439" y="316"/>
                  </a:lnTo>
                  <a:lnTo>
                    <a:pt x="418" y="289"/>
                  </a:lnTo>
                  <a:lnTo>
                    <a:pt x="407" y="273"/>
                  </a:lnTo>
                  <a:lnTo>
                    <a:pt x="391" y="262"/>
                  </a:lnTo>
                  <a:lnTo>
                    <a:pt x="386" y="257"/>
                  </a:lnTo>
                  <a:lnTo>
                    <a:pt x="364" y="257"/>
                  </a:lnTo>
                  <a:lnTo>
                    <a:pt x="364" y="252"/>
                  </a:lnTo>
                  <a:lnTo>
                    <a:pt x="359" y="246"/>
                  </a:lnTo>
                  <a:lnTo>
                    <a:pt x="359" y="241"/>
                  </a:lnTo>
                  <a:lnTo>
                    <a:pt x="359" y="235"/>
                  </a:lnTo>
                  <a:lnTo>
                    <a:pt x="359" y="225"/>
                  </a:lnTo>
                  <a:lnTo>
                    <a:pt x="359" y="219"/>
                  </a:lnTo>
                  <a:lnTo>
                    <a:pt x="359" y="209"/>
                  </a:lnTo>
                  <a:lnTo>
                    <a:pt x="359" y="203"/>
                  </a:lnTo>
                  <a:lnTo>
                    <a:pt x="359" y="198"/>
                  </a:lnTo>
                  <a:lnTo>
                    <a:pt x="359" y="193"/>
                  </a:lnTo>
                  <a:lnTo>
                    <a:pt x="354" y="187"/>
                  </a:lnTo>
                  <a:lnTo>
                    <a:pt x="348" y="160"/>
                  </a:lnTo>
                  <a:lnTo>
                    <a:pt x="348" y="155"/>
                  </a:lnTo>
                  <a:lnTo>
                    <a:pt x="348" y="144"/>
                  </a:lnTo>
                  <a:lnTo>
                    <a:pt x="354" y="134"/>
                  </a:lnTo>
                  <a:lnTo>
                    <a:pt x="359" y="128"/>
                  </a:lnTo>
                  <a:lnTo>
                    <a:pt x="364" y="112"/>
                  </a:lnTo>
                  <a:lnTo>
                    <a:pt x="370" y="101"/>
                  </a:lnTo>
                  <a:lnTo>
                    <a:pt x="370" y="96"/>
                  </a:lnTo>
                  <a:lnTo>
                    <a:pt x="396" y="91"/>
                  </a:lnTo>
                  <a:lnTo>
                    <a:pt x="429" y="91"/>
                  </a:lnTo>
                  <a:lnTo>
                    <a:pt x="429" y="96"/>
                  </a:lnTo>
                  <a:lnTo>
                    <a:pt x="434" y="91"/>
                  </a:lnTo>
                  <a:lnTo>
                    <a:pt x="434" y="96"/>
                  </a:lnTo>
                  <a:lnTo>
                    <a:pt x="439" y="96"/>
                  </a:lnTo>
                  <a:lnTo>
                    <a:pt x="439" y="91"/>
                  </a:lnTo>
                  <a:lnTo>
                    <a:pt x="439" y="96"/>
                  </a:lnTo>
                  <a:lnTo>
                    <a:pt x="445" y="96"/>
                  </a:lnTo>
                  <a:lnTo>
                    <a:pt x="450" y="96"/>
                  </a:lnTo>
                  <a:lnTo>
                    <a:pt x="455" y="91"/>
                  </a:lnTo>
                  <a:lnTo>
                    <a:pt x="455" y="85"/>
                  </a:lnTo>
                  <a:lnTo>
                    <a:pt x="461" y="85"/>
                  </a:lnTo>
                  <a:lnTo>
                    <a:pt x="466" y="80"/>
                  </a:lnTo>
                  <a:lnTo>
                    <a:pt x="471" y="80"/>
                  </a:lnTo>
                  <a:lnTo>
                    <a:pt x="477" y="80"/>
                  </a:lnTo>
                  <a:lnTo>
                    <a:pt x="477" y="85"/>
                  </a:lnTo>
                  <a:lnTo>
                    <a:pt x="482" y="85"/>
                  </a:lnTo>
                  <a:lnTo>
                    <a:pt x="488" y="91"/>
                  </a:lnTo>
                  <a:lnTo>
                    <a:pt x="493" y="91"/>
                  </a:lnTo>
                  <a:lnTo>
                    <a:pt x="493" y="96"/>
                  </a:lnTo>
                  <a:lnTo>
                    <a:pt x="498" y="96"/>
                  </a:lnTo>
                  <a:lnTo>
                    <a:pt x="493" y="96"/>
                  </a:lnTo>
                  <a:lnTo>
                    <a:pt x="498" y="101"/>
                  </a:lnTo>
                  <a:lnTo>
                    <a:pt x="493" y="101"/>
                  </a:lnTo>
                  <a:lnTo>
                    <a:pt x="498" y="101"/>
                  </a:lnTo>
                  <a:lnTo>
                    <a:pt x="498" y="107"/>
                  </a:lnTo>
                  <a:lnTo>
                    <a:pt x="504" y="107"/>
                  </a:lnTo>
                  <a:lnTo>
                    <a:pt x="509" y="101"/>
                  </a:lnTo>
                  <a:lnTo>
                    <a:pt x="509" y="107"/>
                  </a:lnTo>
                  <a:lnTo>
                    <a:pt x="514" y="101"/>
                  </a:lnTo>
                  <a:lnTo>
                    <a:pt x="520" y="101"/>
                  </a:lnTo>
                  <a:lnTo>
                    <a:pt x="525" y="107"/>
                  </a:lnTo>
                  <a:lnTo>
                    <a:pt x="530" y="107"/>
                  </a:lnTo>
                  <a:lnTo>
                    <a:pt x="536" y="107"/>
                  </a:lnTo>
                  <a:lnTo>
                    <a:pt x="541" y="101"/>
                  </a:lnTo>
                  <a:lnTo>
                    <a:pt x="547" y="101"/>
                  </a:lnTo>
                  <a:lnTo>
                    <a:pt x="547" y="96"/>
                  </a:lnTo>
                  <a:lnTo>
                    <a:pt x="552" y="96"/>
                  </a:lnTo>
                  <a:lnTo>
                    <a:pt x="557" y="96"/>
                  </a:lnTo>
                  <a:lnTo>
                    <a:pt x="563" y="96"/>
                  </a:lnTo>
                  <a:lnTo>
                    <a:pt x="568" y="91"/>
                  </a:lnTo>
                  <a:lnTo>
                    <a:pt x="568" y="96"/>
                  </a:lnTo>
                  <a:lnTo>
                    <a:pt x="573" y="96"/>
                  </a:lnTo>
                  <a:lnTo>
                    <a:pt x="573" y="101"/>
                  </a:lnTo>
                  <a:lnTo>
                    <a:pt x="584" y="101"/>
                  </a:lnTo>
                  <a:lnTo>
                    <a:pt x="584" y="107"/>
                  </a:lnTo>
                  <a:lnTo>
                    <a:pt x="589" y="107"/>
                  </a:lnTo>
                  <a:lnTo>
                    <a:pt x="589" y="101"/>
                  </a:lnTo>
                  <a:lnTo>
                    <a:pt x="595" y="101"/>
                  </a:lnTo>
                  <a:lnTo>
                    <a:pt x="595" y="107"/>
                  </a:lnTo>
                  <a:lnTo>
                    <a:pt x="600" y="107"/>
                  </a:lnTo>
                  <a:lnTo>
                    <a:pt x="606" y="107"/>
                  </a:lnTo>
                  <a:lnTo>
                    <a:pt x="606" y="101"/>
                  </a:lnTo>
                  <a:lnTo>
                    <a:pt x="611" y="101"/>
                  </a:lnTo>
                  <a:lnTo>
                    <a:pt x="616" y="101"/>
                  </a:lnTo>
                  <a:lnTo>
                    <a:pt x="622" y="96"/>
                  </a:lnTo>
                  <a:lnTo>
                    <a:pt x="632" y="91"/>
                  </a:lnTo>
                  <a:lnTo>
                    <a:pt x="632" y="85"/>
                  </a:lnTo>
                  <a:lnTo>
                    <a:pt x="632" y="80"/>
                  </a:lnTo>
                  <a:lnTo>
                    <a:pt x="638" y="80"/>
                  </a:lnTo>
                  <a:lnTo>
                    <a:pt x="638" y="75"/>
                  </a:lnTo>
                  <a:lnTo>
                    <a:pt x="638" y="69"/>
                  </a:lnTo>
                  <a:lnTo>
                    <a:pt x="643" y="69"/>
                  </a:lnTo>
                  <a:lnTo>
                    <a:pt x="648" y="69"/>
                  </a:lnTo>
                  <a:lnTo>
                    <a:pt x="654" y="69"/>
                  </a:lnTo>
                  <a:lnTo>
                    <a:pt x="659" y="64"/>
                  </a:lnTo>
                  <a:lnTo>
                    <a:pt x="659" y="69"/>
                  </a:lnTo>
                  <a:lnTo>
                    <a:pt x="664" y="69"/>
                  </a:lnTo>
                  <a:lnTo>
                    <a:pt x="670" y="69"/>
                  </a:lnTo>
                  <a:lnTo>
                    <a:pt x="670" y="75"/>
                  </a:lnTo>
                  <a:lnTo>
                    <a:pt x="675" y="75"/>
                  </a:lnTo>
                  <a:lnTo>
                    <a:pt x="681" y="75"/>
                  </a:lnTo>
                  <a:lnTo>
                    <a:pt x="681" y="80"/>
                  </a:lnTo>
                  <a:lnTo>
                    <a:pt x="686" y="80"/>
                  </a:lnTo>
                  <a:lnTo>
                    <a:pt x="691" y="80"/>
                  </a:lnTo>
                  <a:lnTo>
                    <a:pt x="691" y="75"/>
                  </a:lnTo>
                  <a:lnTo>
                    <a:pt x="697" y="75"/>
                  </a:lnTo>
                  <a:lnTo>
                    <a:pt x="697" y="69"/>
                  </a:lnTo>
                  <a:lnTo>
                    <a:pt x="702" y="69"/>
                  </a:lnTo>
                  <a:lnTo>
                    <a:pt x="707" y="69"/>
                  </a:lnTo>
                  <a:lnTo>
                    <a:pt x="713" y="64"/>
                  </a:lnTo>
                  <a:lnTo>
                    <a:pt x="718" y="64"/>
                  </a:lnTo>
                  <a:lnTo>
                    <a:pt x="718" y="59"/>
                  </a:lnTo>
                  <a:lnTo>
                    <a:pt x="723" y="59"/>
                  </a:lnTo>
                  <a:lnTo>
                    <a:pt x="729" y="59"/>
                  </a:lnTo>
                  <a:lnTo>
                    <a:pt x="734" y="59"/>
                  </a:lnTo>
                  <a:lnTo>
                    <a:pt x="740" y="59"/>
                  </a:lnTo>
                  <a:lnTo>
                    <a:pt x="745" y="59"/>
                  </a:lnTo>
                  <a:lnTo>
                    <a:pt x="750" y="59"/>
                  </a:lnTo>
                  <a:lnTo>
                    <a:pt x="756" y="59"/>
                  </a:lnTo>
                  <a:lnTo>
                    <a:pt x="761" y="53"/>
                  </a:lnTo>
                  <a:lnTo>
                    <a:pt x="766" y="48"/>
                  </a:lnTo>
                  <a:lnTo>
                    <a:pt x="772" y="48"/>
                  </a:lnTo>
                  <a:lnTo>
                    <a:pt x="772" y="43"/>
                  </a:lnTo>
                  <a:lnTo>
                    <a:pt x="777" y="43"/>
                  </a:lnTo>
                  <a:lnTo>
                    <a:pt x="782" y="43"/>
                  </a:lnTo>
                  <a:lnTo>
                    <a:pt x="788" y="43"/>
                  </a:lnTo>
                  <a:lnTo>
                    <a:pt x="788" y="37"/>
                  </a:lnTo>
                  <a:lnTo>
                    <a:pt x="793" y="37"/>
                  </a:lnTo>
                  <a:lnTo>
                    <a:pt x="799" y="37"/>
                  </a:lnTo>
                  <a:lnTo>
                    <a:pt x="799" y="32"/>
                  </a:lnTo>
                  <a:lnTo>
                    <a:pt x="804" y="32"/>
                  </a:lnTo>
                  <a:lnTo>
                    <a:pt x="809" y="32"/>
                  </a:lnTo>
                  <a:lnTo>
                    <a:pt x="815" y="26"/>
                  </a:lnTo>
                  <a:lnTo>
                    <a:pt x="820" y="21"/>
                  </a:lnTo>
                  <a:lnTo>
                    <a:pt x="825" y="16"/>
                  </a:lnTo>
                  <a:lnTo>
                    <a:pt x="831" y="16"/>
                  </a:lnTo>
                  <a:lnTo>
                    <a:pt x="831" y="10"/>
                  </a:lnTo>
                  <a:lnTo>
                    <a:pt x="836" y="10"/>
                  </a:lnTo>
                  <a:lnTo>
                    <a:pt x="841" y="10"/>
                  </a:lnTo>
                  <a:lnTo>
                    <a:pt x="841" y="5"/>
                  </a:lnTo>
                  <a:lnTo>
                    <a:pt x="847" y="5"/>
                  </a:lnTo>
                  <a:lnTo>
                    <a:pt x="847" y="0"/>
                  </a:lnTo>
                  <a:lnTo>
                    <a:pt x="852" y="0"/>
                  </a:lnTo>
                  <a:lnTo>
                    <a:pt x="857" y="0"/>
                  </a:lnTo>
                  <a:lnTo>
                    <a:pt x="857" y="5"/>
                  </a:lnTo>
                  <a:lnTo>
                    <a:pt x="857" y="10"/>
                  </a:lnTo>
                  <a:lnTo>
                    <a:pt x="863" y="10"/>
                  </a:lnTo>
                  <a:lnTo>
                    <a:pt x="857" y="10"/>
                  </a:lnTo>
                  <a:lnTo>
                    <a:pt x="863" y="16"/>
                  </a:lnTo>
                  <a:lnTo>
                    <a:pt x="868" y="16"/>
                  </a:lnTo>
                  <a:lnTo>
                    <a:pt x="868" y="21"/>
                  </a:lnTo>
                  <a:lnTo>
                    <a:pt x="863" y="21"/>
                  </a:lnTo>
                  <a:lnTo>
                    <a:pt x="863" y="16"/>
                  </a:lnTo>
                  <a:lnTo>
                    <a:pt x="857" y="21"/>
                  </a:lnTo>
                  <a:lnTo>
                    <a:pt x="852" y="21"/>
                  </a:lnTo>
                  <a:lnTo>
                    <a:pt x="852" y="26"/>
                  </a:lnTo>
                  <a:lnTo>
                    <a:pt x="857" y="26"/>
                  </a:lnTo>
                  <a:lnTo>
                    <a:pt x="863" y="32"/>
                  </a:lnTo>
                  <a:lnTo>
                    <a:pt x="857" y="37"/>
                  </a:lnTo>
                  <a:lnTo>
                    <a:pt x="852" y="37"/>
                  </a:lnTo>
                  <a:lnTo>
                    <a:pt x="852" y="43"/>
                  </a:lnTo>
                  <a:lnTo>
                    <a:pt x="857" y="43"/>
                  </a:lnTo>
                  <a:lnTo>
                    <a:pt x="863" y="48"/>
                  </a:lnTo>
                  <a:lnTo>
                    <a:pt x="857" y="48"/>
                  </a:lnTo>
                  <a:lnTo>
                    <a:pt x="857" y="53"/>
                  </a:lnTo>
                  <a:lnTo>
                    <a:pt x="852" y="59"/>
                  </a:lnTo>
                  <a:lnTo>
                    <a:pt x="857" y="64"/>
                  </a:lnTo>
                  <a:lnTo>
                    <a:pt x="847" y="64"/>
                  </a:lnTo>
                  <a:lnTo>
                    <a:pt x="847" y="69"/>
                  </a:lnTo>
                  <a:lnTo>
                    <a:pt x="847" y="75"/>
                  </a:lnTo>
                  <a:lnTo>
                    <a:pt x="841" y="69"/>
                  </a:lnTo>
                  <a:lnTo>
                    <a:pt x="841" y="75"/>
                  </a:lnTo>
                  <a:lnTo>
                    <a:pt x="847" y="75"/>
                  </a:lnTo>
                  <a:lnTo>
                    <a:pt x="847" y="80"/>
                  </a:lnTo>
                  <a:lnTo>
                    <a:pt x="852" y="80"/>
                  </a:lnTo>
                  <a:lnTo>
                    <a:pt x="852" y="85"/>
                  </a:lnTo>
                  <a:lnTo>
                    <a:pt x="852" y="91"/>
                  </a:lnTo>
                  <a:lnTo>
                    <a:pt x="847" y="91"/>
                  </a:lnTo>
                  <a:lnTo>
                    <a:pt x="847" y="96"/>
                  </a:lnTo>
                  <a:lnTo>
                    <a:pt x="852" y="96"/>
                  </a:lnTo>
                  <a:lnTo>
                    <a:pt x="847" y="96"/>
                  </a:lnTo>
                  <a:lnTo>
                    <a:pt x="847" y="101"/>
                  </a:lnTo>
                  <a:lnTo>
                    <a:pt x="852" y="101"/>
                  </a:lnTo>
                  <a:lnTo>
                    <a:pt x="847" y="101"/>
                  </a:lnTo>
                  <a:lnTo>
                    <a:pt x="852" y="101"/>
                  </a:lnTo>
                  <a:lnTo>
                    <a:pt x="852" y="107"/>
                  </a:lnTo>
                  <a:lnTo>
                    <a:pt x="852" y="112"/>
                  </a:lnTo>
                  <a:lnTo>
                    <a:pt x="852" y="118"/>
                  </a:lnTo>
                  <a:lnTo>
                    <a:pt x="857" y="118"/>
                  </a:lnTo>
                  <a:lnTo>
                    <a:pt x="852" y="118"/>
                  </a:lnTo>
                  <a:lnTo>
                    <a:pt x="852" y="123"/>
                  </a:lnTo>
                  <a:lnTo>
                    <a:pt x="852" y="128"/>
                  </a:lnTo>
                  <a:lnTo>
                    <a:pt x="857" y="128"/>
                  </a:lnTo>
                  <a:lnTo>
                    <a:pt x="857" y="134"/>
                  </a:lnTo>
                  <a:lnTo>
                    <a:pt x="852" y="134"/>
                  </a:lnTo>
                  <a:lnTo>
                    <a:pt x="857" y="134"/>
                  </a:lnTo>
                  <a:lnTo>
                    <a:pt x="857" y="139"/>
                  </a:lnTo>
                  <a:lnTo>
                    <a:pt x="852" y="139"/>
                  </a:lnTo>
                  <a:lnTo>
                    <a:pt x="852" y="144"/>
                  </a:lnTo>
                  <a:lnTo>
                    <a:pt x="857" y="144"/>
                  </a:lnTo>
                  <a:lnTo>
                    <a:pt x="857" y="150"/>
                  </a:lnTo>
                  <a:lnTo>
                    <a:pt x="852" y="150"/>
                  </a:lnTo>
                  <a:lnTo>
                    <a:pt x="857" y="150"/>
                  </a:lnTo>
                  <a:lnTo>
                    <a:pt x="852" y="150"/>
                  </a:lnTo>
                  <a:lnTo>
                    <a:pt x="847" y="155"/>
                  </a:lnTo>
                  <a:lnTo>
                    <a:pt x="852" y="155"/>
                  </a:lnTo>
                  <a:lnTo>
                    <a:pt x="852" y="150"/>
                  </a:lnTo>
                  <a:lnTo>
                    <a:pt x="852" y="155"/>
                  </a:lnTo>
                  <a:lnTo>
                    <a:pt x="852" y="160"/>
                  </a:lnTo>
                  <a:lnTo>
                    <a:pt x="857" y="160"/>
                  </a:lnTo>
                  <a:lnTo>
                    <a:pt x="857" y="166"/>
                  </a:lnTo>
                  <a:lnTo>
                    <a:pt x="857" y="160"/>
                  </a:lnTo>
                  <a:lnTo>
                    <a:pt x="857" y="166"/>
                  </a:lnTo>
                  <a:lnTo>
                    <a:pt x="852" y="171"/>
                  </a:lnTo>
                  <a:lnTo>
                    <a:pt x="852" y="166"/>
                  </a:lnTo>
                  <a:lnTo>
                    <a:pt x="852" y="171"/>
                  </a:lnTo>
                  <a:lnTo>
                    <a:pt x="847" y="171"/>
                  </a:lnTo>
                  <a:lnTo>
                    <a:pt x="852" y="177"/>
                  </a:lnTo>
                  <a:lnTo>
                    <a:pt x="847" y="177"/>
                  </a:lnTo>
                  <a:lnTo>
                    <a:pt x="852" y="177"/>
                  </a:lnTo>
                  <a:lnTo>
                    <a:pt x="852" y="171"/>
                  </a:lnTo>
                  <a:lnTo>
                    <a:pt x="852" y="177"/>
                  </a:lnTo>
                  <a:lnTo>
                    <a:pt x="857" y="177"/>
                  </a:lnTo>
                  <a:lnTo>
                    <a:pt x="863" y="177"/>
                  </a:lnTo>
                  <a:lnTo>
                    <a:pt x="857" y="177"/>
                  </a:lnTo>
                  <a:lnTo>
                    <a:pt x="857" y="182"/>
                  </a:lnTo>
                  <a:lnTo>
                    <a:pt x="863" y="182"/>
                  </a:lnTo>
                  <a:lnTo>
                    <a:pt x="863" y="187"/>
                  </a:lnTo>
                  <a:lnTo>
                    <a:pt x="863" y="182"/>
                  </a:lnTo>
                  <a:lnTo>
                    <a:pt x="863" y="187"/>
                  </a:lnTo>
                  <a:lnTo>
                    <a:pt x="857" y="187"/>
                  </a:lnTo>
                  <a:lnTo>
                    <a:pt x="863" y="193"/>
                  </a:lnTo>
                  <a:lnTo>
                    <a:pt x="863" y="187"/>
                  </a:lnTo>
                  <a:lnTo>
                    <a:pt x="863" y="193"/>
                  </a:lnTo>
                  <a:lnTo>
                    <a:pt x="868" y="193"/>
                  </a:lnTo>
                  <a:lnTo>
                    <a:pt x="863" y="198"/>
                  </a:lnTo>
                  <a:lnTo>
                    <a:pt x="857" y="198"/>
                  </a:lnTo>
                  <a:lnTo>
                    <a:pt x="857" y="203"/>
                  </a:lnTo>
                  <a:lnTo>
                    <a:pt x="857" y="209"/>
                  </a:lnTo>
                  <a:lnTo>
                    <a:pt x="857" y="203"/>
                  </a:lnTo>
                  <a:lnTo>
                    <a:pt x="852" y="203"/>
                  </a:lnTo>
                  <a:lnTo>
                    <a:pt x="847" y="209"/>
                  </a:lnTo>
                  <a:lnTo>
                    <a:pt x="847" y="214"/>
                  </a:lnTo>
                  <a:lnTo>
                    <a:pt x="852" y="214"/>
                  </a:lnTo>
                  <a:lnTo>
                    <a:pt x="847" y="219"/>
                  </a:lnTo>
                  <a:lnTo>
                    <a:pt x="852" y="214"/>
                  </a:lnTo>
                  <a:lnTo>
                    <a:pt x="852" y="219"/>
                  </a:lnTo>
                  <a:lnTo>
                    <a:pt x="857" y="219"/>
                  </a:lnTo>
                  <a:lnTo>
                    <a:pt x="857" y="214"/>
                  </a:lnTo>
                  <a:lnTo>
                    <a:pt x="852" y="214"/>
                  </a:lnTo>
                  <a:lnTo>
                    <a:pt x="852" y="209"/>
                  </a:lnTo>
                  <a:lnTo>
                    <a:pt x="857" y="214"/>
                  </a:lnTo>
                  <a:lnTo>
                    <a:pt x="863" y="209"/>
                  </a:lnTo>
                  <a:lnTo>
                    <a:pt x="863" y="214"/>
                  </a:lnTo>
                  <a:lnTo>
                    <a:pt x="857" y="219"/>
                  </a:lnTo>
                  <a:lnTo>
                    <a:pt x="857" y="225"/>
                  </a:lnTo>
                  <a:lnTo>
                    <a:pt x="857" y="230"/>
                  </a:lnTo>
                  <a:lnTo>
                    <a:pt x="857" y="235"/>
                  </a:lnTo>
                  <a:lnTo>
                    <a:pt x="857" y="241"/>
                  </a:lnTo>
                  <a:lnTo>
                    <a:pt x="863" y="241"/>
                  </a:lnTo>
                  <a:lnTo>
                    <a:pt x="863" y="246"/>
                  </a:lnTo>
                  <a:lnTo>
                    <a:pt x="857" y="252"/>
                  </a:lnTo>
                  <a:lnTo>
                    <a:pt x="857" y="257"/>
                  </a:lnTo>
                  <a:lnTo>
                    <a:pt x="852" y="257"/>
                  </a:lnTo>
                  <a:lnTo>
                    <a:pt x="857" y="257"/>
                  </a:lnTo>
                  <a:lnTo>
                    <a:pt x="857" y="262"/>
                  </a:lnTo>
                  <a:lnTo>
                    <a:pt x="863" y="262"/>
                  </a:lnTo>
                  <a:lnTo>
                    <a:pt x="857" y="268"/>
                  </a:lnTo>
                  <a:lnTo>
                    <a:pt x="857" y="273"/>
                  </a:lnTo>
                  <a:lnTo>
                    <a:pt x="863" y="273"/>
                  </a:lnTo>
                  <a:lnTo>
                    <a:pt x="863" y="278"/>
                  </a:lnTo>
                  <a:lnTo>
                    <a:pt x="863" y="284"/>
                  </a:lnTo>
                  <a:lnTo>
                    <a:pt x="863" y="289"/>
                  </a:lnTo>
                  <a:lnTo>
                    <a:pt x="863" y="294"/>
                  </a:lnTo>
                  <a:lnTo>
                    <a:pt x="863" y="300"/>
                  </a:lnTo>
                  <a:lnTo>
                    <a:pt x="863" y="294"/>
                  </a:lnTo>
                  <a:lnTo>
                    <a:pt x="863" y="300"/>
                  </a:lnTo>
                  <a:lnTo>
                    <a:pt x="868" y="300"/>
                  </a:lnTo>
                  <a:lnTo>
                    <a:pt x="868" y="305"/>
                  </a:lnTo>
                  <a:lnTo>
                    <a:pt x="863" y="305"/>
                  </a:lnTo>
                  <a:lnTo>
                    <a:pt x="863" y="311"/>
                  </a:lnTo>
                  <a:lnTo>
                    <a:pt x="857" y="311"/>
                  </a:lnTo>
                  <a:lnTo>
                    <a:pt x="857" y="316"/>
                  </a:lnTo>
                  <a:lnTo>
                    <a:pt x="857" y="321"/>
                  </a:lnTo>
                  <a:lnTo>
                    <a:pt x="863" y="316"/>
                  </a:lnTo>
                  <a:lnTo>
                    <a:pt x="863" y="321"/>
                  </a:lnTo>
                  <a:lnTo>
                    <a:pt x="863" y="316"/>
                  </a:lnTo>
                  <a:lnTo>
                    <a:pt x="868" y="316"/>
                  </a:lnTo>
                  <a:lnTo>
                    <a:pt x="874" y="316"/>
                  </a:lnTo>
                  <a:lnTo>
                    <a:pt x="874" y="321"/>
                  </a:lnTo>
                  <a:lnTo>
                    <a:pt x="874" y="327"/>
                  </a:lnTo>
                  <a:lnTo>
                    <a:pt x="874" y="332"/>
                  </a:lnTo>
                  <a:lnTo>
                    <a:pt x="868" y="332"/>
                  </a:lnTo>
                  <a:lnTo>
                    <a:pt x="868" y="327"/>
                  </a:lnTo>
                  <a:lnTo>
                    <a:pt x="868" y="332"/>
                  </a:lnTo>
                  <a:lnTo>
                    <a:pt x="868" y="337"/>
                  </a:lnTo>
                  <a:lnTo>
                    <a:pt x="868" y="343"/>
                  </a:lnTo>
                  <a:lnTo>
                    <a:pt x="863" y="343"/>
                  </a:lnTo>
                  <a:lnTo>
                    <a:pt x="868" y="343"/>
                  </a:lnTo>
                  <a:lnTo>
                    <a:pt x="868" y="348"/>
                  </a:lnTo>
                  <a:lnTo>
                    <a:pt x="863" y="348"/>
                  </a:lnTo>
                  <a:lnTo>
                    <a:pt x="868" y="348"/>
                  </a:lnTo>
                  <a:lnTo>
                    <a:pt x="868" y="343"/>
                  </a:lnTo>
                  <a:lnTo>
                    <a:pt x="868" y="337"/>
                  </a:lnTo>
                  <a:lnTo>
                    <a:pt x="874" y="337"/>
                  </a:lnTo>
                  <a:lnTo>
                    <a:pt x="879" y="332"/>
                  </a:lnTo>
                  <a:lnTo>
                    <a:pt x="884" y="337"/>
                  </a:lnTo>
                  <a:lnTo>
                    <a:pt x="884" y="343"/>
                  </a:lnTo>
                  <a:lnTo>
                    <a:pt x="884" y="348"/>
                  </a:lnTo>
                  <a:lnTo>
                    <a:pt x="879" y="348"/>
                  </a:lnTo>
                  <a:lnTo>
                    <a:pt x="879" y="353"/>
                  </a:lnTo>
                  <a:lnTo>
                    <a:pt x="884" y="353"/>
                  </a:lnTo>
                  <a:lnTo>
                    <a:pt x="884" y="359"/>
                  </a:lnTo>
                  <a:lnTo>
                    <a:pt x="884" y="364"/>
                  </a:lnTo>
                  <a:lnTo>
                    <a:pt x="879" y="370"/>
                  </a:lnTo>
                  <a:lnTo>
                    <a:pt x="884" y="370"/>
                  </a:lnTo>
                  <a:lnTo>
                    <a:pt x="879" y="370"/>
                  </a:lnTo>
                  <a:lnTo>
                    <a:pt x="879" y="375"/>
                  </a:lnTo>
                  <a:lnTo>
                    <a:pt x="874" y="375"/>
                  </a:lnTo>
                  <a:lnTo>
                    <a:pt x="868" y="375"/>
                  </a:lnTo>
                  <a:lnTo>
                    <a:pt x="868" y="370"/>
                  </a:lnTo>
                  <a:lnTo>
                    <a:pt x="863" y="370"/>
                  </a:lnTo>
                  <a:lnTo>
                    <a:pt x="863" y="375"/>
                  </a:lnTo>
                  <a:lnTo>
                    <a:pt x="868" y="375"/>
                  </a:lnTo>
                  <a:lnTo>
                    <a:pt x="863" y="375"/>
                  </a:lnTo>
                  <a:lnTo>
                    <a:pt x="868" y="375"/>
                  </a:lnTo>
                  <a:lnTo>
                    <a:pt x="868" y="380"/>
                  </a:lnTo>
                  <a:lnTo>
                    <a:pt x="874" y="380"/>
                  </a:lnTo>
                  <a:lnTo>
                    <a:pt x="879" y="386"/>
                  </a:lnTo>
                  <a:lnTo>
                    <a:pt x="874" y="386"/>
                  </a:lnTo>
                  <a:lnTo>
                    <a:pt x="874" y="380"/>
                  </a:lnTo>
                  <a:lnTo>
                    <a:pt x="874" y="386"/>
                  </a:lnTo>
                  <a:lnTo>
                    <a:pt x="868" y="386"/>
                  </a:lnTo>
                  <a:lnTo>
                    <a:pt x="868" y="391"/>
                  </a:lnTo>
                  <a:lnTo>
                    <a:pt x="874" y="391"/>
                  </a:lnTo>
                  <a:lnTo>
                    <a:pt x="868" y="391"/>
                  </a:lnTo>
                  <a:lnTo>
                    <a:pt x="863" y="391"/>
                  </a:lnTo>
                  <a:lnTo>
                    <a:pt x="863" y="396"/>
                  </a:lnTo>
                  <a:lnTo>
                    <a:pt x="857" y="396"/>
                  </a:lnTo>
                  <a:lnTo>
                    <a:pt x="857" y="402"/>
                  </a:lnTo>
                  <a:lnTo>
                    <a:pt x="852" y="402"/>
                  </a:lnTo>
                  <a:lnTo>
                    <a:pt x="857" y="402"/>
                  </a:lnTo>
                  <a:lnTo>
                    <a:pt x="863" y="402"/>
                  </a:lnTo>
                  <a:lnTo>
                    <a:pt x="863" y="396"/>
                  </a:lnTo>
                  <a:lnTo>
                    <a:pt x="868" y="396"/>
                  </a:lnTo>
                  <a:lnTo>
                    <a:pt x="868" y="402"/>
                  </a:lnTo>
                  <a:lnTo>
                    <a:pt x="868" y="407"/>
                  </a:lnTo>
                  <a:lnTo>
                    <a:pt x="868" y="412"/>
                  </a:lnTo>
                  <a:lnTo>
                    <a:pt x="863" y="412"/>
                  </a:lnTo>
                  <a:lnTo>
                    <a:pt x="863" y="418"/>
                  </a:lnTo>
                  <a:lnTo>
                    <a:pt x="863" y="412"/>
                  </a:lnTo>
                  <a:lnTo>
                    <a:pt x="863" y="418"/>
                  </a:lnTo>
                  <a:lnTo>
                    <a:pt x="857" y="418"/>
                  </a:lnTo>
                  <a:lnTo>
                    <a:pt x="863" y="418"/>
                  </a:lnTo>
                  <a:lnTo>
                    <a:pt x="857" y="423"/>
                  </a:lnTo>
                  <a:lnTo>
                    <a:pt x="857" y="428"/>
                  </a:lnTo>
                  <a:lnTo>
                    <a:pt x="852" y="428"/>
                  </a:lnTo>
                  <a:lnTo>
                    <a:pt x="852" y="434"/>
                  </a:lnTo>
                  <a:lnTo>
                    <a:pt x="847" y="434"/>
                  </a:lnTo>
                  <a:lnTo>
                    <a:pt x="841" y="445"/>
                  </a:lnTo>
                  <a:lnTo>
                    <a:pt x="831" y="455"/>
                  </a:lnTo>
                  <a:lnTo>
                    <a:pt x="831" y="461"/>
                  </a:lnTo>
                  <a:lnTo>
                    <a:pt x="825" y="466"/>
                  </a:lnTo>
                  <a:lnTo>
                    <a:pt x="820" y="466"/>
                  </a:lnTo>
                  <a:lnTo>
                    <a:pt x="820" y="471"/>
                  </a:lnTo>
                  <a:lnTo>
                    <a:pt x="820" y="466"/>
                  </a:lnTo>
                  <a:lnTo>
                    <a:pt x="820" y="471"/>
                  </a:lnTo>
                  <a:lnTo>
                    <a:pt x="815" y="471"/>
                  </a:lnTo>
                  <a:lnTo>
                    <a:pt x="820" y="471"/>
                  </a:lnTo>
                  <a:lnTo>
                    <a:pt x="815" y="471"/>
                  </a:lnTo>
                  <a:lnTo>
                    <a:pt x="820" y="471"/>
                  </a:lnTo>
                  <a:lnTo>
                    <a:pt x="815" y="477"/>
                  </a:lnTo>
                  <a:lnTo>
                    <a:pt x="820" y="477"/>
                  </a:lnTo>
                  <a:lnTo>
                    <a:pt x="820" y="471"/>
                  </a:lnTo>
                  <a:lnTo>
                    <a:pt x="825" y="466"/>
                  </a:lnTo>
                  <a:lnTo>
                    <a:pt x="825" y="471"/>
                  </a:lnTo>
                  <a:lnTo>
                    <a:pt x="820" y="471"/>
                  </a:lnTo>
                  <a:lnTo>
                    <a:pt x="820" y="477"/>
                  </a:lnTo>
                  <a:lnTo>
                    <a:pt x="815" y="482"/>
                  </a:lnTo>
                  <a:lnTo>
                    <a:pt x="809" y="487"/>
                  </a:lnTo>
                  <a:lnTo>
                    <a:pt x="809" y="493"/>
                  </a:lnTo>
                  <a:lnTo>
                    <a:pt x="804" y="487"/>
                  </a:lnTo>
                  <a:lnTo>
                    <a:pt x="804" y="493"/>
                  </a:lnTo>
                  <a:lnTo>
                    <a:pt x="804" y="487"/>
                  </a:lnTo>
                  <a:lnTo>
                    <a:pt x="804" y="482"/>
                  </a:lnTo>
                  <a:lnTo>
                    <a:pt x="804" y="487"/>
                  </a:lnTo>
                  <a:lnTo>
                    <a:pt x="799" y="487"/>
                  </a:lnTo>
                  <a:lnTo>
                    <a:pt x="804" y="487"/>
                  </a:lnTo>
                  <a:lnTo>
                    <a:pt x="804" y="493"/>
                  </a:lnTo>
                  <a:lnTo>
                    <a:pt x="799" y="487"/>
                  </a:lnTo>
                  <a:lnTo>
                    <a:pt x="799" y="493"/>
                  </a:lnTo>
                  <a:lnTo>
                    <a:pt x="799" y="487"/>
                  </a:lnTo>
                  <a:lnTo>
                    <a:pt x="799" y="493"/>
                  </a:lnTo>
                  <a:lnTo>
                    <a:pt x="804" y="493"/>
                  </a:lnTo>
                  <a:lnTo>
                    <a:pt x="799" y="493"/>
                  </a:lnTo>
                  <a:lnTo>
                    <a:pt x="793" y="493"/>
                  </a:lnTo>
                  <a:lnTo>
                    <a:pt x="799" y="493"/>
                  </a:lnTo>
                  <a:lnTo>
                    <a:pt x="793" y="498"/>
                  </a:lnTo>
                  <a:lnTo>
                    <a:pt x="799" y="504"/>
                  </a:lnTo>
                  <a:lnTo>
                    <a:pt x="793" y="504"/>
                  </a:lnTo>
                  <a:lnTo>
                    <a:pt x="793" y="509"/>
                  </a:lnTo>
                  <a:lnTo>
                    <a:pt x="793" y="504"/>
                  </a:lnTo>
                  <a:lnTo>
                    <a:pt x="799" y="504"/>
                  </a:lnTo>
                  <a:lnTo>
                    <a:pt x="799" y="509"/>
                  </a:lnTo>
                  <a:lnTo>
                    <a:pt x="804" y="509"/>
                  </a:lnTo>
                  <a:lnTo>
                    <a:pt x="799" y="509"/>
                  </a:lnTo>
                  <a:lnTo>
                    <a:pt x="793" y="509"/>
                  </a:lnTo>
                  <a:lnTo>
                    <a:pt x="799" y="509"/>
                  </a:lnTo>
                  <a:lnTo>
                    <a:pt x="793" y="509"/>
                  </a:lnTo>
                  <a:lnTo>
                    <a:pt x="793" y="514"/>
                  </a:lnTo>
                  <a:lnTo>
                    <a:pt x="788" y="514"/>
                  </a:lnTo>
                  <a:lnTo>
                    <a:pt x="782" y="520"/>
                  </a:lnTo>
                  <a:lnTo>
                    <a:pt x="777" y="525"/>
                  </a:lnTo>
                  <a:lnTo>
                    <a:pt x="772" y="525"/>
                  </a:lnTo>
                  <a:lnTo>
                    <a:pt x="756" y="536"/>
                  </a:lnTo>
                  <a:lnTo>
                    <a:pt x="750" y="536"/>
                  </a:lnTo>
                  <a:lnTo>
                    <a:pt x="750" y="541"/>
                  </a:lnTo>
                  <a:lnTo>
                    <a:pt x="740" y="546"/>
                  </a:lnTo>
                  <a:lnTo>
                    <a:pt x="734" y="546"/>
                  </a:lnTo>
                  <a:lnTo>
                    <a:pt x="734" y="552"/>
                  </a:lnTo>
                  <a:lnTo>
                    <a:pt x="740" y="552"/>
                  </a:lnTo>
                  <a:lnTo>
                    <a:pt x="740" y="546"/>
                  </a:lnTo>
                  <a:lnTo>
                    <a:pt x="740" y="552"/>
                  </a:lnTo>
                  <a:lnTo>
                    <a:pt x="734" y="557"/>
                  </a:lnTo>
                  <a:lnTo>
                    <a:pt x="729" y="557"/>
                  </a:lnTo>
                  <a:lnTo>
                    <a:pt x="723" y="557"/>
                  </a:lnTo>
                  <a:lnTo>
                    <a:pt x="718" y="557"/>
                  </a:lnTo>
                  <a:lnTo>
                    <a:pt x="713" y="557"/>
                  </a:lnTo>
                  <a:lnTo>
                    <a:pt x="707" y="562"/>
                  </a:lnTo>
                  <a:lnTo>
                    <a:pt x="702" y="562"/>
                  </a:lnTo>
                  <a:lnTo>
                    <a:pt x="702" y="557"/>
                  </a:lnTo>
                  <a:lnTo>
                    <a:pt x="702" y="562"/>
                  </a:lnTo>
                  <a:lnTo>
                    <a:pt x="697" y="562"/>
                  </a:lnTo>
                  <a:lnTo>
                    <a:pt x="691" y="562"/>
                  </a:lnTo>
                  <a:lnTo>
                    <a:pt x="686" y="562"/>
                  </a:lnTo>
                  <a:lnTo>
                    <a:pt x="686" y="568"/>
                  </a:lnTo>
                  <a:lnTo>
                    <a:pt x="681" y="568"/>
                  </a:lnTo>
                  <a:lnTo>
                    <a:pt x="681" y="562"/>
                  </a:lnTo>
                  <a:lnTo>
                    <a:pt x="681" y="568"/>
                  </a:lnTo>
                  <a:lnTo>
                    <a:pt x="686" y="568"/>
                  </a:lnTo>
                  <a:lnTo>
                    <a:pt x="681" y="568"/>
                  </a:lnTo>
                  <a:lnTo>
                    <a:pt x="670" y="573"/>
                  </a:lnTo>
                  <a:lnTo>
                    <a:pt x="664" y="573"/>
                  </a:lnTo>
                  <a:lnTo>
                    <a:pt x="664" y="579"/>
                  </a:lnTo>
                  <a:lnTo>
                    <a:pt x="659" y="579"/>
                  </a:lnTo>
                  <a:lnTo>
                    <a:pt x="659" y="573"/>
                  </a:lnTo>
                  <a:lnTo>
                    <a:pt x="654" y="573"/>
                  </a:lnTo>
                  <a:lnTo>
                    <a:pt x="654" y="568"/>
                  </a:lnTo>
                  <a:lnTo>
                    <a:pt x="654" y="573"/>
                  </a:lnTo>
                  <a:lnTo>
                    <a:pt x="659" y="573"/>
                  </a:lnTo>
                  <a:lnTo>
                    <a:pt x="659" y="579"/>
                  </a:lnTo>
                  <a:lnTo>
                    <a:pt x="654" y="579"/>
                  </a:lnTo>
                  <a:lnTo>
                    <a:pt x="654" y="584"/>
                  </a:lnTo>
                  <a:lnTo>
                    <a:pt x="648" y="579"/>
                  </a:lnTo>
                  <a:lnTo>
                    <a:pt x="654" y="584"/>
                  </a:lnTo>
                  <a:lnTo>
                    <a:pt x="648" y="584"/>
                  </a:lnTo>
                  <a:lnTo>
                    <a:pt x="643" y="584"/>
                  </a:lnTo>
                  <a:lnTo>
                    <a:pt x="638" y="584"/>
                  </a:lnTo>
                  <a:lnTo>
                    <a:pt x="632" y="589"/>
                  </a:lnTo>
                  <a:lnTo>
                    <a:pt x="622" y="595"/>
                  </a:lnTo>
                  <a:lnTo>
                    <a:pt x="627" y="595"/>
                  </a:lnTo>
                  <a:lnTo>
                    <a:pt x="627" y="589"/>
                  </a:lnTo>
                  <a:lnTo>
                    <a:pt x="627" y="595"/>
                  </a:lnTo>
                  <a:lnTo>
                    <a:pt x="622" y="595"/>
                  </a:lnTo>
                  <a:lnTo>
                    <a:pt x="616" y="600"/>
                  </a:lnTo>
                  <a:lnTo>
                    <a:pt x="611" y="600"/>
                  </a:lnTo>
                  <a:lnTo>
                    <a:pt x="606" y="600"/>
                  </a:lnTo>
                  <a:lnTo>
                    <a:pt x="611" y="600"/>
                  </a:lnTo>
                  <a:lnTo>
                    <a:pt x="606" y="605"/>
                  </a:lnTo>
                  <a:lnTo>
                    <a:pt x="600" y="605"/>
                  </a:lnTo>
                  <a:lnTo>
                    <a:pt x="595" y="611"/>
                  </a:lnTo>
                  <a:lnTo>
                    <a:pt x="589" y="611"/>
                  </a:lnTo>
                  <a:lnTo>
                    <a:pt x="589" y="616"/>
                  </a:lnTo>
                  <a:lnTo>
                    <a:pt x="584" y="616"/>
                  </a:lnTo>
                  <a:lnTo>
                    <a:pt x="584" y="621"/>
                  </a:lnTo>
                  <a:lnTo>
                    <a:pt x="579" y="621"/>
                  </a:lnTo>
                  <a:lnTo>
                    <a:pt x="573" y="627"/>
                  </a:lnTo>
                  <a:lnTo>
                    <a:pt x="568" y="638"/>
                  </a:lnTo>
                  <a:lnTo>
                    <a:pt x="563" y="643"/>
                  </a:lnTo>
                  <a:lnTo>
                    <a:pt x="563" y="638"/>
                  </a:lnTo>
                  <a:lnTo>
                    <a:pt x="557" y="638"/>
                  </a:lnTo>
                  <a:lnTo>
                    <a:pt x="557" y="643"/>
                  </a:lnTo>
                  <a:lnTo>
                    <a:pt x="563" y="643"/>
                  </a:lnTo>
                  <a:lnTo>
                    <a:pt x="557" y="643"/>
                  </a:lnTo>
                  <a:lnTo>
                    <a:pt x="563" y="643"/>
                  </a:lnTo>
                  <a:lnTo>
                    <a:pt x="557" y="648"/>
                  </a:lnTo>
                  <a:lnTo>
                    <a:pt x="557" y="654"/>
                  </a:lnTo>
                  <a:lnTo>
                    <a:pt x="552" y="654"/>
                  </a:lnTo>
                  <a:lnTo>
                    <a:pt x="547" y="654"/>
                  </a:lnTo>
                  <a:lnTo>
                    <a:pt x="547" y="659"/>
                  </a:lnTo>
                  <a:lnTo>
                    <a:pt x="547" y="654"/>
                  </a:lnTo>
                  <a:lnTo>
                    <a:pt x="547" y="659"/>
                  </a:lnTo>
                  <a:lnTo>
                    <a:pt x="552" y="654"/>
                  </a:lnTo>
                  <a:lnTo>
                    <a:pt x="552" y="659"/>
                  </a:lnTo>
                  <a:lnTo>
                    <a:pt x="547" y="664"/>
                  </a:lnTo>
                  <a:lnTo>
                    <a:pt x="536" y="670"/>
                  </a:lnTo>
                  <a:lnTo>
                    <a:pt x="536" y="675"/>
                  </a:lnTo>
                  <a:lnTo>
                    <a:pt x="530" y="675"/>
                  </a:lnTo>
                  <a:lnTo>
                    <a:pt x="530" y="680"/>
                  </a:lnTo>
                  <a:lnTo>
                    <a:pt x="525" y="680"/>
                  </a:lnTo>
                  <a:lnTo>
                    <a:pt x="525" y="686"/>
                  </a:lnTo>
                  <a:lnTo>
                    <a:pt x="525" y="680"/>
                  </a:lnTo>
                  <a:lnTo>
                    <a:pt x="520" y="680"/>
                  </a:lnTo>
                  <a:lnTo>
                    <a:pt x="525" y="680"/>
                  </a:lnTo>
                  <a:lnTo>
                    <a:pt x="525" y="686"/>
                  </a:lnTo>
                  <a:lnTo>
                    <a:pt x="520" y="686"/>
                  </a:lnTo>
                  <a:lnTo>
                    <a:pt x="525" y="686"/>
                  </a:lnTo>
                  <a:lnTo>
                    <a:pt x="520" y="686"/>
                  </a:lnTo>
                  <a:lnTo>
                    <a:pt x="514" y="686"/>
                  </a:lnTo>
                  <a:lnTo>
                    <a:pt x="520" y="691"/>
                  </a:lnTo>
                  <a:lnTo>
                    <a:pt x="514" y="697"/>
                  </a:lnTo>
                  <a:lnTo>
                    <a:pt x="514" y="702"/>
                  </a:lnTo>
                  <a:lnTo>
                    <a:pt x="509" y="702"/>
                  </a:lnTo>
                  <a:lnTo>
                    <a:pt x="514" y="702"/>
                  </a:lnTo>
                  <a:lnTo>
                    <a:pt x="514" y="707"/>
                  </a:lnTo>
                  <a:lnTo>
                    <a:pt x="514" y="702"/>
                  </a:lnTo>
                  <a:lnTo>
                    <a:pt x="514" y="707"/>
                  </a:lnTo>
                  <a:lnTo>
                    <a:pt x="509" y="707"/>
                  </a:lnTo>
                  <a:lnTo>
                    <a:pt x="514" y="707"/>
                  </a:lnTo>
                  <a:lnTo>
                    <a:pt x="509" y="713"/>
                  </a:lnTo>
                  <a:lnTo>
                    <a:pt x="504" y="713"/>
                  </a:lnTo>
                  <a:lnTo>
                    <a:pt x="504" y="707"/>
                  </a:lnTo>
                  <a:lnTo>
                    <a:pt x="504" y="713"/>
                  </a:lnTo>
                  <a:lnTo>
                    <a:pt x="498" y="713"/>
                  </a:lnTo>
                  <a:lnTo>
                    <a:pt x="493" y="718"/>
                  </a:lnTo>
                  <a:lnTo>
                    <a:pt x="493" y="713"/>
                  </a:lnTo>
                  <a:lnTo>
                    <a:pt x="488" y="718"/>
                  </a:lnTo>
                  <a:lnTo>
                    <a:pt x="488" y="713"/>
                  </a:lnTo>
                  <a:lnTo>
                    <a:pt x="488" y="718"/>
                  </a:lnTo>
                  <a:lnTo>
                    <a:pt x="482" y="718"/>
                  </a:lnTo>
                  <a:lnTo>
                    <a:pt x="477" y="718"/>
                  </a:lnTo>
                  <a:lnTo>
                    <a:pt x="477" y="723"/>
                  </a:lnTo>
                  <a:lnTo>
                    <a:pt x="471" y="723"/>
                  </a:lnTo>
                  <a:lnTo>
                    <a:pt x="471" y="718"/>
                  </a:lnTo>
                  <a:lnTo>
                    <a:pt x="471" y="723"/>
                  </a:lnTo>
                  <a:lnTo>
                    <a:pt x="471" y="718"/>
                  </a:lnTo>
                  <a:lnTo>
                    <a:pt x="471" y="723"/>
                  </a:lnTo>
                  <a:lnTo>
                    <a:pt x="471" y="718"/>
                  </a:lnTo>
                  <a:lnTo>
                    <a:pt x="471" y="723"/>
                  </a:lnTo>
                  <a:lnTo>
                    <a:pt x="461" y="729"/>
                  </a:lnTo>
                  <a:lnTo>
                    <a:pt x="461" y="734"/>
                  </a:lnTo>
                  <a:lnTo>
                    <a:pt x="455" y="729"/>
                  </a:lnTo>
                  <a:lnTo>
                    <a:pt x="455" y="734"/>
                  </a:lnTo>
                  <a:lnTo>
                    <a:pt x="450" y="734"/>
                  </a:lnTo>
                  <a:lnTo>
                    <a:pt x="450" y="739"/>
                  </a:lnTo>
                  <a:lnTo>
                    <a:pt x="455" y="739"/>
                  </a:lnTo>
                  <a:lnTo>
                    <a:pt x="455" y="734"/>
                  </a:lnTo>
                  <a:lnTo>
                    <a:pt x="455" y="739"/>
                  </a:lnTo>
                  <a:lnTo>
                    <a:pt x="455" y="734"/>
                  </a:lnTo>
                  <a:lnTo>
                    <a:pt x="450" y="739"/>
                  </a:lnTo>
                  <a:lnTo>
                    <a:pt x="450" y="745"/>
                  </a:lnTo>
                  <a:lnTo>
                    <a:pt x="445" y="745"/>
                  </a:lnTo>
                  <a:lnTo>
                    <a:pt x="450" y="745"/>
                  </a:lnTo>
                  <a:lnTo>
                    <a:pt x="445" y="750"/>
                  </a:lnTo>
                  <a:lnTo>
                    <a:pt x="439" y="750"/>
                  </a:lnTo>
                  <a:lnTo>
                    <a:pt x="439" y="755"/>
                  </a:lnTo>
                  <a:lnTo>
                    <a:pt x="434" y="755"/>
                  </a:lnTo>
                  <a:lnTo>
                    <a:pt x="439" y="755"/>
                  </a:lnTo>
                  <a:lnTo>
                    <a:pt x="434" y="755"/>
                  </a:lnTo>
                  <a:lnTo>
                    <a:pt x="434" y="761"/>
                  </a:lnTo>
                  <a:lnTo>
                    <a:pt x="434" y="755"/>
                  </a:lnTo>
                  <a:lnTo>
                    <a:pt x="434" y="761"/>
                  </a:lnTo>
                  <a:lnTo>
                    <a:pt x="429" y="761"/>
                  </a:lnTo>
                  <a:lnTo>
                    <a:pt x="429" y="766"/>
                  </a:lnTo>
                  <a:lnTo>
                    <a:pt x="429" y="761"/>
                  </a:lnTo>
                  <a:lnTo>
                    <a:pt x="429" y="766"/>
                  </a:lnTo>
                  <a:lnTo>
                    <a:pt x="423" y="766"/>
                  </a:lnTo>
                  <a:lnTo>
                    <a:pt x="423" y="772"/>
                  </a:lnTo>
                  <a:lnTo>
                    <a:pt x="429" y="766"/>
                  </a:lnTo>
                  <a:lnTo>
                    <a:pt x="423" y="772"/>
                  </a:lnTo>
                  <a:lnTo>
                    <a:pt x="418" y="772"/>
                  </a:lnTo>
                  <a:lnTo>
                    <a:pt x="418" y="777"/>
                  </a:lnTo>
                  <a:lnTo>
                    <a:pt x="413" y="782"/>
                  </a:lnTo>
                  <a:lnTo>
                    <a:pt x="407" y="782"/>
                  </a:lnTo>
                  <a:lnTo>
                    <a:pt x="413" y="782"/>
                  </a:lnTo>
                  <a:lnTo>
                    <a:pt x="407" y="782"/>
                  </a:lnTo>
                  <a:lnTo>
                    <a:pt x="407" y="788"/>
                  </a:lnTo>
                  <a:lnTo>
                    <a:pt x="407" y="782"/>
                  </a:lnTo>
                  <a:lnTo>
                    <a:pt x="407" y="788"/>
                  </a:lnTo>
                  <a:lnTo>
                    <a:pt x="402" y="788"/>
                  </a:lnTo>
                  <a:lnTo>
                    <a:pt x="396" y="793"/>
                  </a:lnTo>
                  <a:lnTo>
                    <a:pt x="391" y="793"/>
                  </a:lnTo>
                  <a:lnTo>
                    <a:pt x="391" y="798"/>
                  </a:lnTo>
                  <a:lnTo>
                    <a:pt x="386" y="798"/>
                  </a:lnTo>
                  <a:lnTo>
                    <a:pt x="386" y="793"/>
                  </a:lnTo>
                  <a:lnTo>
                    <a:pt x="380" y="793"/>
                  </a:lnTo>
                  <a:lnTo>
                    <a:pt x="375" y="788"/>
                  </a:lnTo>
                  <a:lnTo>
                    <a:pt x="370" y="782"/>
                  </a:lnTo>
                  <a:lnTo>
                    <a:pt x="370" y="788"/>
                  </a:lnTo>
                  <a:lnTo>
                    <a:pt x="375" y="788"/>
                  </a:lnTo>
                  <a:lnTo>
                    <a:pt x="375" y="793"/>
                  </a:lnTo>
                  <a:lnTo>
                    <a:pt x="380" y="793"/>
                  </a:lnTo>
                  <a:lnTo>
                    <a:pt x="380" y="798"/>
                  </a:lnTo>
                  <a:lnTo>
                    <a:pt x="375" y="798"/>
                  </a:lnTo>
                  <a:lnTo>
                    <a:pt x="380" y="798"/>
                  </a:lnTo>
                  <a:lnTo>
                    <a:pt x="380" y="809"/>
                  </a:lnTo>
                  <a:lnTo>
                    <a:pt x="375" y="809"/>
                  </a:lnTo>
                  <a:lnTo>
                    <a:pt x="380" y="809"/>
                  </a:lnTo>
                  <a:lnTo>
                    <a:pt x="375" y="809"/>
                  </a:lnTo>
                  <a:lnTo>
                    <a:pt x="375" y="814"/>
                  </a:lnTo>
                  <a:lnTo>
                    <a:pt x="380" y="820"/>
                  </a:lnTo>
                  <a:lnTo>
                    <a:pt x="380" y="825"/>
                  </a:lnTo>
                  <a:lnTo>
                    <a:pt x="375" y="825"/>
                  </a:lnTo>
                  <a:lnTo>
                    <a:pt x="370" y="825"/>
                  </a:lnTo>
                  <a:lnTo>
                    <a:pt x="370" y="820"/>
                  </a:lnTo>
                  <a:lnTo>
                    <a:pt x="364" y="825"/>
                  </a:lnTo>
                  <a:lnTo>
                    <a:pt x="370" y="825"/>
                  </a:lnTo>
                  <a:lnTo>
                    <a:pt x="375" y="825"/>
                  </a:lnTo>
                  <a:lnTo>
                    <a:pt x="370" y="825"/>
                  </a:lnTo>
                  <a:lnTo>
                    <a:pt x="375" y="825"/>
                  </a:lnTo>
                  <a:lnTo>
                    <a:pt x="375" y="831"/>
                  </a:lnTo>
                  <a:lnTo>
                    <a:pt x="375" y="836"/>
                  </a:lnTo>
                  <a:lnTo>
                    <a:pt x="370" y="836"/>
                  </a:lnTo>
                  <a:lnTo>
                    <a:pt x="370" y="841"/>
                  </a:lnTo>
                  <a:lnTo>
                    <a:pt x="375" y="841"/>
                  </a:lnTo>
                  <a:lnTo>
                    <a:pt x="370" y="841"/>
                  </a:lnTo>
                  <a:lnTo>
                    <a:pt x="370" y="847"/>
                  </a:lnTo>
                  <a:lnTo>
                    <a:pt x="375" y="847"/>
                  </a:lnTo>
                  <a:lnTo>
                    <a:pt x="375" y="852"/>
                  </a:lnTo>
                  <a:lnTo>
                    <a:pt x="370" y="852"/>
                  </a:lnTo>
                  <a:lnTo>
                    <a:pt x="364" y="852"/>
                  </a:lnTo>
                  <a:lnTo>
                    <a:pt x="370" y="852"/>
                  </a:lnTo>
                  <a:lnTo>
                    <a:pt x="370" y="857"/>
                  </a:lnTo>
                  <a:lnTo>
                    <a:pt x="370" y="863"/>
                  </a:lnTo>
                  <a:lnTo>
                    <a:pt x="370" y="857"/>
                  </a:lnTo>
                  <a:lnTo>
                    <a:pt x="370" y="852"/>
                  </a:lnTo>
                  <a:lnTo>
                    <a:pt x="375" y="857"/>
                  </a:lnTo>
                  <a:lnTo>
                    <a:pt x="380" y="857"/>
                  </a:lnTo>
                  <a:lnTo>
                    <a:pt x="380" y="863"/>
                  </a:lnTo>
                  <a:lnTo>
                    <a:pt x="386" y="863"/>
                  </a:lnTo>
                  <a:lnTo>
                    <a:pt x="380" y="863"/>
                  </a:lnTo>
                  <a:lnTo>
                    <a:pt x="386" y="863"/>
                  </a:lnTo>
                  <a:lnTo>
                    <a:pt x="386" y="868"/>
                  </a:lnTo>
                  <a:lnTo>
                    <a:pt x="380" y="863"/>
                  </a:lnTo>
                  <a:lnTo>
                    <a:pt x="380" y="868"/>
                  </a:lnTo>
                  <a:lnTo>
                    <a:pt x="386" y="868"/>
                  </a:lnTo>
                  <a:lnTo>
                    <a:pt x="386" y="863"/>
                  </a:lnTo>
                  <a:lnTo>
                    <a:pt x="391" y="863"/>
                  </a:lnTo>
                  <a:lnTo>
                    <a:pt x="391" y="868"/>
                  </a:lnTo>
                  <a:lnTo>
                    <a:pt x="386" y="868"/>
                  </a:lnTo>
                  <a:lnTo>
                    <a:pt x="386" y="873"/>
                  </a:lnTo>
                  <a:lnTo>
                    <a:pt x="391" y="873"/>
                  </a:lnTo>
                  <a:lnTo>
                    <a:pt x="386" y="868"/>
                  </a:lnTo>
                  <a:lnTo>
                    <a:pt x="391" y="868"/>
                  </a:lnTo>
                  <a:lnTo>
                    <a:pt x="391" y="873"/>
                  </a:lnTo>
                  <a:lnTo>
                    <a:pt x="391" y="868"/>
                  </a:lnTo>
                  <a:lnTo>
                    <a:pt x="396" y="868"/>
                  </a:lnTo>
                  <a:lnTo>
                    <a:pt x="396" y="873"/>
                  </a:lnTo>
                  <a:lnTo>
                    <a:pt x="402" y="879"/>
                  </a:lnTo>
                  <a:lnTo>
                    <a:pt x="396" y="879"/>
                  </a:lnTo>
                  <a:lnTo>
                    <a:pt x="396" y="884"/>
                  </a:lnTo>
                  <a:lnTo>
                    <a:pt x="402" y="879"/>
                  </a:lnTo>
                  <a:lnTo>
                    <a:pt x="402" y="884"/>
                  </a:lnTo>
                  <a:lnTo>
                    <a:pt x="402" y="889"/>
                  </a:lnTo>
                  <a:lnTo>
                    <a:pt x="407" y="889"/>
                  </a:lnTo>
                  <a:lnTo>
                    <a:pt x="402" y="889"/>
                  </a:lnTo>
                  <a:lnTo>
                    <a:pt x="407" y="889"/>
                  </a:lnTo>
                  <a:lnTo>
                    <a:pt x="407" y="895"/>
                  </a:lnTo>
                  <a:lnTo>
                    <a:pt x="402" y="895"/>
                  </a:lnTo>
                  <a:lnTo>
                    <a:pt x="402" y="900"/>
                  </a:lnTo>
                  <a:lnTo>
                    <a:pt x="407" y="900"/>
                  </a:lnTo>
                  <a:lnTo>
                    <a:pt x="402" y="900"/>
                  </a:lnTo>
                  <a:lnTo>
                    <a:pt x="396" y="900"/>
                  </a:lnTo>
                  <a:lnTo>
                    <a:pt x="402" y="900"/>
                  </a:lnTo>
                  <a:lnTo>
                    <a:pt x="396" y="906"/>
                  </a:lnTo>
                  <a:lnTo>
                    <a:pt x="402" y="906"/>
                  </a:lnTo>
                  <a:lnTo>
                    <a:pt x="402" y="911"/>
                  </a:lnTo>
                  <a:lnTo>
                    <a:pt x="402" y="906"/>
                  </a:lnTo>
                  <a:lnTo>
                    <a:pt x="402" y="911"/>
                  </a:lnTo>
                  <a:lnTo>
                    <a:pt x="407" y="911"/>
                  </a:lnTo>
                  <a:lnTo>
                    <a:pt x="407" y="916"/>
                  </a:lnTo>
                  <a:lnTo>
                    <a:pt x="402" y="916"/>
                  </a:lnTo>
                  <a:lnTo>
                    <a:pt x="402" y="911"/>
                  </a:lnTo>
                  <a:lnTo>
                    <a:pt x="402" y="916"/>
                  </a:lnTo>
                  <a:lnTo>
                    <a:pt x="402" y="922"/>
                  </a:lnTo>
                  <a:lnTo>
                    <a:pt x="407" y="922"/>
                  </a:lnTo>
                  <a:lnTo>
                    <a:pt x="407" y="916"/>
                  </a:lnTo>
                  <a:lnTo>
                    <a:pt x="407" y="911"/>
                  </a:lnTo>
                  <a:lnTo>
                    <a:pt x="407" y="906"/>
                  </a:lnTo>
                  <a:lnTo>
                    <a:pt x="407" y="911"/>
                  </a:lnTo>
                  <a:lnTo>
                    <a:pt x="407" y="916"/>
                  </a:lnTo>
                  <a:lnTo>
                    <a:pt x="407" y="927"/>
                  </a:lnTo>
                  <a:lnTo>
                    <a:pt x="413" y="938"/>
                  </a:lnTo>
                  <a:lnTo>
                    <a:pt x="418" y="938"/>
                  </a:lnTo>
                  <a:lnTo>
                    <a:pt x="418" y="943"/>
                  </a:lnTo>
                  <a:lnTo>
                    <a:pt x="418" y="948"/>
                  </a:lnTo>
                  <a:lnTo>
                    <a:pt x="418" y="954"/>
                  </a:lnTo>
                  <a:lnTo>
                    <a:pt x="418" y="948"/>
                  </a:lnTo>
                  <a:lnTo>
                    <a:pt x="418" y="954"/>
                  </a:lnTo>
                  <a:lnTo>
                    <a:pt x="418" y="959"/>
                  </a:lnTo>
                  <a:lnTo>
                    <a:pt x="423" y="959"/>
                  </a:lnTo>
                  <a:lnTo>
                    <a:pt x="418" y="954"/>
                  </a:lnTo>
                  <a:lnTo>
                    <a:pt x="423" y="954"/>
                  </a:lnTo>
                  <a:lnTo>
                    <a:pt x="418" y="959"/>
                  </a:lnTo>
                  <a:lnTo>
                    <a:pt x="423" y="959"/>
                  </a:lnTo>
                  <a:lnTo>
                    <a:pt x="423" y="965"/>
                  </a:lnTo>
                  <a:lnTo>
                    <a:pt x="423" y="970"/>
                  </a:lnTo>
                  <a:lnTo>
                    <a:pt x="423" y="975"/>
                  </a:lnTo>
                  <a:lnTo>
                    <a:pt x="423" y="981"/>
                  </a:lnTo>
                  <a:lnTo>
                    <a:pt x="423" y="986"/>
                  </a:lnTo>
                  <a:lnTo>
                    <a:pt x="429" y="986"/>
                  </a:lnTo>
                  <a:lnTo>
                    <a:pt x="423" y="986"/>
                  </a:lnTo>
                  <a:lnTo>
                    <a:pt x="429" y="991"/>
                  </a:lnTo>
                  <a:lnTo>
                    <a:pt x="423" y="991"/>
                  </a:lnTo>
                  <a:lnTo>
                    <a:pt x="429" y="991"/>
                  </a:lnTo>
                  <a:lnTo>
                    <a:pt x="429" y="997"/>
                  </a:lnTo>
                  <a:lnTo>
                    <a:pt x="434" y="997"/>
                  </a:lnTo>
                  <a:lnTo>
                    <a:pt x="434" y="991"/>
                  </a:lnTo>
                  <a:lnTo>
                    <a:pt x="439" y="991"/>
                  </a:lnTo>
                  <a:lnTo>
                    <a:pt x="439" y="986"/>
                  </a:lnTo>
                  <a:lnTo>
                    <a:pt x="439" y="991"/>
                  </a:lnTo>
                  <a:lnTo>
                    <a:pt x="439" y="997"/>
                  </a:lnTo>
                  <a:lnTo>
                    <a:pt x="439" y="1002"/>
                  </a:lnTo>
                  <a:lnTo>
                    <a:pt x="439" y="1007"/>
                  </a:lnTo>
                  <a:lnTo>
                    <a:pt x="439" y="1002"/>
                  </a:lnTo>
                  <a:lnTo>
                    <a:pt x="445" y="997"/>
                  </a:lnTo>
                  <a:lnTo>
                    <a:pt x="445" y="1002"/>
                  </a:lnTo>
                  <a:lnTo>
                    <a:pt x="445" y="1007"/>
                  </a:lnTo>
                  <a:lnTo>
                    <a:pt x="445" y="1018"/>
                  </a:lnTo>
                  <a:lnTo>
                    <a:pt x="439" y="1023"/>
                  </a:lnTo>
                  <a:lnTo>
                    <a:pt x="439" y="1029"/>
                  </a:lnTo>
                  <a:lnTo>
                    <a:pt x="439" y="1040"/>
                  </a:lnTo>
                  <a:lnTo>
                    <a:pt x="439" y="1045"/>
                  </a:lnTo>
                  <a:lnTo>
                    <a:pt x="439" y="1050"/>
                  </a:lnTo>
                  <a:lnTo>
                    <a:pt x="445" y="1056"/>
                  </a:lnTo>
                  <a:lnTo>
                    <a:pt x="445" y="1061"/>
                  </a:lnTo>
                  <a:lnTo>
                    <a:pt x="450" y="1061"/>
                  </a:lnTo>
                  <a:lnTo>
                    <a:pt x="445" y="1056"/>
                  </a:lnTo>
                  <a:lnTo>
                    <a:pt x="450" y="1056"/>
                  </a:lnTo>
                  <a:lnTo>
                    <a:pt x="450" y="1061"/>
                  </a:lnTo>
                  <a:lnTo>
                    <a:pt x="445" y="1061"/>
                  </a:lnTo>
                  <a:lnTo>
                    <a:pt x="439" y="1072"/>
                  </a:lnTo>
                  <a:lnTo>
                    <a:pt x="439" y="1077"/>
                  </a:lnTo>
                  <a:lnTo>
                    <a:pt x="439" y="1082"/>
                  </a:lnTo>
                  <a:lnTo>
                    <a:pt x="439" y="1088"/>
                  </a:lnTo>
                  <a:lnTo>
                    <a:pt x="439" y="1093"/>
                  </a:lnTo>
                  <a:lnTo>
                    <a:pt x="434" y="1099"/>
                  </a:lnTo>
                  <a:lnTo>
                    <a:pt x="434" y="1104"/>
                  </a:lnTo>
                  <a:lnTo>
                    <a:pt x="434" y="1109"/>
                  </a:lnTo>
                  <a:lnTo>
                    <a:pt x="434" y="1125"/>
                  </a:lnTo>
                  <a:lnTo>
                    <a:pt x="429" y="1125"/>
                  </a:lnTo>
                  <a:lnTo>
                    <a:pt x="429" y="1120"/>
                  </a:lnTo>
                  <a:lnTo>
                    <a:pt x="423" y="1120"/>
                  </a:lnTo>
                  <a:lnTo>
                    <a:pt x="423" y="1125"/>
                  </a:lnTo>
                  <a:lnTo>
                    <a:pt x="429" y="1125"/>
                  </a:lnTo>
                  <a:lnTo>
                    <a:pt x="429" y="1131"/>
                  </a:lnTo>
                  <a:lnTo>
                    <a:pt x="429" y="1136"/>
                  </a:lnTo>
                  <a:lnTo>
                    <a:pt x="429" y="1141"/>
                  </a:lnTo>
                  <a:lnTo>
                    <a:pt x="429" y="1147"/>
                  </a:lnTo>
                  <a:lnTo>
                    <a:pt x="423" y="1147"/>
                  </a:lnTo>
                  <a:lnTo>
                    <a:pt x="429" y="1147"/>
                  </a:lnTo>
                  <a:lnTo>
                    <a:pt x="423" y="1147"/>
                  </a:lnTo>
                  <a:lnTo>
                    <a:pt x="429" y="1147"/>
                  </a:lnTo>
                  <a:lnTo>
                    <a:pt x="429" y="1141"/>
                  </a:lnTo>
                  <a:lnTo>
                    <a:pt x="429" y="1136"/>
                  </a:lnTo>
                  <a:lnTo>
                    <a:pt x="434" y="1136"/>
                  </a:lnTo>
                  <a:lnTo>
                    <a:pt x="434" y="1141"/>
                  </a:lnTo>
                  <a:lnTo>
                    <a:pt x="439" y="1141"/>
                  </a:lnTo>
                  <a:lnTo>
                    <a:pt x="439" y="1136"/>
                  </a:lnTo>
                  <a:lnTo>
                    <a:pt x="439" y="1131"/>
                  </a:lnTo>
                  <a:lnTo>
                    <a:pt x="445" y="1131"/>
                  </a:lnTo>
                  <a:lnTo>
                    <a:pt x="445" y="1136"/>
                  </a:lnTo>
                  <a:lnTo>
                    <a:pt x="445" y="1141"/>
                  </a:lnTo>
                  <a:lnTo>
                    <a:pt x="439" y="1147"/>
                  </a:lnTo>
                  <a:lnTo>
                    <a:pt x="439" y="1152"/>
                  </a:lnTo>
                  <a:lnTo>
                    <a:pt x="439" y="1158"/>
                  </a:lnTo>
                  <a:lnTo>
                    <a:pt x="439" y="1163"/>
                  </a:lnTo>
                  <a:lnTo>
                    <a:pt x="434" y="1168"/>
                  </a:lnTo>
                  <a:lnTo>
                    <a:pt x="434" y="1174"/>
                  </a:lnTo>
                  <a:lnTo>
                    <a:pt x="423" y="1184"/>
                  </a:lnTo>
                  <a:lnTo>
                    <a:pt x="418" y="1190"/>
                  </a:lnTo>
                  <a:lnTo>
                    <a:pt x="413" y="1190"/>
                  </a:lnTo>
                  <a:lnTo>
                    <a:pt x="413" y="1195"/>
                  </a:lnTo>
                  <a:lnTo>
                    <a:pt x="413" y="1200"/>
                  </a:lnTo>
                  <a:lnTo>
                    <a:pt x="407" y="1200"/>
                  </a:lnTo>
                  <a:lnTo>
                    <a:pt x="396" y="1206"/>
                  </a:lnTo>
                  <a:lnTo>
                    <a:pt x="380" y="1216"/>
                  </a:lnTo>
                  <a:lnTo>
                    <a:pt x="354" y="1222"/>
                  </a:lnTo>
                  <a:lnTo>
                    <a:pt x="348" y="1222"/>
                  </a:lnTo>
                  <a:lnTo>
                    <a:pt x="354" y="1222"/>
                  </a:lnTo>
                  <a:lnTo>
                    <a:pt x="348" y="1222"/>
                  </a:lnTo>
                  <a:lnTo>
                    <a:pt x="348" y="1227"/>
                  </a:lnTo>
                  <a:lnTo>
                    <a:pt x="343" y="1227"/>
                  </a:lnTo>
                  <a:lnTo>
                    <a:pt x="332" y="1233"/>
                  </a:lnTo>
                  <a:lnTo>
                    <a:pt x="316" y="1238"/>
                  </a:lnTo>
                  <a:lnTo>
                    <a:pt x="311" y="1238"/>
                  </a:lnTo>
                  <a:lnTo>
                    <a:pt x="305" y="1238"/>
                  </a:lnTo>
                  <a:lnTo>
                    <a:pt x="305" y="1243"/>
                  </a:lnTo>
                  <a:lnTo>
                    <a:pt x="300" y="1243"/>
                  </a:lnTo>
                  <a:lnTo>
                    <a:pt x="289" y="1243"/>
                  </a:lnTo>
                  <a:lnTo>
                    <a:pt x="284" y="1249"/>
                  </a:lnTo>
                  <a:lnTo>
                    <a:pt x="273" y="1254"/>
                  </a:lnTo>
                  <a:lnTo>
                    <a:pt x="268" y="1254"/>
                  </a:lnTo>
                  <a:lnTo>
                    <a:pt x="252" y="1265"/>
                  </a:lnTo>
                  <a:lnTo>
                    <a:pt x="241" y="1270"/>
                  </a:lnTo>
                  <a:lnTo>
                    <a:pt x="236" y="1270"/>
                  </a:lnTo>
                  <a:lnTo>
                    <a:pt x="225" y="1281"/>
                  </a:lnTo>
                  <a:lnTo>
                    <a:pt x="220" y="1281"/>
                  </a:lnTo>
                  <a:lnTo>
                    <a:pt x="220" y="1286"/>
                  </a:lnTo>
                  <a:lnTo>
                    <a:pt x="214" y="1292"/>
                  </a:lnTo>
                  <a:lnTo>
                    <a:pt x="209" y="1297"/>
                  </a:lnTo>
                  <a:lnTo>
                    <a:pt x="209" y="1302"/>
                  </a:lnTo>
                  <a:lnTo>
                    <a:pt x="209" y="1308"/>
                  </a:lnTo>
                  <a:lnTo>
                    <a:pt x="209" y="1302"/>
                  </a:lnTo>
                  <a:lnTo>
                    <a:pt x="209" y="1297"/>
                  </a:lnTo>
                  <a:lnTo>
                    <a:pt x="203" y="1297"/>
                  </a:lnTo>
                  <a:lnTo>
                    <a:pt x="209" y="1297"/>
                  </a:lnTo>
                  <a:lnTo>
                    <a:pt x="209" y="1302"/>
                  </a:lnTo>
                  <a:lnTo>
                    <a:pt x="209" y="1308"/>
                  </a:lnTo>
                  <a:lnTo>
                    <a:pt x="209" y="1302"/>
                  </a:lnTo>
                  <a:lnTo>
                    <a:pt x="209" y="1308"/>
                  </a:lnTo>
                  <a:lnTo>
                    <a:pt x="203" y="1308"/>
                  </a:lnTo>
                  <a:lnTo>
                    <a:pt x="203" y="1313"/>
                  </a:lnTo>
                  <a:lnTo>
                    <a:pt x="198" y="1318"/>
                  </a:lnTo>
                  <a:lnTo>
                    <a:pt x="193" y="1313"/>
                  </a:lnTo>
                  <a:lnTo>
                    <a:pt x="187" y="1318"/>
                  </a:lnTo>
                  <a:lnTo>
                    <a:pt x="187" y="1324"/>
                  </a:lnTo>
                  <a:lnTo>
                    <a:pt x="193" y="1318"/>
                  </a:lnTo>
                  <a:lnTo>
                    <a:pt x="187" y="1318"/>
                  </a:lnTo>
                  <a:lnTo>
                    <a:pt x="193" y="1318"/>
                  </a:lnTo>
                  <a:lnTo>
                    <a:pt x="198" y="1318"/>
                  </a:lnTo>
                  <a:lnTo>
                    <a:pt x="198" y="1324"/>
                  </a:lnTo>
                  <a:lnTo>
                    <a:pt x="203" y="1329"/>
                  </a:lnTo>
                  <a:lnTo>
                    <a:pt x="203" y="1334"/>
                  </a:lnTo>
                  <a:lnTo>
                    <a:pt x="203" y="1340"/>
                  </a:lnTo>
                  <a:lnTo>
                    <a:pt x="209" y="1345"/>
                  </a:lnTo>
                  <a:lnTo>
                    <a:pt x="209" y="1350"/>
                  </a:lnTo>
                  <a:lnTo>
                    <a:pt x="203" y="1350"/>
                  </a:lnTo>
                  <a:lnTo>
                    <a:pt x="209" y="1345"/>
                  </a:lnTo>
                  <a:lnTo>
                    <a:pt x="203" y="1334"/>
                  </a:lnTo>
                  <a:lnTo>
                    <a:pt x="209" y="1334"/>
                  </a:lnTo>
                  <a:lnTo>
                    <a:pt x="214" y="1340"/>
                  </a:lnTo>
                  <a:lnTo>
                    <a:pt x="214" y="1345"/>
                  </a:lnTo>
                  <a:lnTo>
                    <a:pt x="220" y="1345"/>
                  </a:lnTo>
                  <a:lnTo>
                    <a:pt x="225" y="1345"/>
                  </a:lnTo>
                  <a:lnTo>
                    <a:pt x="220" y="1340"/>
                  </a:lnTo>
                  <a:lnTo>
                    <a:pt x="220" y="1334"/>
                  </a:lnTo>
                  <a:lnTo>
                    <a:pt x="225" y="1329"/>
                  </a:lnTo>
                  <a:lnTo>
                    <a:pt x="230" y="1329"/>
                  </a:lnTo>
                  <a:lnTo>
                    <a:pt x="225" y="1345"/>
                  </a:lnTo>
                  <a:lnTo>
                    <a:pt x="225" y="1350"/>
                  </a:lnTo>
                  <a:lnTo>
                    <a:pt x="225" y="1356"/>
                  </a:lnTo>
                  <a:lnTo>
                    <a:pt x="225" y="1361"/>
                  </a:lnTo>
                  <a:lnTo>
                    <a:pt x="225" y="1372"/>
                  </a:lnTo>
                  <a:lnTo>
                    <a:pt x="225" y="1377"/>
                  </a:lnTo>
                  <a:lnTo>
                    <a:pt x="225" y="1383"/>
                  </a:lnTo>
                  <a:lnTo>
                    <a:pt x="225" y="1388"/>
                  </a:lnTo>
                  <a:lnTo>
                    <a:pt x="225" y="1393"/>
                  </a:lnTo>
                  <a:lnTo>
                    <a:pt x="220" y="1393"/>
                  </a:lnTo>
                  <a:lnTo>
                    <a:pt x="214" y="1393"/>
                  </a:lnTo>
                  <a:lnTo>
                    <a:pt x="182" y="1393"/>
                  </a:lnTo>
                  <a:lnTo>
                    <a:pt x="177" y="1393"/>
                  </a:lnTo>
                  <a:lnTo>
                    <a:pt x="171" y="1393"/>
                  </a:lnTo>
                  <a:lnTo>
                    <a:pt x="166" y="1388"/>
                  </a:lnTo>
                  <a:lnTo>
                    <a:pt x="166" y="1393"/>
                  </a:lnTo>
                  <a:lnTo>
                    <a:pt x="161" y="1393"/>
                  </a:lnTo>
                  <a:lnTo>
                    <a:pt x="161" y="1388"/>
                  </a:lnTo>
                  <a:lnTo>
                    <a:pt x="161" y="1367"/>
                  </a:lnTo>
                  <a:lnTo>
                    <a:pt x="155" y="1356"/>
                  </a:lnTo>
                  <a:lnTo>
                    <a:pt x="155" y="1350"/>
                  </a:lnTo>
                  <a:lnTo>
                    <a:pt x="155" y="1345"/>
                  </a:lnTo>
                  <a:lnTo>
                    <a:pt x="155" y="1334"/>
                  </a:lnTo>
                  <a:lnTo>
                    <a:pt x="155" y="1318"/>
                  </a:lnTo>
                  <a:lnTo>
                    <a:pt x="150" y="1318"/>
                  </a:lnTo>
                  <a:lnTo>
                    <a:pt x="150" y="1313"/>
                  </a:lnTo>
                  <a:lnTo>
                    <a:pt x="144" y="1308"/>
                  </a:lnTo>
                  <a:lnTo>
                    <a:pt x="144" y="1297"/>
                  </a:lnTo>
                  <a:lnTo>
                    <a:pt x="150" y="1292"/>
                  </a:lnTo>
                  <a:lnTo>
                    <a:pt x="150" y="1286"/>
                  </a:lnTo>
                  <a:lnTo>
                    <a:pt x="150" y="1281"/>
                  </a:lnTo>
                  <a:lnTo>
                    <a:pt x="144" y="1281"/>
                  </a:lnTo>
                  <a:lnTo>
                    <a:pt x="150" y="1275"/>
                  </a:lnTo>
                  <a:lnTo>
                    <a:pt x="150" y="1270"/>
                  </a:lnTo>
                  <a:lnTo>
                    <a:pt x="150" y="1265"/>
                  </a:lnTo>
                  <a:lnTo>
                    <a:pt x="150" y="1259"/>
                  </a:lnTo>
                  <a:lnTo>
                    <a:pt x="150" y="1243"/>
                  </a:lnTo>
                  <a:lnTo>
                    <a:pt x="150" y="1238"/>
                  </a:lnTo>
                  <a:lnTo>
                    <a:pt x="150" y="1233"/>
                  </a:lnTo>
                  <a:lnTo>
                    <a:pt x="150" y="1206"/>
                  </a:lnTo>
                  <a:lnTo>
                    <a:pt x="150" y="1190"/>
                  </a:lnTo>
                  <a:lnTo>
                    <a:pt x="150" y="1184"/>
                  </a:lnTo>
                  <a:lnTo>
                    <a:pt x="150" y="1174"/>
                  </a:lnTo>
                  <a:lnTo>
                    <a:pt x="139" y="1168"/>
                  </a:lnTo>
                  <a:lnTo>
                    <a:pt x="139" y="1152"/>
                  </a:lnTo>
                  <a:lnTo>
                    <a:pt x="139" y="1147"/>
                  </a:lnTo>
                  <a:lnTo>
                    <a:pt x="128" y="1141"/>
                  </a:lnTo>
                  <a:lnTo>
                    <a:pt x="123" y="1125"/>
                  </a:lnTo>
                  <a:lnTo>
                    <a:pt x="123" y="1115"/>
                  </a:lnTo>
                  <a:lnTo>
                    <a:pt x="112" y="1104"/>
                  </a:lnTo>
                  <a:lnTo>
                    <a:pt x="112" y="1099"/>
                  </a:lnTo>
                  <a:lnTo>
                    <a:pt x="112" y="1077"/>
                  </a:lnTo>
                  <a:lnTo>
                    <a:pt x="91" y="1018"/>
                  </a:lnTo>
                  <a:lnTo>
                    <a:pt x="91" y="1013"/>
                  </a:lnTo>
                  <a:lnTo>
                    <a:pt x="96" y="1013"/>
                  </a:lnTo>
                  <a:lnTo>
                    <a:pt x="107" y="1002"/>
                  </a:lnTo>
                  <a:lnTo>
                    <a:pt x="107" y="997"/>
                  </a:lnTo>
                  <a:lnTo>
                    <a:pt x="139" y="970"/>
                  </a:lnTo>
                  <a:lnTo>
                    <a:pt x="182" y="922"/>
                  </a:lnTo>
                  <a:lnTo>
                    <a:pt x="187" y="922"/>
                  </a:lnTo>
                  <a:lnTo>
                    <a:pt x="182" y="916"/>
                  </a:lnTo>
                  <a:lnTo>
                    <a:pt x="182" y="911"/>
                  </a:lnTo>
                  <a:lnTo>
                    <a:pt x="177" y="906"/>
                  </a:lnTo>
                  <a:lnTo>
                    <a:pt x="182" y="906"/>
                  </a:lnTo>
                  <a:lnTo>
                    <a:pt x="187" y="900"/>
                  </a:lnTo>
                  <a:lnTo>
                    <a:pt x="187" y="895"/>
                  </a:lnTo>
                  <a:lnTo>
                    <a:pt x="193" y="889"/>
                  </a:lnTo>
                  <a:lnTo>
                    <a:pt x="193" y="884"/>
                  </a:lnTo>
                  <a:lnTo>
                    <a:pt x="193" y="879"/>
                  </a:lnTo>
                  <a:lnTo>
                    <a:pt x="187" y="868"/>
                  </a:lnTo>
                  <a:lnTo>
                    <a:pt x="187" y="863"/>
                  </a:lnTo>
                  <a:lnTo>
                    <a:pt x="193" y="863"/>
                  </a:lnTo>
                  <a:lnTo>
                    <a:pt x="198" y="857"/>
                  </a:lnTo>
                  <a:lnTo>
                    <a:pt x="203" y="857"/>
                  </a:lnTo>
                  <a:lnTo>
                    <a:pt x="209" y="847"/>
                  </a:lnTo>
                  <a:lnTo>
                    <a:pt x="214" y="841"/>
                  </a:lnTo>
                  <a:lnTo>
                    <a:pt x="214" y="836"/>
                  </a:lnTo>
                  <a:lnTo>
                    <a:pt x="220" y="836"/>
                  </a:lnTo>
                  <a:lnTo>
                    <a:pt x="220" y="831"/>
                  </a:lnTo>
                  <a:lnTo>
                    <a:pt x="220" y="825"/>
                  </a:lnTo>
                  <a:lnTo>
                    <a:pt x="220" y="820"/>
                  </a:lnTo>
                  <a:lnTo>
                    <a:pt x="225" y="820"/>
                  </a:lnTo>
                  <a:lnTo>
                    <a:pt x="225" y="814"/>
                  </a:lnTo>
                  <a:lnTo>
                    <a:pt x="230" y="814"/>
                  </a:lnTo>
                  <a:lnTo>
                    <a:pt x="230" y="809"/>
                  </a:lnTo>
                  <a:lnTo>
                    <a:pt x="236" y="793"/>
                  </a:lnTo>
                  <a:lnTo>
                    <a:pt x="236" y="788"/>
                  </a:lnTo>
                  <a:lnTo>
                    <a:pt x="230" y="788"/>
                  </a:lnTo>
                  <a:lnTo>
                    <a:pt x="230" y="782"/>
                  </a:lnTo>
                  <a:lnTo>
                    <a:pt x="225" y="782"/>
                  </a:lnTo>
                  <a:lnTo>
                    <a:pt x="220" y="782"/>
                  </a:lnTo>
                  <a:lnTo>
                    <a:pt x="220" y="777"/>
                  </a:lnTo>
                  <a:lnTo>
                    <a:pt x="220" y="772"/>
                  </a:lnTo>
                  <a:lnTo>
                    <a:pt x="220" y="766"/>
                  </a:lnTo>
                  <a:lnTo>
                    <a:pt x="214" y="766"/>
                  </a:lnTo>
                  <a:lnTo>
                    <a:pt x="214" y="761"/>
                  </a:lnTo>
                  <a:lnTo>
                    <a:pt x="214" y="755"/>
                  </a:lnTo>
                  <a:lnTo>
                    <a:pt x="220" y="750"/>
                  </a:lnTo>
                  <a:lnTo>
                    <a:pt x="220" y="745"/>
                  </a:lnTo>
                  <a:lnTo>
                    <a:pt x="220" y="734"/>
                  </a:lnTo>
                  <a:lnTo>
                    <a:pt x="220" y="729"/>
                  </a:lnTo>
                  <a:lnTo>
                    <a:pt x="220" y="723"/>
                  </a:lnTo>
                  <a:lnTo>
                    <a:pt x="214" y="723"/>
                  </a:lnTo>
                  <a:lnTo>
                    <a:pt x="214" y="729"/>
                  </a:lnTo>
                  <a:lnTo>
                    <a:pt x="209" y="729"/>
                  </a:lnTo>
                  <a:lnTo>
                    <a:pt x="209" y="723"/>
                  </a:lnTo>
                  <a:lnTo>
                    <a:pt x="209" y="718"/>
                  </a:lnTo>
                  <a:lnTo>
                    <a:pt x="209" y="713"/>
                  </a:lnTo>
                  <a:lnTo>
                    <a:pt x="209" y="707"/>
                  </a:lnTo>
                  <a:lnTo>
                    <a:pt x="214" y="707"/>
                  </a:lnTo>
                  <a:lnTo>
                    <a:pt x="220" y="707"/>
                  </a:lnTo>
                  <a:lnTo>
                    <a:pt x="225" y="707"/>
                  </a:lnTo>
                  <a:lnTo>
                    <a:pt x="225" y="702"/>
                  </a:lnTo>
                  <a:lnTo>
                    <a:pt x="230" y="697"/>
                  </a:lnTo>
                  <a:lnTo>
                    <a:pt x="225" y="691"/>
                  </a:lnTo>
                  <a:lnTo>
                    <a:pt x="225" y="686"/>
                  </a:lnTo>
                  <a:lnTo>
                    <a:pt x="220" y="686"/>
                  </a:lnTo>
                  <a:lnTo>
                    <a:pt x="225" y="680"/>
                  </a:lnTo>
                  <a:lnTo>
                    <a:pt x="230" y="680"/>
                  </a:lnTo>
                  <a:lnTo>
                    <a:pt x="236" y="680"/>
                  </a:lnTo>
                  <a:lnTo>
                    <a:pt x="236" y="675"/>
                  </a:lnTo>
                  <a:lnTo>
                    <a:pt x="236" y="670"/>
                  </a:lnTo>
                  <a:lnTo>
                    <a:pt x="230" y="664"/>
                  </a:lnTo>
                  <a:lnTo>
                    <a:pt x="230" y="659"/>
                  </a:lnTo>
                  <a:lnTo>
                    <a:pt x="230" y="654"/>
                  </a:lnTo>
                  <a:lnTo>
                    <a:pt x="230" y="648"/>
                  </a:lnTo>
                  <a:lnTo>
                    <a:pt x="230" y="643"/>
                  </a:lnTo>
                  <a:lnTo>
                    <a:pt x="225" y="643"/>
                  </a:lnTo>
                  <a:lnTo>
                    <a:pt x="225" y="638"/>
                  </a:lnTo>
                  <a:lnTo>
                    <a:pt x="230" y="638"/>
                  </a:lnTo>
                  <a:lnTo>
                    <a:pt x="230" y="632"/>
                  </a:lnTo>
                  <a:lnTo>
                    <a:pt x="230" y="627"/>
                  </a:lnTo>
                  <a:lnTo>
                    <a:pt x="230" y="621"/>
                  </a:lnTo>
                  <a:lnTo>
                    <a:pt x="236" y="621"/>
                  </a:lnTo>
                  <a:lnTo>
                    <a:pt x="230" y="621"/>
                  </a:lnTo>
                  <a:lnTo>
                    <a:pt x="236" y="621"/>
                  </a:lnTo>
                  <a:lnTo>
                    <a:pt x="230" y="616"/>
                  </a:lnTo>
                  <a:lnTo>
                    <a:pt x="236" y="616"/>
                  </a:lnTo>
                  <a:lnTo>
                    <a:pt x="230" y="616"/>
                  </a:lnTo>
                  <a:lnTo>
                    <a:pt x="236" y="611"/>
                  </a:lnTo>
                  <a:lnTo>
                    <a:pt x="236" y="605"/>
                  </a:lnTo>
                  <a:lnTo>
                    <a:pt x="230" y="605"/>
                  </a:lnTo>
                  <a:lnTo>
                    <a:pt x="230" y="600"/>
                  </a:lnTo>
                  <a:lnTo>
                    <a:pt x="230" y="595"/>
                  </a:lnTo>
                  <a:lnTo>
                    <a:pt x="230" y="589"/>
                  </a:lnTo>
                  <a:lnTo>
                    <a:pt x="236" y="584"/>
                  </a:lnTo>
                  <a:lnTo>
                    <a:pt x="230" y="579"/>
                  </a:lnTo>
                  <a:lnTo>
                    <a:pt x="230" y="568"/>
                  </a:lnTo>
                  <a:lnTo>
                    <a:pt x="225" y="562"/>
                  </a:lnTo>
                  <a:lnTo>
                    <a:pt x="220" y="552"/>
                  </a:lnTo>
                  <a:lnTo>
                    <a:pt x="220" y="546"/>
                  </a:lnTo>
                  <a:lnTo>
                    <a:pt x="225" y="546"/>
                  </a:lnTo>
                  <a:lnTo>
                    <a:pt x="230" y="536"/>
                  </a:lnTo>
                  <a:lnTo>
                    <a:pt x="230" y="530"/>
                  </a:lnTo>
                  <a:lnTo>
                    <a:pt x="225" y="530"/>
                  </a:lnTo>
                  <a:lnTo>
                    <a:pt x="220" y="530"/>
                  </a:lnTo>
                  <a:lnTo>
                    <a:pt x="214" y="530"/>
                  </a:lnTo>
                  <a:lnTo>
                    <a:pt x="209" y="530"/>
                  </a:lnTo>
                  <a:lnTo>
                    <a:pt x="209" y="525"/>
                  </a:lnTo>
                  <a:lnTo>
                    <a:pt x="209" y="520"/>
                  </a:lnTo>
                  <a:lnTo>
                    <a:pt x="187" y="514"/>
                  </a:lnTo>
                  <a:lnTo>
                    <a:pt x="182" y="509"/>
                  </a:lnTo>
                  <a:lnTo>
                    <a:pt x="177" y="509"/>
                  </a:lnTo>
                  <a:lnTo>
                    <a:pt x="171" y="509"/>
                  </a:lnTo>
                  <a:lnTo>
                    <a:pt x="150" y="509"/>
                  </a:lnTo>
                  <a:lnTo>
                    <a:pt x="139" y="504"/>
                  </a:lnTo>
                  <a:lnTo>
                    <a:pt x="139" y="498"/>
                  </a:lnTo>
                  <a:lnTo>
                    <a:pt x="134" y="498"/>
                  </a:lnTo>
                  <a:lnTo>
                    <a:pt x="134" y="493"/>
                  </a:lnTo>
                  <a:lnTo>
                    <a:pt x="128" y="493"/>
                  </a:lnTo>
                  <a:lnTo>
                    <a:pt x="128" y="487"/>
                  </a:lnTo>
                  <a:lnTo>
                    <a:pt x="123" y="487"/>
                  </a:lnTo>
                  <a:lnTo>
                    <a:pt x="118" y="487"/>
                  </a:lnTo>
                  <a:lnTo>
                    <a:pt x="112" y="487"/>
                  </a:lnTo>
                  <a:lnTo>
                    <a:pt x="107" y="482"/>
                  </a:lnTo>
                  <a:lnTo>
                    <a:pt x="102" y="482"/>
                  </a:lnTo>
                  <a:lnTo>
                    <a:pt x="96" y="477"/>
                  </a:lnTo>
                  <a:lnTo>
                    <a:pt x="91" y="471"/>
                  </a:lnTo>
                  <a:lnTo>
                    <a:pt x="85" y="471"/>
                  </a:lnTo>
                  <a:lnTo>
                    <a:pt x="80" y="471"/>
                  </a:lnTo>
                  <a:lnTo>
                    <a:pt x="80" y="466"/>
                  </a:lnTo>
                  <a:lnTo>
                    <a:pt x="75" y="466"/>
                  </a:lnTo>
                  <a:lnTo>
                    <a:pt x="75" y="471"/>
                  </a:lnTo>
                  <a:lnTo>
                    <a:pt x="69" y="471"/>
                  </a:lnTo>
                  <a:lnTo>
                    <a:pt x="64" y="477"/>
                  </a:lnTo>
                  <a:lnTo>
                    <a:pt x="64" y="471"/>
                  </a:lnTo>
                  <a:lnTo>
                    <a:pt x="59" y="471"/>
                  </a:lnTo>
                  <a:lnTo>
                    <a:pt x="16" y="471"/>
                  </a:lnTo>
                  <a:lnTo>
                    <a:pt x="16" y="439"/>
                  </a:lnTo>
                  <a:lnTo>
                    <a:pt x="16" y="434"/>
                  </a:lnTo>
                  <a:lnTo>
                    <a:pt x="10" y="434"/>
                  </a:lnTo>
                  <a:lnTo>
                    <a:pt x="16" y="428"/>
                  </a:lnTo>
                  <a:lnTo>
                    <a:pt x="16" y="423"/>
                  </a:lnTo>
                  <a:lnTo>
                    <a:pt x="16" y="418"/>
                  </a:lnTo>
                  <a:lnTo>
                    <a:pt x="16" y="412"/>
                  </a:lnTo>
                  <a:lnTo>
                    <a:pt x="10" y="412"/>
                  </a:lnTo>
                  <a:lnTo>
                    <a:pt x="10" y="407"/>
                  </a:lnTo>
                  <a:lnTo>
                    <a:pt x="5" y="407"/>
                  </a:lnTo>
                  <a:lnTo>
                    <a:pt x="5" y="402"/>
                  </a:lnTo>
                  <a:lnTo>
                    <a:pt x="5" y="396"/>
                  </a:lnTo>
                  <a:lnTo>
                    <a:pt x="0" y="396"/>
                  </a:lnTo>
                  <a:lnTo>
                    <a:pt x="0" y="391"/>
                  </a:lnTo>
                  <a:lnTo>
                    <a:pt x="0" y="386"/>
                  </a:lnTo>
                  <a:lnTo>
                    <a:pt x="10" y="380"/>
                  </a:lnTo>
                  <a:lnTo>
                    <a:pt x="27" y="375"/>
                  </a:lnTo>
                  <a:lnTo>
                    <a:pt x="37" y="370"/>
                  </a:lnTo>
                  <a:lnTo>
                    <a:pt x="48" y="364"/>
                  </a:lnTo>
                  <a:lnTo>
                    <a:pt x="69" y="359"/>
                  </a:lnTo>
                  <a:lnTo>
                    <a:pt x="75" y="359"/>
                  </a:lnTo>
                  <a:lnTo>
                    <a:pt x="80" y="359"/>
                  </a:lnTo>
                  <a:lnTo>
                    <a:pt x="85" y="353"/>
                  </a:lnTo>
                  <a:lnTo>
                    <a:pt x="107" y="353"/>
                  </a:lnTo>
                  <a:lnTo>
                    <a:pt x="123" y="343"/>
                  </a:lnTo>
                  <a:lnTo>
                    <a:pt x="134" y="343"/>
                  </a:lnTo>
                  <a:lnTo>
                    <a:pt x="144" y="332"/>
                  </a:lnTo>
                  <a:lnTo>
                    <a:pt x="155" y="332"/>
                  </a:lnTo>
                  <a:lnTo>
                    <a:pt x="171" y="327"/>
                  </a:lnTo>
                  <a:lnTo>
                    <a:pt x="187" y="321"/>
                  </a:lnTo>
                  <a:lnTo>
                    <a:pt x="198" y="316"/>
                  </a:lnTo>
                  <a:lnTo>
                    <a:pt x="252" y="300"/>
                  </a:lnTo>
                  <a:close/>
                </a:path>
              </a:pathLst>
            </a:custGeom>
            <a:solidFill>
              <a:srgbClr val="FFE56F"/>
            </a:solidFill>
            <a:ln w="9525">
              <a:solidFill>
                <a:srgbClr val="808080"/>
              </a:solidFill>
              <a:round/>
              <a:headEnd/>
              <a:tailEnd/>
            </a:ln>
          </p:spPr>
          <p:txBody>
            <a:bodyPr/>
            <a:lstStyle/>
            <a:p>
              <a:endParaRPr lang="en-US" sz="2400" dirty="0"/>
            </a:p>
          </p:txBody>
        </p:sp>
        <p:grpSp>
          <p:nvGrpSpPr>
            <p:cNvPr id="126" name="Group 58"/>
            <p:cNvGrpSpPr>
              <a:grpSpLocks noChangeAspect="1"/>
            </p:cNvGrpSpPr>
            <p:nvPr>
              <p:custDataLst>
                <p:tags r:id="rId4"/>
              </p:custDataLst>
            </p:nvPr>
          </p:nvGrpSpPr>
          <p:grpSpPr bwMode="auto">
            <a:xfrm>
              <a:off x="4322620" y="2589945"/>
              <a:ext cx="339012" cy="384586"/>
              <a:chOff x="2555" y="2549"/>
              <a:chExt cx="520" cy="577"/>
            </a:xfrm>
          </p:grpSpPr>
          <p:sp>
            <p:nvSpPr>
              <p:cNvPr id="128" name="Freeform 59"/>
              <p:cNvSpPr>
                <a:spLocks noChangeAspect="1"/>
              </p:cNvSpPr>
              <p:nvPr>
                <p:custDataLst>
                  <p:tags r:id="rId54"/>
                </p:custDataLst>
              </p:nvPr>
            </p:nvSpPr>
            <p:spPr bwMode="auto">
              <a:xfrm>
                <a:off x="2555" y="2611"/>
                <a:ext cx="520" cy="515"/>
              </a:xfrm>
              <a:custGeom>
                <a:avLst/>
                <a:gdLst/>
                <a:ahLst/>
                <a:cxnLst>
                  <a:cxn ang="0">
                    <a:pos x="102" y="0"/>
                  </a:cxn>
                  <a:cxn ang="0">
                    <a:pos x="144" y="0"/>
                  </a:cxn>
                  <a:cxn ang="0">
                    <a:pos x="228" y="0"/>
                  </a:cxn>
                  <a:cxn ang="0">
                    <a:pos x="246" y="24"/>
                  </a:cxn>
                  <a:cxn ang="0">
                    <a:pos x="258" y="54"/>
                  </a:cxn>
                  <a:cxn ang="0">
                    <a:pos x="270" y="84"/>
                  </a:cxn>
                  <a:cxn ang="0">
                    <a:pos x="288" y="108"/>
                  </a:cxn>
                  <a:cxn ang="0">
                    <a:pos x="312" y="108"/>
                  </a:cxn>
                  <a:cxn ang="0">
                    <a:pos x="348" y="108"/>
                  </a:cxn>
                  <a:cxn ang="0">
                    <a:pos x="384" y="78"/>
                  </a:cxn>
                  <a:cxn ang="0">
                    <a:pos x="426" y="54"/>
                  </a:cxn>
                  <a:cxn ang="0">
                    <a:pos x="498" y="78"/>
                  </a:cxn>
                  <a:cxn ang="0">
                    <a:pos x="498" y="90"/>
                  </a:cxn>
                  <a:cxn ang="0">
                    <a:pos x="504" y="132"/>
                  </a:cxn>
                  <a:cxn ang="0">
                    <a:pos x="504" y="168"/>
                  </a:cxn>
                  <a:cxn ang="0">
                    <a:pos x="510" y="192"/>
                  </a:cxn>
                  <a:cxn ang="0">
                    <a:pos x="522" y="228"/>
                  </a:cxn>
                  <a:cxn ang="0">
                    <a:pos x="516" y="252"/>
                  </a:cxn>
                  <a:cxn ang="0">
                    <a:pos x="534" y="258"/>
                  </a:cxn>
                  <a:cxn ang="0">
                    <a:pos x="564" y="264"/>
                  </a:cxn>
                  <a:cxn ang="0">
                    <a:pos x="588" y="258"/>
                  </a:cxn>
                  <a:cxn ang="0">
                    <a:pos x="612" y="264"/>
                  </a:cxn>
                  <a:cxn ang="0">
                    <a:pos x="612" y="294"/>
                  </a:cxn>
                  <a:cxn ang="0">
                    <a:pos x="612" y="330"/>
                  </a:cxn>
                  <a:cxn ang="0">
                    <a:pos x="510" y="516"/>
                  </a:cxn>
                  <a:cxn ang="0">
                    <a:pos x="540" y="552"/>
                  </a:cxn>
                  <a:cxn ang="0">
                    <a:pos x="564" y="576"/>
                  </a:cxn>
                  <a:cxn ang="0">
                    <a:pos x="480" y="606"/>
                  </a:cxn>
                  <a:cxn ang="0">
                    <a:pos x="444" y="606"/>
                  </a:cxn>
                  <a:cxn ang="0">
                    <a:pos x="420" y="600"/>
                  </a:cxn>
                  <a:cxn ang="0">
                    <a:pos x="390" y="594"/>
                  </a:cxn>
                  <a:cxn ang="0">
                    <a:pos x="384" y="594"/>
                  </a:cxn>
                  <a:cxn ang="0">
                    <a:pos x="354" y="594"/>
                  </a:cxn>
                  <a:cxn ang="0">
                    <a:pos x="330" y="576"/>
                  </a:cxn>
                  <a:cxn ang="0">
                    <a:pos x="108" y="576"/>
                  </a:cxn>
                  <a:cxn ang="0">
                    <a:pos x="84" y="558"/>
                  </a:cxn>
                  <a:cxn ang="0">
                    <a:pos x="60" y="552"/>
                  </a:cxn>
                  <a:cxn ang="0">
                    <a:pos x="36" y="564"/>
                  </a:cxn>
                  <a:cxn ang="0">
                    <a:pos x="0" y="570"/>
                  </a:cxn>
                  <a:cxn ang="0">
                    <a:pos x="0" y="522"/>
                  </a:cxn>
                  <a:cxn ang="0">
                    <a:pos x="6" y="492"/>
                  </a:cxn>
                  <a:cxn ang="0">
                    <a:pos x="18" y="456"/>
                  </a:cxn>
                  <a:cxn ang="0">
                    <a:pos x="30" y="426"/>
                  </a:cxn>
                  <a:cxn ang="0">
                    <a:pos x="30" y="396"/>
                  </a:cxn>
                  <a:cxn ang="0">
                    <a:pos x="36" y="384"/>
                  </a:cxn>
                  <a:cxn ang="0">
                    <a:pos x="42" y="372"/>
                  </a:cxn>
                  <a:cxn ang="0">
                    <a:pos x="66" y="342"/>
                  </a:cxn>
                  <a:cxn ang="0">
                    <a:pos x="84" y="330"/>
                  </a:cxn>
                  <a:cxn ang="0">
                    <a:pos x="96" y="312"/>
                  </a:cxn>
                  <a:cxn ang="0">
                    <a:pos x="102" y="276"/>
                  </a:cxn>
                  <a:cxn ang="0">
                    <a:pos x="96" y="240"/>
                  </a:cxn>
                  <a:cxn ang="0">
                    <a:pos x="90" y="216"/>
                  </a:cxn>
                  <a:cxn ang="0">
                    <a:pos x="72" y="192"/>
                  </a:cxn>
                  <a:cxn ang="0">
                    <a:pos x="60" y="156"/>
                  </a:cxn>
                  <a:cxn ang="0">
                    <a:pos x="60" y="162"/>
                  </a:cxn>
                  <a:cxn ang="0">
                    <a:pos x="84" y="138"/>
                  </a:cxn>
                  <a:cxn ang="0">
                    <a:pos x="78" y="120"/>
                  </a:cxn>
                  <a:cxn ang="0">
                    <a:pos x="66" y="90"/>
                  </a:cxn>
                  <a:cxn ang="0">
                    <a:pos x="54" y="60"/>
                  </a:cxn>
                  <a:cxn ang="0">
                    <a:pos x="36" y="30"/>
                  </a:cxn>
                  <a:cxn ang="0">
                    <a:pos x="24" y="12"/>
                  </a:cxn>
                  <a:cxn ang="0">
                    <a:pos x="54" y="12"/>
                  </a:cxn>
                </a:cxnLst>
                <a:rect l="0" t="0" r="r" b="b"/>
                <a:pathLst>
                  <a:path w="612" h="606">
                    <a:moveTo>
                      <a:pt x="60" y="0"/>
                    </a:moveTo>
                    <a:lnTo>
                      <a:pt x="66" y="0"/>
                    </a:lnTo>
                    <a:lnTo>
                      <a:pt x="72" y="0"/>
                    </a:lnTo>
                    <a:lnTo>
                      <a:pt x="78" y="0"/>
                    </a:lnTo>
                    <a:lnTo>
                      <a:pt x="84" y="0"/>
                    </a:lnTo>
                    <a:lnTo>
                      <a:pt x="90" y="0"/>
                    </a:lnTo>
                    <a:lnTo>
                      <a:pt x="102" y="0"/>
                    </a:lnTo>
                    <a:lnTo>
                      <a:pt x="108" y="0"/>
                    </a:lnTo>
                    <a:lnTo>
                      <a:pt x="114" y="0"/>
                    </a:lnTo>
                    <a:lnTo>
                      <a:pt x="120" y="0"/>
                    </a:lnTo>
                    <a:lnTo>
                      <a:pt x="126" y="0"/>
                    </a:lnTo>
                    <a:lnTo>
                      <a:pt x="132" y="0"/>
                    </a:lnTo>
                    <a:lnTo>
                      <a:pt x="138" y="0"/>
                    </a:lnTo>
                    <a:lnTo>
                      <a:pt x="144" y="0"/>
                    </a:lnTo>
                    <a:lnTo>
                      <a:pt x="150" y="0"/>
                    </a:lnTo>
                    <a:lnTo>
                      <a:pt x="156" y="0"/>
                    </a:lnTo>
                    <a:lnTo>
                      <a:pt x="168" y="0"/>
                    </a:lnTo>
                    <a:lnTo>
                      <a:pt x="186" y="0"/>
                    </a:lnTo>
                    <a:lnTo>
                      <a:pt x="192" y="0"/>
                    </a:lnTo>
                    <a:lnTo>
                      <a:pt x="204" y="0"/>
                    </a:lnTo>
                    <a:lnTo>
                      <a:pt x="228" y="0"/>
                    </a:lnTo>
                    <a:lnTo>
                      <a:pt x="234" y="0"/>
                    </a:lnTo>
                    <a:lnTo>
                      <a:pt x="240" y="0"/>
                    </a:lnTo>
                    <a:lnTo>
                      <a:pt x="240" y="6"/>
                    </a:lnTo>
                    <a:lnTo>
                      <a:pt x="240" y="12"/>
                    </a:lnTo>
                    <a:lnTo>
                      <a:pt x="246" y="12"/>
                    </a:lnTo>
                    <a:lnTo>
                      <a:pt x="246" y="18"/>
                    </a:lnTo>
                    <a:lnTo>
                      <a:pt x="246" y="24"/>
                    </a:lnTo>
                    <a:lnTo>
                      <a:pt x="246" y="30"/>
                    </a:lnTo>
                    <a:lnTo>
                      <a:pt x="246" y="36"/>
                    </a:lnTo>
                    <a:lnTo>
                      <a:pt x="252" y="36"/>
                    </a:lnTo>
                    <a:lnTo>
                      <a:pt x="252" y="42"/>
                    </a:lnTo>
                    <a:lnTo>
                      <a:pt x="252" y="48"/>
                    </a:lnTo>
                    <a:lnTo>
                      <a:pt x="258" y="48"/>
                    </a:lnTo>
                    <a:lnTo>
                      <a:pt x="258" y="54"/>
                    </a:lnTo>
                    <a:lnTo>
                      <a:pt x="258" y="60"/>
                    </a:lnTo>
                    <a:lnTo>
                      <a:pt x="258" y="66"/>
                    </a:lnTo>
                    <a:lnTo>
                      <a:pt x="258" y="72"/>
                    </a:lnTo>
                    <a:lnTo>
                      <a:pt x="264" y="72"/>
                    </a:lnTo>
                    <a:lnTo>
                      <a:pt x="264" y="78"/>
                    </a:lnTo>
                    <a:lnTo>
                      <a:pt x="270" y="78"/>
                    </a:lnTo>
                    <a:lnTo>
                      <a:pt x="270" y="84"/>
                    </a:lnTo>
                    <a:lnTo>
                      <a:pt x="270" y="90"/>
                    </a:lnTo>
                    <a:lnTo>
                      <a:pt x="276" y="90"/>
                    </a:lnTo>
                    <a:lnTo>
                      <a:pt x="276" y="96"/>
                    </a:lnTo>
                    <a:lnTo>
                      <a:pt x="282" y="96"/>
                    </a:lnTo>
                    <a:lnTo>
                      <a:pt x="282" y="102"/>
                    </a:lnTo>
                    <a:lnTo>
                      <a:pt x="282" y="108"/>
                    </a:lnTo>
                    <a:lnTo>
                      <a:pt x="288" y="108"/>
                    </a:lnTo>
                    <a:lnTo>
                      <a:pt x="288" y="114"/>
                    </a:lnTo>
                    <a:lnTo>
                      <a:pt x="294" y="114"/>
                    </a:lnTo>
                    <a:lnTo>
                      <a:pt x="300" y="114"/>
                    </a:lnTo>
                    <a:lnTo>
                      <a:pt x="306" y="108"/>
                    </a:lnTo>
                    <a:lnTo>
                      <a:pt x="306" y="114"/>
                    </a:lnTo>
                    <a:lnTo>
                      <a:pt x="312" y="114"/>
                    </a:lnTo>
                    <a:lnTo>
                      <a:pt x="312" y="108"/>
                    </a:lnTo>
                    <a:lnTo>
                      <a:pt x="318" y="108"/>
                    </a:lnTo>
                    <a:lnTo>
                      <a:pt x="324" y="108"/>
                    </a:lnTo>
                    <a:lnTo>
                      <a:pt x="330" y="108"/>
                    </a:lnTo>
                    <a:lnTo>
                      <a:pt x="336" y="108"/>
                    </a:lnTo>
                    <a:lnTo>
                      <a:pt x="336" y="102"/>
                    </a:lnTo>
                    <a:lnTo>
                      <a:pt x="348" y="102"/>
                    </a:lnTo>
                    <a:lnTo>
                      <a:pt x="348" y="108"/>
                    </a:lnTo>
                    <a:lnTo>
                      <a:pt x="378" y="108"/>
                    </a:lnTo>
                    <a:lnTo>
                      <a:pt x="378" y="102"/>
                    </a:lnTo>
                    <a:lnTo>
                      <a:pt x="378" y="96"/>
                    </a:lnTo>
                    <a:lnTo>
                      <a:pt x="378" y="90"/>
                    </a:lnTo>
                    <a:lnTo>
                      <a:pt x="378" y="84"/>
                    </a:lnTo>
                    <a:lnTo>
                      <a:pt x="384" y="84"/>
                    </a:lnTo>
                    <a:lnTo>
                      <a:pt x="384" y="78"/>
                    </a:lnTo>
                    <a:lnTo>
                      <a:pt x="384" y="72"/>
                    </a:lnTo>
                    <a:lnTo>
                      <a:pt x="384" y="66"/>
                    </a:lnTo>
                    <a:lnTo>
                      <a:pt x="384" y="60"/>
                    </a:lnTo>
                    <a:lnTo>
                      <a:pt x="390" y="60"/>
                    </a:lnTo>
                    <a:lnTo>
                      <a:pt x="384" y="60"/>
                    </a:lnTo>
                    <a:lnTo>
                      <a:pt x="426" y="60"/>
                    </a:lnTo>
                    <a:lnTo>
                      <a:pt x="426" y="54"/>
                    </a:lnTo>
                    <a:lnTo>
                      <a:pt x="438" y="54"/>
                    </a:lnTo>
                    <a:lnTo>
                      <a:pt x="438" y="60"/>
                    </a:lnTo>
                    <a:lnTo>
                      <a:pt x="438" y="66"/>
                    </a:lnTo>
                    <a:lnTo>
                      <a:pt x="438" y="72"/>
                    </a:lnTo>
                    <a:lnTo>
                      <a:pt x="456" y="72"/>
                    </a:lnTo>
                    <a:lnTo>
                      <a:pt x="498" y="72"/>
                    </a:lnTo>
                    <a:lnTo>
                      <a:pt x="498" y="78"/>
                    </a:lnTo>
                    <a:lnTo>
                      <a:pt x="504" y="78"/>
                    </a:lnTo>
                    <a:lnTo>
                      <a:pt x="498" y="78"/>
                    </a:lnTo>
                    <a:lnTo>
                      <a:pt x="504" y="78"/>
                    </a:lnTo>
                    <a:lnTo>
                      <a:pt x="498" y="84"/>
                    </a:lnTo>
                    <a:lnTo>
                      <a:pt x="504" y="84"/>
                    </a:lnTo>
                    <a:lnTo>
                      <a:pt x="498" y="84"/>
                    </a:lnTo>
                    <a:lnTo>
                      <a:pt x="498" y="90"/>
                    </a:lnTo>
                    <a:lnTo>
                      <a:pt x="498" y="96"/>
                    </a:lnTo>
                    <a:lnTo>
                      <a:pt x="498" y="102"/>
                    </a:lnTo>
                    <a:lnTo>
                      <a:pt x="498" y="108"/>
                    </a:lnTo>
                    <a:lnTo>
                      <a:pt x="504" y="114"/>
                    </a:lnTo>
                    <a:lnTo>
                      <a:pt x="504" y="120"/>
                    </a:lnTo>
                    <a:lnTo>
                      <a:pt x="504" y="126"/>
                    </a:lnTo>
                    <a:lnTo>
                      <a:pt x="504" y="132"/>
                    </a:lnTo>
                    <a:lnTo>
                      <a:pt x="504" y="138"/>
                    </a:lnTo>
                    <a:lnTo>
                      <a:pt x="504" y="144"/>
                    </a:lnTo>
                    <a:lnTo>
                      <a:pt x="504" y="150"/>
                    </a:lnTo>
                    <a:lnTo>
                      <a:pt x="504" y="156"/>
                    </a:lnTo>
                    <a:lnTo>
                      <a:pt x="504" y="162"/>
                    </a:lnTo>
                    <a:lnTo>
                      <a:pt x="498" y="162"/>
                    </a:lnTo>
                    <a:lnTo>
                      <a:pt x="504" y="168"/>
                    </a:lnTo>
                    <a:lnTo>
                      <a:pt x="498" y="168"/>
                    </a:lnTo>
                    <a:lnTo>
                      <a:pt x="498" y="174"/>
                    </a:lnTo>
                    <a:lnTo>
                      <a:pt x="498" y="180"/>
                    </a:lnTo>
                    <a:lnTo>
                      <a:pt x="498" y="186"/>
                    </a:lnTo>
                    <a:lnTo>
                      <a:pt x="504" y="186"/>
                    </a:lnTo>
                    <a:lnTo>
                      <a:pt x="504" y="192"/>
                    </a:lnTo>
                    <a:lnTo>
                      <a:pt x="510" y="192"/>
                    </a:lnTo>
                    <a:lnTo>
                      <a:pt x="510" y="198"/>
                    </a:lnTo>
                    <a:lnTo>
                      <a:pt x="516" y="198"/>
                    </a:lnTo>
                    <a:lnTo>
                      <a:pt x="516" y="204"/>
                    </a:lnTo>
                    <a:lnTo>
                      <a:pt x="522" y="210"/>
                    </a:lnTo>
                    <a:lnTo>
                      <a:pt x="522" y="216"/>
                    </a:lnTo>
                    <a:lnTo>
                      <a:pt x="522" y="222"/>
                    </a:lnTo>
                    <a:lnTo>
                      <a:pt x="522" y="228"/>
                    </a:lnTo>
                    <a:lnTo>
                      <a:pt x="522" y="234"/>
                    </a:lnTo>
                    <a:lnTo>
                      <a:pt x="522" y="240"/>
                    </a:lnTo>
                    <a:lnTo>
                      <a:pt x="528" y="240"/>
                    </a:lnTo>
                    <a:lnTo>
                      <a:pt x="528" y="246"/>
                    </a:lnTo>
                    <a:lnTo>
                      <a:pt x="522" y="246"/>
                    </a:lnTo>
                    <a:lnTo>
                      <a:pt x="516" y="246"/>
                    </a:lnTo>
                    <a:lnTo>
                      <a:pt x="516" y="252"/>
                    </a:lnTo>
                    <a:lnTo>
                      <a:pt x="516" y="258"/>
                    </a:lnTo>
                    <a:lnTo>
                      <a:pt x="522" y="258"/>
                    </a:lnTo>
                    <a:lnTo>
                      <a:pt x="522" y="264"/>
                    </a:lnTo>
                    <a:lnTo>
                      <a:pt x="522" y="270"/>
                    </a:lnTo>
                    <a:lnTo>
                      <a:pt x="528" y="264"/>
                    </a:lnTo>
                    <a:lnTo>
                      <a:pt x="534" y="264"/>
                    </a:lnTo>
                    <a:lnTo>
                      <a:pt x="534" y="258"/>
                    </a:lnTo>
                    <a:lnTo>
                      <a:pt x="540" y="258"/>
                    </a:lnTo>
                    <a:lnTo>
                      <a:pt x="546" y="264"/>
                    </a:lnTo>
                    <a:lnTo>
                      <a:pt x="546" y="258"/>
                    </a:lnTo>
                    <a:lnTo>
                      <a:pt x="552" y="258"/>
                    </a:lnTo>
                    <a:lnTo>
                      <a:pt x="558" y="258"/>
                    </a:lnTo>
                    <a:lnTo>
                      <a:pt x="558" y="264"/>
                    </a:lnTo>
                    <a:lnTo>
                      <a:pt x="564" y="264"/>
                    </a:lnTo>
                    <a:lnTo>
                      <a:pt x="564" y="258"/>
                    </a:lnTo>
                    <a:lnTo>
                      <a:pt x="570" y="258"/>
                    </a:lnTo>
                    <a:lnTo>
                      <a:pt x="576" y="258"/>
                    </a:lnTo>
                    <a:lnTo>
                      <a:pt x="576" y="252"/>
                    </a:lnTo>
                    <a:lnTo>
                      <a:pt x="582" y="252"/>
                    </a:lnTo>
                    <a:lnTo>
                      <a:pt x="588" y="252"/>
                    </a:lnTo>
                    <a:lnTo>
                      <a:pt x="588" y="258"/>
                    </a:lnTo>
                    <a:lnTo>
                      <a:pt x="594" y="258"/>
                    </a:lnTo>
                    <a:lnTo>
                      <a:pt x="600" y="258"/>
                    </a:lnTo>
                    <a:lnTo>
                      <a:pt x="606" y="252"/>
                    </a:lnTo>
                    <a:lnTo>
                      <a:pt x="612" y="252"/>
                    </a:lnTo>
                    <a:lnTo>
                      <a:pt x="606" y="258"/>
                    </a:lnTo>
                    <a:lnTo>
                      <a:pt x="606" y="264"/>
                    </a:lnTo>
                    <a:lnTo>
                      <a:pt x="612" y="264"/>
                    </a:lnTo>
                    <a:lnTo>
                      <a:pt x="612" y="270"/>
                    </a:lnTo>
                    <a:lnTo>
                      <a:pt x="612" y="276"/>
                    </a:lnTo>
                    <a:lnTo>
                      <a:pt x="612" y="282"/>
                    </a:lnTo>
                    <a:lnTo>
                      <a:pt x="606" y="282"/>
                    </a:lnTo>
                    <a:lnTo>
                      <a:pt x="606" y="288"/>
                    </a:lnTo>
                    <a:lnTo>
                      <a:pt x="606" y="294"/>
                    </a:lnTo>
                    <a:lnTo>
                      <a:pt x="612" y="294"/>
                    </a:lnTo>
                    <a:lnTo>
                      <a:pt x="606" y="300"/>
                    </a:lnTo>
                    <a:lnTo>
                      <a:pt x="606" y="306"/>
                    </a:lnTo>
                    <a:lnTo>
                      <a:pt x="606" y="312"/>
                    </a:lnTo>
                    <a:lnTo>
                      <a:pt x="606" y="318"/>
                    </a:lnTo>
                    <a:lnTo>
                      <a:pt x="612" y="318"/>
                    </a:lnTo>
                    <a:lnTo>
                      <a:pt x="612" y="324"/>
                    </a:lnTo>
                    <a:lnTo>
                      <a:pt x="612" y="330"/>
                    </a:lnTo>
                    <a:lnTo>
                      <a:pt x="606" y="330"/>
                    </a:lnTo>
                    <a:lnTo>
                      <a:pt x="606" y="336"/>
                    </a:lnTo>
                    <a:lnTo>
                      <a:pt x="606" y="342"/>
                    </a:lnTo>
                    <a:lnTo>
                      <a:pt x="606" y="348"/>
                    </a:lnTo>
                    <a:lnTo>
                      <a:pt x="612" y="354"/>
                    </a:lnTo>
                    <a:lnTo>
                      <a:pt x="510" y="354"/>
                    </a:lnTo>
                    <a:lnTo>
                      <a:pt x="510" y="516"/>
                    </a:lnTo>
                    <a:lnTo>
                      <a:pt x="516" y="522"/>
                    </a:lnTo>
                    <a:lnTo>
                      <a:pt x="516" y="528"/>
                    </a:lnTo>
                    <a:lnTo>
                      <a:pt x="516" y="534"/>
                    </a:lnTo>
                    <a:lnTo>
                      <a:pt x="522" y="534"/>
                    </a:lnTo>
                    <a:lnTo>
                      <a:pt x="528" y="540"/>
                    </a:lnTo>
                    <a:lnTo>
                      <a:pt x="534" y="546"/>
                    </a:lnTo>
                    <a:lnTo>
                      <a:pt x="540" y="552"/>
                    </a:lnTo>
                    <a:lnTo>
                      <a:pt x="540" y="558"/>
                    </a:lnTo>
                    <a:lnTo>
                      <a:pt x="546" y="558"/>
                    </a:lnTo>
                    <a:lnTo>
                      <a:pt x="546" y="564"/>
                    </a:lnTo>
                    <a:lnTo>
                      <a:pt x="552" y="564"/>
                    </a:lnTo>
                    <a:lnTo>
                      <a:pt x="558" y="570"/>
                    </a:lnTo>
                    <a:lnTo>
                      <a:pt x="564" y="570"/>
                    </a:lnTo>
                    <a:lnTo>
                      <a:pt x="564" y="576"/>
                    </a:lnTo>
                    <a:lnTo>
                      <a:pt x="570" y="576"/>
                    </a:lnTo>
                    <a:lnTo>
                      <a:pt x="570" y="582"/>
                    </a:lnTo>
                    <a:lnTo>
                      <a:pt x="576" y="582"/>
                    </a:lnTo>
                    <a:lnTo>
                      <a:pt x="582" y="582"/>
                    </a:lnTo>
                    <a:lnTo>
                      <a:pt x="582" y="588"/>
                    </a:lnTo>
                    <a:lnTo>
                      <a:pt x="552" y="588"/>
                    </a:lnTo>
                    <a:lnTo>
                      <a:pt x="480" y="606"/>
                    </a:lnTo>
                    <a:lnTo>
                      <a:pt x="474" y="600"/>
                    </a:lnTo>
                    <a:lnTo>
                      <a:pt x="468" y="600"/>
                    </a:lnTo>
                    <a:lnTo>
                      <a:pt x="462" y="600"/>
                    </a:lnTo>
                    <a:lnTo>
                      <a:pt x="456" y="600"/>
                    </a:lnTo>
                    <a:lnTo>
                      <a:pt x="456" y="606"/>
                    </a:lnTo>
                    <a:lnTo>
                      <a:pt x="450" y="606"/>
                    </a:lnTo>
                    <a:lnTo>
                      <a:pt x="444" y="606"/>
                    </a:lnTo>
                    <a:lnTo>
                      <a:pt x="444" y="600"/>
                    </a:lnTo>
                    <a:lnTo>
                      <a:pt x="438" y="600"/>
                    </a:lnTo>
                    <a:lnTo>
                      <a:pt x="432" y="600"/>
                    </a:lnTo>
                    <a:lnTo>
                      <a:pt x="426" y="600"/>
                    </a:lnTo>
                    <a:lnTo>
                      <a:pt x="426" y="594"/>
                    </a:lnTo>
                    <a:lnTo>
                      <a:pt x="426" y="600"/>
                    </a:lnTo>
                    <a:lnTo>
                      <a:pt x="420" y="600"/>
                    </a:lnTo>
                    <a:lnTo>
                      <a:pt x="414" y="600"/>
                    </a:lnTo>
                    <a:lnTo>
                      <a:pt x="408" y="600"/>
                    </a:lnTo>
                    <a:lnTo>
                      <a:pt x="402" y="594"/>
                    </a:lnTo>
                    <a:lnTo>
                      <a:pt x="402" y="600"/>
                    </a:lnTo>
                    <a:lnTo>
                      <a:pt x="396" y="600"/>
                    </a:lnTo>
                    <a:lnTo>
                      <a:pt x="396" y="594"/>
                    </a:lnTo>
                    <a:lnTo>
                      <a:pt x="390" y="594"/>
                    </a:lnTo>
                    <a:lnTo>
                      <a:pt x="390" y="600"/>
                    </a:lnTo>
                    <a:lnTo>
                      <a:pt x="384" y="600"/>
                    </a:lnTo>
                    <a:lnTo>
                      <a:pt x="384" y="594"/>
                    </a:lnTo>
                    <a:lnTo>
                      <a:pt x="384" y="600"/>
                    </a:lnTo>
                    <a:lnTo>
                      <a:pt x="384" y="594"/>
                    </a:lnTo>
                    <a:lnTo>
                      <a:pt x="384" y="600"/>
                    </a:lnTo>
                    <a:lnTo>
                      <a:pt x="384" y="594"/>
                    </a:lnTo>
                    <a:lnTo>
                      <a:pt x="384" y="600"/>
                    </a:lnTo>
                    <a:lnTo>
                      <a:pt x="378" y="600"/>
                    </a:lnTo>
                    <a:lnTo>
                      <a:pt x="378" y="594"/>
                    </a:lnTo>
                    <a:lnTo>
                      <a:pt x="372" y="594"/>
                    </a:lnTo>
                    <a:lnTo>
                      <a:pt x="366" y="594"/>
                    </a:lnTo>
                    <a:lnTo>
                      <a:pt x="360" y="594"/>
                    </a:lnTo>
                    <a:lnTo>
                      <a:pt x="354" y="594"/>
                    </a:lnTo>
                    <a:lnTo>
                      <a:pt x="348" y="594"/>
                    </a:lnTo>
                    <a:lnTo>
                      <a:pt x="348" y="588"/>
                    </a:lnTo>
                    <a:lnTo>
                      <a:pt x="342" y="588"/>
                    </a:lnTo>
                    <a:lnTo>
                      <a:pt x="342" y="582"/>
                    </a:lnTo>
                    <a:lnTo>
                      <a:pt x="336" y="582"/>
                    </a:lnTo>
                    <a:lnTo>
                      <a:pt x="336" y="576"/>
                    </a:lnTo>
                    <a:lnTo>
                      <a:pt x="330" y="576"/>
                    </a:lnTo>
                    <a:lnTo>
                      <a:pt x="264" y="576"/>
                    </a:lnTo>
                    <a:lnTo>
                      <a:pt x="258" y="576"/>
                    </a:lnTo>
                    <a:lnTo>
                      <a:pt x="144" y="576"/>
                    </a:lnTo>
                    <a:lnTo>
                      <a:pt x="120" y="570"/>
                    </a:lnTo>
                    <a:lnTo>
                      <a:pt x="120" y="576"/>
                    </a:lnTo>
                    <a:lnTo>
                      <a:pt x="114" y="576"/>
                    </a:lnTo>
                    <a:lnTo>
                      <a:pt x="108" y="576"/>
                    </a:lnTo>
                    <a:lnTo>
                      <a:pt x="108" y="570"/>
                    </a:lnTo>
                    <a:lnTo>
                      <a:pt x="102" y="570"/>
                    </a:lnTo>
                    <a:lnTo>
                      <a:pt x="96" y="570"/>
                    </a:lnTo>
                    <a:lnTo>
                      <a:pt x="96" y="564"/>
                    </a:lnTo>
                    <a:lnTo>
                      <a:pt x="90" y="564"/>
                    </a:lnTo>
                    <a:lnTo>
                      <a:pt x="90" y="558"/>
                    </a:lnTo>
                    <a:lnTo>
                      <a:pt x="84" y="558"/>
                    </a:lnTo>
                    <a:lnTo>
                      <a:pt x="90" y="558"/>
                    </a:lnTo>
                    <a:lnTo>
                      <a:pt x="84" y="558"/>
                    </a:lnTo>
                    <a:lnTo>
                      <a:pt x="84" y="552"/>
                    </a:lnTo>
                    <a:lnTo>
                      <a:pt x="78" y="552"/>
                    </a:lnTo>
                    <a:lnTo>
                      <a:pt x="72" y="552"/>
                    </a:lnTo>
                    <a:lnTo>
                      <a:pt x="66" y="552"/>
                    </a:lnTo>
                    <a:lnTo>
                      <a:pt x="60" y="552"/>
                    </a:lnTo>
                    <a:lnTo>
                      <a:pt x="54" y="558"/>
                    </a:lnTo>
                    <a:lnTo>
                      <a:pt x="48" y="558"/>
                    </a:lnTo>
                    <a:lnTo>
                      <a:pt x="48" y="564"/>
                    </a:lnTo>
                    <a:lnTo>
                      <a:pt x="42" y="564"/>
                    </a:lnTo>
                    <a:lnTo>
                      <a:pt x="36" y="564"/>
                    </a:lnTo>
                    <a:lnTo>
                      <a:pt x="36" y="570"/>
                    </a:lnTo>
                    <a:lnTo>
                      <a:pt x="36" y="564"/>
                    </a:lnTo>
                    <a:lnTo>
                      <a:pt x="30" y="564"/>
                    </a:lnTo>
                    <a:lnTo>
                      <a:pt x="24" y="564"/>
                    </a:lnTo>
                    <a:lnTo>
                      <a:pt x="18" y="564"/>
                    </a:lnTo>
                    <a:lnTo>
                      <a:pt x="12" y="564"/>
                    </a:lnTo>
                    <a:lnTo>
                      <a:pt x="6" y="564"/>
                    </a:lnTo>
                    <a:lnTo>
                      <a:pt x="0" y="564"/>
                    </a:lnTo>
                    <a:lnTo>
                      <a:pt x="0" y="570"/>
                    </a:lnTo>
                    <a:lnTo>
                      <a:pt x="0" y="564"/>
                    </a:lnTo>
                    <a:lnTo>
                      <a:pt x="0" y="552"/>
                    </a:lnTo>
                    <a:lnTo>
                      <a:pt x="0" y="546"/>
                    </a:lnTo>
                    <a:lnTo>
                      <a:pt x="6" y="540"/>
                    </a:lnTo>
                    <a:lnTo>
                      <a:pt x="6" y="534"/>
                    </a:lnTo>
                    <a:lnTo>
                      <a:pt x="6" y="528"/>
                    </a:lnTo>
                    <a:lnTo>
                      <a:pt x="0" y="522"/>
                    </a:lnTo>
                    <a:lnTo>
                      <a:pt x="0" y="510"/>
                    </a:lnTo>
                    <a:lnTo>
                      <a:pt x="0" y="504"/>
                    </a:lnTo>
                    <a:lnTo>
                      <a:pt x="0" y="498"/>
                    </a:lnTo>
                    <a:lnTo>
                      <a:pt x="0" y="492"/>
                    </a:lnTo>
                    <a:lnTo>
                      <a:pt x="6" y="492"/>
                    </a:lnTo>
                    <a:lnTo>
                      <a:pt x="0" y="492"/>
                    </a:lnTo>
                    <a:lnTo>
                      <a:pt x="6" y="492"/>
                    </a:lnTo>
                    <a:lnTo>
                      <a:pt x="6" y="486"/>
                    </a:lnTo>
                    <a:lnTo>
                      <a:pt x="12" y="486"/>
                    </a:lnTo>
                    <a:lnTo>
                      <a:pt x="12" y="480"/>
                    </a:lnTo>
                    <a:lnTo>
                      <a:pt x="12" y="474"/>
                    </a:lnTo>
                    <a:lnTo>
                      <a:pt x="12" y="468"/>
                    </a:lnTo>
                    <a:lnTo>
                      <a:pt x="18" y="462"/>
                    </a:lnTo>
                    <a:lnTo>
                      <a:pt x="18" y="456"/>
                    </a:lnTo>
                    <a:lnTo>
                      <a:pt x="18" y="450"/>
                    </a:lnTo>
                    <a:lnTo>
                      <a:pt x="24" y="450"/>
                    </a:lnTo>
                    <a:lnTo>
                      <a:pt x="24" y="444"/>
                    </a:lnTo>
                    <a:lnTo>
                      <a:pt x="24" y="438"/>
                    </a:lnTo>
                    <a:lnTo>
                      <a:pt x="24" y="432"/>
                    </a:lnTo>
                    <a:lnTo>
                      <a:pt x="30" y="432"/>
                    </a:lnTo>
                    <a:lnTo>
                      <a:pt x="30" y="426"/>
                    </a:lnTo>
                    <a:lnTo>
                      <a:pt x="30" y="420"/>
                    </a:lnTo>
                    <a:lnTo>
                      <a:pt x="30" y="414"/>
                    </a:lnTo>
                    <a:lnTo>
                      <a:pt x="30" y="408"/>
                    </a:lnTo>
                    <a:lnTo>
                      <a:pt x="30" y="402"/>
                    </a:lnTo>
                    <a:lnTo>
                      <a:pt x="36" y="402"/>
                    </a:lnTo>
                    <a:lnTo>
                      <a:pt x="30" y="402"/>
                    </a:lnTo>
                    <a:lnTo>
                      <a:pt x="30" y="396"/>
                    </a:lnTo>
                    <a:lnTo>
                      <a:pt x="36" y="396"/>
                    </a:lnTo>
                    <a:lnTo>
                      <a:pt x="36" y="390"/>
                    </a:lnTo>
                    <a:lnTo>
                      <a:pt x="36" y="384"/>
                    </a:lnTo>
                    <a:lnTo>
                      <a:pt x="42" y="384"/>
                    </a:lnTo>
                    <a:lnTo>
                      <a:pt x="36" y="384"/>
                    </a:lnTo>
                    <a:lnTo>
                      <a:pt x="42" y="384"/>
                    </a:lnTo>
                    <a:lnTo>
                      <a:pt x="36" y="384"/>
                    </a:lnTo>
                    <a:lnTo>
                      <a:pt x="42" y="384"/>
                    </a:lnTo>
                    <a:lnTo>
                      <a:pt x="36" y="378"/>
                    </a:lnTo>
                    <a:lnTo>
                      <a:pt x="42" y="378"/>
                    </a:lnTo>
                    <a:lnTo>
                      <a:pt x="36" y="378"/>
                    </a:lnTo>
                    <a:lnTo>
                      <a:pt x="42" y="372"/>
                    </a:lnTo>
                    <a:lnTo>
                      <a:pt x="42" y="378"/>
                    </a:lnTo>
                    <a:lnTo>
                      <a:pt x="42" y="372"/>
                    </a:lnTo>
                    <a:lnTo>
                      <a:pt x="42" y="366"/>
                    </a:lnTo>
                    <a:lnTo>
                      <a:pt x="48" y="366"/>
                    </a:lnTo>
                    <a:lnTo>
                      <a:pt x="54" y="360"/>
                    </a:lnTo>
                    <a:lnTo>
                      <a:pt x="60" y="354"/>
                    </a:lnTo>
                    <a:lnTo>
                      <a:pt x="60" y="348"/>
                    </a:lnTo>
                    <a:lnTo>
                      <a:pt x="60" y="342"/>
                    </a:lnTo>
                    <a:lnTo>
                      <a:pt x="66" y="342"/>
                    </a:lnTo>
                    <a:lnTo>
                      <a:pt x="66" y="336"/>
                    </a:lnTo>
                    <a:lnTo>
                      <a:pt x="72" y="336"/>
                    </a:lnTo>
                    <a:lnTo>
                      <a:pt x="78" y="336"/>
                    </a:lnTo>
                    <a:lnTo>
                      <a:pt x="84" y="336"/>
                    </a:lnTo>
                    <a:lnTo>
                      <a:pt x="84" y="330"/>
                    </a:lnTo>
                    <a:lnTo>
                      <a:pt x="84" y="324"/>
                    </a:lnTo>
                    <a:lnTo>
                      <a:pt x="84" y="330"/>
                    </a:lnTo>
                    <a:lnTo>
                      <a:pt x="84" y="324"/>
                    </a:lnTo>
                    <a:lnTo>
                      <a:pt x="90" y="324"/>
                    </a:lnTo>
                    <a:lnTo>
                      <a:pt x="90" y="318"/>
                    </a:lnTo>
                    <a:lnTo>
                      <a:pt x="90" y="324"/>
                    </a:lnTo>
                    <a:lnTo>
                      <a:pt x="90" y="318"/>
                    </a:lnTo>
                    <a:lnTo>
                      <a:pt x="96" y="318"/>
                    </a:lnTo>
                    <a:lnTo>
                      <a:pt x="96" y="312"/>
                    </a:lnTo>
                    <a:lnTo>
                      <a:pt x="96" y="306"/>
                    </a:lnTo>
                    <a:lnTo>
                      <a:pt x="102" y="306"/>
                    </a:lnTo>
                    <a:lnTo>
                      <a:pt x="102" y="300"/>
                    </a:lnTo>
                    <a:lnTo>
                      <a:pt x="102" y="294"/>
                    </a:lnTo>
                    <a:lnTo>
                      <a:pt x="102" y="288"/>
                    </a:lnTo>
                    <a:lnTo>
                      <a:pt x="102" y="282"/>
                    </a:lnTo>
                    <a:lnTo>
                      <a:pt x="102" y="276"/>
                    </a:lnTo>
                    <a:lnTo>
                      <a:pt x="102" y="270"/>
                    </a:lnTo>
                    <a:lnTo>
                      <a:pt x="102" y="264"/>
                    </a:lnTo>
                    <a:lnTo>
                      <a:pt x="102" y="258"/>
                    </a:lnTo>
                    <a:lnTo>
                      <a:pt x="102" y="252"/>
                    </a:lnTo>
                    <a:lnTo>
                      <a:pt x="102" y="246"/>
                    </a:lnTo>
                    <a:lnTo>
                      <a:pt x="96" y="246"/>
                    </a:lnTo>
                    <a:lnTo>
                      <a:pt x="96" y="240"/>
                    </a:lnTo>
                    <a:lnTo>
                      <a:pt x="102" y="240"/>
                    </a:lnTo>
                    <a:lnTo>
                      <a:pt x="96" y="234"/>
                    </a:lnTo>
                    <a:lnTo>
                      <a:pt x="90" y="228"/>
                    </a:lnTo>
                    <a:lnTo>
                      <a:pt x="90" y="222"/>
                    </a:lnTo>
                    <a:lnTo>
                      <a:pt x="84" y="216"/>
                    </a:lnTo>
                    <a:lnTo>
                      <a:pt x="90" y="222"/>
                    </a:lnTo>
                    <a:lnTo>
                      <a:pt x="90" y="216"/>
                    </a:lnTo>
                    <a:lnTo>
                      <a:pt x="84" y="216"/>
                    </a:lnTo>
                    <a:lnTo>
                      <a:pt x="84" y="210"/>
                    </a:lnTo>
                    <a:lnTo>
                      <a:pt x="78" y="210"/>
                    </a:lnTo>
                    <a:lnTo>
                      <a:pt x="78" y="204"/>
                    </a:lnTo>
                    <a:lnTo>
                      <a:pt x="78" y="198"/>
                    </a:lnTo>
                    <a:lnTo>
                      <a:pt x="72" y="198"/>
                    </a:lnTo>
                    <a:lnTo>
                      <a:pt x="72" y="192"/>
                    </a:lnTo>
                    <a:lnTo>
                      <a:pt x="72" y="186"/>
                    </a:lnTo>
                    <a:lnTo>
                      <a:pt x="72" y="180"/>
                    </a:lnTo>
                    <a:lnTo>
                      <a:pt x="72" y="174"/>
                    </a:lnTo>
                    <a:lnTo>
                      <a:pt x="66" y="174"/>
                    </a:lnTo>
                    <a:lnTo>
                      <a:pt x="66" y="168"/>
                    </a:lnTo>
                    <a:lnTo>
                      <a:pt x="60" y="162"/>
                    </a:lnTo>
                    <a:lnTo>
                      <a:pt x="60" y="156"/>
                    </a:lnTo>
                    <a:lnTo>
                      <a:pt x="66" y="156"/>
                    </a:lnTo>
                    <a:lnTo>
                      <a:pt x="66" y="150"/>
                    </a:lnTo>
                    <a:lnTo>
                      <a:pt x="66" y="156"/>
                    </a:lnTo>
                    <a:lnTo>
                      <a:pt x="60" y="156"/>
                    </a:lnTo>
                    <a:lnTo>
                      <a:pt x="66" y="156"/>
                    </a:lnTo>
                    <a:lnTo>
                      <a:pt x="60" y="156"/>
                    </a:lnTo>
                    <a:lnTo>
                      <a:pt x="60" y="162"/>
                    </a:lnTo>
                    <a:lnTo>
                      <a:pt x="66" y="156"/>
                    </a:lnTo>
                    <a:lnTo>
                      <a:pt x="72" y="156"/>
                    </a:lnTo>
                    <a:lnTo>
                      <a:pt x="72" y="150"/>
                    </a:lnTo>
                    <a:lnTo>
                      <a:pt x="72" y="144"/>
                    </a:lnTo>
                    <a:lnTo>
                      <a:pt x="78" y="144"/>
                    </a:lnTo>
                    <a:lnTo>
                      <a:pt x="84" y="144"/>
                    </a:lnTo>
                    <a:lnTo>
                      <a:pt x="84" y="138"/>
                    </a:lnTo>
                    <a:lnTo>
                      <a:pt x="78" y="138"/>
                    </a:lnTo>
                    <a:lnTo>
                      <a:pt x="78" y="132"/>
                    </a:lnTo>
                    <a:lnTo>
                      <a:pt x="84" y="126"/>
                    </a:lnTo>
                    <a:lnTo>
                      <a:pt x="78" y="126"/>
                    </a:lnTo>
                    <a:lnTo>
                      <a:pt x="84" y="126"/>
                    </a:lnTo>
                    <a:lnTo>
                      <a:pt x="78" y="126"/>
                    </a:lnTo>
                    <a:lnTo>
                      <a:pt x="78" y="120"/>
                    </a:lnTo>
                    <a:lnTo>
                      <a:pt x="78" y="114"/>
                    </a:lnTo>
                    <a:lnTo>
                      <a:pt x="72" y="114"/>
                    </a:lnTo>
                    <a:lnTo>
                      <a:pt x="72" y="108"/>
                    </a:lnTo>
                    <a:lnTo>
                      <a:pt x="72" y="102"/>
                    </a:lnTo>
                    <a:lnTo>
                      <a:pt x="66" y="102"/>
                    </a:lnTo>
                    <a:lnTo>
                      <a:pt x="66" y="96"/>
                    </a:lnTo>
                    <a:lnTo>
                      <a:pt x="66" y="90"/>
                    </a:lnTo>
                    <a:lnTo>
                      <a:pt x="60" y="90"/>
                    </a:lnTo>
                    <a:lnTo>
                      <a:pt x="60" y="84"/>
                    </a:lnTo>
                    <a:lnTo>
                      <a:pt x="60" y="78"/>
                    </a:lnTo>
                    <a:lnTo>
                      <a:pt x="60" y="72"/>
                    </a:lnTo>
                    <a:lnTo>
                      <a:pt x="54" y="72"/>
                    </a:lnTo>
                    <a:lnTo>
                      <a:pt x="54" y="66"/>
                    </a:lnTo>
                    <a:lnTo>
                      <a:pt x="54" y="60"/>
                    </a:lnTo>
                    <a:lnTo>
                      <a:pt x="54" y="54"/>
                    </a:lnTo>
                    <a:lnTo>
                      <a:pt x="48" y="54"/>
                    </a:lnTo>
                    <a:lnTo>
                      <a:pt x="48" y="48"/>
                    </a:lnTo>
                    <a:lnTo>
                      <a:pt x="42" y="42"/>
                    </a:lnTo>
                    <a:lnTo>
                      <a:pt x="42" y="36"/>
                    </a:lnTo>
                    <a:lnTo>
                      <a:pt x="36" y="36"/>
                    </a:lnTo>
                    <a:lnTo>
                      <a:pt x="36" y="30"/>
                    </a:lnTo>
                    <a:lnTo>
                      <a:pt x="30" y="24"/>
                    </a:lnTo>
                    <a:lnTo>
                      <a:pt x="24" y="18"/>
                    </a:lnTo>
                    <a:lnTo>
                      <a:pt x="24" y="12"/>
                    </a:lnTo>
                    <a:lnTo>
                      <a:pt x="30" y="12"/>
                    </a:lnTo>
                    <a:lnTo>
                      <a:pt x="24" y="12"/>
                    </a:lnTo>
                    <a:lnTo>
                      <a:pt x="30" y="12"/>
                    </a:lnTo>
                    <a:lnTo>
                      <a:pt x="24" y="12"/>
                    </a:lnTo>
                    <a:lnTo>
                      <a:pt x="24" y="18"/>
                    </a:lnTo>
                    <a:lnTo>
                      <a:pt x="30" y="12"/>
                    </a:lnTo>
                    <a:lnTo>
                      <a:pt x="36" y="12"/>
                    </a:lnTo>
                    <a:lnTo>
                      <a:pt x="42" y="12"/>
                    </a:lnTo>
                    <a:lnTo>
                      <a:pt x="48" y="6"/>
                    </a:lnTo>
                    <a:lnTo>
                      <a:pt x="48" y="12"/>
                    </a:lnTo>
                    <a:lnTo>
                      <a:pt x="54" y="12"/>
                    </a:lnTo>
                    <a:lnTo>
                      <a:pt x="54" y="6"/>
                    </a:lnTo>
                    <a:lnTo>
                      <a:pt x="60" y="6"/>
                    </a:lnTo>
                    <a:lnTo>
                      <a:pt x="60" y="0"/>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29" name="Freeform 60"/>
              <p:cNvSpPr>
                <a:spLocks noChangeAspect="1"/>
              </p:cNvSpPr>
              <p:nvPr>
                <p:custDataLst>
                  <p:tags r:id="rId55"/>
                </p:custDataLst>
              </p:nvPr>
            </p:nvSpPr>
            <p:spPr bwMode="auto">
              <a:xfrm>
                <a:off x="2565" y="2549"/>
                <a:ext cx="46" cy="57"/>
              </a:xfrm>
              <a:custGeom>
                <a:avLst/>
                <a:gdLst/>
                <a:ahLst/>
                <a:cxnLst>
                  <a:cxn ang="0">
                    <a:pos x="0" y="30"/>
                  </a:cxn>
                  <a:cxn ang="0">
                    <a:pos x="6" y="24"/>
                  </a:cxn>
                  <a:cxn ang="0">
                    <a:pos x="12" y="18"/>
                  </a:cxn>
                  <a:cxn ang="0">
                    <a:pos x="18" y="18"/>
                  </a:cxn>
                  <a:cxn ang="0">
                    <a:pos x="18" y="12"/>
                  </a:cxn>
                  <a:cxn ang="0">
                    <a:pos x="24" y="12"/>
                  </a:cxn>
                  <a:cxn ang="0">
                    <a:pos x="30" y="6"/>
                  </a:cxn>
                  <a:cxn ang="0">
                    <a:pos x="36" y="6"/>
                  </a:cxn>
                  <a:cxn ang="0">
                    <a:pos x="36" y="0"/>
                  </a:cxn>
                  <a:cxn ang="0">
                    <a:pos x="42" y="0"/>
                  </a:cxn>
                  <a:cxn ang="0">
                    <a:pos x="42" y="6"/>
                  </a:cxn>
                  <a:cxn ang="0">
                    <a:pos x="48" y="6"/>
                  </a:cxn>
                  <a:cxn ang="0">
                    <a:pos x="48" y="12"/>
                  </a:cxn>
                  <a:cxn ang="0">
                    <a:pos x="54" y="12"/>
                  </a:cxn>
                  <a:cxn ang="0">
                    <a:pos x="48" y="12"/>
                  </a:cxn>
                  <a:cxn ang="0">
                    <a:pos x="48" y="18"/>
                  </a:cxn>
                  <a:cxn ang="0">
                    <a:pos x="42" y="18"/>
                  </a:cxn>
                  <a:cxn ang="0">
                    <a:pos x="42" y="24"/>
                  </a:cxn>
                  <a:cxn ang="0">
                    <a:pos x="36" y="24"/>
                  </a:cxn>
                  <a:cxn ang="0">
                    <a:pos x="36" y="30"/>
                  </a:cxn>
                  <a:cxn ang="0">
                    <a:pos x="36" y="24"/>
                  </a:cxn>
                  <a:cxn ang="0">
                    <a:pos x="36" y="30"/>
                  </a:cxn>
                  <a:cxn ang="0">
                    <a:pos x="30" y="30"/>
                  </a:cxn>
                  <a:cxn ang="0">
                    <a:pos x="24" y="30"/>
                  </a:cxn>
                  <a:cxn ang="0">
                    <a:pos x="24" y="36"/>
                  </a:cxn>
                  <a:cxn ang="0">
                    <a:pos x="24" y="42"/>
                  </a:cxn>
                  <a:cxn ang="0">
                    <a:pos x="24" y="66"/>
                  </a:cxn>
                  <a:cxn ang="0">
                    <a:pos x="12" y="66"/>
                  </a:cxn>
                  <a:cxn ang="0">
                    <a:pos x="6" y="66"/>
                  </a:cxn>
                  <a:cxn ang="0">
                    <a:pos x="6" y="60"/>
                  </a:cxn>
                  <a:cxn ang="0">
                    <a:pos x="6" y="54"/>
                  </a:cxn>
                  <a:cxn ang="0">
                    <a:pos x="12" y="54"/>
                  </a:cxn>
                  <a:cxn ang="0">
                    <a:pos x="12" y="48"/>
                  </a:cxn>
                  <a:cxn ang="0">
                    <a:pos x="6" y="48"/>
                  </a:cxn>
                  <a:cxn ang="0">
                    <a:pos x="6" y="42"/>
                  </a:cxn>
                  <a:cxn ang="0">
                    <a:pos x="6" y="36"/>
                  </a:cxn>
                  <a:cxn ang="0">
                    <a:pos x="0" y="30"/>
                  </a:cxn>
                </a:cxnLst>
                <a:rect l="0" t="0" r="r" b="b"/>
                <a:pathLst>
                  <a:path w="54" h="66">
                    <a:moveTo>
                      <a:pt x="0" y="30"/>
                    </a:moveTo>
                    <a:lnTo>
                      <a:pt x="6" y="24"/>
                    </a:lnTo>
                    <a:lnTo>
                      <a:pt x="12" y="18"/>
                    </a:lnTo>
                    <a:lnTo>
                      <a:pt x="18" y="18"/>
                    </a:lnTo>
                    <a:lnTo>
                      <a:pt x="18" y="12"/>
                    </a:lnTo>
                    <a:lnTo>
                      <a:pt x="24" y="12"/>
                    </a:lnTo>
                    <a:lnTo>
                      <a:pt x="30" y="6"/>
                    </a:lnTo>
                    <a:lnTo>
                      <a:pt x="36" y="6"/>
                    </a:lnTo>
                    <a:lnTo>
                      <a:pt x="36" y="0"/>
                    </a:lnTo>
                    <a:lnTo>
                      <a:pt x="42" y="0"/>
                    </a:lnTo>
                    <a:lnTo>
                      <a:pt x="42" y="6"/>
                    </a:lnTo>
                    <a:lnTo>
                      <a:pt x="48" y="6"/>
                    </a:lnTo>
                    <a:lnTo>
                      <a:pt x="48" y="12"/>
                    </a:lnTo>
                    <a:lnTo>
                      <a:pt x="54" y="12"/>
                    </a:lnTo>
                    <a:lnTo>
                      <a:pt x="48" y="12"/>
                    </a:lnTo>
                    <a:lnTo>
                      <a:pt x="48" y="18"/>
                    </a:lnTo>
                    <a:lnTo>
                      <a:pt x="42" y="18"/>
                    </a:lnTo>
                    <a:lnTo>
                      <a:pt x="42" y="24"/>
                    </a:lnTo>
                    <a:lnTo>
                      <a:pt x="36" y="24"/>
                    </a:lnTo>
                    <a:lnTo>
                      <a:pt x="36" y="30"/>
                    </a:lnTo>
                    <a:lnTo>
                      <a:pt x="36" y="24"/>
                    </a:lnTo>
                    <a:lnTo>
                      <a:pt x="36" y="30"/>
                    </a:lnTo>
                    <a:lnTo>
                      <a:pt x="30" y="30"/>
                    </a:lnTo>
                    <a:lnTo>
                      <a:pt x="24" y="30"/>
                    </a:lnTo>
                    <a:lnTo>
                      <a:pt x="24" y="36"/>
                    </a:lnTo>
                    <a:lnTo>
                      <a:pt x="24" y="42"/>
                    </a:lnTo>
                    <a:lnTo>
                      <a:pt x="24" y="66"/>
                    </a:lnTo>
                    <a:lnTo>
                      <a:pt x="12" y="66"/>
                    </a:lnTo>
                    <a:lnTo>
                      <a:pt x="6" y="66"/>
                    </a:lnTo>
                    <a:lnTo>
                      <a:pt x="6" y="60"/>
                    </a:lnTo>
                    <a:lnTo>
                      <a:pt x="6" y="54"/>
                    </a:lnTo>
                    <a:lnTo>
                      <a:pt x="12" y="54"/>
                    </a:lnTo>
                    <a:lnTo>
                      <a:pt x="12" y="48"/>
                    </a:lnTo>
                    <a:lnTo>
                      <a:pt x="6" y="48"/>
                    </a:lnTo>
                    <a:lnTo>
                      <a:pt x="6" y="42"/>
                    </a:lnTo>
                    <a:lnTo>
                      <a:pt x="6" y="36"/>
                    </a:lnTo>
                    <a:lnTo>
                      <a:pt x="0" y="30"/>
                    </a:lnTo>
                    <a:close/>
                  </a:path>
                </a:pathLst>
              </a:custGeom>
              <a:solidFill>
                <a:srgbClr val="FFE56F"/>
              </a:solidFill>
              <a:ln w="9525">
                <a:solidFill>
                  <a:srgbClr val="808080"/>
                </a:solidFill>
                <a:prstDash val="solid"/>
                <a:round/>
                <a:headEnd/>
                <a:tailEnd/>
              </a:ln>
            </p:spPr>
            <p:txBody>
              <a:bodyPr/>
              <a:lstStyle/>
              <a:p>
                <a:endParaRPr lang="en-US" sz="2400" dirty="0"/>
              </a:p>
            </p:txBody>
          </p:sp>
        </p:grpSp>
        <p:sp>
          <p:nvSpPr>
            <p:cNvPr id="130" name="Freeform 61"/>
            <p:cNvSpPr>
              <a:spLocks noChangeAspect="1"/>
            </p:cNvSpPr>
            <p:nvPr>
              <p:custDataLst>
                <p:tags r:id="rId5"/>
              </p:custDataLst>
            </p:nvPr>
          </p:nvSpPr>
          <p:spPr bwMode="auto">
            <a:xfrm>
              <a:off x="4605129" y="2699202"/>
              <a:ext cx="321971" cy="275329"/>
            </a:xfrm>
            <a:custGeom>
              <a:avLst/>
              <a:gdLst/>
              <a:ahLst/>
              <a:cxnLst>
                <a:cxn ang="0">
                  <a:pos x="120" y="144"/>
                </a:cxn>
                <a:cxn ang="0">
                  <a:pos x="126" y="156"/>
                </a:cxn>
                <a:cxn ang="0">
                  <a:pos x="162" y="144"/>
                </a:cxn>
                <a:cxn ang="0">
                  <a:pos x="174" y="174"/>
                </a:cxn>
                <a:cxn ang="0">
                  <a:pos x="210" y="180"/>
                </a:cxn>
                <a:cxn ang="0">
                  <a:pos x="234" y="186"/>
                </a:cxn>
                <a:cxn ang="0">
                  <a:pos x="258" y="162"/>
                </a:cxn>
                <a:cxn ang="0">
                  <a:pos x="270" y="192"/>
                </a:cxn>
                <a:cxn ang="0">
                  <a:pos x="300" y="210"/>
                </a:cxn>
                <a:cxn ang="0">
                  <a:pos x="318" y="222"/>
                </a:cxn>
                <a:cxn ang="0">
                  <a:pos x="342" y="246"/>
                </a:cxn>
                <a:cxn ang="0">
                  <a:pos x="360" y="258"/>
                </a:cxn>
                <a:cxn ang="0">
                  <a:pos x="384" y="258"/>
                </a:cxn>
                <a:cxn ang="0">
                  <a:pos x="366" y="204"/>
                </a:cxn>
                <a:cxn ang="0">
                  <a:pos x="336" y="192"/>
                </a:cxn>
                <a:cxn ang="0">
                  <a:pos x="318" y="174"/>
                </a:cxn>
                <a:cxn ang="0">
                  <a:pos x="318" y="144"/>
                </a:cxn>
                <a:cxn ang="0">
                  <a:pos x="330" y="114"/>
                </a:cxn>
                <a:cxn ang="0">
                  <a:pos x="330" y="84"/>
                </a:cxn>
                <a:cxn ang="0">
                  <a:pos x="324" y="66"/>
                </a:cxn>
                <a:cxn ang="0">
                  <a:pos x="318" y="48"/>
                </a:cxn>
                <a:cxn ang="0">
                  <a:pos x="342" y="12"/>
                </a:cxn>
                <a:cxn ang="0">
                  <a:pos x="432" y="0"/>
                </a:cxn>
                <a:cxn ang="0">
                  <a:pos x="468" y="18"/>
                </a:cxn>
                <a:cxn ang="0">
                  <a:pos x="492" y="36"/>
                </a:cxn>
                <a:cxn ang="0">
                  <a:pos x="522" y="48"/>
                </a:cxn>
                <a:cxn ang="0">
                  <a:pos x="546" y="66"/>
                </a:cxn>
                <a:cxn ang="0">
                  <a:pos x="564" y="78"/>
                </a:cxn>
                <a:cxn ang="0">
                  <a:pos x="576" y="114"/>
                </a:cxn>
                <a:cxn ang="0">
                  <a:pos x="558" y="132"/>
                </a:cxn>
                <a:cxn ang="0">
                  <a:pos x="558" y="162"/>
                </a:cxn>
                <a:cxn ang="0">
                  <a:pos x="558" y="186"/>
                </a:cxn>
                <a:cxn ang="0">
                  <a:pos x="564" y="210"/>
                </a:cxn>
                <a:cxn ang="0">
                  <a:pos x="540" y="228"/>
                </a:cxn>
                <a:cxn ang="0">
                  <a:pos x="540" y="258"/>
                </a:cxn>
                <a:cxn ang="0">
                  <a:pos x="540" y="270"/>
                </a:cxn>
                <a:cxn ang="0">
                  <a:pos x="546" y="282"/>
                </a:cxn>
                <a:cxn ang="0">
                  <a:pos x="492" y="306"/>
                </a:cxn>
                <a:cxn ang="0">
                  <a:pos x="426" y="324"/>
                </a:cxn>
                <a:cxn ang="0">
                  <a:pos x="414" y="354"/>
                </a:cxn>
                <a:cxn ang="0">
                  <a:pos x="384" y="366"/>
                </a:cxn>
                <a:cxn ang="0">
                  <a:pos x="348" y="378"/>
                </a:cxn>
                <a:cxn ang="0">
                  <a:pos x="336" y="390"/>
                </a:cxn>
                <a:cxn ang="0">
                  <a:pos x="330" y="414"/>
                </a:cxn>
                <a:cxn ang="0">
                  <a:pos x="264" y="462"/>
                </a:cxn>
                <a:cxn ang="0">
                  <a:pos x="240" y="480"/>
                </a:cxn>
                <a:cxn ang="0">
                  <a:pos x="210" y="480"/>
                </a:cxn>
                <a:cxn ang="0">
                  <a:pos x="186" y="474"/>
                </a:cxn>
                <a:cxn ang="0">
                  <a:pos x="156" y="474"/>
                </a:cxn>
                <a:cxn ang="0">
                  <a:pos x="132" y="456"/>
                </a:cxn>
                <a:cxn ang="0">
                  <a:pos x="72" y="468"/>
                </a:cxn>
                <a:cxn ang="0">
                  <a:pos x="48" y="450"/>
                </a:cxn>
                <a:cxn ang="0">
                  <a:pos x="18" y="420"/>
                </a:cxn>
                <a:cxn ang="0">
                  <a:pos x="102" y="234"/>
                </a:cxn>
                <a:cxn ang="0">
                  <a:pos x="102" y="198"/>
                </a:cxn>
                <a:cxn ang="0">
                  <a:pos x="96" y="168"/>
                </a:cxn>
                <a:cxn ang="0">
                  <a:pos x="96" y="138"/>
                </a:cxn>
              </a:cxnLst>
              <a:rect l="0" t="0" r="r" b="b"/>
              <a:pathLst>
                <a:path w="582" h="486">
                  <a:moveTo>
                    <a:pt x="96" y="132"/>
                  </a:moveTo>
                  <a:lnTo>
                    <a:pt x="102" y="132"/>
                  </a:lnTo>
                  <a:lnTo>
                    <a:pt x="108" y="132"/>
                  </a:lnTo>
                  <a:lnTo>
                    <a:pt x="102" y="138"/>
                  </a:lnTo>
                  <a:lnTo>
                    <a:pt x="108" y="138"/>
                  </a:lnTo>
                  <a:lnTo>
                    <a:pt x="114" y="138"/>
                  </a:lnTo>
                  <a:lnTo>
                    <a:pt x="120" y="144"/>
                  </a:lnTo>
                  <a:lnTo>
                    <a:pt x="120" y="150"/>
                  </a:lnTo>
                  <a:lnTo>
                    <a:pt x="114" y="150"/>
                  </a:lnTo>
                  <a:lnTo>
                    <a:pt x="114" y="156"/>
                  </a:lnTo>
                  <a:lnTo>
                    <a:pt x="120" y="156"/>
                  </a:lnTo>
                  <a:lnTo>
                    <a:pt x="120" y="162"/>
                  </a:lnTo>
                  <a:lnTo>
                    <a:pt x="120" y="156"/>
                  </a:lnTo>
                  <a:lnTo>
                    <a:pt x="126" y="156"/>
                  </a:lnTo>
                  <a:lnTo>
                    <a:pt x="132" y="156"/>
                  </a:lnTo>
                  <a:lnTo>
                    <a:pt x="132" y="150"/>
                  </a:lnTo>
                  <a:lnTo>
                    <a:pt x="138" y="150"/>
                  </a:lnTo>
                  <a:lnTo>
                    <a:pt x="144" y="150"/>
                  </a:lnTo>
                  <a:lnTo>
                    <a:pt x="150" y="150"/>
                  </a:lnTo>
                  <a:lnTo>
                    <a:pt x="156" y="150"/>
                  </a:lnTo>
                  <a:lnTo>
                    <a:pt x="162" y="144"/>
                  </a:lnTo>
                  <a:lnTo>
                    <a:pt x="162" y="150"/>
                  </a:lnTo>
                  <a:lnTo>
                    <a:pt x="162" y="156"/>
                  </a:lnTo>
                  <a:lnTo>
                    <a:pt x="162" y="162"/>
                  </a:lnTo>
                  <a:lnTo>
                    <a:pt x="162" y="168"/>
                  </a:lnTo>
                  <a:lnTo>
                    <a:pt x="168" y="168"/>
                  </a:lnTo>
                  <a:lnTo>
                    <a:pt x="174" y="168"/>
                  </a:lnTo>
                  <a:lnTo>
                    <a:pt x="174" y="174"/>
                  </a:lnTo>
                  <a:lnTo>
                    <a:pt x="180" y="174"/>
                  </a:lnTo>
                  <a:lnTo>
                    <a:pt x="186" y="174"/>
                  </a:lnTo>
                  <a:lnTo>
                    <a:pt x="192" y="174"/>
                  </a:lnTo>
                  <a:lnTo>
                    <a:pt x="192" y="180"/>
                  </a:lnTo>
                  <a:lnTo>
                    <a:pt x="198" y="180"/>
                  </a:lnTo>
                  <a:lnTo>
                    <a:pt x="204" y="180"/>
                  </a:lnTo>
                  <a:lnTo>
                    <a:pt x="210" y="180"/>
                  </a:lnTo>
                  <a:lnTo>
                    <a:pt x="210" y="186"/>
                  </a:lnTo>
                  <a:lnTo>
                    <a:pt x="216" y="186"/>
                  </a:lnTo>
                  <a:lnTo>
                    <a:pt x="216" y="180"/>
                  </a:lnTo>
                  <a:lnTo>
                    <a:pt x="222" y="180"/>
                  </a:lnTo>
                  <a:lnTo>
                    <a:pt x="222" y="186"/>
                  </a:lnTo>
                  <a:lnTo>
                    <a:pt x="228" y="186"/>
                  </a:lnTo>
                  <a:lnTo>
                    <a:pt x="234" y="186"/>
                  </a:lnTo>
                  <a:lnTo>
                    <a:pt x="240" y="186"/>
                  </a:lnTo>
                  <a:lnTo>
                    <a:pt x="246" y="180"/>
                  </a:lnTo>
                  <a:lnTo>
                    <a:pt x="246" y="174"/>
                  </a:lnTo>
                  <a:lnTo>
                    <a:pt x="252" y="168"/>
                  </a:lnTo>
                  <a:lnTo>
                    <a:pt x="246" y="168"/>
                  </a:lnTo>
                  <a:lnTo>
                    <a:pt x="252" y="168"/>
                  </a:lnTo>
                  <a:lnTo>
                    <a:pt x="258" y="162"/>
                  </a:lnTo>
                  <a:lnTo>
                    <a:pt x="258" y="168"/>
                  </a:lnTo>
                  <a:lnTo>
                    <a:pt x="258" y="174"/>
                  </a:lnTo>
                  <a:lnTo>
                    <a:pt x="264" y="174"/>
                  </a:lnTo>
                  <a:lnTo>
                    <a:pt x="264" y="180"/>
                  </a:lnTo>
                  <a:lnTo>
                    <a:pt x="270" y="180"/>
                  </a:lnTo>
                  <a:lnTo>
                    <a:pt x="270" y="186"/>
                  </a:lnTo>
                  <a:lnTo>
                    <a:pt x="270" y="192"/>
                  </a:lnTo>
                  <a:lnTo>
                    <a:pt x="276" y="198"/>
                  </a:lnTo>
                  <a:lnTo>
                    <a:pt x="282" y="198"/>
                  </a:lnTo>
                  <a:lnTo>
                    <a:pt x="288" y="198"/>
                  </a:lnTo>
                  <a:lnTo>
                    <a:pt x="294" y="198"/>
                  </a:lnTo>
                  <a:lnTo>
                    <a:pt x="294" y="204"/>
                  </a:lnTo>
                  <a:lnTo>
                    <a:pt x="300" y="204"/>
                  </a:lnTo>
                  <a:lnTo>
                    <a:pt x="300" y="210"/>
                  </a:lnTo>
                  <a:lnTo>
                    <a:pt x="306" y="204"/>
                  </a:lnTo>
                  <a:lnTo>
                    <a:pt x="312" y="204"/>
                  </a:lnTo>
                  <a:lnTo>
                    <a:pt x="318" y="210"/>
                  </a:lnTo>
                  <a:lnTo>
                    <a:pt x="318" y="216"/>
                  </a:lnTo>
                  <a:lnTo>
                    <a:pt x="324" y="216"/>
                  </a:lnTo>
                  <a:lnTo>
                    <a:pt x="324" y="222"/>
                  </a:lnTo>
                  <a:lnTo>
                    <a:pt x="318" y="222"/>
                  </a:lnTo>
                  <a:lnTo>
                    <a:pt x="324" y="228"/>
                  </a:lnTo>
                  <a:lnTo>
                    <a:pt x="330" y="228"/>
                  </a:lnTo>
                  <a:lnTo>
                    <a:pt x="336" y="228"/>
                  </a:lnTo>
                  <a:lnTo>
                    <a:pt x="336" y="234"/>
                  </a:lnTo>
                  <a:lnTo>
                    <a:pt x="336" y="240"/>
                  </a:lnTo>
                  <a:lnTo>
                    <a:pt x="342" y="240"/>
                  </a:lnTo>
                  <a:lnTo>
                    <a:pt x="342" y="246"/>
                  </a:lnTo>
                  <a:lnTo>
                    <a:pt x="342" y="252"/>
                  </a:lnTo>
                  <a:lnTo>
                    <a:pt x="348" y="252"/>
                  </a:lnTo>
                  <a:lnTo>
                    <a:pt x="348" y="258"/>
                  </a:lnTo>
                  <a:lnTo>
                    <a:pt x="348" y="252"/>
                  </a:lnTo>
                  <a:lnTo>
                    <a:pt x="354" y="252"/>
                  </a:lnTo>
                  <a:lnTo>
                    <a:pt x="354" y="258"/>
                  </a:lnTo>
                  <a:lnTo>
                    <a:pt x="360" y="258"/>
                  </a:lnTo>
                  <a:lnTo>
                    <a:pt x="360" y="252"/>
                  </a:lnTo>
                  <a:lnTo>
                    <a:pt x="366" y="252"/>
                  </a:lnTo>
                  <a:lnTo>
                    <a:pt x="372" y="246"/>
                  </a:lnTo>
                  <a:lnTo>
                    <a:pt x="378" y="246"/>
                  </a:lnTo>
                  <a:lnTo>
                    <a:pt x="378" y="252"/>
                  </a:lnTo>
                  <a:lnTo>
                    <a:pt x="378" y="258"/>
                  </a:lnTo>
                  <a:lnTo>
                    <a:pt x="384" y="258"/>
                  </a:lnTo>
                  <a:lnTo>
                    <a:pt x="384" y="192"/>
                  </a:lnTo>
                  <a:lnTo>
                    <a:pt x="378" y="198"/>
                  </a:lnTo>
                  <a:lnTo>
                    <a:pt x="372" y="198"/>
                  </a:lnTo>
                  <a:lnTo>
                    <a:pt x="366" y="204"/>
                  </a:lnTo>
                  <a:lnTo>
                    <a:pt x="372" y="204"/>
                  </a:lnTo>
                  <a:lnTo>
                    <a:pt x="372" y="210"/>
                  </a:lnTo>
                  <a:lnTo>
                    <a:pt x="366" y="204"/>
                  </a:lnTo>
                  <a:lnTo>
                    <a:pt x="360" y="204"/>
                  </a:lnTo>
                  <a:lnTo>
                    <a:pt x="354" y="204"/>
                  </a:lnTo>
                  <a:lnTo>
                    <a:pt x="348" y="204"/>
                  </a:lnTo>
                  <a:lnTo>
                    <a:pt x="348" y="198"/>
                  </a:lnTo>
                  <a:lnTo>
                    <a:pt x="342" y="198"/>
                  </a:lnTo>
                  <a:lnTo>
                    <a:pt x="342" y="192"/>
                  </a:lnTo>
                  <a:lnTo>
                    <a:pt x="336" y="192"/>
                  </a:lnTo>
                  <a:lnTo>
                    <a:pt x="336" y="186"/>
                  </a:lnTo>
                  <a:lnTo>
                    <a:pt x="330" y="186"/>
                  </a:lnTo>
                  <a:lnTo>
                    <a:pt x="330" y="180"/>
                  </a:lnTo>
                  <a:lnTo>
                    <a:pt x="324" y="180"/>
                  </a:lnTo>
                  <a:lnTo>
                    <a:pt x="318" y="174"/>
                  </a:lnTo>
                  <a:lnTo>
                    <a:pt x="318" y="180"/>
                  </a:lnTo>
                  <a:lnTo>
                    <a:pt x="318" y="174"/>
                  </a:lnTo>
                  <a:lnTo>
                    <a:pt x="318" y="168"/>
                  </a:lnTo>
                  <a:lnTo>
                    <a:pt x="318" y="162"/>
                  </a:lnTo>
                  <a:lnTo>
                    <a:pt x="318" y="156"/>
                  </a:lnTo>
                  <a:lnTo>
                    <a:pt x="318" y="150"/>
                  </a:lnTo>
                  <a:lnTo>
                    <a:pt x="318" y="144"/>
                  </a:lnTo>
                  <a:lnTo>
                    <a:pt x="324" y="144"/>
                  </a:lnTo>
                  <a:lnTo>
                    <a:pt x="318" y="144"/>
                  </a:lnTo>
                  <a:lnTo>
                    <a:pt x="318" y="138"/>
                  </a:lnTo>
                  <a:lnTo>
                    <a:pt x="324" y="138"/>
                  </a:lnTo>
                  <a:lnTo>
                    <a:pt x="324" y="132"/>
                  </a:lnTo>
                  <a:lnTo>
                    <a:pt x="324" y="126"/>
                  </a:lnTo>
                  <a:lnTo>
                    <a:pt x="324" y="120"/>
                  </a:lnTo>
                  <a:lnTo>
                    <a:pt x="330" y="120"/>
                  </a:lnTo>
                  <a:lnTo>
                    <a:pt x="330" y="114"/>
                  </a:lnTo>
                  <a:lnTo>
                    <a:pt x="330" y="108"/>
                  </a:lnTo>
                  <a:lnTo>
                    <a:pt x="330" y="102"/>
                  </a:lnTo>
                  <a:lnTo>
                    <a:pt x="324" y="102"/>
                  </a:lnTo>
                  <a:lnTo>
                    <a:pt x="324" y="96"/>
                  </a:lnTo>
                  <a:lnTo>
                    <a:pt x="330" y="96"/>
                  </a:lnTo>
                  <a:lnTo>
                    <a:pt x="330" y="90"/>
                  </a:lnTo>
                  <a:lnTo>
                    <a:pt x="330" y="84"/>
                  </a:lnTo>
                  <a:lnTo>
                    <a:pt x="330" y="78"/>
                  </a:lnTo>
                  <a:lnTo>
                    <a:pt x="330" y="72"/>
                  </a:lnTo>
                  <a:lnTo>
                    <a:pt x="324" y="66"/>
                  </a:lnTo>
                  <a:lnTo>
                    <a:pt x="330" y="66"/>
                  </a:lnTo>
                  <a:lnTo>
                    <a:pt x="324" y="66"/>
                  </a:lnTo>
                  <a:lnTo>
                    <a:pt x="330" y="66"/>
                  </a:lnTo>
                  <a:lnTo>
                    <a:pt x="324" y="66"/>
                  </a:lnTo>
                  <a:lnTo>
                    <a:pt x="324" y="60"/>
                  </a:lnTo>
                  <a:lnTo>
                    <a:pt x="324" y="54"/>
                  </a:lnTo>
                  <a:lnTo>
                    <a:pt x="318" y="54"/>
                  </a:lnTo>
                  <a:lnTo>
                    <a:pt x="318" y="60"/>
                  </a:lnTo>
                  <a:lnTo>
                    <a:pt x="318" y="54"/>
                  </a:lnTo>
                  <a:lnTo>
                    <a:pt x="312" y="54"/>
                  </a:lnTo>
                  <a:lnTo>
                    <a:pt x="318" y="48"/>
                  </a:lnTo>
                  <a:lnTo>
                    <a:pt x="318" y="42"/>
                  </a:lnTo>
                  <a:lnTo>
                    <a:pt x="330" y="42"/>
                  </a:lnTo>
                  <a:lnTo>
                    <a:pt x="330" y="36"/>
                  </a:lnTo>
                  <a:lnTo>
                    <a:pt x="336" y="36"/>
                  </a:lnTo>
                  <a:lnTo>
                    <a:pt x="342" y="24"/>
                  </a:lnTo>
                  <a:lnTo>
                    <a:pt x="342" y="18"/>
                  </a:lnTo>
                  <a:lnTo>
                    <a:pt x="342" y="12"/>
                  </a:lnTo>
                  <a:lnTo>
                    <a:pt x="378" y="6"/>
                  </a:lnTo>
                  <a:lnTo>
                    <a:pt x="390" y="6"/>
                  </a:lnTo>
                  <a:lnTo>
                    <a:pt x="396" y="0"/>
                  </a:lnTo>
                  <a:lnTo>
                    <a:pt x="402" y="0"/>
                  </a:lnTo>
                  <a:lnTo>
                    <a:pt x="414" y="0"/>
                  </a:lnTo>
                  <a:lnTo>
                    <a:pt x="426" y="0"/>
                  </a:lnTo>
                  <a:lnTo>
                    <a:pt x="432" y="0"/>
                  </a:lnTo>
                  <a:lnTo>
                    <a:pt x="438" y="0"/>
                  </a:lnTo>
                  <a:lnTo>
                    <a:pt x="438" y="6"/>
                  </a:lnTo>
                  <a:lnTo>
                    <a:pt x="444" y="18"/>
                  </a:lnTo>
                  <a:lnTo>
                    <a:pt x="450" y="18"/>
                  </a:lnTo>
                  <a:lnTo>
                    <a:pt x="456" y="18"/>
                  </a:lnTo>
                  <a:lnTo>
                    <a:pt x="462" y="18"/>
                  </a:lnTo>
                  <a:lnTo>
                    <a:pt x="468" y="18"/>
                  </a:lnTo>
                  <a:lnTo>
                    <a:pt x="474" y="18"/>
                  </a:lnTo>
                  <a:lnTo>
                    <a:pt x="474" y="24"/>
                  </a:lnTo>
                  <a:lnTo>
                    <a:pt x="474" y="30"/>
                  </a:lnTo>
                  <a:lnTo>
                    <a:pt x="480" y="30"/>
                  </a:lnTo>
                  <a:lnTo>
                    <a:pt x="486" y="30"/>
                  </a:lnTo>
                  <a:lnTo>
                    <a:pt x="492" y="30"/>
                  </a:lnTo>
                  <a:lnTo>
                    <a:pt x="492" y="36"/>
                  </a:lnTo>
                  <a:lnTo>
                    <a:pt x="492" y="42"/>
                  </a:lnTo>
                  <a:lnTo>
                    <a:pt x="498" y="42"/>
                  </a:lnTo>
                  <a:lnTo>
                    <a:pt x="504" y="42"/>
                  </a:lnTo>
                  <a:lnTo>
                    <a:pt x="510" y="42"/>
                  </a:lnTo>
                  <a:lnTo>
                    <a:pt x="516" y="42"/>
                  </a:lnTo>
                  <a:lnTo>
                    <a:pt x="522" y="42"/>
                  </a:lnTo>
                  <a:lnTo>
                    <a:pt x="522" y="48"/>
                  </a:lnTo>
                  <a:lnTo>
                    <a:pt x="528" y="48"/>
                  </a:lnTo>
                  <a:lnTo>
                    <a:pt x="534" y="48"/>
                  </a:lnTo>
                  <a:lnTo>
                    <a:pt x="534" y="54"/>
                  </a:lnTo>
                  <a:lnTo>
                    <a:pt x="540" y="54"/>
                  </a:lnTo>
                  <a:lnTo>
                    <a:pt x="540" y="60"/>
                  </a:lnTo>
                  <a:lnTo>
                    <a:pt x="546" y="60"/>
                  </a:lnTo>
                  <a:lnTo>
                    <a:pt x="546" y="66"/>
                  </a:lnTo>
                  <a:lnTo>
                    <a:pt x="546" y="72"/>
                  </a:lnTo>
                  <a:lnTo>
                    <a:pt x="552" y="72"/>
                  </a:lnTo>
                  <a:lnTo>
                    <a:pt x="552" y="66"/>
                  </a:lnTo>
                  <a:lnTo>
                    <a:pt x="558" y="66"/>
                  </a:lnTo>
                  <a:lnTo>
                    <a:pt x="558" y="72"/>
                  </a:lnTo>
                  <a:lnTo>
                    <a:pt x="558" y="78"/>
                  </a:lnTo>
                  <a:lnTo>
                    <a:pt x="564" y="78"/>
                  </a:lnTo>
                  <a:lnTo>
                    <a:pt x="564" y="84"/>
                  </a:lnTo>
                  <a:lnTo>
                    <a:pt x="558" y="90"/>
                  </a:lnTo>
                  <a:lnTo>
                    <a:pt x="564" y="90"/>
                  </a:lnTo>
                  <a:lnTo>
                    <a:pt x="570" y="96"/>
                  </a:lnTo>
                  <a:lnTo>
                    <a:pt x="570" y="102"/>
                  </a:lnTo>
                  <a:lnTo>
                    <a:pt x="576" y="108"/>
                  </a:lnTo>
                  <a:lnTo>
                    <a:pt x="576" y="114"/>
                  </a:lnTo>
                  <a:lnTo>
                    <a:pt x="582" y="114"/>
                  </a:lnTo>
                  <a:lnTo>
                    <a:pt x="576" y="114"/>
                  </a:lnTo>
                  <a:lnTo>
                    <a:pt x="576" y="120"/>
                  </a:lnTo>
                  <a:lnTo>
                    <a:pt x="570" y="120"/>
                  </a:lnTo>
                  <a:lnTo>
                    <a:pt x="570" y="126"/>
                  </a:lnTo>
                  <a:lnTo>
                    <a:pt x="564" y="126"/>
                  </a:lnTo>
                  <a:lnTo>
                    <a:pt x="558" y="132"/>
                  </a:lnTo>
                  <a:lnTo>
                    <a:pt x="558" y="138"/>
                  </a:lnTo>
                  <a:lnTo>
                    <a:pt x="564" y="138"/>
                  </a:lnTo>
                  <a:lnTo>
                    <a:pt x="564" y="144"/>
                  </a:lnTo>
                  <a:lnTo>
                    <a:pt x="564" y="150"/>
                  </a:lnTo>
                  <a:lnTo>
                    <a:pt x="558" y="150"/>
                  </a:lnTo>
                  <a:lnTo>
                    <a:pt x="558" y="156"/>
                  </a:lnTo>
                  <a:lnTo>
                    <a:pt x="558" y="162"/>
                  </a:lnTo>
                  <a:lnTo>
                    <a:pt x="558" y="168"/>
                  </a:lnTo>
                  <a:lnTo>
                    <a:pt x="558" y="162"/>
                  </a:lnTo>
                  <a:lnTo>
                    <a:pt x="558" y="168"/>
                  </a:lnTo>
                  <a:lnTo>
                    <a:pt x="558" y="174"/>
                  </a:lnTo>
                  <a:lnTo>
                    <a:pt x="564" y="174"/>
                  </a:lnTo>
                  <a:lnTo>
                    <a:pt x="558" y="180"/>
                  </a:lnTo>
                  <a:lnTo>
                    <a:pt x="558" y="186"/>
                  </a:lnTo>
                  <a:lnTo>
                    <a:pt x="558" y="192"/>
                  </a:lnTo>
                  <a:lnTo>
                    <a:pt x="558" y="198"/>
                  </a:lnTo>
                  <a:lnTo>
                    <a:pt x="564" y="198"/>
                  </a:lnTo>
                  <a:lnTo>
                    <a:pt x="564" y="204"/>
                  </a:lnTo>
                  <a:lnTo>
                    <a:pt x="570" y="204"/>
                  </a:lnTo>
                  <a:lnTo>
                    <a:pt x="570" y="210"/>
                  </a:lnTo>
                  <a:lnTo>
                    <a:pt x="564" y="210"/>
                  </a:lnTo>
                  <a:lnTo>
                    <a:pt x="558" y="210"/>
                  </a:lnTo>
                  <a:lnTo>
                    <a:pt x="558" y="216"/>
                  </a:lnTo>
                  <a:lnTo>
                    <a:pt x="552" y="216"/>
                  </a:lnTo>
                  <a:lnTo>
                    <a:pt x="546" y="216"/>
                  </a:lnTo>
                  <a:lnTo>
                    <a:pt x="546" y="222"/>
                  </a:lnTo>
                  <a:lnTo>
                    <a:pt x="540" y="222"/>
                  </a:lnTo>
                  <a:lnTo>
                    <a:pt x="540" y="228"/>
                  </a:lnTo>
                  <a:lnTo>
                    <a:pt x="546" y="228"/>
                  </a:lnTo>
                  <a:lnTo>
                    <a:pt x="546" y="234"/>
                  </a:lnTo>
                  <a:lnTo>
                    <a:pt x="546" y="240"/>
                  </a:lnTo>
                  <a:lnTo>
                    <a:pt x="546" y="246"/>
                  </a:lnTo>
                  <a:lnTo>
                    <a:pt x="540" y="246"/>
                  </a:lnTo>
                  <a:lnTo>
                    <a:pt x="540" y="252"/>
                  </a:lnTo>
                  <a:lnTo>
                    <a:pt x="540" y="258"/>
                  </a:lnTo>
                  <a:lnTo>
                    <a:pt x="534" y="264"/>
                  </a:lnTo>
                  <a:lnTo>
                    <a:pt x="528" y="264"/>
                  </a:lnTo>
                  <a:lnTo>
                    <a:pt x="534" y="264"/>
                  </a:lnTo>
                  <a:lnTo>
                    <a:pt x="534" y="270"/>
                  </a:lnTo>
                  <a:lnTo>
                    <a:pt x="534" y="264"/>
                  </a:lnTo>
                  <a:lnTo>
                    <a:pt x="534" y="270"/>
                  </a:lnTo>
                  <a:lnTo>
                    <a:pt x="540" y="270"/>
                  </a:lnTo>
                  <a:lnTo>
                    <a:pt x="534" y="270"/>
                  </a:lnTo>
                  <a:lnTo>
                    <a:pt x="534" y="276"/>
                  </a:lnTo>
                  <a:lnTo>
                    <a:pt x="540" y="276"/>
                  </a:lnTo>
                  <a:lnTo>
                    <a:pt x="540" y="282"/>
                  </a:lnTo>
                  <a:lnTo>
                    <a:pt x="546" y="282"/>
                  </a:lnTo>
                  <a:lnTo>
                    <a:pt x="546" y="288"/>
                  </a:lnTo>
                  <a:lnTo>
                    <a:pt x="546" y="282"/>
                  </a:lnTo>
                  <a:lnTo>
                    <a:pt x="552" y="282"/>
                  </a:lnTo>
                  <a:lnTo>
                    <a:pt x="558" y="288"/>
                  </a:lnTo>
                  <a:lnTo>
                    <a:pt x="528" y="294"/>
                  </a:lnTo>
                  <a:lnTo>
                    <a:pt x="516" y="300"/>
                  </a:lnTo>
                  <a:lnTo>
                    <a:pt x="510" y="300"/>
                  </a:lnTo>
                  <a:lnTo>
                    <a:pt x="498" y="306"/>
                  </a:lnTo>
                  <a:lnTo>
                    <a:pt x="492" y="306"/>
                  </a:lnTo>
                  <a:lnTo>
                    <a:pt x="486" y="306"/>
                  </a:lnTo>
                  <a:lnTo>
                    <a:pt x="480" y="312"/>
                  </a:lnTo>
                  <a:lnTo>
                    <a:pt x="468" y="318"/>
                  </a:lnTo>
                  <a:lnTo>
                    <a:pt x="456" y="318"/>
                  </a:lnTo>
                  <a:lnTo>
                    <a:pt x="450" y="318"/>
                  </a:lnTo>
                  <a:lnTo>
                    <a:pt x="438" y="324"/>
                  </a:lnTo>
                  <a:lnTo>
                    <a:pt x="426" y="324"/>
                  </a:lnTo>
                  <a:lnTo>
                    <a:pt x="420" y="330"/>
                  </a:lnTo>
                  <a:lnTo>
                    <a:pt x="414" y="330"/>
                  </a:lnTo>
                  <a:lnTo>
                    <a:pt x="408" y="336"/>
                  </a:lnTo>
                  <a:lnTo>
                    <a:pt x="408" y="342"/>
                  </a:lnTo>
                  <a:lnTo>
                    <a:pt x="408" y="348"/>
                  </a:lnTo>
                  <a:lnTo>
                    <a:pt x="414" y="348"/>
                  </a:lnTo>
                  <a:lnTo>
                    <a:pt x="414" y="354"/>
                  </a:lnTo>
                  <a:lnTo>
                    <a:pt x="414" y="360"/>
                  </a:lnTo>
                  <a:lnTo>
                    <a:pt x="414" y="366"/>
                  </a:lnTo>
                  <a:lnTo>
                    <a:pt x="408" y="366"/>
                  </a:lnTo>
                  <a:lnTo>
                    <a:pt x="402" y="366"/>
                  </a:lnTo>
                  <a:lnTo>
                    <a:pt x="396" y="366"/>
                  </a:lnTo>
                  <a:lnTo>
                    <a:pt x="390" y="366"/>
                  </a:lnTo>
                  <a:lnTo>
                    <a:pt x="384" y="366"/>
                  </a:lnTo>
                  <a:lnTo>
                    <a:pt x="378" y="366"/>
                  </a:lnTo>
                  <a:lnTo>
                    <a:pt x="372" y="366"/>
                  </a:lnTo>
                  <a:lnTo>
                    <a:pt x="366" y="366"/>
                  </a:lnTo>
                  <a:lnTo>
                    <a:pt x="366" y="372"/>
                  </a:lnTo>
                  <a:lnTo>
                    <a:pt x="360" y="372"/>
                  </a:lnTo>
                  <a:lnTo>
                    <a:pt x="354" y="372"/>
                  </a:lnTo>
                  <a:lnTo>
                    <a:pt x="348" y="378"/>
                  </a:lnTo>
                  <a:lnTo>
                    <a:pt x="348" y="384"/>
                  </a:lnTo>
                  <a:lnTo>
                    <a:pt x="342" y="384"/>
                  </a:lnTo>
                  <a:lnTo>
                    <a:pt x="336" y="390"/>
                  </a:lnTo>
                  <a:lnTo>
                    <a:pt x="342" y="390"/>
                  </a:lnTo>
                  <a:lnTo>
                    <a:pt x="336" y="390"/>
                  </a:lnTo>
                  <a:lnTo>
                    <a:pt x="342" y="390"/>
                  </a:lnTo>
                  <a:lnTo>
                    <a:pt x="336" y="390"/>
                  </a:lnTo>
                  <a:lnTo>
                    <a:pt x="336" y="396"/>
                  </a:lnTo>
                  <a:lnTo>
                    <a:pt x="342" y="396"/>
                  </a:lnTo>
                  <a:lnTo>
                    <a:pt x="336" y="396"/>
                  </a:lnTo>
                  <a:lnTo>
                    <a:pt x="336" y="402"/>
                  </a:lnTo>
                  <a:lnTo>
                    <a:pt x="336" y="408"/>
                  </a:lnTo>
                  <a:lnTo>
                    <a:pt x="336" y="414"/>
                  </a:lnTo>
                  <a:lnTo>
                    <a:pt x="330" y="414"/>
                  </a:lnTo>
                  <a:lnTo>
                    <a:pt x="312" y="420"/>
                  </a:lnTo>
                  <a:lnTo>
                    <a:pt x="306" y="426"/>
                  </a:lnTo>
                  <a:lnTo>
                    <a:pt x="288" y="432"/>
                  </a:lnTo>
                  <a:lnTo>
                    <a:pt x="276" y="444"/>
                  </a:lnTo>
                  <a:lnTo>
                    <a:pt x="276" y="450"/>
                  </a:lnTo>
                  <a:lnTo>
                    <a:pt x="276" y="456"/>
                  </a:lnTo>
                  <a:lnTo>
                    <a:pt x="264" y="462"/>
                  </a:lnTo>
                  <a:lnTo>
                    <a:pt x="258" y="468"/>
                  </a:lnTo>
                  <a:lnTo>
                    <a:pt x="252" y="474"/>
                  </a:lnTo>
                  <a:lnTo>
                    <a:pt x="252" y="480"/>
                  </a:lnTo>
                  <a:lnTo>
                    <a:pt x="246" y="480"/>
                  </a:lnTo>
                  <a:lnTo>
                    <a:pt x="240" y="480"/>
                  </a:lnTo>
                  <a:lnTo>
                    <a:pt x="240" y="486"/>
                  </a:lnTo>
                  <a:lnTo>
                    <a:pt x="240" y="480"/>
                  </a:lnTo>
                  <a:lnTo>
                    <a:pt x="240" y="486"/>
                  </a:lnTo>
                  <a:lnTo>
                    <a:pt x="234" y="486"/>
                  </a:lnTo>
                  <a:lnTo>
                    <a:pt x="228" y="486"/>
                  </a:lnTo>
                  <a:lnTo>
                    <a:pt x="222" y="486"/>
                  </a:lnTo>
                  <a:lnTo>
                    <a:pt x="222" y="480"/>
                  </a:lnTo>
                  <a:lnTo>
                    <a:pt x="216" y="480"/>
                  </a:lnTo>
                  <a:lnTo>
                    <a:pt x="210" y="480"/>
                  </a:lnTo>
                  <a:lnTo>
                    <a:pt x="204" y="480"/>
                  </a:lnTo>
                  <a:lnTo>
                    <a:pt x="198" y="480"/>
                  </a:lnTo>
                  <a:lnTo>
                    <a:pt x="198" y="486"/>
                  </a:lnTo>
                  <a:lnTo>
                    <a:pt x="192" y="486"/>
                  </a:lnTo>
                  <a:lnTo>
                    <a:pt x="192" y="480"/>
                  </a:lnTo>
                  <a:lnTo>
                    <a:pt x="186" y="480"/>
                  </a:lnTo>
                  <a:lnTo>
                    <a:pt x="186" y="474"/>
                  </a:lnTo>
                  <a:lnTo>
                    <a:pt x="180" y="474"/>
                  </a:lnTo>
                  <a:lnTo>
                    <a:pt x="174" y="474"/>
                  </a:lnTo>
                  <a:lnTo>
                    <a:pt x="174" y="480"/>
                  </a:lnTo>
                  <a:lnTo>
                    <a:pt x="174" y="474"/>
                  </a:lnTo>
                  <a:lnTo>
                    <a:pt x="168" y="474"/>
                  </a:lnTo>
                  <a:lnTo>
                    <a:pt x="162" y="474"/>
                  </a:lnTo>
                  <a:lnTo>
                    <a:pt x="156" y="474"/>
                  </a:lnTo>
                  <a:lnTo>
                    <a:pt x="156" y="468"/>
                  </a:lnTo>
                  <a:lnTo>
                    <a:pt x="150" y="468"/>
                  </a:lnTo>
                  <a:lnTo>
                    <a:pt x="150" y="462"/>
                  </a:lnTo>
                  <a:lnTo>
                    <a:pt x="144" y="462"/>
                  </a:lnTo>
                  <a:lnTo>
                    <a:pt x="138" y="462"/>
                  </a:lnTo>
                  <a:lnTo>
                    <a:pt x="132" y="462"/>
                  </a:lnTo>
                  <a:lnTo>
                    <a:pt x="132" y="456"/>
                  </a:lnTo>
                  <a:lnTo>
                    <a:pt x="132" y="462"/>
                  </a:lnTo>
                  <a:lnTo>
                    <a:pt x="126" y="462"/>
                  </a:lnTo>
                  <a:lnTo>
                    <a:pt x="120" y="462"/>
                  </a:lnTo>
                  <a:lnTo>
                    <a:pt x="120" y="456"/>
                  </a:lnTo>
                  <a:lnTo>
                    <a:pt x="114" y="456"/>
                  </a:lnTo>
                  <a:lnTo>
                    <a:pt x="108" y="456"/>
                  </a:lnTo>
                  <a:lnTo>
                    <a:pt x="72" y="468"/>
                  </a:lnTo>
                  <a:lnTo>
                    <a:pt x="72" y="462"/>
                  </a:lnTo>
                  <a:lnTo>
                    <a:pt x="66" y="462"/>
                  </a:lnTo>
                  <a:lnTo>
                    <a:pt x="60" y="462"/>
                  </a:lnTo>
                  <a:lnTo>
                    <a:pt x="60" y="456"/>
                  </a:lnTo>
                  <a:lnTo>
                    <a:pt x="54" y="456"/>
                  </a:lnTo>
                  <a:lnTo>
                    <a:pt x="54" y="450"/>
                  </a:lnTo>
                  <a:lnTo>
                    <a:pt x="48" y="450"/>
                  </a:lnTo>
                  <a:lnTo>
                    <a:pt x="42" y="444"/>
                  </a:lnTo>
                  <a:lnTo>
                    <a:pt x="36" y="444"/>
                  </a:lnTo>
                  <a:lnTo>
                    <a:pt x="36" y="438"/>
                  </a:lnTo>
                  <a:lnTo>
                    <a:pt x="30" y="438"/>
                  </a:lnTo>
                  <a:lnTo>
                    <a:pt x="30" y="432"/>
                  </a:lnTo>
                  <a:lnTo>
                    <a:pt x="24" y="426"/>
                  </a:lnTo>
                  <a:lnTo>
                    <a:pt x="18" y="420"/>
                  </a:lnTo>
                  <a:lnTo>
                    <a:pt x="12" y="414"/>
                  </a:lnTo>
                  <a:lnTo>
                    <a:pt x="6" y="414"/>
                  </a:lnTo>
                  <a:lnTo>
                    <a:pt x="6" y="408"/>
                  </a:lnTo>
                  <a:lnTo>
                    <a:pt x="6" y="402"/>
                  </a:lnTo>
                  <a:lnTo>
                    <a:pt x="0" y="396"/>
                  </a:lnTo>
                  <a:lnTo>
                    <a:pt x="0" y="234"/>
                  </a:lnTo>
                  <a:lnTo>
                    <a:pt x="102" y="234"/>
                  </a:lnTo>
                  <a:lnTo>
                    <a:pt x="96" y="228"/>
                  </a:lnTo>
                  <a:lnTo>
                    <a:pt x="96" y="222"/>
                  </a:lnTo>
                  <a:lnTo>
                    <a:pt x="96" y="216"/>
                  </a:lnTo>
                  <a:lnTo>
                    <a:pt x="96" y="210"/>
                  </a:lnTo>
                  <a:lnTo>
                    <a:pt x="102" y="210"/>
                  </a:lnTo>
                  <a:lnTo>
                    <a:pt x="102" y="204"/>
                  </a:lnTo>
                  <a:lnTo>
                    <a:pt x="102" y="198"/>
                  </a:lnTo>
                  <a:lnTo>
                    <a:pt x="96" y="198"/>
                  </a:lnTo>
                  <a:lnTo>
                    <a:pt x="96" y="192"/>
                  </a:lnTo>
                  <a:lnTo>
                    <a:pt x="96" y="186"/>
                  </a:lnTo>
                  <a:lnTo>
                    <a:pt x="96" y="180"/>
                  </a:lnTo>
                  <a:lnTo>
                    <a:pt x="102" y="174"/>
                  </a:lnTo>
                  <a:lnTo>
                    <a:pt x="96" y="174"/>
                  </a:lnTo>
                  <a:lnTo>
                    <a:pt x="96" y="168"/>
                  </a:lnTo>
                  <a:lnTo>
                    <a:pt x="96" y="162"/>
                  </a:lnTo>
                  <a:lnTo>
                    <a:pt x="102" y="162"/>
                  </a:lnTo>
                  <a:lnTo>
                    <a:pt x="102" y="156"/>
                  </a:lnTo>
                  <a:lnTo>
                    <a:pt x="102" y="150"/>
                  </a:lnTo>
                  <a:lnTo>
                    <a:pt x="102" y="144"/>
                  </a:lnTo>
                  <a:lnTo>
                    <a:pt x="96" y="144"/>
                  </a:lnTo>
                  <a:lnTo>
                    <a:pt x="96" y="138"/>
                  </a:lnTo>
                  <a:lnTo>
                    <a:pt x="102" y="132"/>
                  </a:lnTo>
                  <a:lnTo>
                    <a:pt x="96" y="132"/>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1" name="Freeform 62"/>
            <p:cNvSpPr>
              <a:spLocks noChangeAspect="1"/>
            </p:cNvSpPr>
            <p:nvPr>
              <p:custDataLst>
                <p:tags r:id="rId6"/>
              </p:custDataLst>
            </p:nvPr>
          </p:nvSpPr>
          <p:spPr bwMode="auto">
            <a:xfrm>
              <a:off x="4694815" y="2906355"/>
              <a:ext cx="212555" cy="189671"/>
            </a:xfrm>
            <a:custGeom>
              <a:avLst/>
              <a:gdLst/>
              <a:ahLst/>
              <a:cxnLst>
                <a:cxn ang="0">
                  <a:pos x="12" y="114"/>
                </a:cxn>
                <a:cxn ang="0">
                  <a:pos x="24" y="114"/>
                </a:cxn>
                <a:cxn ang="0">
                  <a:pos x="36" y="114"/>
                </a:cxn>
                <a:cxn ang="0">
                  <a:pos x="60" y="114"/>
                </a:cxn>
                <a:cxn ang="0">
                  <a:pos x="78" y="120"/>
                </a:cxn>
                <a:cxn ang="0">
                  <a:pos x="84" y="114"/>
                </a:cxn>
                <a:cxn ang="0">
                  <a:pos x="102" y="96"/>
                </a:cxn>
                <a:cxn ang="0">
                  <a:pos x="126" y="66"/>
                </a:cxn>
                <a:cxn ang="0">
                  <a:pos x="174" y="48"/>
                </a:cxn>
                <a:cxn ang="0">
                  <a:pos x="180" y="30"/>
                </a:cxn>
                <a:cxn ang="0">
                  <a:pos x="174" y="24"/>
                </a:cxn>
                <a:cxn ang="0">
                  <a:pos x="186" y="18"/>
                </a:cxn>
                <a:cxn ang="0">
                  <a:pos x="204" y="6"/>
                </a:cxn>
                <a:cxn ang="0">
                  <a:pos x="222" y="0"/>
                </a:cxn>
                <a:cxn ang="0">
                  <a:pos x="246" y="0"/>
                </a:cxn>
                <a:cxn ang="0">
                  <a:pos x="282" y="24"/>
                </a:cxn>
                <a:cxn ang="0">
                  <a:pos x="300" y="18"/>
                </a:cxn>
                <a:cxn ang="0">
                  <a:pos x="318" y="30"/>
                </a:cxn>
                <a:cxn ang="0">
                  <a:pos x="336" y="42"/>
                </a:cxn>
                <a:cxn ang="0">
                  <a:pos x="366" y="48"/>
                </a:cxn>
                <a:cxn ang="0">
                  <a:pos x="384" y="54"/>
                </a:cxn>
                <a:cxn ang="0">
                  <a:pos x="378" y="66"/>
                </a:cxn>
                <a:cxn ang="0">
                  <a:pos x="384" y="90"/>
                </a:cxn>
                <a:cxn ang="0">
                  <a:pos x="384" y="102"/>
                </a:cxn>
                <a:cxn ang="0">
                  <a:pos x="384" y="114"/>
                </a:cxn>
                <a:cxn ang="0">
                  <a:pos x="384" y="126"/>
                </a:cxn>
                <a:cxn ang="0">
                  <a:pos x="378" y="144"/>
                </a:cxn>
                <a:cxn ang="0">
                  <a:pos x="366" y="156"/>
                </a:cxn>
                <a:cxn ang="0">
                  <a:pos x="366" y="168"/>
                </a:cxn>
                <a:cxn ang="0">
                  <a:pos x="378" y="180"/>
                </a:cxn>
                <a:cxn ang="0">
                  <a:pos x="372" y="192"/>
                </a:cxn>
                <a:cxn ang="0">
                  <a:pos x="378" y="204"/>
                </a:cxn>
                <a:cxn ang="0">
                  <a:pos x="378" y="204"/>
                </a:cxn>
                <a:cxn ang="0">
                  <a:pos x="378" y="222"/>
                </a:cxn>
                <a:cxn ang="0">
                  <a:pos x="378" y="234"/>
                </a:cxn>
                <a:cxn ang="0">
                  <a:pos x="360" y="246"/>
                </a:cxn>
                <a:cxn ang="0">
                  <a:pos x="354" y="270"/>
                </a:cxn>
                <a:cxn ang="0">
                  <a:pos x="354" y="282"/>
                </a:cxn>
                <a:cxn ang="0">
                  <a:pos x="300" y="336"/>
                </a:cxn>
                <a:cxn ang="0">
                  <a:pos x="288" y="336"/>
                </a:cxn>
                <a:cxn ang="0">
                  <a:pos x="264" y="330"/>
                </a:cxn>
                <a:cxn ang="0">
                  <a:pos x="246" y="330"/>
                </a:cxn>
                <a:cxn ang="0">
                  <a:pos x="222" y="324"/>
                </a:cxn>
                <a:cxn ang="0">
                  <a:pos x="198" y="324"/>
                </a:cxn>
                <a:cxn ang="0">
                  <a:pos x="186" y="312"/>
                </a:cxn>
                <a:cxn ang="0">
                  <a:pos x="174" y="300"/>
                </a:cxn>
                <a:cxn ang="0">
                  <a:pos x="150" y="294"/>
                </a:cxn>
                <a:cxn ang="0">
                  <a:pos x="138" y="294"/>
                </a:cxn>
                <a:cxn ang="0">
                  <a:pos x="126" y="282"/>
                </a:cxn>
                <a:cxn ang="0">
                  <a:pos x="120" y="264"/>
                </a:cxn>
                <a:cxn ang="0">
                  <a:pos x="120" y="240"/>
                </a:cxn>
                <a:cxn ang="0">
                  <a:pos x="96" y="240"/>
                </a:cxn>
                <a:cxn ang="0">
                  <a:pos x="96" y="222"/>
                </a:cxn>
                <a:cxn ang="0">
                  <a:pos x="78" y="216"/>
                </a:cxn>
                <a:cxn ang="0">
                  <a:pos x="60" y="204"/>
                </a:cxn>
                <a:cxn ang="0">
                  <a:pos x="42" y="198"/>
                </a:cxn>
                <a:cxn ang="0">
                  <a:pos x="36" y="174"/>
                </a:cxn>
                <a:cxn ang="0">
                  <a:pos x="24" y="156"/>
                </a:cxn>
                <a:cxn ang="0">
                  <a:pos x="12" y="138"/>
                </a:cxn>
                <a:cxn ang="0">
                  <a:pos x="6" y="120"/>
                </a:cxn>
              </a:cxnLst>
              <a:rect l="0" t="0" r="r" b="b"/>
              <a:pathLst>
                <a:path w="384" h="336">
                  <a:moveTo>
                    <a:pt x="0" y="108"/>
                  </a:moveTo>
                  <a:lnTo>
                    <a:pt x="6" y="108"/>
                  </a:lnTo>
                  <a:lnTo>
                    <a:pt x="12" y="108"/>
                  </a:lnTo>
                  <a:lnTo>
                    <a:pt x="12" y="114"/>
                  </a:lnTo>
                  <a:lnTo>
                    <a:pt x="12" y="108"/>
                  </a:lnTo>
                  <a:lnTo>
                    <a:pt x="18" y="108"/>
                  </a:lnTo>
                  <a:lnTo>
                    <a:pt x="24" y="108"/>
                  </a:lnTo>
                  <a:lnTo>
                    <a:pt x="24" y="114"/>
                  </a:lnTo>
                  <a:lnTo>
                    <a:pt x="30" y="114"/>
                  </a:lnTo>
                  <a:lnTo>
                    <a:pt x="30" y="120"/>
                  </a:lnTo>
                  <a:lnTo>
                    <a:pt x="36" y="120"/>
                  </a:lnTo>
                  <a:lnTo>
                    <a:pt x="36" y="114"/>
                  </a:lnTo>
                  <a:lnTo>
                    <a:pt x="42" y="114"/>
                  </a:lnTo>
                  <a:lnTo>
                    <a:pt x="48" y="114"/>
                  </a:lnTo>
                  <a:lnTo>
                    <a:pt x="54" y="114"/>
                  </a:lnTo>
                  <a:lnTo>
                    <a:pt x="60" y="114"/>
                  </a:lnTo>
                  <a:lnTo>
                    <a:pt x="60" y="120"/>
                  </a:lnTo>
                  <a:lnTo>
                    <a:pt x="66" y="120"/>
                  </a:lnTo>
                  <a:lnTo>
                    <a:pt x="72" y="120"/>
                  </a:lnTo>
                  <a:lnTo>
                    <a:pt x="78" y="120"/>
                  </a:lnTo>
                  <a:lnTo>
                    <a:pt x="78" y="114"/>
                  </a:lnTo>
                  <a:lnTo>
                    <a:pt x="78" y="120"/>
                  </a:lnTo>
                  <a:lnTo>
                    <a:pt x="78" y="114"/>
                  </a:lnTo>
                  <a:lnTo>
                    <a:pt x="84" y="114"/>
                  </a:lnTo>
                  <a:lnTo>
                    <a:pt x="90" y="114"/>
                  </a:lnTo>
                  <a:lnTo>
                    <a:pt x="90" y="108"/>
                  </a:lnTo>
                  <a:lnTo>
                    <a:pt x="96" y="102"/>
                  </a:lnTo>
                  <a:lnTo>
                    <a:pt x="102" y="96"/>
                  </a:lnTo>
                  <a:lnTo>
                    <a:pt x="114" y="90"/>
                  </a:lnTo>
                  <a:lnTo>
                    <a:pt x="114" y="84"/>
                  </a:lnTo>
                  <a:lnTo>
                    <a:pt x="114" y="78"/>
                  </a:lnTo>
                  <a:lnTo>
                    <a:pt x="126" y="66"/>
                  </a:lnTo>
                  <a:lnTo>
                    <a:pt x="144" y="60"/>
                  </a:lnTo>
                  <a:lnTo>
                    <a:pt x="150" y="54"/>
                  </a:lnTo>
                  <a:lnTo>
                    <a:pt x="168" y="48"/>
                  </a:lnTo>
                  <a:lnTo>
                    <a:pt x="174" y="48"/>
                  </a:lnTo>
                  <a:lnTo>
                    <a:pt x="174" y="42"/>
                  </a:lnTo>
                  <a:lnTo>
                    <a:pt x="174" y="36"/>
                  </a:lnTo>
                  <a:lnTo>
                    <a:pt x="174" y="30"/>
                  </a:lnTo>
                  <a:lnTo>
                    <a:pt x="180" y="30"/>
                  </a:lnTo>
                  <a:lnTo>
                    <a:pt x="174" y="30"/>
                  </a:lnTo>
                  <a:lnTo>
                    <a:pt x="174" y="24"/>
                  </a:lnTo>
                  <a:lnTo>
                    <a:pt x="180" y="24"/>
                  </a:lnTo>
                  <a:lnTo>
                    <a:pt x="174" y="24"/>
                  </a:lnTo>
                  <a:lnTo>
                    <a:pt x="180" y="24"/>
                  </a:lnTo>
                  <a:lnTo>
                    <a:pt x="174" y="24"/>
                  </a:lnTo>
                  <a:lnTo>
                    <a:pt x="180" y="18"/>
                  </a:lnTo>
                  <a:lnTo>
                    <a:pt x="186" y="18"/>
                  </a:lnTo>
                  <a:lnTo>
                    <a:pt x="186" y="12"/>
                  </a:lnTo>
                  <a:lnTo>
                    <a:pt x="192" y="6"/>
                  </a:lnTo>
                  <a:lnTo>
                    <a:pt x="198" y="6"/>
                  </a:lnTo>
                  <a:lnTo>
                    <a:pt x="204" y="6"/>
                  </a:lnTo>
                  <a:lnTo>
                    <a:pt x="204" y="0"/>
                  </a:lnTo>
                  <a:lnTo>
                    <a:pt x="210" y="0"/>
                  </a:lnTo>
                  <a:lnTo>
                    <a:pt x="216" y="0"/>
                  </a:lnTo>
                  <a:lnTo>
                    <a:pt x="222" y="0"/>
                  </a:lnTo>
                  <a:lnTo>
                    <a:pt x="228" y="0"/>
                  </a:lnTo>
                  <a:lnTo>
                    <a:pt x="234" y="0"/>
                  </a:lnTo>
                  <a:lnTo>
                    <a:pt x="240" y="0"/>
                  </a:lnTo>
                  <a:lnTo>
                    <a:pt x="246" y="0"/>
                  </a:lnTo>
                  <a:lnTo>
                    <a:pt x="252" y="0"/>
                  </a:lnTo>
                  <a:lnTo>
                    <a:pt x="252" y="18"/>
                  </a:lnTo>
                  <a:lnTo>
                    <a:pt x="282" y="18"/>
                  </a:lnTo>
                  <a:lnTo>
                    <a:pt x="282" y="24"/>
                  </a:lnTo>
                  <a:lnTo>
                    <a:pt x="282" y="18"/>
                  </a:lnTo>
                  <a:lnTo>
                    <a:pt x="288" y="18"/>
                  </a:lnTo>
                  <a:lnTo>
                    <a:pt x="294" y="18"/>
                  </a:lnTo>
                  <a:lnTo>
                    <a:pt x="300" y="18"/>
                  </a:lnTo>
                  <a:lnTo>
                    <a:pt x="300" y="24"/>
                  </a:lnTo>
                  <a:lnTo>
                    <a:pt x="306" y="24"/>
                  </a:lnTo>
                  <a:lnTo>
                    <a:pt x="312" y="30"/>
                  </a:lnTo>
                  <a:lnTo>
                    <a:pt x="318" y="30"/>
                  </a:lnTo>
                  <a:lnTo>
                    <a:pt x="324" y="30"/>
                  </a:lnTo>
                  <a:lnTo>
                    <a:pt x="324" y="36"/>
                  </a:lnTo>
                  <a:lnTo>
                    <a:pt x="330" y="36"/>
                  </a:lnTo>
                  <a:lnTo>
                    <a:pt x="336" y="42"/>
                  </a:lnTo>
                  <a:lnTo>
                    <a:pt x="348" y="42"/>
                  </a:lnTo>
                  <a:lnTo>
                    <a:pt x="354" y="42"/>
                  </a:lnTo>
                  <a:lnTo>
                    <a:pt x="360" y="42"/>
                  </a:lnTo>
                  <a:lnTo>
                    <a:pt x="366" y="48"/>
                  </a:lnTo>
                  <a:lnTo>
                    <a:pt x="366" y="54"/>
                  </a:lnTo>
                  <a:lnTo>
                    <a:pt x="372" y="54"/>
                  </a:lnTo>
                  <a:lnTo>
                    <a:pt x="378" y="54"/>
                  </a:lnTo>
                  <a:lnTo>
                    <a:pt x="384" y="54"/>
                  </a:lnTo>
                  <a:lnTo>
                    <a:pt x="378" y="60"/>
                  </a:lnTo>
                  <a:lnTo>
                    <a:pt x="378" y="66"/>
                  </a:lnTo>
                  <a:lnTo>
                    <a:pt x="372" y="66"/>
                  </a:lnTo>
                  <a:lnTo>
                    <a:pt x="378" y="66"/>
                  </a:lnTo>
                  <a:lnTo>
                    <a:pt x="378" y="72"/>
                  </a:lnTo>
                  <a:lnTo>
                    <a:pt x="384" y="78"/>
                  </a:lnTo>
                  <a:lnTo>
                    <a:pt x="384" y="84"/>
                  </a:lnTo>
                  <a:lnTo>
                    <a:pt x="384" y="90"/>
                  </a:lnTo>
                  <a:lnTo>
                    <a:pt x="378" y="90"/>
                  </a:lnTo>
                  <a:lnTo>
                    <a:pt x="378" y="96"/>
                  </a:lnTo>
                  <a:lnTo>
                    <a:pt x="384" y="96"/>
                  </a:lnTo>
                  <a:lnTo>
                    <a:pt x="384" y="102"/>
                  </a:lnTo>
                  <a:lnTo>
                    <a:pt x="384" y="108"/>
                  </a:lnTo>
                  <a:lnTo>
                    <a:pt x="378" y="108"/>
                  </a:lnTo>
                  <a:lnTo>
                    <a:pt x="378" y="114"/>
                  </a:lnTo>
                  <a:lnTo>
                    <a:pt x="384" y="114"/>
                  </a:lnTo>
                  <a:lnTo>
                    <a:pt x="378" y="114"/>
                  </a:lnTo>
                  <a:lnTo>
                    <a:pt x="378" y="120"/>
                  </a:lnTo>
                  <a:lnTo>
                    <a:pt x="384" y="120"/>
                  </a:lnTo>
                  <a:lnTo>
                    <a:pt x="384" y="126"/>
                  </a:lnTo>
                  <a:lnTo>
                    <a:pt x="384" y="132"/>
                  </a:lnTo>
                  <a:lnTo>
                    <a:pt x="384" y="138"/>
                  </a:lnTo>
                  <a:lnTo>
                    <a:pt x="384" y="144"/>
                  </a:lnTo>
                  <a:lnTo>
                    <a:pt x="378" y="144"/>
                  </a:lnTo>
                  <a:lnTo>
                    <a:pt x="378" y="150"/>
                  </a:lnTo>
                  <a:lnTo>
                    <a:pt x="378" y="156"/>
                  </a:lnTo>
                  <a:lnTo>
                    <a:pt x="372" y="156"/>
                  </a:lnTo>
                  <a:lnTo>
                    <a:pt x="366" y="156"/>
                  </a:lnTo>
                  <a:lnTo>
                    <a:pt x="366" y="162"/>
                  </a:lnTo>
                  <a:lnTo>
                    <a:pt x="372" y="162"/>
                  </a:lnTo>
                  <a:lnTo>
                    <a:pt x="366" y="162"/>
                  </a:lnTo>
                  <a:lnTo>
                    <a:pt x="366" y="168"/>
                  </a:lnTo>
                  <a:lnTo>
                    <a:pt x="372" y="168"/>
                  </a:lnTo>
                  <a:lnTo>
                    <a:pt x="378" y="168"/>
                  </a:lnTo>
                  <a:lnTo>
                    <a:pt x="378" y="174"/>
                  </a:lnTo>
                  <a:lnTo>
                    <a:pt x="378" y="180"/>
                  </a:lnTo>
                  <a:lnTo>
                    <a:pt x="372" y="186"/>
                  </a:lnTo>
                  <a:lnTo>
                    <a:pt x="372" y="192"/>
                  </a:lnTo>
                  <a:lnTo>
                    <a:pt x="378" y="192"/>
                  </a:lnTo>
                  <a:lnTo>
                    <a:pt x="372" y="192"/>
                  </a:lnTo>
                  <a:lnTo>
                    <a:pt x="378" y="192"/>
                  </a:lnTo>
                  <a:lnTo>
                    <a:pt x="378" y="198"/>
                  </a:lnTo>
                  <a:lnTo>
                    <a:pt x="372" y="198"/>
                  </a:lnTo>
                  <a:lnTo>
                    <a:pt x="378" y="204"/>
                  </a:lnTo>
                  <a:lnTo>
                    <a:pt x="378" y="198"/>
                  </a:lnTo>
                  <a:lnTo>
                    <a:pt x="384" y="198"/>
                  </a:lnTo>
                  <a:lnTo>
                    <a:pt x="384" y="204"/>
                  </a:lnTo>
                  <a:lnTo>
                    <a:pt x="378" y="204"/>
                  </a:lnTo>
                  <a:lnTo>
                    <a:pt x="384" y="204"/>
                  </a:lnTo>
                  <a:lnTo>
                    <a:pt x="384" y="210"/>
                  </a:lnTo>
                  <a:lnTo>
                    <a:pt x="384" y="216"/>
                  </a:lnTo>
                  <a:lnTo>
                    <a:pt x="378" y="222"/>
                  </a:lnTo>
                  <a:lnTo>
                    <a:pt x="378" y="228"/>
                  </a:lnTo>
                  <a:lnTo>
                    <a:pt x="372" y="228"/>
                  </a:lnTo>
                  <a:lnTo>
                    <a:pt x="378" y="228"/>
                  </a:lnTo>
                  <a:lnTo>
                    <a:pt x="378" y="234"/>
                  </a:lnTo>
                  <a:lnTo>
                    <a:pt x="372" y="234"/>
                  </a:lnTo>
                  <a:lnTo>
                    <a:pt x="372" y="240"/>
                  </a:lnTo>
                  <a:lnTo>
                    <a:pt x="366" y="246"/>
                  </a:lnTo>
                  <a:lnTo>
                    <a:pt x="360" y="246"/>
                  </a:lnTo>
                  <a:lnTo>
                    <a:pt x="360" y="252"/>
                  </a:lnTo>
                  <a:lnTo>
                    <a:pt x="360" y="258"/>
                  </a:lnTo>
                  <a:lnTo>
                    <a:pt x="360" y="264"/>
                  </a:lnTo>
                  <a:lnTo>
                    <a:pt x="354" y="270"/>
                  </a:lnTo>
                  <a:lnTo>
                    <a:pt x="354" y="276"/>
                  </a:lnTo>
                  <a:lnTo>
                    <a:pt x="354" y="282"/>
                  </a:lnTo>
                  <a:lnTo>
                    <a:pt x="360" y="282"/>
                  </a:lnTo>
                  <a:lnTo>
                    <a:pt x="354" y="282"/>
                  </a:lnTo>
                  <a:lnTo>
                    <a:pt x="324" y="312"/>
                  </a:lnTo>
                  <a:lnTo>
                    <a:pt x="312" y="330"/>
                  </a:lnTo>
                  <a:lnTo>
                    <a:pt x="306" y="330"/>
                  </a:lnTo>
                  <a:lnTo>
                    <a:pt x="300" y="336"/>
                  </a:lnTo>
                  <a:lnTo>
                    <a:pt x="294" y="336"/>
                  </a:lnTo>
                  <a:lnTo>
                    <a:pt x="294" y="330"/>
                  </a:lnTo>
                  <a:lnTo>
                    <a:pt x="288" y="330"/>
                  </a:lnTo>
                  <a:lnTo>
                    <a:pt x="288" y="336"/>
                  </a:lnTo>
                  <a:lnTo>
                    <a:pt x="282" y="330"/>
                  </a:lnTo>
                  <a:lnTo>
                    <a:pt x="276" y="330"/>
                  </a:lnTo>
                  <a:lnTo>
                    <a:pt x="270" y="330"/>
                  </a:lnTo>
                  <a:lnTo>
                    <a:pt x="264" y="330"/>
                  </a:lnTo>
                  <a:lnTo>
                    <a:pt x="258" y="330"/>
                  </a:lnTo>
                  <a:lnTo>
                    <a:pt x="252" y="336"/>
                  </a:lnTo>
                  <a:lnTo>
                    <a:pt x="246" y="336"/>
                  </a:lnTo>
                  <a:lnTo>
                    <a:pt x="246" y="330"/>
                  </a:lnTo>
                  <a:lnTo>
                    <a:pt x="240" y="330"/>
                  </a:lnTo>
                  <a:lnTo>
                    <a:pt x="234" y="330"/>
                  </a:lnTo>
                  <a:lnTo>
                    <a:pt x="228" y="324"/>
                  </a:lnTo>
                  <a:lnTo>
                    <a:pt x="222" y="324"/>
                  </a:lnTo>
                  <a:lnTo>
                    <a:pt x="216" y="324"/>
                  </a:lnTo>
                  <a:lnTo>
                    <a:pt x="210" y="324"/>
                  </a:lnTo>
                  <a:lnTo>
                    <a:pt x="204" y="324"/>
                  </a:lnTo>
                  <a:lnTo>
                    <a:pt x="198" y="324"/>
                  </a:lnTo>
                  <a:lnTo>
                    <a:pt x="198" y="318"/>
                  </a:lnTo>
                  <a:lnTo>
                    <a:pt x="192" y="318"/>
                  </a:lnTo>
                  <a:lnTo>
                    <a:pt x="186" y="318"/>
                  </a:lnTo>
                  <a:lnTo>
                    <a:pt x="186" y="312"/>
                  </a:lnTo>
                  <a:lnTo>
                    <a:pt x="186" y="306"/>
                  </a:lnTo>
                  <a:lnTo>
                    <a:pt x="180" y="306"/>
                  </a:lnTo>
                  <a:lnTo>
                    <a:pt x="174" y="306"/>
                  </a:lnTo>
                  <a:lnTo>
                    <a:pt x="174" y="300"/>
                  </a:lnTo>
                  <a:lnTo>
                    <a:pt x="168" y="300"/>
                  </a:lnTo>
                  <a:lnTo>
                    <a:pt x="162" y="300"/>
                  </a:lnTo>
                  <a:lnTo>
                    <a:pt x="156" y="300"/>
                  </a:lnTo>
                  <a:lnTo>
                    <a:pt x="150" y="294"/>
                  </a:lnTo>
                  <a:lnTo>
                    <a:pt x="150" y="300"/>
                  </a:lnTo>
                  <a:lnTo>
                    <a:pt x="150" y="294"/>
                  </a:lnTo>
                  <a:lnTo>
                    <a:pt x="144" y="294"/>
                  </a:lnTo>
                  <a:lnTo>
                    <a:pt x="138" y="294"/>
                  </a:lnTo>
                  <a:lnTo>
                    <a:pt x="132" y="294"/>
                  </a:lnTo>
                  <a:lnTo>
                    <a:pt x="132" y="288"/>
                  </a:lnTo>
                  <a:lnTo>
                    <a:pt x="132" y="282"/>
                  </a:lnTo>
                  <a:lnTo>
                    <a:pt x="126" y="282"/>
                  </a:lnTo>
                  <a:lnTo>
                    <a:pt x="126" y="276"/>
                  </a:lnTo>
                  <a:lnTo>
                    <a:pt x="120" y="276"/>
                  </a:lnTo>
                  <a:lnTo>
                    <a:pt x="120" y="270"/>
                  </a:lnTo>
                  <a:lnTo>
                    <a:pt x="120" y="264"/>
                  </a:lnTo>
                  <a:lnTo>
                    <a:pt x="120" y="258"/>
                  </a:lnTo>
                  <a:lnTo>
                    <a:pt x="120" y="252"/>
                  </a:lnTo>
                  <a:lnTo>
                    <a:pt x="120" y="246"/>
                  </a:lnTo>
                  <a:lnTo>
                    <a:pt x="120" y="240"/>
                  </a:lnTo>
                  <a:lnTo>
                    <a:pt x="114" y="240"/>
                  </a:lnTo>
                  <a:lnTo>
                    <a:pt x="108" y="240"/>
                  </a:lnTo>
                  <a:lnTo>
                    <a:pt x="102" y="240"/>
                  </a:lnTo>
                  <a:lnTo>
                    <a:pt x="96" y="240"/>
                  </a:lnTo>
                  <a:lnTo>
                    <a:pt x="102" y="240"/>
                  </a:lnTo>
                  <a:lnTo>
                    <a:pt x="102" y="234"/>
                  </a:lnTo>
                  <a:lnTo>
                    <a:pt x="96" y="228"/>
                  </a:lnTo>
                  <a:lnTo>
                    <a:pt x="96" y="222"/>
                  </a:lnTo>
                  <a:lnTo>
                    <a:pt x="90" y="222"/>
                  </a:lnTo>
                  <a:lnTo>
                    <a:pt x="90" y="216"/>
                  </a:lnTo>
                  <a:lnTo>
                    <a:pt x="84" y="216"/>
                  </a:lnTo>
                  <a:lnTo>
                    <a:pt x="78" y="216"/>
                  </a:lnTo>
                  <a:lnTo>
                    <a:pt x="72" y="216"/>
                  </a:lnTo>
                  <a:lnTo>
                    <a:pt x="72" y="210"/>
                  </a:lnTo>
                  <a:lnTo>
                    <a:pt x="66" y="210"/>
                  </a:lnTo>
                  <a:lnTo>
                    <a:pt x="60" y="204"/>
                  </a:lnTo>
                  <a:lnTo>
                    <a:pt x="54" y="204"/>
                  </a:lnTo>
                  <a:lnTo>
                    <a:pt x="54" y="198"/>
                  </a:lnTo>
                  <a:lnTo>
                    <a:pt x="48" y="198"/>
                  </a:lnTo>
                  <a:lnTo>
                    <a:pt x="42" y="198"/>
                  </a:lnTo>
                  <a:lnTo>
                    <a:pt x="42" y="192"/>
                  </a:lnTo>
                  <a:lnTo>
                    <a:pt x="42" y="186"/>
                  </a:lnTo>
                  <a:lnTo>
                    <a:pt x="36" y="180"/>
                  </a:lnTo>
                  <a:lnTo>
                    <a:pt x="36" y="174"/>
                  </a:lnTo>
                  <a:lnTo>
                    <a:pt x="36" y="168"/>
                  </a:lnTo>
                  <a:lnTo>
                    <a:pt x="30" y="162"/>
                  </a:lnTo>
                  <a:lnTo>
                    <a:pt x="24" y="162"/>
                  </a:lnTo>
                  <a:lnTo>
                    <a:pt x="24" y="156"/>
                  </a:lnTo>
                  <a:lnTo>
                    <a:pt x="24" y="150"/>
                  </a:lnTo>
                  <a:lnTo>
                    <a:pt x="18" y="150"/>
                  </a:lnTo>
                  <a:lnTo>
                    <a:pt x="18" y="144"/>
                  </a:lnTo>
                  <a:lnTo>
                    <a:pt x="12" y="138"/>
                  </a:lnTo>
                  <a:lnTo>
                    <a:pt x="12" y="132"/>
                  </a:lnTo>
                  <a:lnTo>
                    <a:pt x="6" y="132"/>
                  </a:lnTo>
                  <a:lnTo>
                    <a:pt x="6" y="126"/>
                  </a:lnTo>
                  <a:lnTo>
                    <a:pt x="6" y="120"/>
                  </a:lnTo>
                  <a:lnTo>
                    <a:pt x="0" y="120"/>
                  </a:lnTo>
                  <a:lnTo>
                    <a:pt x="0" y="114"/>
                  </a:lnTo>
                  <a:lnTo>
                    <a:pt x="0" y="108"/>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2" name="Freeform 63"/>
            <p:cNvSpPr>
              <a:spLocks noChangeAspect="1"/>
            </p:cNvSpPr>
            <p:nvPr>
              <p:custDataLst>
                <p:tags r:id="rId7"/>
              </p:custDataLst>
            </p:nvPr>
          </p:nvSpPr>
          <p:spPr bwMode="auto">
            <a:xfrm>
              <a:off x="4547730" y="2966664"/>
              <a:ext cx="260088" cy="255225"/>
            </a:xfrm>
            <a:custGeom>
              <a:avLst/>
              <a:gdLst/>
              <a:ahLst/>
              <a:cxnLst>
                <a:cxn ang="0">
                  <a:pos x="270" y="18"/>
                </a:cxn>
                <a:cxn ang="0">
                  <a:pos x="282" y="42"/>
                </a:cxn>
                <a:cxn ang="0">
                  <a:pos x="300" y="60"/>
                </a:cxn>
                <a:cxn ang="0">
                  <a:pos x="306" y="90"/>
                </a:cxn>
                <a:cxn ang="0">
                  <a:pos x="330" y="102"/>
                </a:cxn>
                <a:cxn ang="0">
                  <a:pos x="354" y="108"/>
                </a:cxn>
                <a:cxn ang="0">
                  <a:pos x="366" y="132"/>
                </a:cxn>
                <a:cxn ang="0">
                  <a:pos x="384" y="132"/>
                </a:cxn>
                <a:cxn ang="0">
                  <a:pos x="384" y="162"/>
                </a:cxn>
                <a:cxn ang="0">
                  <a:pos x="396" y="180"/>
                </a:cxn>
                <a:cxn ang="0">
                  <a:pos x="414" y="192"/>
                </a:cxn>
                <a:cxn ang="0">
                  <a:pos x="438" y="192"/>
                </a:cxn>
                <a:cxn ang="0">
                  <a:pos x="450" y="210"/>
                </a:cxn>
                <a:cxn ang="0">
                  <a:pos x="462" y="216"/>
                </a:cxn>
                <a:cxn ang="0">
                  <a:pos x="444" y="228"/>
                </a:cxn>
                <a:cxn ang="0">
                  <a:pos x="426" y="234"/>
                </a:cxn>
                <a:cxn ang="0">
                  <a:pos x="408" y="240"/>
                </a:cxn>
                <a:cxn ang="0">
                  <a:pos x="396" y="264"/>
                </a:cxn>
                <a:cxn ang="0">
                  <a:pos x="378" y="270"/>
                </a:cxn>
                <a:cxn ang="0">
                  <a:pos x="366" y="276"/>
                </a:cxn>
                <a:cxn ang="0">
                  <a:pos x="366" y="282"/>
                </a:cxn>
                <a:cxn ang="0">
                  <a:pos x="348" y="294"/>
                </a:cxn>
                <a:cxn ang="0">
                  <a:pos x="342" y="306"/>
                </a:cxn>
                <a:cxn ang="0">
                  <a:pos x="330" y="324"/>
                </a:cxn>
                <a:cxn ang="0">
                  <a:pos x="324" y="336"/>
                </a:cxn>
                <a:cxn ang="0">
                  <a:pos x="294" y="342"/>
                </a:cxn>
                <a:cxn ang="0">
                  <a:pos x="282" y="378"/>
                </a:cxn>
                <a:cxn ang="0">
                  <a:pos x="264" y="396"/>
                </a:cxn>
                <a:cxn ang="0">
                  <a:pos x="234" y="396"/>
                </a:cxn>
                <a:cxn ang="0">
                  <a:pos x="216" y="396"/>
                </a:cxn>
                <a:cxn ang="0">
                  <a:pos x="192" y="384"/>
                </a:cxn>
                <a:cxn ang="0">
                  <a:pos x="168" y="372"/>
                </a:cxn>
                <a:cxn ang="0">
                  <a:pos x="150" y="372"/>
                </a:cxn>
                <a:cxn ang="0">
                  <a:pos x="138" y="390"/>
                </a:cxn>
                <a:cxn ang="0">
                  <a:pos x="132" y="408"/>
                </a:cxn>
                <a:cxn ang="0">
                  <a:pos x="114" y="426"/>
                </a:cxn>
                <a:cxn ang="0">
                  <a:pos x="96" y="438"/>
                </a:cxn>
                <a:cxn ang="0">
                  <a:pos x="78" y="450"/>
                </a:cxn>
                <a:cxn ang="0">
                  <a:pos x="48" y="450"/>
                </a:cxn>
                <a:cxn ang="0">
                  <a:pos x="30" y="438"/>
                </a:cxn>
                <a:cxn ang="0">
                  <a:pos x="42" y="420"/>
                </a:cxn>
                <a:cxn ang="0">
                  <a:pos x="36" y="396"/>
                </a:cxn>
                <a:cxn ang="0">
                  <a:pos x="30" y="378"/>
                </a:cxn>
                <a:cxn ang="0">
                  <a:pos x="24" y="366"/>
                </a:cxn>
                <a:cxn ang="0">
                  <a:pos x="6" y="354"/>
                </a:cxn>
                <a:cxn ang="0">
                  <a:pos x="48" y="156"/>
                </a:cxn>
                <a:cxn ang="0">
                  <a:pos x="168" y="12"/>
                </a:cxn>
                <a:cxn ang="0">
                  <a:pos x="180" y="30"/>
                </a:cxn>
                <a:cxn ang="0">
                  <a:pos x="198" y="24"/>
                </a:cxn>
                <a:cxn ang="0">
                  <a:pos x="216" y="12"/>
                </a:cxn>
                <a:cxn ang="0">
                  <a:pos x="234" y="6"/>
                </a:cxn>
                <a:cxn ang="0">
                  <a:pos x="258" y="0"/>
                </a:cxn>
              </a:cxnLst>
              <a:rect l="0" t="0" r="r" b="b"/>
              <a:pathLst>
                <a:path w="468" h="450">
                  <a:moveTo>
                    <a:pt x="264" y="0"/>
                  </a:moveTo>
                  <a:lnTo>
                    <a:pt x="264" y="6"/>
                  </a:lnTo>
                  <a:lnTo>
                    <a:pt x="264" y="12"/>
                  </a:lnTo>
                  <a:lnTo>
                    <a:pt x="270" y="12"/>
                  </a:lnTo>
                  <a:lnTo>
                    <a:pt x="270" y="18"/>
                  </a:lnTo>
                  <a:lnTo>
                    <a:pt x="270" y="24"/>
                  </a:lnTo>
                  <a:lnTo>
                    <a:pt x="276" y="24"/>
                  </a:lnTo>
                  <a:lnTo>
                    <a:pt x="276" y="30"/>
                  </a:lnTo>
                  <a:lnTo>
                    <a:pt x="282" y="36"/>
                  </a:lnTo>
                  <a:lnTo>
                    <a:pt x="282" y="42"/>
                  </a:lnTo>
                  <a:lnTo>
                    <a:pt x="288" y="42"/>
                  </a:lnTo>
                  <a:lnTo>
                    <a:pt x="288" y="48"/>
                  </a:lnTo>
                  <a:lnTo>
                    <a:pt x="288" y="54"/>
                  </a:lnTo>
                  <a:lnTo>
                    <a:pt x="294" y="54"/>
                  </a:lnTo>
                  <a:lnTo>
                    <a:pt x="300" y="60"/>
                  </a:lnTo>
                  <a:lnTo>
                    <a:pt x="300" y="66"/>
                  </a:lnTo>
                  <a:lnTo>
                    <a:pt x="300" y="72"/>
                  </a:lnTo>
                  <a:lnTo>
                    <a:pt x="306" y="78"/>
                  </a:lnTo>
                  <a:lnTo>
                    <a:pt x="306" y="84"/>
                  </a:lnTo>
                  <a:lnTo>
                    <a:pt x="306" y="90"/>
                  </a:lnTo>
                  <a:lnTo>
                    <a:pt x="312" y="90"/>
                  </a:lnTo>
                  <a:lnTo>
                    <a:pt x="318" y="90"/>
                  </a:lnTo>
                  <a:lnTo>
                    <a:pt x="318" y="96"/>
                  </a:lnTo>
                  <a:lnTo>
                    <a:pt x="324" y="96"/>
                  </a:lnTo>
                  <a:lnTo>
                    <a:pt x="330" y="102"/>
                  </a:lnTo>
                  <a:lnTo>
                    <a:pt x="336" y="102"/>
                  </a:lnTo>
                  <a:lnTo>
                    <a:pt x="336" y="108"/>
                  </a:lnTo>
                  <a:lnTo>
                    <a:pt x="342" y="108"/>
                  </a:lnTo>
                  <a:lnTo>
                    <a:pt x="348" y="108"/>
                  </a:lnTo>
                  <a:lnTo>
                    <a:pt x="354" y="108"/>
                  </a:lnTo>
                  <a:lnTo>
                    <a:pt x="354" y="114"/>
                  </a:lnTo>
                  <a:lnTo>
                    <a:pt x="360" y="114"/>
                  </a:lnTo>
                  <a:lnTo>
                    <a:pt x="360" y="120"/>
                  </a:lnTo>
                  <a:lnTo>
                    <a:pt x="366" y="126"/>
                  </a:lnTo>
                  <a:lnTo>
                    <a:pt x="366" y="132"/>
                  </a:lnTo>
                  <a:lnTo>
                    <a:pt x="360" y="132"/>
                  </a:lnTo>
                  <a:lnTo>
                    <a:pt x="366" y="132"/>
                  </a:lnTo>
                  <a:lnTo>
                    <a:pt x="372" y="132"/>
                  </a:lnTo>
                  <a:lnTo>
                    <a:pt x="378" y="132"/>
                  </a:lnTo>
                  <a:lnTo>
                    <a:pt x="384" y="132"/>
                  </a:lnTo>
                  <a:lnTo>
                    <a:pt x="384" y="138"/>
                  </a:lnTo>
                  <a:lnTo>
                    <a:pt x="384" y="144"/>
                  </a:lnTo>
                  <a:lnTo>
                    <a:pt x="384" y="150"/>
                  </a:lnTo>
                  <a:lnTo>
                    <a:pt x="384" y="156"/>
                  </a:lnTo>
                  <a:lnTo>
                    <a:pt x="384" y="162"/>
                  </a:lnTo>
                  <a:lnTo>
                    <a:pt x="384" y="168"/>
                  </a:lnTo>
                  <a:lnTo>
                    <a:pt x="390" y="168"/>
                  </a:lnTo>
                  <a:lnTo>
                    <a:pt x="390" y="174"/>
                  </a:lnTo>
                  <a:lnTo>
                    <a:pt x="396" y="174"/>
                  </a:lnTo>
                  <a:lnTo>
                    <a:pt x="396" y="180"/>
                  </a:lnTo>
                  <a:lnTo>
                    <a:pt x="396" y="186"/>
                  </a:lnTo>
                  <a:lnTo>
                    <a:pt x="402" y="186"/>
                  </a:lnTo>
                  <a:lnTo>
                    <a:pt x="408" y="186"/>
                  </a:lnTo>
                  <a:lnTo>
                    <a:pt x="414" y="186"/>
                  </a:lnTo>
                  <a:lnTo>
                    <a:pt x="414" y="192"/>
                  </a:lnTo>
                  <a:lnTo>
                    <a:pt x="414" y="186"/>
                  </a:lnTo>
                  <a:lnTo>
                    <a:pt x="420" y="192"/>
                  </a:lnTo>
                  <a:lnTo>
                    <a:pt x="426" y="192"/>
                  </a:lnTo>
                  <a:lnTo>
                    <a:pt x="432" y="192"/>
                  </a:lnTo>
                  <a:lnTo>
                    <a:pt x="438" y="192"/>
                  </a:lnTo>
                  <a:lnTo>
                    <a:pt x="438" y="198"/>
                  </a:lnTo>
                  <a:lnTo>
                    <a:pt x="444" y="198"/>
                  </a:lnTo>
                  <a:lnTo>
                    <a:pt x="450" y="198"/>
                  </a:lnTo>
                  <a:lnTo>
                    <a:pt x="450" y="204"/>
                  </a:lnTo>
                  <a:lnTo>
                    <a:pt x="450" y="210"/>
                  </a:lnTo>
                  <a:lnTo>
                    <a:pt x="456" y="210"/>
                  </a:lnTo>
                  <a:lnTo>
                    <a:pt x="462" y="210"/>
                  </a:lnTo>
                  <a:lnTo>
                    <a:pt x="462" y="216"/>
                  </a:lnTo>
                  <a:lnTo>
                    <a:pt x="468" y="216"/>
                  </a:lnTo>
                  <a:lnTo>
                    <a:pt x="462" y="216"/>
                  </a:lnTo>
                  <a:lnTo>
                    <a:pt x="456" y="216"/>
                  </a:lnTo>
                  <a:lnTo>
                    <a:pt x="450" y="216"/>
                  </a:lnTo>
                  <a:lnTo>
                    <a:pt x="450" y="222"/>
                  </a:lnTo>
                  <a:lnTo>
                    <a:pt x="444" y="222"/>
                  </a:lnTo>
                  <a:lnTo>
                    <a:pt x="444" y="228"/>
                  </a:lnTo>
                  <a:lnTo>
                    <a:pt x="444" y="234"/>
                  </a:lnTo>
                  <a:lnTo>
                    <a:pt x="444" y="228"/>
                  </a:lnTo>
                  <a:lnTo>
                    <a:pt x="438" y="234"/>
                  </a:lnTo>
                  <a:lnTo>
                    <a:pt x="432" y="234"/>
                  </a:lnTo>
                  <a:lnTo>
                    <a:pt x="426" y="234"/>
                  </a:lnTo>
                  <a:lnTo>
                    <a:pt x="426" y="240"/>
                  </a:lnTo>
                  <a:lnTo>
                    <a:pt x="420" y="234"/>
                  </a:lnTo>
                  <a:lnTo>
                    <a:pt x="414" y="234"/>
                  </a:lnTo>
                  <a:lnTo>
                    <a:pt x="414" y="240"/>
                  </a:lnTo>
                  <a:lnTo>
                    <a:pt x="408" y="240"/>
                  </a:lnTo>
                  <a:lnTo>
                    <a:pt x="408" y="246"/>
                  </a:lnTo>
                  <a:lnTo>
                    <a:pt x="402" y="246"/>
                  </a:lnTo>
                  <a:lnTo>
                    <a:pt x="402" y="252"/>
                  </a:lnTo>
                  <a:lnTo>
                    <a:pt x="396" y="258"/>
                  </a:lnTo>
                  <a:lnTo>
                    <a:pt x="396" y="264"/>
                  </a:lnTo>
                  <a:lnTo>
                    <a:pt x="390" y="264"/>
                  </a:lnTo>
                  <a:lnTo>
                    <a:pt x="384" y="264"/>
                  </a:lnTo>
                  <a:lnTo>
                    <a:pt x="390" y="264"/>
                  </a:lnTo>
                  <a:lnTo>
                    <a:pt x="384" y="270"/>
                  </a:lnTo>
                  <a:lnTo>
                    <a:pt x="378" y="270"/>
                  </a:lnTo>
                  <a:lnTo>
                    <a:pt x="378" y="276"/>
                  </a:lnTo>
                  <a:lnTo>
                    <a:pt x="372" y="276"/>
                  </a:lnTo>
                  <a:lnTo>
                    <a:pt x="372" y="282"/>
                  </a:lnTo>
                  <a:lnTo>
                    <a:pt x="366" y="282"/>
                  </a:lnTo>
                  <a:lnTo>
                    <a:pt x="366" y="276"/>
                  </a:lnTo>
                  <a:lnTo>
                    <a:pt x="372" y="276"/>
                  </a:lnTo>
                  <a:lnTo>
                    <a:pt x="366" y="276"/>
                  </a:lnTo>
                  <a:lnTo>
                    <a:pt x="366" y="282"/>
                  </a:lnTo>
                  <a:lnTo>
                    <a:pt x="366" y="276"/>
                  </a:lnTo>
                  <a:lnTo>
                    <a:pt x="366" y="282"/>
                  </a:lnTo>
                  <a:lnTo>
                    <a:pt x="360" y="282"/>
                  </a:lnTo>
                  <a:lnTo>
                    <a:pt x="354" y="282"/>
                  </a:lnTo>
                  <a:lnTo>
                    <a:pt x="354" y="288"/>
                  </a:lnTo>
                  <a:lnTo>
                    <a:pt x="354" y="294"/>
                  </a:lnTo>
                  <a:lnTo>
                    <a:pt x="348" y="294"/>
                  </a:lnTo>
                  <a:lnTo>
                    <a:pt x="348" y="288"/>
                  </a:lnTo>
                  <a:lnTo>
                    <a:pt x="348" y="294"/>
                  </a:lnTo>
                  <a:lnTo>
                    <a:pt x="348" y="300"/>
                  </a:lnTo>
                  <a:lnTo>
                    <a:pt x="348" y="306"/>
                  </a:lnTo>
                  <a:lnTo>
                    <a:pt x="342" y="306"/>
                  </a:lnTo>
                  <a:lnTo>
                    <a:pt x="342" y="312"/>
                  </a:lnTo>
                  <a:lnTo>
                    <a:pt x="342" y="318"/>
                  </a:lnTo>
                  <a:lnTo>
                    <a:pt x="342" y="324"/>
                  </a:lnTo>
                  <a:lnTo>
                    <a:pt x="336" y="324"/>
                  </a:lnTo>
                  <a:lnTo>
                    <a:pt x="330" y="324"/>
                  </a:lnTo>
                  <a:lnTo>
                    <a:pt x="330" y="330"/>
                  </a:lnTo>
                  <a:lnTo>
                    <a:pt x="330" y="324"/>
                  </a:lnTo>
                  <a:lnTo>
                    <a:pt x="330" y="330"/>
                  </a:lnTo>
                  <a:lnTo>
                    <a:pt x="324" y="330"/>
                  </a:lnTo>
                  <a:lnTo>
                    <a:pt x="324" y="336"/>
                  </a:lnTo>
                  <a:lnTo>
                    <a:pt x="318" y="336"/>
                  </a:lnTo>
                  <a:lnTo>
                    <a:pt x="318" y="342"/>
                  </a:lnTo>
                  <a:lnTo>
                    <a:pt x="306" y="342"/>
                  </a:lnTo>
                  <a:lnTo>
                    <a:pt x="300" y="342"/>
                  </a:lnTo>
                  <a:lnTo>
                    <a:pt x="294" y="342"/>
                  </a:lnTo>
                  <a:lnTo>
                    <a:pt x="294" y="348"/>
                  </a:lnTo>
                  <a:lnTo>
                    <a:pt x="294" y="354"/>
                  </a:lnTo>
                  <a:lnTo>
                    <a:pt x="288" y="372"/>
                  </a:lnTo>
                  <a:lnTo>
                    <a:pt x="282" y="372"/>
                  </a:lnTo>
                  <a:lnTo>
                    <a:pt x="282" y="378"/>
                  </a:lnTo>
                  <a:lnTo>
                    <a:pt x="282" y="384"/>
                  </a:lnTo>
                  <a:lnTo>
                    <a:pt x="276" y="390"/>
                  </a:lnTo>
                  <a:lnTo>
                    <a:pt x="270" y="390"/>
                  </a:lnTo>
                  <a:lnTo>
                    <a:pt x="270" y="396"/>
                  </a:lnTo>
                  <a:lnTo>
                    <a:pt x="264" y="396"/>
                  </a:lnTo>
                  <a:lnTo>
                    <a:pt x="258" y="396"/>
                  </a:lnTo>
                  <a:lnTo>
                    <a:pt x="252" y="396"/>
                  </a:lnTo>
                  <a:lnTo>
                    <a:pt x="246" y="396"/>
                  </a:lnTo>
                  <a:lnTo>
                    <a:pt x="240" y="396"/>
                  </a:lnTo>
                  <a:lnTo>
                    <a:pt x="234" y="396"/>
                  </a:lnTo>
                  <a:lnTo>
                    <a:pt x="228" y="396"/>
                  </a:lnTo>
                  <a:lnTo>
                    <a:pt x="222" y="396"/>
                  </a:lnTo>
                  <a:lnTo>
                    <a:pt x="216" y="396"/>
                  </a:lnTo>
                  <a:lnTo>
                    <a:pt x="216" y="390"/>
                  </a:lnTo>
                  <a:lnTo>
                    <a:pt x="216" y="396"/>
                  </a:lnTo>
                  <a:lnTo>
                    <a:pt x="216" y="390"/>
                  </a:lnTo>
                  <a:lnTo>
                    <a:pt x="210" y="390"/>
                  </a:lnTo>
                  <a:lnTo>
                    <a:pt x="204" y="390"/>
                  </a:lnTo>
                  <a:lnTo>
                    <a:pt x="198" y="390"/>
                  </a:lnTo>
                  <a:lnTo>
                    <a:pt x="192" y="384"/>
                  </a:lnTo>
                  <a:lnTo>
                    <a:pt x="186" y="384"/>
                  </a:lnTo>
                  <a:lnTo>
                    <a:pt x="186" y="378"/>
                  </a:lnTo>
                  <a:lnTo>
                    <a:pt x="180" y="378"/>
                  </a:lnTo>
                  <a:lnTo>
                    <a:pt x="174" y="372"/>
                  </a:lnTo>
                  <a:lnTo>
                    <a:pt x="168" y="372"/>
                  </a:lnTo>
                  <a:lnTo>
                    <a:pt x="162" y="372"/>
                  </a:lnTo>
                  <a:lnTo>
                    <a:pt x="156" y="372"/>
                  </a:lnTo>
                  <a:lnTo>
                    <a:pt x="150" y="372"/>
                  </a:lnTo>
                  <a:lnTo>
                    <a:pt x="156" y="372"/>
                  </a:lnTo>
                  <a:lnTo>
                    <a:pt x="150" y="372"/>
                  </a:lnTo>
                  <a:lnTo>
                    <a:pt x="150" y="378"/>
                  </a:lnTo>
                  <a:lnTo>
                    <a:pt x="144" y="378"/>
                  </a:lnTo>
                  <a:lnTo>
                    <a:pt x="144" y="384"/>
                  </a:lnTo>
                  <a:lnTo>
                    <a:pt x="144" y="390"/>
                  </a:lnTo>
                  <a:lnTo>
                    <a:pt x="138" y="390"/>
                  </a:lnTo>
                  <a:lnTo>
                    <a:pt x="144" y="390"/>
                  </a:lnTo>
                  <a:lnTo>
                    <a:pt x="138" y="396"/>
                  </a:lnTo>
                  <a:lnTo>
                    <a:pt x="138" y="402"/>
                  </a:lnTo>
                  <a:lnTo>
                    <a:pt x="138" y="408"/>
                  </a:lnTo>
                  <a:lnTo>
                    <a:pt x="132" y="408"/>
                  </a:lnTo>
                  <a:lnTo>
                    <a:pt x="132" y="414"/>
                  </a:lnTo>
                  <a:lnTo>
                    <a:pt x="126" y="420"/>
                  </a:lnTo>
                  <a:lnTo>
                    <a:pt x="120" y="420"/>
                  </a:lnTo>
                  <a:lnTo>
                    <a:pt x="120" y="426"/>
                  </a:lnTo>
                  <a:lnTo>
                    <a:pt x="114" y="426"/>
                  </a:lnTo>
                  <a:lnTo>
                    <a:pt x="108" y="426"/>
                  </a:lnTo>
                  <a:lnTo>
                    <a:pt x="108" y="432"/>
                  </a:lnTo>
                  <a:lnTo>
                    <a:pt x="108" y="438"/>
                  </a:lnTo>
                  <a:lnTo>
                    <a:pt x="102" y="438"/>
                  </a:lnTo>
                  <a:lnTo>
                    <a:pt x="96" y="438"/>
                  </a:lnTo>
                  <a:lnTo>
                    <a:pt x="90" y="438"/>
                  </a:lnTo>
                  <a:lnTo>
                    <a:pt x="90" y="444"/>
                  </a:lnTo>
                  <a:lnTo>
                    <a:pt x="90" y="450"/>
                  </a:lnTo>
                  <a:lnTo>
                    <a:pt x="84" y="450"/>
                  </a:lnTo>
                  <a:lnTo>
                    <a:pt x="78" y="450"/>
                  </a:lnTo>
                  <a:lnTo>
                    <a:pt x="72" y="450"/>
                  </a:lnTo>
                  <a:lnTo>
                    <a:pt x="66" y="450"/>
                  </a:lnTo>
                  <a:lnTo>
                    <a:pt x="60" y="450"/>
                  </a:lnTo>
                  <a:lnTo>
                    <a:pt x="54" y="450"/>
                  </a:lnTo>
                  <a:lnTo>
                    <a:pt x="48" y="450"/>
                  </a:lnTo>
                  <a:lnTo>
                    <a:pt x="48" y="444"/>
                  </a:lnTo>
                  <a:lnTo>
                    <a:pt x="42" y="450"/>
                  </a:lnTo>
                  <a:lnTo>
                    <a:pt x="36" y="450"/>
                  </a:lnTo>
                  <a:lnTo>
                    <a:pt x="30" y="444"/>
                  </a:lnTo>
                  <a:lnTo>
                    <a:pt x="30" y="438"/>
                  </a:lnTo>
                  <a:lnTo>
                    <a:pt x="30" y="432"/>
                  </a:lnTo>
                  <a:lnTo>
                    <a:pt x="30" y="426"/>
                  </a:lnTo>
                  <a:lnTo>
                    <a:pt x="36" y="426"/>
                  </a:lnTo>
                  <a:lnTo>
                    <a:pt x="36" y="420"/>
                  </a:lnTo>
                  <a:lnTo>
                    <a:pt x="42" y="420"/>
                  </a:lnTo>
                  <a:lnTo>
                    <a:pt x="42" y="414"/>
                  </a:lnTo>
                  <a:lnTo>
                    <a:pt x="42" y="408"/>
                  </a:lnTo>
                  <a:lnTo>
                    <a:pt x="42" y="402"/>
                  </a:lnTo>
                  <a:lnTo>
                    <a:pt x="42" y="396"/>
                  </a:lnTo>
                  <a:lnTo>
                    <a:pt x="36" y="396"/>
                  </a:lnTo>
                  <a:lnTo>
                    <a:pt x="36" y="390"/>
                  </a:lnTo>
                  <a:lnTo>
                    <a:pt x="36" y="384"/>
                  </a:lnTo>
                  <a:lnTo>
                    <a:pt x="30" y="384"/>
                  </a:lnTo>
                  <a:lnTo>
                    <a:pt x="36" y="378"/>
                  </a:lnTo>
                  <a:lnTo>
                    <a:pt x="30" y="378"/>
                  </a:lnTo>
                  <a:lnTo>
                    <a:pt x="30" y="372"/>
                  </a:lnTo>
                  <a:lnTo>
                    <a:pt x="24" y="372"/>
                  </a:lnTo>
                  <a:lnTo>
                    <a:pt x="30" y="372"/>
                  </a:lnTo>
                  <a:lnTo>
                    <a:pt x="24" y="372"/>
                  </a:lnTo>
                  <a:lnTo>
                    <a:pt x="24" y="366"/>
                  </a:lnTo>
                  <a:lnTo>
                    <a:pt x="24" y="360"/>
                  </a:lnTo>
                  <a:lnTo>
                    <a:pt x="18" y="360"/>
                  </a:lnTo>
                  <a:lnTo>
                    <a:pt x="18" y="354"/>
                  </a:lnTo>
                  <a:lnTo>
                    <a:pt x="12" y="354"/>
                  </a:lnTo>
                  <a:lnTo>
                    <a:pt x="6" y="354"/>
                  </a:lnTo>
                  <a:lnTo>
                    <a:pt x="6" y="348"/>
                  </a:lnTo>
                  <a:lnTo>
                    <a:pt x="0" y="348"/>
                  </a:lnTo>
                  <a:lnTo>
                    <a:pt x="0" y="210"/>
                  </a:lnTo>
                  <a:lnTo>
                    <a:pt x="48" y="210"/>
                  </a:lnTo>
                  <a:lnTo>
                    <a:pt x="48" y="156"/>
                  </a:lnTo>
                  <a:lnTo>
                    <a:pt x="48" y="24"/>
                  </a:lnTo>
                  <a:lnTo>
                    <a:pt x="72" y="24"/>
                  </a:lnTo>
                  <a:lnTo>
                    <a:pt x="156" y="12"/>
                  </a:lnTo>
                  <a:lnTo>
                    <a:pt x="162" y="12"/>
                  </a:lnTo>
                  <a:lnTo>
                    <a:pt x="168" y="12"/>
                  </a:lnTo>
                  <a:lnTo>
                    <a:pt x="168" y="18"/>
                  </a:lnTo>
                  <a:lnTo>
                    <a:pt x="174" y="18"/>
                  </a:lnTo>
                  <a:lnTo>
                    <a:pt x="174" y="24"/>
                  </a:lnTo>
                  <a:lnTo>
                    <a:pt x="180" y="24"/>
                  </a:lnTo>
                  <a:lnTo>
                    <a:pt x="180" y="30"/>
                  </a:lnTo>
                  <a:lnTo>
                    <a:pt x="180" y="36"/>
                  </a:lnTo>
                  <a:lnTo>
                    <a:pt x="186" y="30"/>
                  </a:lnTo>
                  <a:lnTo>
                    <a:pt x="192" y="30"/>
                  </a:lnTo>
                  <a:lnTo>
                    <a:pt x="192" y="24"/>
                  </a:lnTo>
                  <a:lnTo>
                    <a:pt x="198" y="24"/>
                  </a:lnTo>
                  <a:lnTo>
                    <a:pt x="198" y="18"/>
                  </a:lnTo>
                  <a:lnTo>
                    <a:pt x="204" y="18"/>
                  </a:lnTo>
                  <a:lnTo>
                    <a:pt x="204" y="12"/>
                  </a:lnTo>
                  <a:lnTo>
                    <a:pt x="210" y="12"/>
                  </a:lnTo>
                  <a:lnTo>
                    <a:pt x="216" y="12"/>
                  </a:lnTo>
                  <a:lnTo>
                    <a:pt x="216" y="6"/>
                  </a:lnTo>
                  <a:lnTo>
                    <a:pt x="222" y="6"/>
                  </a:lnTo>
                  <a:lnTo>
                    <a:pt x="222" y="12"/>
                  </a:lnTo>
                  <a:lnTo>
                    <a:pt x="228" y="12"/>
                  </a:lnTo>
                  <a:lnTo>
                    <a:pt x="234" y="6"/>
                  </a:lnTo>
                  <a:lnTo>
                    <a:pt x="240" y="6"/>
                  </a:lnTo>
                  <a:lnTo>
                    <a:pt x="240" y="0"/>
                  </a:lnTo>
                  <a:lnTo>
                    <a:pt x="246" y="0"/>
                  </a:lnTo>
                  <a:lnTo>
                    <a:pt x="252" y="0"/>
                  </a:lnTo>
                  <a:lnTo>
                    <a:pt x="258" y="0"/>
                  </a:lnTo>
                  <a:lnTo>
                    <a:pt x="264" y="0"/>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3" name="Freeform 64"/>
            <p:cNvSpPr>
              <a:spLocks noChangeAspect="1"/>
            </p:cNvSpPr>
            <p:nvPr>
              <p:custDataLst>
                <p:tags r:id="rId8"/>
              </p:custDataLst>
            </p:nvPr>
          </p:nvSpPr>
          <p:spPr bwMode="auto">
            <a:xfrm>
              <a:off x="4451767" y="3089907"/>
              <a:ext cx="452016" cy="356616"/>
            </a:xfrm>
            <a:custGeom>
              <a:avLst/>
              <a:gdLst/>
              <a:ahLst/>
              <a:cxnLst>
                <a:cxn ang="0">
                  <a:pos x="18" y="300"/>
                </a:cxn>
                <a:cxn ang="0">
                  <a:pos x="42" y="312"/>
                </a:cxn>
                <a:cxn ang="0">
                  <a:pos x="78" y="336"/>
                </a:cxn>
                <a:cxn ang="0">
                  <a:pos x="132" y="336"/>
                </a:cxn>
                <a:cxn ang="0">
                  <a:pos x="162" y="318"/>
                </a:cxn>
                <a:cxn ang="0">
                  <a:pos x="198" y="144"/>
                </a:cxn>
                <a:cxn ang="0">
                  <a:pos x="210" y="174"/>
                </a:cxn>
                <a:cxn ang="0">
                  <a:pos x="204" y="216"/>
                </a:cxn>
                <a:cxn ang="0">
                  <a:pos x="246" y="234"/>
                </a:cxn>
                <a:cxn ang="0">
                  <a:pos x="282" y="210"/>
                </a:cxn>
                <a:cxn ang="0">
                  <a:pos x="318" y="174"/>
                </a:cxn>
                <a:cxn ang="0">
                  <a:pos x="336" y="156"/>
                </a:cxn>
                <a:cxn ang="0">
                  <a:pos x="390" y="174"/>
                </a:cxn>
                <a:cxn ang="0">
                  <a:pos x="432" y="180"/>
                </a:cxn>
                <a:cxn ang="0">
                  <a:pos x="468" y="132"/>
                </a:cxn>
                <a:cxn ang="0">
                  <a:pos x="504" y="114"/>
                </a:cxn>
                <a:cxn ang="0">
                  <a:pos x="522" y="72"/>
                </a:cxn>
                <a:cxn ang="0">
                  <a:pos x="546" y="60"/>
                </a:cxn>
                <a:cxn ang="0">
                  <a:pos x="564" y="48"/>
                </a:cxn>
                <a:cxn ang="0">
                  <a:pos x="600" y="24"/>
                </a:cxn>
                <a:cxn ang="0">
                  <a:pos x="630" y="0"/>
                </a:cxn>
                <a:cxn ang="0">
                  <a:pos x="684" y="12"/>
                </a:cxn>
                <a:cxn ang="0">
                  <a:pos x="732" y="12"/>
                </a:cxn>
                <a:cxn ang="0">
                  <a:pos x="768" y="102"/>
                </a:cxn>
                <a:cxn ang="0">
                  <a:pos x="768" y="168"/>
                </a:cxn>
                <a:cxn ang="0">
                  <a:pos x="744" y="180"/>
                </a:cxn>
                <a:cxn ang="0">
                  <a:pos x="714" y="228"/>
                </a:cxn>
                <a:cxn ang="0">
                  <a:pos x="750" y="258"/>
                </a:cxn>
                <a:cxn ang="0">
                  <a:pos x="816" y="240"/>
                </a:cxn>
                <a:cxn ang="0">
                  <a:pos x="798" y="300"/>
                </a:cxn>
                <a:cxn ang="0">
                  <a:pos x="762" y="336"/>
                </a:cxn>
                <a:cxn ang="0">
                  <a:pos x="720" y="378"/>
                </a:cxn>
                <a:cxn ang="0">
                  <a:pos x="702" y="414"/>
                </a:cxn>
                <a:cxn ang="0">
                  <a:pos x="672" y="456"/>
                </a:cxn>
                <a:cxn ang="0">
                  <a:pos x="636" y="486"/>
                </a:cxn>
                <a:cxn ang="0">
                  <a:pos x="612" y="510"/>
                </a:cxn>
                <a:cxn ang="0">
                  <a:pos x="582" y="528"/>
                </a:cxn>
                <a:cxn ang="0">
                  <a:pos x="540" y="558"/>
                </a:cxn>
                <a:cxn ang="0">
                  <a:pos x="504" y="570"/>
                </a:cxn>
                <a:cxn ang="0">
                  <a:pos x="456" y="582"/>
                </a:cxn>
                <a:cxn ang="0">
                  <a:pos x="420" y="594"/>
                </a:cxn>
                <a:cxn ang="0">
                  <a:pos x="378" y="588"/>
                </a:cxn>
                <a:cxn ang="0">
                  <a:pos x="324" y="594"/>
                </a:cxn>
                <a:cxn ang="0">
                  <a:pos x="312" y="588"/>
                </a:cxn>
                <a:cxn ang="0">
                  <a:pos x="264" y="606"/>
                </a:cxn>
                <a:cxn ang="0">
                  <a:pos x="234" y="606"/>
                </a:cxn>
                <a:cxn ang="0">
                  <a:pos x="198" y="618"/>
                </a:cxn>
                <a:cxn ang="0">
                  <a:pos x="156" y="630"/>
                </a:cxn>
                <a:cxn ang="0">
                  <a:pos x="126" y="606"/>
                </a:cxn>
                <a:cxn ang="0">
                  <a:pos x="108" y="594"/>
                </a:cxn>
                <a:cxn ang="0">
                  <a:pos x="96" y="600"/>
                </a:cxn>
                <a:cxn ang="0">
                  <a:pos x="96" y="582"/>
                </a:cxn>
                <a:cxn ang="0">
                  <a:pos x="78" y="546"/>
                </a:cxn>
                <a:cxn ang="0">
                  <a:pos x="66" y="534"/>
                </a:cxn>
                <a:cxn ang="0">
                  <a:pos x="78" y="528"/>
                </a:cxn>
                <a:cxn ang="0">
                  <a:pos x="90" y="480"/>
                </a:cxn>
                <a:cxn ang="0">
                  <a:pos x="60" y="438"/>
                </a:cxn>
                <a:cxn ang="0">
                  <a:pos x="36" y="396"/>
                </a:cxn>
                <a:cxn ang="0">
                  <a:pos x="18" y="342"/>
                </a:cxn>
              </a:cxnLst>
              <a:rect l="0" t="0" r="r" b="b"/>
              <a:pathLst>
                <a:path w="816" h="630">
                  <a:moveTo>
                    <a:pt x="0" y="318"/>
                  </a:moveTo>
                  <a:lnTo>
                    <a:pt x="6" y="318"/>
                  </a:lnTo>
                  <a:lnTo>
                    <a:pt x="6" y="312"/>
                  </a:lnTo>
                  <a:lnTo>
                    <a:pt x="12" y="312"/>
                  </a:lnTo>
                  <a:lnTo>
                    <a:pt x="12" y="318"/>
                  </a:lnTo>
                  <a:lnTo>
                    <a:pt x="12" y="312"/>
                  </a:lnTo>
                  <a:lnTo>
                    <a:pt x="18" y="306"/>
                  </a:lnTo>
                  <a:lnTo>
                    <a:pt x="12" y="306"/>
                  </a:lnTo>
                  <a:lnTo>
                    <a:pt x="18" y="306"/>
                  </a:lnTo>
                  <a:lnTo>
                    <a:pt x="18" y="300"/>
                  </a:lnTo>
                  <a:lnTo>
                    <a:pt x="18" y="294"/>
                  </a:lnTo>
                  <a:lnTo>
                    <a:pt x="24" y="294"/>
                  </a:lnTo>
                  <a:lnTo>
                    <a:pt x="30" y="294"/>
                  </a:lnTo>
                  <a:lnTo>
                    <a:pt x="36" y="294"/>
                  </a:lnTo>
                  <a:lnTo>
                    <a:pt x="36" y="300"/>
                  </a:lnTo>
                  <a:lnTo>
                    <a:pt x="42" y="300"/>
                  </a:lnTo>
                  <a:lnTo>
                    <a:pt x="42" y="306"/>
                  </a:lnTo>
                  <a:lnTo>
                    <a:pt x="48" y="306"/>
                  </a:lnTo>
                  <a:lnTo>
                    <a:pt x="48" y="312"/>
                  </a:lnTo>
                  <a:lnTo>
                    <a:pt x="42" y="312"/>
                  </a:lnTo>
                  <a:lnTo>
                    <a:pt x="42" y="318"/>
                  </a:lnTo>
                  <a:lnTo>
                    <a:pt x="48" y="318"/>
                  </a:lnTo>
                  <a:lnTo>
                    <a:pt x="48" y="324"/>
                  </a:lnTo>
                  <a:lnTo>
                    <a:pt x="54" y="324"/>
                  </a:lnTo>
                  <a:lnTo>
                    <a:pt x="54" y="330"/>
                  </a:lnTo>
                  <a:lnTo>
                    <a:pt x="60" y="330"/>
                  </a:lnTo>
                  <a:lnTo>
                    <a:pt x="66" y="330"/>
                  </a:lnTo>
                  <a:lnTo>
                    <a:pt x="72" y="330"/>
                  </a:lnTo>
                  <a:lnTo>
                    <a:pt x="78" y="330"/>
                  </a:lnTo>
                  <a:lnTo>
                    <a:pt x="78" y="336"/>
                  </a:lnTo>
                  <a:lnTo>
                    <a:pt x="84" y="336"/>
                  </a:lnTo>
                  <a:lnTo>
                    <a:pt x="90" y="336"/>
                  </a:lnTo>
                  <a:lnTo>
                    <a:pt x="96" y="336"/>
                  </a:lnTo>
                  <a:lnTo>
                    <a:pt x="102" y="336"/>
                  </a:lnTo>
                  <a:lnTo>
                    <a:pt x="108" y="330"/>
                  </a:lnTo>
                  <a:lnTo>
                    <a:pt x="114" y="330"/>
                  </a:lnTo>
                  <a:lnTo>
                    <a:pt x="120" y="330"/>
                  </a:lnTo>
                  <a:lnTo>
                    <a:pt x="120" y="336"/>
                  </a:lnTo>
                  <a:lnTo>
                    <a:pt x="126" y="336"/>
                  </a:lnTo>
                  <a:lnTo>
                    <a:pt x="132" y="336"/>
                  </a:lnTo>
                  <a:lnTo>
                    <a:pt x="138" y="336"/>
                  </a:lnTo>
                  <a:lnTo>
                    <a:pt x="138" y="330"/>
                  </a:lnTo>
                  <a:lnTo>
                    <a:pt x="138" y="324"/>
                  </a:lnTo>
                  <a:lnTo>
                    <a:pt x="144" y="330"/>
                  </a:lnTo>
                  <a:lnTo>
                    <a:pt x="150" y="324"/>
                  </a:lnTo>
                  <a:lnTo>
                    <a:pt x="150" y="318"/>
                  </a:lnTo>
                  <a:lnTo>
                    <a:pt x="156" y="318"/>
                  </a:lnTo>
                  <a:lnTo>
                    <a:pt x="162" y="318"/>
                  </a:lnTo>
                  <a:lnTo>
                    <a:pt x="162" y="312"/>
                  </a:lnTo>
                  <a:lnTo>
                    <a:pt x="162" y="318"/>
                  </a:lnTo>
                  <a:lnTo>
                    <a:pt x="168" y="318"/>
                  </a:lnTo>
                  <a:lnTo>
                    <a:pt x="168" y="312"/>
                  </a:lnTo>
                  <a:lnTo>
                    <a:pt x="174" y="312"/>
                  </a:lnTo>
                  <a:lnTo>
                    <a:pt x="174" y="132"/>
                  </a:lnTo>
                  <a:lnTo>
                    <a:pt x="180" y="132"/>
                  </a:lnTo>
                  <a:lnTo>
                    <a:pt x="180" y="138"/>
                  </a:lnTo>
                  <a:lnTo>
                    <a:pt x="186" y="138"/>
                  </a:lnTo>
                  <a:lnTo>
                    <a:pt x="192" y="138"/>
                  </a:lnTo>
                  <a:lnTo>
                    <a:pt x="192" y="144"/>
                  </a:lnTo>
                  <a:lnTo>
                    <a:pt x="198" y="144"/>
                  </a:lnTo>
                  <a:lnTo>
                    <a:pt x="198" y="150"/>
                  </a:lnTo>
                  <a:lnTo>
                    <a:pt x="198" y="156"/>
                  </a:lnTo>
                  <a:lnTo>
                    <a:pt x="204" y="156"/>
                  </a:lnTo>
                  <a:lnTo>
                    <a:pt x="198" y="156"/>
                  </a:lnTo>
                  <a:lnTo>
                    <a:pt x="204" y="156"/>
                  </a:lnTo>
                  <a:lnTo>
                    <a:pt x="204" y="162"/>
                  </a:lnTo>
                  <a:lnTo>
                    <a:pt x="210" y="162"/>
                  </a:lnTo>
                  <a:lnTo>
                    <a:pt x="204" y="168"/>
                  </a:lnTo>
                  <a:lnTo>
                    <a:pt x="210" y="168"/>
                  </a:lnTo>
                  <a:lnTo>
                    <a:pt x="210" y="174"/>
                  </a:lnTo>
                  <a:lnTo>
                    <a:pt x="210" y="180"/>
                  </a:lnTo>
                  <a:lnTo>
                    <a:pt x="216" y="180"/>
                  </a:lnTo>
                  <a:lnTo>
                    <a:pt x="216" y="186"/>
                  </a:lnTo>
                  <a:lnTo>
                    <a:pt x="216" y="192"/>
                  </a:lnTo>
                  <a:lnTo>
                    <a:pt x="216" y="198"/>
                  </a:lnTo>
                  <a:lnTo>
                    <a:pt x="216" y="204"/>
                  </a:lnTo>
                  <a:lnTo>
                    <a:pt x="210" y="204"/>
                  </a:lnTo>
                  <a:lnTo>
                    <a:pt x="210" y="210"/>
                  </a:lnTo>
                  <a:lnTo>
                    <a:pt x="204" y="210"/>
                  </a:lnTo>
                  <a:lnTo>
                    <a:pt x="204" y="216"/>
                  </a:lnTo>
                  <a:lnTo>
                    <a:pt x="204" y="222"/>
                  </a:lnTo>
                  <a:lnTo>
                    <a:pt x="204" y="228"/>
                  </a:lnTo>
                  <a:lnTo>
                    <a:pt x="210" y="234"/>
                  </a:lnTo>
                  <a:lnTo>
                    <a:pt x="216" y="234"/>
                  </a:lnTo>
                  <a:lnTo>
                    <a:pt x="222" y="228"/>
                  </a:lnTo>
                  <a:lnTo>
                    <a:pt x="222" y="234"/>
                  </a:lnTo>
                  <a:lnTo>
                    <a:pt x="228" y="234"/>
                  </a:lnTo>
                  <a:lnTo>
                    <a:pt x="234" y="234"/>
                  </a:lnTo>
                  <a:lnTo>
                    <a:pt x="240" y="234"/>
                  </a:lnTo>
                  <a:lnTo>
                    <a:pt x="246" y="234"/>
                  </a:lnTo>
                  <a:lnTo>
                    <a:pt x="252" y="234"/>
                  </a:lnTo>
                  <a:lnTo>
                    <a:pt x="258" y="234"/>
                  </a:lnTo>
                  <a:lnTo>
                    <a:pt x="264" y="234"/>
                  </a:lnTo>
                  <a:lnTo>
                    <a:pt x="264" y="228"/>
                  </a:lnTo>
                  <a:lnTo>
                    <a:pt x="264" y="222"/>
                  </a:lnTo>
                  <a:lnTo>
                    <a:pt x="270" y="222"/>
                  </a:lnTo>
                  <a:lnTo>
                    <a:pt x="276" y="222"/>
                  </a:lnTo>
                  <a:lnTo>
                    <a:pt x="282" y="222"/>
                  </a:lnTo>
                  <a:lnTo>
                    <a:pt x="282" y="216"/>
                  </a:lnTo>
                  <a:lnTo>
                    <a:pt x="282" y="210"/>
                  </a:lnTo>
                  <a:lnTo>
                    <a:pt x="288" y="210"/>
                  </a:lnTo>
                  <a:lnTo>
                    <a:pt x="294" y="210"/>
                  </a:lnTo>
                  <a:lnTo>
                    <a:pt x="294" y="204"/>
                  </a:lnTo>
                  <a:lnTo>
                    <a:pt x="300" y="204"/>
                  </a:lnTo>
                  <a:lnTo>
                    <a:pt x="306" y="198"/>
                  </a:lnTo>
                  <a:lnTo>
                    <a:pt x="306" y="192"/>
                  </a:lnTo>
                  <a:lnTo>
                    <a:pt x="312" y="192"/>
                  </a:lnTo>
                  <a:lnTo>
                    <a:pt x="312" y="186"/>
                  </a:lnTo>
                  <a:lnTo>
                    <a:pt x="312" y="180"/>
                  </a:lnTo>
                  <a:lnTo>
                    <a:pt x="318" y="174"/>
                  </a:lnTo>
                  <a:lnTo>
                    <a:pt x="312" y="174"/>
                  </a:lnTo>
                  <a:lnTo>
                    <a:pt x="318" y="174"/>
                  </a:lnTo>
                  <a:lnTo>
                    <a:pt x="318" y="168"/>
                  </a:lnTo>
                  <a:lnTo>
                    <a:pt x="318" y="162"/>
                  </a:lnTo>
                  <a:lnTo>
                    <a:pt x="324" y="162"/>
                  </a:lnTo>
                  <a:lnTo>
                    <a:pt x="324" y="156"/>
                  </a:lnTo>
                  <a:lnTo>
                    <a:pt x="330" y="156"/>
                  </a:lnTo>
                  <a:lnTo>
                    <a:pt x="324" y="156"/>
                  </a:lnTo>
                  <a:lnTo>
                    <a:pt x="330" y="156"/>
                  </a:lnTo>
                  <a:lnTo>
                    <a:pt x="336" y="156"/>
                  </a:lnTo>
                  <a:lnTo>
                    <a:pt x="342" y="156"/>
                  </a:lnTo>
                  <a:lnTo>
                    <a:pt x="348" y="156"/>
                  </a:lnTo>
                  <a:lnTo>
                    <a:pt x="354" y="162"/>
                  </a:lnTo>
                  <a:lnTo>
                    <a:pt x="360" y="162"/>
                  </a:lnTo>
                  <a:lnTo>
                    <a:pt x="360" y="168"/>
                  </a:lnTo>
                  <a:lnTo>
                    <a:pt x="366" y="168"/>
                  </a:lnTo>
                  <a:lnTo>
                    <a:pt x="372" y="174"/>
                  </a:lnTo>
                  <a:lnTo>
                    <a:pt x="378" y="174"/>
                  </a:lnTo>
                  <a:lnTo>
                    <a:pt x="384" y="174"/>
                  </a:lnTo>
                  <a:lnTo>
                    <a:pt x="390" y="174"/>
                  </a:lnTo>
                  <a:lnTo>
                    <a:pt x="390" y="180"/>
                  </a:lnTo>
                  <a:lnTo>
                    <a:pt x="390" y="174"/>
                  </a:lnTo>
                  <a:lnTo>
                    <a:pt x="390" y="180"/>
                  </a:lnTo>
                  <a:lnTo>
                    <a:pt x="396" y="180"/>
                  </a:lnTo>
                  <a:lnTo>
                    <a:pt x="402" y="180"/>
                  </a:lnTo>
                  <a:lnTo>
                    <a:pt x="408" y="180"/>
                  </a:lnTo>
                  <a:lnTo>
                    <a:pt x="414" y="180"/>
                  </a:lnTo>
                  <a:lnTo>
                    <a:pt x="420" y="180"/>
                  </a:lnTo>
                  <a:lnTo>
                    <a:pt x="426" y="180"/>
                  </a:lnTo>
                  <a:lnTo>
                    <a:pt x="432" y="180"/>
                  </a:lnTo>
                  <a:lnTo>
                    <a:pt x="438" y="180"/>
                  </a:lnTo>
                  <a:lnTo>
                    <a:pt x="444" y="180"/>
                  </a:lnTo>
                  <a:lnTo>
                    <a:pt x="444" y="174"/>
                  </a:lnTo>
                  <a:lnTo>
                    <a:pt x="450" y="174"/>
                  </a:lnTo>
                  <a:lnTo>
                    <a:pt x="456" y="168"/>
                  </a:lnTo>
                  <a:lnTo>
                    <a:pt x="456" y="162"/>
                  </a:lnTo>
                  <a:lnTo>
                    <a:pt x="456" y="156"/>
                  </a:lnTo>
                  <a:lnTo>
                    <a:pt x="462" y="156"/>
                  </a:lnTo>
                  <a:lnTo>
                    <a:pt x="468" y="138"/>
                  </a:lnTo>
                  <a:lnTo>
                    <a:pt x="468" y="132"/>
                  </a:lnTo>
                  <a:lnTo>
                    <a:pt x="468" y="126"/>
                  </a:lnTo>
                  <a:lnTo>
                    <a:pt x="474" y="126"/>
                  </a:lnTo>
                  <a:lnTo>
                    <a:pt x="480" y="126"/>
                  </a:lnTo>
                  <a:lnTo>
                    <a:pt x="492" y="126"/>
                  </a:lnTo>
                  <a:lnTo>
                    <a:pt x="492" y="120"/>
                  </a:lnTo>
                  <a:lnTo>
                    <a:pt x="498" y="120"/>
                  </a:lnTo>
                  <a:lnTo>
                    <a:pt x="498" y="114"/>
                  </a:lnTo>
                  <a:lnTo>
                    <a:pt x="504" y="114"/>
                  </a:lnTo>
                  <a:lnTo>
                    <a:pt x="504" y="108"/>
                  </a:lnTo>
                  <a:lnTo>
                    <a:pt x="504" y="114"/>
                  </a:lnTo>
                  <a:lnTo>
                    <a:pt x="504" y="108"/>
                  </a:lnTo>
                  <a:lnTo>
                    <a:pt x="510" y="108"/>
                  </a:lnTo>
                  <a:lnTo>
                    <a:pt x="516" y="108"/>
                  </a:lnTo>
                  <a:lnTo>
                    <a:pt x="516" y="102"/>
                  </a:lnTo>
                  <a:lnTo>
                    <a:pt x="516" y="96"/>
                  </a:lnTo>
                  <a:lnTo>
                    <a:pt x="516" y="90"/>
                  </a:lnTo>
                  <a:lnTo>
                    <a:pt x="522" y="90"/>
                  </a:lnTo>
                  <a:lnTo>
                    <a:pt x="522" y="84"/>
                  </a:lnTo>
                  <a:lnTo>
                    <a:pt x="522" y="78"/>
                  </a:lnTo>
                  <a:lnTo>
                    <a:pt x="522" y="72"/>
                  </a:lnTo>
                  <a:lnTo>
                    <a:pt x="522" y="78"/>
                  </a:lnTo>
                  <a:lnTo>
                    <a:pt x="528" y="78"/>
                  </a:lnTo>
                  <a:lnTo>
                    <a:pt x="528" y="72"/>
                  </a:lnTo>
                  <a:lnTo>
                    <a:pt x="528" y="66"/>
                  </a:lnTo>
                  <a:lnTo>
                    <a:pt x="534" y="66"/>
                  </a:lnTo>
                  <a:lnTo>
                    <a:pt x="540" y="66"/>
                  </a:lnTo>
                  <a:lnTo>
                    <a:pt x="540" y="60"/>
                  </a:lnTo>
                  <a:lnTo>
                    <a:pt x="540" y="66"/>
                  </a:lnTo>
                  <a:lnTo>
                    <a:pt x="540" y="60"/>
                  </a:lnTo>
                  <a:lnTo>
                    <a:pt x="546" y="60"/>
                  </a:lnTo>
                  <a:lnTo>
                    <a:pt x="540" y="60"/>
                  </a:lnTo>
                  <a:lnTo>
                    <a:pt x="540" y="66"/>
                  </a:lnTo>
                  <a:lnTo>
                    <a:pt x="546" y="66"/>
                  </a:lnTo>
                  <a:lnTo>
                    <a:pt x="546" y="60"/>
                  </a:lnTo>
                  <a:lnTo>
                    <a:pt x="552" y="60"/>
                  </a:lnTo>
                  <a:lnTo>
                    <a:pt x="552" y="54"/>
                  </a:lnTo>
                  <a:lnTo>
                    <a:pt x="558" y="54"/>
                  </a:lnTo>
                  <a:lnTo>
                    <a:pt x="564" y="48"/>
                  </a:lnTo>
                  <a:lnTo>
                    <a:pt x="558" y="48"/>
                  </a:lnTo>
                  <a:lnTo>
                    <a:pt x="564" y="48"/>
                  </a:lnTo>
                  <a:lnTo>
                    <a:pt x="570" y="48"/>
                  </a:lnTo>
                  <a:lnTo>
                    <a:pt x="570" y="42"/>
                  </a:lnTo>
                  <a:lnTo>
                    <a:pt x="576" y="36"/>
                  </a:lnTo>
                  <a:lnTo>
                    <a:pt x="576" y="30"/>
                  </a:lnTo>
                  <a:lnTo>
                    <a:pt x="582" y="30"/>
                  </a:lnTo>
                  <a:lnTo>
                    <a:pt x="582" y="24"/>
                  </a:lnTo>
                  <a:lnTo>
                    <a:pt x="588" y="24"/>
                  </a:lnTo>
                  <a:lnTo>
                    <a:pt x="588" y="18"/>
                  </a:lnTo>
                  <a:lnTo>
                    <a:pt x="594" y="18"/>
                  </a:lnTo>
                  <a:lnTo>
                    <a:pt x="600" y="24"/>
                  </a:lnTo>
                  <a:lnTo>
                    <a:pt x="600" y="18"/>
                  </a:lnTo>
                  <a:lnTo>
                    <a:pt x="606" y="18"/>
                  </a:lnTo>
                  <a:lnTo>
                    <a:pt x="612" y="18"/>
                  </a:lnTo>
                  <a:lnTo>
                    <a:pt x="618" y="12"/>
                  </a:lnTo>
                  <a:lnTo>
                    <a:pt x="618" y="18"/>
                  </a:lnTo>
                  <a:lnTo>
                    <a:pt x="618" y="12"/>
                  </a:lnTo>
                  <a:lnTo>
                    <a:pt x="618" y="6"/>
                  </a:lnTo>
                  <a:lnTo>
                    <a:pt x="624" y="6"/>
                  </a:lnTo>
                  <a:lnTo>
                    <a:pt x="624" y="0"/>
                  </a:lnTo>
                  <a:lnTo>
                    <a:pt x="630" y="0"/>
                  </a:lnTo>
                  <a:lnTo>
                    <a:pt x="636" y="0"/>
                  </a:lnTo>
                  <a:lnTo>
                    <a:pt x="642" y="0"/>
                  </a:lnTo>
                  <a:lnTo>
                    <a:pt x="648" y="0"/>
                  </a:lnTo>
                  <a:lnTo>
                    <a:pt x="654" y="0"/>
                  </a:lnTo>
                  <a:lnTo>
                    <a:pt x="660" y="0"/>
                  </a:lnTo>
                  <a:lnTo>
                    <a:pt x="666" y="0"/>
                  </a:lnTo>
                  <a:lnTo>
                    <a:pt x="672" y="6"/>
                  </a:lnTo>
                  <a:lnTo>
                    <a:pt x="678" y="6"/>
                  </a:lnTo>
                  <a:lnTo>
                    <a:pt x="684" y="6"/>
                  </a:lnTo>
                  <a:lnTo>
                    <a:pt x="684" y="12"/>
                  </a:lnTo>
                  <a:lnTo>
                    <a:pt x="690" y="12"/>
                  </a:lnTo>
                  <a:lnTo>
                    <a:pt x="696" y="6"/>
                  </a:lnTo>
                  <a:lnTo>
                    <a:pt x="702" y="6"/>
                  </a:lnTo>
                  <a:lnTo>
                    <a:pt x="708" y="6"/>
                  </a:lnTo>
                  <a:lnTo>
                    <a:pt x="714" y="6"/>
                  </a:lnTo>
                  <a:lnTo>
                    <a:pt x="720" y="6"/>
                  </a:lnTo>
                  <a:lnTo>
                    <a:pt x="726" y="12"/>
                  </a:lnTo>
                  <a:lnTo>
                    <a:pt x="726" y="6"/>
                  </a:lnTo>
                  <a:lnTo>
                    <a:pt x="732" y="6"/>
                  </a:lnTo>
                  <a:lnTo>
                    <a:pt x="732" y="12"/>
                  </a:lnTo>
                  <a:lnTo>
                    <a:pt x="738" y="12"/>
                  </a:lnTo>
                  <a:lnTo>
                    <a:pt x="750" y="48"/>
                  </a:lnTo>
                  <a:lnTo>
                    <a:pt x="750" y="60"/>
                  </a:lnTo>
                  <a:lnTo>
                    <a:pt x="750" y="66"/>
                  </a:lnTo>
                  <a:lnTo>
                    <a:pt x="756" y="72"/>
                  </a:lnTo>
                  <a:lnTo>
                    <a:pt x="756" y="78"/>
                  </a:lnTo>
                  <a:lnTo>
                    <a:pt x="762" y="84"/>
                  </a:lnTo>
                  <a:lnTo>
                    <a:pt x="762" y="90"/>
                  </a:lnTo>
                  <a:lnTo>
                    <a:pt x="768" y="90"/>
                  </a:lnTo>
                  <a:lnTo>
                    <a:pt x="768" y="102"/>
                  </a:lnTo>
                  <a:lnTo>
                    <a:pt x="768" y="108"/>
                  </a:lnTo>
                  <a:lnTo>
                    <a:pt x="774" y="114"/>
                  </a:lnTo>
                  <a:lnTo>
                    <a:pt x="774" y="126"/>
                  </a:lnTo>
                  <a:lnTo>
                    <a:pt x="774" y="138"/>
                  </a:lnTo>
                  <a:lnTo>
                    <a:pt x="774" y="144"/>
                  </a:lnTo>
                  <a:lnTo>
                    <a:pt x="774" y="150"/>
                  </a:lnTo>
                  <a:lnTo>
                    <a:pt x="774" y="156"/>
                  </a:lnTo>
                  <a:lnTo>
                    <a:pt x="774" y="162"/>
                  </a:lnTo>
                  <a:lnTo>
                    <a:pt x="768" y="162"/>
                  </a:lnTo>
                  <a:lnTo>
                    <a:pt x="768" y="168"/>
                  </a:lnTo>
                  <a:lnTo>
                    <a:pt x="774" y="168"/>
                  </a:lnTo>
                  <a:lnTo>
                    <a:pt x="774" y="174"/>
                  </a:lnTo>
                  <a:lnTo>
                    <a:pt x="768" y="174"/>
                  </a:lnTo>
                  <a:lnTo>
                    <a:pt x="768" y="180"/>
                  </a:lnTo>
                  <a:lnTo>
                    <a:pt x="768" y="186"/>
                  </a:lnTo>
                  <a:lnTo>
                    <a:pt x="768" y="192"/>
                  </a:lnTo>
                  <a:lnTo>
                    <a:pt x="762" y="192"/>
                  </a:lnTo>
                  <a:lnTo>
                    <a:pt x="750" y="186"/>
                  </a:lnTo>
                  <a:lnTo>
                    <a:pt x="750" y="180"/>
                  </a:lnTo>
                  <a:lnTo>
                    <a:pt x="744" y="180"/>
                  </a:lnTo>
                  <a:lnTo>
                    <a:pt x="738" y="180"/>
                  </a:lnTo>
                  <a:lnTo>
                    <a:pt x="732" y="180"/>
                  </a:lnTo>
                  <a:lnTo>
                    <a:pt x="726" y="186"/>
                  </a:lnTo>
                  <a:lnTo>
                    <a:pt x="726" y="192"/>
                  </a:lnTo>
                  <a:lnTo>
                    <a:pt x="720" y="204"/>
                  </a:lnTo>
                  <a:lnTo>
                    <a:pt x="714" y="204"/>
                  </a:lnTo>
                  <a:lnTo>
                    <a:pt x="714" y="210"/>
                  </a:lnTo>
                  <a:lnTo>
                    <a:pt x="714" y="216"/>
                  </a:lnTo>
                  <a:lnTo>
                    <a:pt x="714" y="222"/>
                  </a:lnTo>
                  <a:lnTo>
                    <a:pt x="714" y="228"/>
                  </a:lnTo>
                  <a:lnTo>
                    <a:pt x="714" y="234"/>
                  </a:lnTo>
                  <a:lnTo>
                    <a:pt x="714" y="228"/>
                  </a:lnTo>
                  <a:lnTo>
                    <a:pt x="714" y="234"/>
                  </a:lnTo>
                  <a:lnTo>
                    <a:pt x="720" y="234"/>
                  </a:lnTo>
                  <a:lnTo>
                    <a:pt x="720" y="240"/>
                  </a:lnTo>
                  <a:lnTo>
                    <a:pt x="726" y="246"/>
                  </a:lnTo>
                  <a:lnTo>
                    <a:pt x="732" y="252"/>
                  </a:lnTo>
                  <a:lnTo>
                    <a:pt x="738" y="252"/>
                  </a:lnTo>
                  <a:lnTo>
                    <a:pt x="744" y="258"/>
                  </a:lnTo>
                  <a:lnTo>
                    <a:pt x="750" y="258"/>
                  </a:lnTo>
                  <a:lnTo>
                    <a:pt x="768" y="258"/>
                  </a:lnTo>
                  <a:lnTo>
                    <a:pt x="768" y="246"/>
                  </a:lnTo>
                  <a:lnTo>
                    <a:pt x="768" y="240"/>
                  </a:lnTo>
                  <a:lnTo>
                    <a:pt x="774" y="234"/>
                  </a:lnTo>
                  <a:lnTo>
                    <a:pt x="780" y="234"/>
                  </a:lnTo>
                  <a:lnTo>
                    <a:pt x="786" y="234"/>
                  </a:lnTo>
                  <a:lnTo>
                    <a:pt x="792" y="234"/>
                  </a:lnTo>
                  <a:lnTo>
                    <a:pt x="810" y="234"/>
                  </a:lnTo>
                  <a:lnTo>
                    <a:pt x="816" y="234"/>
                  </a:lnTo>
                  <a:lnTo>
                    <a:pt x="816" y="240"/>
                  </a:lnTo>
                  <a:lnTo>
                    <a:pt x="816" y="246"/>
                  </a:lnTo>
                  <a:lnTo>
                    <a:pt x="810" y="252"/>
                  </a:lnTo>
                  <a:lnTo>
                    <a:pt x="810" y="258"/>
                  </a:lnTo>
                  <a:lnTo>
                    <a:pt x="804" y="264"/>
                  </a:lnTo>
                  <a:lnTo>
                    <a:pt x="804" y="270"/>
                  </a:lnTo>
                  <a:lnTo>
                    <a:pt x="804" y="276"/>
                  </a:lnTo>
                  <a:lnTo>
                    <a:pt x="804" y="282"/>
                  </a:lnTo>
                  <a:lnTo>
                    <a:pt x="798" y="288"/>
                  </a:lnTo>
                  <a:lnTo>
                    <a:pt x="798" y="294"/>
                  </a:lnTo>
                  <a:lnTo>
                    <a:pt x="798" y="300"/>
                  </a:lnTo>
                  <a:lnTo>
                    <a:pt x="798" y="306"/>
                  </a:lnTo>
                  <a:lnTo>
                    <a:pt x="792" y="312"/>
                  </a:lnTo>
                  <a:lnTo>
                    <a:pt x="792" y="318"/>
                  </a:lnTo>
                  <a:lnTo>
                    <a:pt x="786" y="318"/>
                  </a:lnTo>
                  <a:lnTo>
                    <a:pt x="786" y="324"/>
                  </a:lnTo>
                  <a:lnTo>
                    <a:pt x="780" y="324"/>
                  </a:lnTo>
                  <a:lnTo>
                    <a:pt x="774" y="330"/>
                  </a:lnTo>
                  <a:lnTo>
                    <a:pt x="774" y="336"/>
                  </a:lnTo>
                  <a:lnTo>
                    <a:pt x="768" y="336"/>
                  </a:lnTo>
                  <a:lnTo>
                    <a:pt x="762" y="336"/>
                  </a:lnTo>
                  <a:lnTo>
                    <a:pt x="756" y="342"/>
                  </a:lnTo>
                  <a:lnTo>
                    <a:pt x="750" y="348"/>
                  </a:lnTo>
                  <a:lnTo>
                    <a:pt x="744" y="348"/>
                  </a:lnTo>
                  <a:lnTo>
                    <a:pt x="744" y="354"/>
                  </a:lnTo>
                  <a:lnTo>
                    <a:pt x="738" y="354"/>
                  </a:lnTo>
                  <a:lnTo>
                    <a:pt x="738" y="360"/>
                  </a:lnTo>
                  <a:lnTo>
                    <a:pt x="732" y="366"/>
                  </a:lnTo>
                  <a:lnTo>
                    <a:pt x="726" y="372"/>
                  </a:lnTo>
                  <a:lnTo>
                    <a:pt x="726" y="378"/>
                  </a:lnTo>
                  <a:lnTo>
                    <a:pt x="720" y="378"/>
                  </a:lnTo>
                  <a:lnTo>
                    <a:pt x="726" y="378"/>
                  </a:lnTo>
                  <a:lnTo>
                    <a:pt x="726" y="384"/>
                  </a:lnTo>
                  <a:lnTo>
                    <a:pt x="720" y="384"/>
                  </a:lnTo>
                  <a:lnTo>
                    <a:pt x="726" y="384"/>
                  </a:lnTo>
                  <a:lnTo>
                    <a:pt x="720" y="384"/>
                  </a:lnTo>
                  <a:lnTo>
                    <a:pt x="726" y="384"/>
                  </a:lnTo>
                  <a:lnTo>
                    <a:pt x="720" y="384"/>
                  </a:lnTo>
                  <a:lnTo>
                    <a:pt x="714" y="390"/>
                  </a:lnTo>
                  <a:lnTo>
                    <a:pt x="708" y="408"/>
                  </a:lnTo>
                  <a:lnTo>
                    <a:pt x="702" y="414"/>
                  </a:lnTo>
                  <a:lnTo>
                    <a:pt x="702" y="420"/>
                  </a:lnTo>
                  <a:lnTo>
                    <a:pt x="696" y="426"/>
                  </a:lnTo>
                  <a:lnTo>
                    <a:pt x="690" y="432"/>
                  </a:lnTo>
                  <a:lnTo>
                    <a:pt x="690" y="438"/>
                  </a:lnTo>
                  <a:lnTo>
                    <a:pt x="684" y="438"/>
                  </a:lnTo>
                  <a:lnTo>
                    <a:pt x="684" y="444"/>
                  </a:lnTo>
                  <a:lnTo>
                    <a:pt x="678" y="444"/>
                  </a:lnTo>
                  <a:lnTo>
                    <a:pt x="678" y="450"/>
                  </a:lnTo>
                  <a:lnTo>
                    <a:pt x="672" y="450"/>
                  </a:lnTo>
                  <a:lnTo>
                    <a:pt x="672" y="456"/>
                  </a:lnTo>
                  <a:lnTo>
                    <a:pt x="666" y="456"/>
                  </a:lnTo>
                  <a:lnTo>
                    <a:pt x="666" y="462"/>
                  </a:lnTo>
                  <a:lnTo>
                    <a:pt x="660" y="462"/>
                  </a:lnTo>
                  <a:lnTo>
                    <a:pt x="654" y="468"/>
                  </a:lnTo>
                  <a:lnTo>
                    <a:pt x="648" y="468"/>
                  </a:lnTo>
                  <a:lnTo>
                    <a:pt x="648" y="474"/>
                  </a:lnTo>
                  <a:lnTo>
                    <a:pt x="642" y="474"/>
                  </a:lnTo>
                  <a:lnTo>
                    <a:pt x="642" y="480"/>
                  </a:lnTo>
                  <a:lnTo>
                    <a:pt x="636" y="480"/>
                  </a:lnTo>
                  <a:lnTo>
                    <a:pt x="636" y="486"/>
                  </a:lnTo>
                  <a:lnTo>
                    <a:pt x="630" y="486"/>
                  </a:lnTo>
                  <a:lnTo>
                    <a:pt x="636" y="486"/>
                  </a:lnTo>
                  <a:lnTo>
                    <a:pt x="630" y="486"/>
                  </a:lnTo>
                  <a:lnTo>
                    <a:pt x="630" y="492"/>
                  </a:lnTo>
                  <a:lnTo>
                    <a:pt x="624" y="492"/>
                  </a:lnTo>
                  <a:lnTo>
                    <a:pt x="624" y="498"/>
                  </a:lnTo>
                  <a:lnTo>
                    <a:pt x="618" y="498"/>
                  </a:lnTo>
                  <a:lnTo>
                    <a:pt x="618" y="504"/>
                  </a:lnTo>
                  <a:lnTo>
                    <a:pt x="612" y="504"/>
                  </a:lnTo>
                  <a:lnTo>
                    <a:pt x="612" y="510"/>
                  </a:lnTo>
                  <a:lnTo>
                    <a:pt x="606" y="510"/>
                  </a:lnTo>
                  <a:lnTo>
                    <a:pt x="606" y="516"/>
                  </a:lnTo>
                  <a:lnTo>
                    <a:pt x="600" y="516"/>
                  </a:lnTo>
                  <a:lnTo>
                    <a:pt x="600" y="522"/>
                  </a:lnTo>
                  <a:lnTo>
                    <a:pt x="594" y="522"/>
                  </a:lnTo>
                  <a:lnTo>
                    <a:pt x="594" y="516"/>
                  </a:lnTo>
                  <a:lnTo>
                    <a:pt x="594" y="522"/>
                  </a:lnTo>
                  <a:lnTo>
                    <a:pt x="588" y="522"/>
                  </a:lnTo>
                  <a:lnTo>
                    <a:pt x="588" y="528"/>
                  </a:lnTo>
                  <a:lnTo>
                    <a:pt x="582" y="528"/>
                  </a:lnTo>
                  <a:lnTo>
                    <a:pt x="576" y="528"/>
                  </a:lnTo>
                  <a:lnTo>
                    <a:pt x="576" y="534"/>
                  </a:lnTo>
                  <a:lnTo>
                    <a:pt x="570" y="540"/>
                  </a:lnTo>
                  <a:lnTo>
                    <a:pt x="564" y="540"/>
                  </a:lnTo>
                  <a:lnTo>
                    <a:pt x="564" y="546"/>
                  </a:lnTo>
                  <a:lnTo>
                    <a:pt x="558" y="546"/>
                  </a:lnTo>
                  <a:lnTo>
                    <a:pt x="552" y="552"/>
                  </a:lnTo>
                  <a:lnTo>
                    <a:pt x="546" y="552"/>
                  </a:lnTo>
                  <a:lnTo>
                    <a:pt x="546" y="558"/>
                  </a:lnTo>
                  <a:lnTo>
                    <a:pt x="540" y="558"/>
                  </a:lnTo>
                  <a:lnTo>
                    <a:pt x="534" y="558"/>
                  </a:lnTo>
                  <a:lnTo>
                    <a:pt x="534" y="564"/>
                  </a:lnTo>
                  <a:lnTo>
                    <a:pt x="528" y="564"/>
                  </a:lnTo>
                  <a:lnTo>
                    <a:pt x="522" y="564"/>
                  </a:lnTo>
                  <a:lnTo>
                    <a:pt x="522" y="570"/>
                  </a:lnTo>
                  <a:lnTo>
                    <a:pt x="516" y="570"/>
                  </a:lnTo>
                  <a:lnTo>
                    <a:pt x="510" y="570"/>
                  </a:lnTo>
                  <a:lnTo>
                    <a:pt x="504" y="570"/>
                  </a:lnTo>
                  <a:lnTo>
                    <a:pt x="504" y="576"/>
                  </a:lnTo>
                  <a:lnTo>
                    <a:pt x="504" y="570"/>
                  </a:lnTo>
                  <a:lnTo>
                    <a:pt x="504" y="576"/>
                  </a:lnTo>
                  <a:lnTo>
                    <a:pt x="498" y="576"/>
                  </a:lnTo>
                  <a:lnTo>
                    <a:pt x="492" y="576"/>
                  </a:lnTo>
                  <a:lnTo>
                    <a:pt x="486" y="576"/>
                  </a:lnTo>
                  <a:lnTo>
                    <a:pt x="480" y="576"/>
                  </a:lnTo>
                  <a:lnTo>
                    <a:pt x="474" y="576"/>
                  </a:lnTo>
                  <a:lnTo>
                    <a:pt x="468" y="576"/>
                  </a:lnTo>
                  <a:lnTo>
                    <a:pt x="462" y="576"/>
                  </a:lnTo>
                  <a:lnTo>
                    <a:pt x="456" y="576"/>
                  </a:lnTo>
                  <a:lnTo>
                    <a:pt x="456" y="582"/>
                  </a:lnTo>
                  <a:lnTo>
                    <a:pt x="450" y="582"/>
                  </a:lnTo>
                  <a:lnTo>
                    <a:pt x="456" y="582"/>
                  </a:lnTo>
                  <a:lnTo>
                    <a:pt x="456" y="588"/>
                  </a:lnTo>
                  <a:lnTo>
                    <a:pt x="450" y="594"/>
                  </a:lnTo>
                  <a:lnTo>
                    <a:pt x="444" y="588"/>
                  </a:lnTo>
                  <a:lnTo>
                    <a:pt x="438" y="588"/>
                  </a:lnTo>
                  <a:lnTo>
                    <a:pt x="432" y="588"/>
                  </a:lnTo>
                  <a:lnTo>
                    <a:pt x="426" y="588"/>
                  </a:lnTo>
                  <a:lnTo>
                    <a:pt x="420" y="588"/>
                  </a:lnTo>
                  <a:lnTo>
                    <a:pt x="420" y="594"/>
                  </a:lnTo>
                  <a:lnTo>
                    <a:pt x="414" y="594"/>
                  </a:lnTo>
                  <a:lnTo>
                    <a:pt x="414" y="600"/>
                  </a:lnTo>
                  <a:lnTo>
                    <a:pt x="408" y="600"/>
                  </a:lnTo>
                  <a:lnTo>
                    <a:pt x="408" y="594"/>
                  </a:lnTo>
                  <a:lnTo>
                    <a:pt x="402" y="600"/>
                  </a:lnTo>
                  <a:lnTo>
                    <a:pt x="396" y="594"/>
                  </a:lnTo>
                  <a:lnTo>
                    <a:pt x="390" y="594"/>
                  </a:lnTo>
                  <a:lnTo>
                    <a:pt x="384" y="594"/>
                  </a:lnTo>
                  <a:lnTo>
                    <a:pt x="378" y="594"/>
                  </a:lnTo>
                  <a:lnTo>
                    <a:pt x="378" y="588"/>
                  </a:lnTo>
                  <a:lnTo>
                    <a:pt x="372" y="588"/>
                  </a:lnTo>
                  <a:lnTo>
                    <a:pt x="366" y="588"/>
                  </a:lnTo>
                  <a:lnTo>
                    <a:pt x="360" y="588"/>
                  </a:lnTo>
                  <a:lnTo>
                    <a:pt x="354" y="588"/>
                  </a:lnTo>
                  <a:lnTo>
                    <a:pt x="348" y="588"/>
                  </a:lnTo>
                  <a:lnTo>
                    <a:pt x="342" y="588"/>
                  </a:lnTo>
                  <a:lnTo>
                    <a:pt x="342" y="594"/>
                  </a:lnTo>
                  <a:lnTo>
                    <a:pt x="336" y="594"/>
                  </a:lnTo>
                  <a:lnTo>
                    <a:pt x="330" y="594"/>
                  </a:lnTo>
                  <a:lnTo>
                    <a:pt x="324" y="594"/>
                  </a:lnTo>
                  <a:lnTo>
                    <a:pt x="330" y="594"/>
                  </a:lnTo>
                  <a:lnTo>
                    <a:pt x="330" y="588"/>
                  </a:lnTo>
                  <a:lnTo>
                    <a:pt x="324" y="588"/>
                  </a:lnTo>
                  <a:lnTo>
                    <a:pt x="330" y="588"/>
                  </a:lnTo>
                  <a:lnTo>
                    <a:pt x="324" y="588"/>
                  </a:lnTo>
                  <a:lnTo>
                    <a:pt x="324" y="594"/>
                  </a:lnTo>
                  <a:lnTo>
                    <a:pt x="330" y="594"/>
                  </a:lnTo>
                  <a:lnTo>
                    <a:pt x="324" y="594"/>
                  </a:lnTo>
                  <a:lnTo>
                    <a:pt x="318" y="588"/>
                  </a:lnTo>
                  <a:lnTo>
                    <a:pt x="312" y="588"/>
                  </a:lnTo>
                  <a:lnTo>
                    <a:pt x="306" y="588"/>
                  </a:lnTo>
                  <a:lnTo>
                    <a:pt x="300" y="588"/>
                  </a:lnTo>
                  <a:lnTo>
                    <a:pt x="294" y="594"/>
                  </a:lnTo>
                  <a:lnTo>
                    <a:pt x="288" y="588"/>
                  </a:lnTo>
                  <a:lnTo>
                    <a:pt x="282" y="594"/>
                  </a:lnTo>
                  <a:lnTo>
                    <a:pt x="282" y="600"/>
                  </a:lnTo>
                  <a:lnTo>
                    <a:pt x="276" y="600"/>
                  </a:lnTo>
                  <a:lnTo>
                    <a:pt x="270" y="600"/>
                  </a:lnTo>
                  <a:lnTo>
                    <a:pt x="270" y="606"/>
                  </a:lnTo>
                  <a:lnTo>
                    <a:pt x="264" y="606"/>
                  </a:lnTo>
                  <a:lnTo>
                    <a:pt x="264" y="600"/>
                  </a:lnTo>
                  <a:lnTo>
                    <a:pt x="264" y="606"/>
                  </a:lnTo>
                  <a:lnTo>
                    <a:pt x="270" y="606"/>
                  </a:lnTo>
                  <a:lnTo>
                    <a:pt x="264" y="606"/>
                  </a:lnTo>
                  <a:lnTo>
                    <a:pt x="258" y="606"/>
                  </a:lnTo>
                  <a:lnTo>
                    <a:pt x="252" y="606"/>
                  </a:lnTo>
                  <a:lnTo>
                    <a:pt x="246" y="606"/>
                  </a:lnTo>
                  <a:lnTo>
                    <a:pt x="246" y="612"/>
                  </a:lnTo>
                  <a:lnTo>
                    <a:pt x="240" y="612"/>
                  </a:lnTo>
                  <a:lnTo>
                    <a:pt x="234" y="606"/>
                  </a:lnTo>
                  <a:lnTo>
                    <a:pt x="228" y="606"/>
                  </a:lnTo>
                  <a:lnTo>
                    <a:pt x="222" y="606"/>
                  </a:lnTo>
                  <a:lnTo>
                    <a:pt x="216" y="606"/>
                  </a:lnTo>
                  <a:lnTo>
                    <a:pt x="210" y="606"/>
                  </a:lnTo>
                  <a:lnTo>
                    <a:pt x="216" y="606"/>
                  </a:lnTo>
                  <a:lnTo>
                    <a:pt x="216" y="612"/>
                  </a:lnTo>
                  <a:lnTo>
                    <a:pt x="210" y="612"/>
                  </a:lnTo>
                  <a:lnTo>
                    <a:pt x="204" y="612"/>
                  </a:lnTo>
                  <a:lnTo>
                    <a:pt x="198" y="612"/>
                  </a:lnTo>
                  <a:lnTo>
                    <a:pt x="198" y="618"/>
                  </a:lnTo>
                  <a:lnTo>
                    <a:pt x="192" y="618"/>
                  </a:lnTo>
                  <a:lnTo>
                    <a:pt x="186" y="618"/>
                  </a:lnTo>
                  <a:lnTo>
                    <a:pt x="186" y="624"/>
                  </a:lnTo>
                  <a:lnTo>
                    <a:pt x="180" y="624"/>
                  </a:lnTo>
                  <a:lnTo>
                    <a:pt x="180" y="630"/>
                  </a:lnTo>
                  <a:lnTo>
                    <a:pt x="174" y="630"/>
                  </a:lnTo>
                  <a:lnTo>
                    <a:pt x="168" y="630"/>
                  </a:lnTo>
                  <a:lnTo>
                    <a:pt x="168" y="624"/>
                  </a:lnTo>
                  <a:lnTo>
                    <a:pt x="162" y="624"/>
                  </a:lnTo>
                  <a:lnTo>
                    <a:pt x="156" y="630"/>
                  </a:lnTo>
                  <a:lnTo>
                    <a:pt x="156" y="624"/>
                  </a:lnTo>
                  <a:lnTo>
                    <a:pt x="150" y="624"/>
                  </a:lnTo>
                  <a:lnTo>
                    <a:pt x="144" y="618"/>
                  </a:lnTo>
                  <a:lnTo>
                    <a:pt x="138" y="618"/>
                  </a:lnTo>
                  <a:lnTo>
                    <a:pt x="144" y="618"/>
                  </a:lnTo>
                  <a:lnTo>
                    <a:pt x="144" y="612"/>
                  </a:lnTo>
                  <a:lnTo>
                    <a:pt x="138" y="612"/>
                  </a:lnTo>
                  <a:lnTo>
                    <a:pt x="132" y="612"/>
                  </a:lnTo>
                  <a:lnTo>
                    <a:pt x="132" y="606"/>
                  </a:lnTo>
                  <a:lnTo>
                    <a:pt x="126" y="606"/>
                  </a:lnTo>
                  <a:lnTo>
                    <a:pt x="132" y="606"/>
                  </a:lnTo>
                  <a:lnTo>
                    <a:pt x="126" y="606"/>
                  </a:lnTo>
                  <a:lnTo>
                    <a:pt x="120" y="606"/>
                  </a:lnTo>
                  <a:lnTo>
                    <a:pt x="114" y="606"/>
                  </a:lnTo>
                  <a:lnTo>
                    <a:pt x="114" y="600"/>
                  </a:lnTo>
                  <a:lnTo>
                    <a:pt x="120" y="600"/>
                  </a:lnTo>
                  <a:lnTo>
                    <a:pt x="114" y="600"/>
                  </a:lnTo>
                  <a:lnTo>
                    <a:pt x="120" y="594"/>
                  </a:lnTo>
                  <a:lnTo>
                    <a:pt x="114" y="594"/>
                  </a:lnTo>
                  <a:lnTo>
                    <a:pt x="108" y="594"/>
                  </a:lnTo>
                  <a:lnTo>
                    <a:pt x="102" y="594"/>
                  </a:lnTo>
                  <a:lnTo>
                    <a:pt x="96" y="594"/>
                  </a:lnTo>
                  <a:lnTo>
                    <a:pt x="96" y="600"/>
                  </a:lnTo>
                  <a:lnTo>
                    <a:pt x="102" y="600"/>
                  </a:lnTo>
                  <a:lnTo>
                    <a:pt x="96" y="600"/>
                  </a:lnTo>
                  <a:lnTo>
                    <a:pt x="102" y="600"/>
                  </a:lnTo>
                  <a:lnTo>
                    <a:pt x="96" y="606"/>
                  </a:lnTo>
                  <a:lnTo>
                    <a:pt x="102" y="606"/>
                  </a:lnTo>
                  <a:lnTo>
                    <a:pt x="96" y="606"/>
                  </a:lnTo>
                  <a:lnTo>
                    <a:pt x="96" y="600"/>
                  </a:lnTo>
                  <a:lnTo>
                    <a:pt x="90" y="600"/>
                  </a:lnTo>
                  <a:lnTo>
                    <a:pt x="90" y="594"/>
                  </a:lnTo>
                  <a:lnTo>
                    <a:pt x="96" y="594"/>
                  </a:lnTo>
                  <a:lnTo>
                    <a:pt x="96" y="588"/>
                  </a:lnTo>
                  <a:lnTo>
                    <a:pt x="90" y="588"/>
                  </a:lnTo>
                  <a:lnTo>
                    <a:pt x="96" y="588"/>
                  </a:lnTo>
                  <a:lnTo>
                    <a:pt x="90" y="594"/>
                  </a:lnTo>
                  <a:lnTo>
                    <a:pt x="90" y="588"/>
                  </a:lnTo>
                  <a:lnTo>
                    <a:pt x="96" y="588"/>
                  </a:lnTo>
                  <a:lnTo>
                    <a:pt x="96" y="582"/>
                  </a:lnTo>
                  <a:lnTo>
                    <a:pt x="102" y="582"/>
                  </a:lnTo>
                  <a:lnTo>
                    <a:pt x="96" y="576"/>
                  </a:lnTo>
                  <a:lnTo>
                    <a:pt x="96" y="570"/>
                  </a:lnTo>
                  <a:lnTo>
                    <a:pt x="90" y="570"/>
                  </a:lnTo>
                  <a:lnTo>
                    <a:pt x="90" y="564"/>
                  </a:lnTo>
                  <a:lnTo>
                    <a:pt x="90" y="558"/>
                  </a:lnTo>
                  <a:lnTo>
                    <a:pt x="84" y="558"/>
                  </a:lnTo>
                  <a:lnTo>
                    <a:pt x="84" y="552"/>
                  </a:lnTo>
                  <a:lnTo>
                    <a:pt x="78" y="552"/>
                  </a:lnTo>
                  <a:lnTo>
                    <a:pt x="78" y="546"/>
                  </a:lnTo>
                  <a:lnTo>
                    <a:pt x="72" y="546"/>
                  </a:lnTo>
                  <a:lnTo>
                    <a:pt x="72" y="540"/>
                  </a:lnTo>
                  <a:lnTo>
                    <a:pt x="78" y="540"/>
                  </a:lnTo>
                  <a:lnTo>
                    <a:pt x="78" y="546"/>
                  </a:lnTo>
                  <a:lnTo>
                    <a:pt x="84" y="546"/>
                  </a:lnTo>
                  <a:lnTo>
                    <a:pt x="78" y="546"/>
                  </a:lnTo>
                  <a:lnTo>
                    <a:pt x="78" y="540"/>
                  </a:lnTo>
                  <a:lnTo>
                    <a:pt x="72" y="540"/>
                  </a:lnTo>
                  <a:lnTo>
                    <a:pt x="72" y="534"/>
                  </a:lnTo>
                  <a:lnTo>
                    <a:pt x="66" y="534"/>
                  </a:lnTo>
                  <a:lnTo>
                    <a:pt x="72" y="534"/>
                  </a:lnTo>
                  <a:lnTo>
                    <a:pt x="66" y="528"/>
                  </a:lnTo>
                  <a:lnTo>
                    <a:pt x="72" y="528"/>
                  </a:lnTo>
                  <a:lnTo>
                    <a:pt x="72" y="522"/>
                  </a:lnTo>
                  <a:lnTo>
                    <a:pt x="72" y="528"/>
                  </a:lnTo>
                  <a:lnTo>
                    <a:pt x="72" y="522"/>
                  </a:lnTo>
                  <a:lnTo>
                    <a:pt x="72" y="528"/>
                  </a:lnTo>
                  <a:lnTo>
                    <a:pt x="72" y="522"/>
                  </a:lnTo>
                  <a:lnTo>
                    <a:pt x="72" y="528"/>
                  </a:lnTo>
                  <a:lnTo>
                    <a:pt x="78" y="528"/>
                  </a:lnTo>
                  <a:lnTo>
                    <a:pt x="84" y="528"/>
                  </a:lnTo>
                  <a:lnTo>
                    <a:pt x="84" y="522"/>
                  </a:lnTo>
                  <a:lnTo>
                    <a:pt x="90" y="522"/>
                  </a:lnTo>
                  <a:lnTo>
                    <a:pt x="90" y="516"/>
                  </a:lnTo>
                  <a:lnTo>
                    <a:pt x="90" y="510"/>
                  </a:lnTo>
                  <a:lnTo>
                    <a:pt x="90" y="504"/>
                  </a:lnTo>
                  <a:lnTo>
                    <a:pt x="90" y="498"/>
                  </a:lnTo>
                  <a:lnTo>
                    <a:pt x="90" y="492"/>
                  </a:lnTo>
                  <a:lnTo>
                    <a:pt x="90" y="486"/>
                  </a:lnTo>
                  <a:lnTo>
                    <a:pt x="90" y="480"/>
                  </a:lnTo>
                  <a:lnTo>
                    <a:pt x="84" y="480"/>
                  </a:lnTo>
                  <a:lnTo>
                    <a:pt x="84" y="474"/>
                  </a:lnTo>
                  <a:lnTo>
                    <a:pt x="84" y="468"/>
                  </a:lnTo>
                  <a:lnTo>
                    <a:pt x="78" y="462"/>
                  </a:lnTo>
                  <a:lnTo>
                    <a:pt x="72" y="456"/>
                  </a:lnTo>
                  <a:lnTo>
                    <a:pt x="72" y="450"/>
                  </a:lnTo>
                  <a:lnTo>
                    <a:pt x="66" y="450"/>
                  </a:lnTo>
                  <a:lnTo>
                    <a:pt x="66" y="444"/>
                  </a:lnTo>
                  <a:lnTo>
                    <a:pt x="60" y="444"/>
                  </a:lnTo>
                  <a:lnTo>
                    <a:pt x="60" y="438"/>
                  </a:lnTo>
                  <a:lnTo>
                    <a:pt x="54" y="432"/>
                  </a:lnTo>
                  <a:lnTo>
                    <a:pt x="54" y="426"/>
                  </a:lnTo>
                  <a:lnTo>
                    <a:pt x="48" y="426"/>
                  </a:lnTo>
                  <a:lnTo>
                    <a:pt x="48" y="420"/>
                  </a:lnTo>
                  <a:lnTo>
                    <a:pt x="48" y="414"/>
                  </a:lnTo>
                  <a:lnTo>
                    <a:pt x="42" y="414"/>
                  </a:lnTo>
                  <a:lnTo>
                    <a:pt x="42" y="408"/>
                  </a:lnTo>
                  <a:lnTo>
                    <a:pt x="42" y="402"/>
                  </a:lnTo>
                  <a:lnTo>
                    <a:pt x="36" y="402"/>
                  </a:lnTo>
                  <a:lnTo>
                    <a:pt x="36" y="396"/>
                  </a:lnTo>
                  <a:lnTo>
                    <a:pt x="36" y="390"/>
                  </a:lnTo>
                  <a:lnTo>
                    <a:pt x="30" y="384"/>
                  </a:lnTo>
                  <a:lnTo>
                    <a:pt x="30" y="378"/>
                  </a:lnTo>
                  <a:lnTo>
                    <a:pt x="30" y="372"/>
                  </a:lnTo>
                  <a:lnTo>
                    <a:pt x="24" y="366"/>
                  </a:lnTo>
                  <a:lnTo>
                    <a:pt x="24" y="360"/>
                  </a:lnTo>
                  <a:lnTo>
                    <a:pt x="24" y="354"/>
                  </a:lnTo>
                  <a:lnTo>
                    <a:pt x="18" y="354"/>
                  </a:lnTo>
                  <a:lnTo>
                    <a:pt x="18" y="348"/>
                  </a:lnTo>
                  <a:lnTo>
                    <a:pt x="18" y="342"/>
                  </a:lnTo>
                  <a:lnTo>
                    <a:pt x="12" y="342"/>
                  </a:lnTo>
                  <a:lnTo>
                    <a:pt x="12" y="336"/>
                  </a:lnTo>
                  <a:lnTo>
                    <a:pt x="6" y="336"/>
                  </a:lnTo>
                  <a:lnTo>
                    <a:pt x="6" y="330"/>
                  </a:lnTo>
                  <a:lnTo>
                    <a:pt x="6" y="324"/>
                  </a:lnTo>
                  <a:lnTo>
                    <a:pt x="0" y="324"/>
                  </a:lnTo>
                  <a:lnTo>
                    <a:pt x="0" y="318"/>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4" name="Freeform 65"/>
            <p:cNvSpPr>
              <a:spLocks noChangeAspect="1"/>
            </p:cNvSpPr>
            <p:nvPr>
              <p:custDataLst>
                <p:tags r:id="rId9"/>
              </p:custDataLst>
            </p:nvPr>
          </p:nvSpPr>
          <p:spPr bwMode="auto">
            <a:xfrm>
              <a:off x="4741451" y="3269963"/>
              <a:ext cx="69955" cy="57688"/>
            </a:xfrm>
            <a:custGeom>
              <a:avLst/>
              <a:gdLst/>
              <a:ahLst/>
              <a:cxnLst>
                <a:cxn ang="0">
                  <a:pos x="108" y="72"/>
                </a:cxn>
                <a:cxn ang="0">
                  <a:pos x="108" y="60"/>
                </a:cxn>
                <a:cxn ang="0">
                  <a:pos x="114" y="54"/>
                </a:cxn>
                <a:cxn ang="0">
                  <a:pos x="120" y="42"/>
                </a:cxn>
                <a:cxn ang="0">
                  <a:pos x="126" y="36"/>
                </a:cxn>
                <a:cxn ang="0">
                  <a:pos x="120" y="30"/>
                </a:cxn>
                <a:cxn ang="0">
                  <a:pos x="108" y="24"/>
                </a:cxn>
                <a:cxn ang="0">
                  <a:pos x="96" y="18"/>
                </a:cxn>
                <a:cxn ang="0">
                  <a:pos x="90" y="12"/>
                </a:cxn>
                <a:cxn ang="0">
                  <a:pos x="84" y="6"/>
                </a:cxn>
                <a:cxn ang="0">
                  <a:pos x="78" y="0"/>
                </a:cxn>
                <a:cxn ang="0">
                  <a:pos x="72" y="6"/>
                </a:cxn>
                <a:cxn ang="0">
                  <a:pos x="72" y="6"/>
                </a:cxn>
                <a:cxn ang="0">
                  <a:pos x="60" y="6"/>
                </a:cxn>
                <a:cxn ang="0">
                  <a:pos x="54" y="12"/>
                </a:cxn>
                <a:cxn ang="0">
                  <a:pos x="48" y="18"/>
                </a:cxn>
                <a:cxn ang="0">
                  <a:pos x="48" y="18"/>
                </a:cxn>
                <a:cxn ang="0">
                  <a:pos x="36" y="18"/>
                </a:cxn>
                <a:cxn ang="0">
                  <a:pos x="36" y="18"/>
                </a:cxn>
                <a:cxn ang="0">
                  <a:pos x="36" y="30"/>
                </a:cxn>
                <a:cxn ang="0">
                  <a:pos x="30" y="36"/>
                </a:cxn>
                <a:cxn ang="0">
                  <a:pos x="24" y="42"/>
                </a:cxn>
                <a:cxn ang="0">
                  <a:pos x="18" y="48"/>
                </a:cxn>
                <a:cxn ang="0">
                  <a:pos x="6" y="48"/>
                </a:cxn>
                <a:cxn ang="0">
                  <a:pos x="0" y="54"/>
                </a:cxn>
                <a:cxn ang="0">
                  <a:pos x="6" y="60"/>
                </a:cxn>
                <a:cxn ang="0">
                  <a:pos x="18" y="78"/>
                </a:cxn>
                <a:cxn ang="0">
                  <a:pos x="18" y="78"/>
                </a:cxn>
                <a:cxn ang="0">
                  <a:pos x="24" y="84"/>
                </a:cxn>
                <a:cxn ang="0">
                  <a:pos x="18" y="90"/>
                </a:cxn>
                <a:cxn ang="0">
                  <a:pos x="30" y="90"/>
                </a:cxn>
                <a:cxn ang="0">
                  <a:pos x="36" y="96"/>
                </a:cxn>
                <a:cxn ang="0">
                  <a:pos x="42" y="102"/>
                </a:cxn>
                <a:cxn ang="0">
                  <a:pos x="54" y="102"/>
                </a:cxn>
                <a:cxn ang="0">
                  <a:pos x="60" y="96"/>
                </a:cxn>
                <a:cxn ang="0">
                  <a:pos x="66" y="90"/>
                </a:cxn>
                <a:cxn ang="0">
                  <a:pos x="66" y="84"/>
                </a:cxn>
                <a:cxn ang="0">
                  <a:pos x="78" y="78"/>
                </a:cxn>
                <a:cxn ang="0">
                  <a:pos x="90" y="78"/>
                </a:cxn>
                <a:cxn ang="0">
                  <a:pos x="96" y="72"/>
                </a:cxn>
              </a:cxnLst>
              <a:rect l="0" t="0" r="r" b="b"/>
              <a:pathLst>
                <a:path w="126" h="102">
                  <a:moveTo>
                    <a:pt x="102" y="72"/>
                  </a:moveTo>
                  <a:lnTo>
                    <a:pt x="108" y="72"/>
                  </a:lnTo>
                  <a:lnTo>
                    <a:pt x="108" y="66"/>
                  </a:lnTo>
                  <a:lnTo>
                    <a:pt x="108" y="60"/>
                  </a:lnTo>
                  <a:lnTo>
                    <a:pt x="108" y="54"/>
                  </a:lnTo>
                  <a:lnTo>
                    <a:pt x="114" y="54"/>
                  </a:lnTo>
                  <a:lnTo>
                    <a:pt x="114" y="48"/>
                  </a:lnTo>
                  <a:lnTo>
                    <a:pt x="120" y="42"/>
                  </a:lnTo>
                  <a:lnTo>
                    <a:pt x="126" y="42"/>
                  </a:lnTo>
                  <a:lnTo>
                    <a:pt x="126" y="36"/>
                  </a:lnTo>
                  <a:lnTo>
                    <a:pt x="120" y="36"/>
                  </a:lnTo>
                  <a:lnTo>
                    <a:pt x="120" y="30"/>
                  </a:lnTo>
                  <a:lnTo>
                    <a:pt x="114" y="24"/>
                  </a:lnTo>
                  <a:lnTo>
                    <a:pt x="108" y="24"/>
                  </a:lnTo>
                  <a:lnTo>
                    <a:pt x="102" y="18"/>
                  </a:lnTo>
                  <a:lnTo>
                    <a:pt x="96" y="18"/>
                  </a:lnTo>
                  <a:lnTo>
                    <a:pt x="96" y="12"/>
                  </a:lnTo>
                  <a:lnTo>
                    <a:pt x="90" y="12"/>
                  </a:lnTo>
                  <a:lnTo>
                    <a:pt x="90" y="6"/>
                  </a:lnTo>
                  <a:lnTo>
                    <a:pt x="84" y="6"/>
                  </a:lnTo>
                  <a:lnTo>
                    <a:pt x="84" y="0"/>
                  </a:lnTo>
                  <a:lnTo>
                    <a:pt x="78" y="0"/>
                  </a:lnTo>
                  <a:lnTo>
                    <a:pt x="72" y="0"/>
                  </a:lnTo>
                  <a:lnTo>
                    <a:pt x="72" y="6"/>
                  </a:lnTo>
                  <a:lnTo>
                    <a:pt x="66" y="6"/>
                  </a:lnTo>
                  <a:lnTo>
                    <a:pt x="72" y="6"/>
                  </a:lnTo>
                  <a:lnTo>
                    <a:pt x="66" y="6"/>
                  </a:lnTo>
                  <a:lnTo>
                    <a:pt x="60" y="6"/>
                  </a:lnTo>
                  <a:lnTo>
                    <a:pt x="60" y="12"/>
                  </a:lnTo>
                  <a:lnTo>
                    <a:pt x="54" y="12"/>
                  </a:lnTo>
                  <a:lnTo>
                    <a:pt x="54" y="18"/>
                  </a:lnTo>
                  <a:lnTo>
                    <a:pt x="48" y="18"/>
                  </a:lnTo>
                  <a:lnTo>
                    <a:pt x="48" y="12"/>
                  </a:lnTo>
                  <a:lnTo>
                    <a:pt x="48" y="18"/>
                  </a:lnTo>
                  <a:lnTo>
                    <a:pt x="42" y="18"/>
                  </a:lnTo>
                  <a:lnTo>
                    <a:pt x="36" y="18"/>
                  </a:lnTo>
                  <a:lnTo>
                    <a:pt x="42" y="18"/>
                  </a:lnTo>
                  <a:lnTo>
                    <a:pt x="36" y="18"/>
                  </a:lnTo>
                  <a:lnTo>
                    <a:pt x="36" y="24"/>
                  </a:lnTo>
                  <a:lnTo>
                    <a:pt x="36" y="30"/>
                  </a:lnTo>
                  <a:lnTo>
                    <a:pt x="30" y="30"/>
                  </a:lnTo>
                  <a:lnTo>
                    <a:pt x="30" y="36"/>
                  </a:lnTo>
                  <a:lnTo>
                    <a:pt x="24" y="36"/>
                  </a:lnTo>
                  <a:lnTo>
                    <a:pt x="24" y="42"/>
                  </a:lnTo>
                  <a:lnTo>
                    <a:pt x="18" y="42"/>
                  </a:lnTo>
                  <a:lnTo>
                    <a:pt x="18" y="48"/>
                  </a:lnTo>
                  <a:lnTo>
                    <a:pt x="12" y="48"/>
                  </a:lnTo>
                  <a:lnTo>
                    <a:pt x="6" y="48"/>
                  </a:lnTo>
                  <a:lnTo>
                    <a:pt x="6" y="54"/>
                  </a:lnTo>
                  <a:lnTo>
                    <a:pt x="0" y="54"/>
                  </a:lnTo>
                  <a:lnTo>
                    <a:pt x="6" y="54"/>
                  </a:lnTo>
                  <a:lnTo>
                    <a:pt x="6" y="60"/>
                  </a:lnTo>
                  <a:lnTo>
                    <a:pt x="12" y="72"/>
                  </a:lnTo>
                  <a:lnTo>
                    <a:pt x="18" y="78"/>
                  </a:lnTo>
                  <a:lnTo>
                    <a:pt x="24" y="78"/>
                  </a:lnTo>
                  <a:lnTo>
                    <a:pt x="18" y="78"/>
                  </a:lnTo>
                  <a:lnTo>
                    <a:pt x="18" y="84"/>
                  </a:lnTo>
                  <a:lnTo>
                    <a:pt x="24" y="84"/>
                  </a:lnTo>
                  <a:lnTo>
                    <a:pt x="24" y="90"/>
                  </a:lnTo>
                  <a:lnTo>
                    <a:pt x="18" y="90"/>
                  </a:lnTo>
                  <a:lnTo>
                    <a:pt x="24" y="90"/>
                  </a:lnTo>
                  <a:lnTo>
                    <a:pt x="30" y="90"/>
                  </a:lnTo>
                  <a:lnTo>
                    <a:pt x="30" y="96"/>
                  </a:lnTo>
                  <a:lnTo>
                    <a:pt x="36" y="96"/>
                  </a:lnTo>
                  <a:lnTo>
                    <a:pt x="36" y="102"/>
                  </a:lnTo>
                  <a:lnTo>
                    <a:pt x="42" y="102"/>
                  </a:lnTo>
                  <a:lnTo>
                    <a:pt x="48" y="102"/>
                  </a:lnTo>
                  <a:lnTo>
                    <a:pt x="54" y="102"/>
                  </a:lnTo>
                  <a:lnTo>
                    <a:pt x="60" y="102"/>
                  </a:lnTo>
                  <a:lnTo>
                    <a:pt x="60" y="96"/>
                  </a:lnTo>
                  <a:lnTo>
                    <a:pt x="60" y="90"/>
                  </a:lnTo>
                  <a:lnTo>
                    <a:pt x="66" y="90"/>
                  </a:lnTo>
                  <a:lnTo>
                    <a:pt x="60" y="84"/>
                  </a:lnTo>
                  <a:lnTo>
                    <a:pt x="66" y="84"/>
                  </a:lnTo>
                  <a:lnTo>
                    <a:pt x="72" y="78"/>
                  </a:lnTo>
                  <a:lnTo>
                    <a:pt x="78" y="78"/>
                  </a:lnTo>
                  <a:lnTo>
                    <a:pt x="84" y="78"/>
                  </a:lnTo>
                  <a:lnTo>
                    <a:pt x="90" y="78"/>
                  </a:lnTo>
                  <a:lnTo>
                    <a:pt x="96" y="78"/>
                  </a:lnTo>
                  <a:lnTo>
                    <a:pt x="96" y="72"/>
                  </a:lnTo>
                  <a:lnTo>
                    <a:pt x="102" y="72"/>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5" name="Freeform 66"/>
            <p:cNvSpPr>
              <a:spLocks noChangeAspect="1"/>
            </p:cNvSpPr>
            <p:nvPr>
              <p:custDataLst>
                <p:tags r:id="rId10"/>
              </p:custDataLst>
            </p:nvPr>
          </p:nvSpPr>
          <p:spPr bwMode="auto">
            <a:xfrm>
              <a:off x="4322620" y="2943939"/>
              <a:ext cx="372195" cy="336513"/>
            </a:xfrm>
            <a:custGeom>
              <a:avLst/>
              <a:gdLst/>
              <a:ahLst/>
              <a:cxnLst>
                <a:cxn ang="0">
                  <a:pos x="12" y="12"/>
                </a:cxn>
                <a:cxn ang="0">
                  <a:pos x="36" y="18"/>
                </a:cxn>
                <a:cxn ang="0">
                  <a:pos x="54" y="6"/>
                </a:cxn>
                <a:cxn ang="0">
                  <a:pos x="84" y="0"/>
                </a:cxn>
                <a:cxn ang="0">
                  <a:pos x="90" y="12"/>
                </a:cxn>
                <a:cxn ang="0">
                  <a:pos x="108" y="24"/>
                </a:cxn>
                <a:cxn ang="0">
                  <a:pos x="258" y="24"/>
                </a:cxn>
                <a:cxn ang="0">
                  <a:pos x="342" y="30"/>
                </a:cxn>
                <a:cxn ang="0">
                  <a:pos x="360" y="42"/>
                </a:cxn>
                <a:cxn ang="0">
                  <a:pos x="384" y="48"/>
                </a:cxn>
                <a:cxn ang="0">
                  <a:pos x="384" y="42"/>
                </a:cxn>
                <a:cxn ang="0">
                  <a:pos x="396" y="48"/>
                </a:cxn>
                <a:cxn ang="0">
                  <a:pos x="420" y="48"/>
                </a:cxn>
                <a:cxn ang="0">
                  <a:pos x="438" y="48"/>
                </a:cxn>
                <a:cxn ang="0">
                  <a:pos x="456" y="48"/>
                </a:cxn>
                <a:cxn ang="0">
                  <a:pos x="552" y="36"/>
                </a:cxn>
                <a:cxn ang="0">
                  <a:pos x="630" y="30"/>
                </a:cxn>
                <a:cxn ang="0">
                  <a:pos x="648" y="30"/>
                </a:cxn>
                <a:cxn ang="0">
                  <a:pos x="666" y="42"/>
                </a:cxn>
                <a:cxn ang="0">
                  <a:pos x="648" y="42"/>
                </a:cxn>
                <a:cxn ang="0">
                  <a:pos x="630" y="48"/>
                </a:cxn>
                <a:cxn ang="0">
                  <a:pos x="612" y="60"/>
                </a:cxn>
                <a:cxn ang="0">
                  <a:pos x="594" y="72"/>
                </a:cxn>
                <a:cxn ang="0">
                  <a:pos x="582" y="60"/>
                </a:cxn>
                <a:cxn ang="0">
                  <a:pos x="480" y="66"/>
                </a:cxn>
                <a:cxn ang="0">
                  <a:pos x="408" y="390"/>
                </a:cxn>
                <a:cxn ang="0">
                  <a:pos x="396" y="570"/>
                </a:cxn>
                <a:cxn ang="0">
                  <a:pos x="378" y="588"/>
                </a:cxn>
                <a:cxn ang="0">
                  <a:pos x="360" y="594"/>
                </a:cxn>
                <a:cxn ang="0">
                  <a:pos x="336" y="594"/>
                </a:cxn>
                <a:cxn ang="0">
                  <a:pos x="312" y="588"/>
                </a:cxn>
                <a:cxn ang="0">
                  <a:pos x="288" y="582"/>
                </a:cxn>
                <a:cxn ang="0">
                  <a:pos x="282" y="570"/>
                </a:cxn>
                <a:cxn ang="0">
                  <a:pos x="270" y="552"/>
                </a:cxn>
                <a:cxn ang="0">
                  <a:pos x="252" y="564"/>
                </a:cxn>
                <a:cxn ang="0">
                  <a:pos x="246" y="570"/>
                </a:cxn>
                <a:cxn ang="0">
                  <a:pos x="228" y="576"/>
                </a:cxn>
                <a:cxn ang="0">
                  <a:pos x="210" y="558"/>
                </a:cxn>
                <a:cxn ang="0">
                  <a:pos x="192" y="540"/>
                </a:cxn>
                <a:cxn ang="0">
                  <a:pos x="174" y="516"/>
                </a:cxn>
                <a:cxn ang="0">
                  <a:pos x="168" y="492"/>
                </a:cxn>
                <a:cxn ang="0">
                  <a:pos x="162" y="480"/>
                </a:cxn>
                <a:cxn ang="0">
                  <a:pos x="168" y="468"/>
                </a:cxn>
                <a:cxn ang="0">
                  <a:pos x="162" y="456"/>
                </a:cxn>
                <a:cxn ang="0">
                  <a:pos x="150" y="438"/>
                </a:cxn>
                <a:cxn ang="0">
                  <a:pos x="150" y="420"/>
                </a:cxn>
                <a:cxn ang="0">
                  <a:pos x="150" y="402"/>
                </a:cxn>
                <a:cxn ang="0">
                  <a:pos x="144" y="378"/>
                </a:cxn>
                <a:cxn ang="0">
                  <a:pos x="132" y="354"/>
                </a:cxn>
                <a:cxn ang="0">
                  <a:pos x="138" y="330"/>
                </a:cxn>
                <a:cxn ang="0">
                  <a:pos x="138" y="312"/>
                </a:cxn>
                <a:cxn ang="0">
                  <a:pos x="138" y="300"/>
                </a:cxn>
                <a:cxn ang="0">
                  <a:pos x="132" y="270"/>
                </a:cxn>
                <a:cxn ang="0">
                  <a:pos x="114" y="246"/>
                </a:cxn>
                <a:cxn ang="0">
                  <a:pos x="102" y="228"/>
                </a:cxn>
                <a:cxn ang="0">
                  <a:pos x="90" y="204"/>
                </a:cxn>
                <a:cxn ang="0">
                  <a:pos x="78" y="186"/>
                </a:cxn>
                <a:cxn ang="0">
                  <a:pos x="66" y="156"/>
                </a:cxn>
                <a:cxn ang="0">
                  <a:pos x="54" y="132"/>
                </a:cxn>
                <a:cxn ang="0">
                  <a:pos x="36" y="96"/>
                </a:cxn>
                <a:cxn ang="0">
                  <a:pos x="12" y="78"/>
                </a:cxn>
                <a:cxn ang="0">
                  <a:pos x="0" y="48"/>
                </a:cxn>
                <a:cxn ang="0">
                  <a:pos x="0" y="18"/>
                </a:cxn>
              </a:cxnLst>
              <a:rect l="0" t="0" r="r" b="b"/>
              <a:pathLst>
                <a:path w="672" h="594">
                  <a:moveTo>
                    <a:pt x="0" y="12"/>
                  </a:moveTo>
                  <a:lnTo>
                    <a:pt x="0" y="18"/>
                  </a:lnTo>
                  <a:lnTo>
                    <a:pt x="0" y="12"/>
                  </a:lnTo>
                  <a:lnTo>
                    <a:pt x="6" y="12"/>
                  </a:lnTo>
                  <a:lnTo>
                    <a:pt x="12" y="12"/>
                  </a:lnTo>
                  <a:lnTo>
                    <a:pt x="18" y="12"/>
                  </a:lnTo>
                  <a:lnTo>
                    <a:pt x="24" y="12"/>
                  </a:lnTo>
                  <a:lnTo>
                    <a:pt x="30" y="12"/>
                  </a:lnTo>
                  <a:lnTo>
                    <a:pt x="36" y="12"/>
                  </a:lnTo>
                  <a:lnTo>
                    <a:pt x="36" y="18"/>
                  </a:lnTo>
                  <a:lnTo>
                    <a:pt x="36" y="12"/>
                  </a:lnTo>
                  <a:lnTo>
                    <a:pt x="42" y="12"/>
                  </a:lnTo>
                  <a:lnTo>
                    <a:pt x="48" y="12"/>
                  </a:lnTo>
                  <a:lnTo>
                    <a:pt x="48" y="6"/>
                  </a:lnTo>
                  <a:lnTo>
                    <a:pt x="54" y="6"/>
                  </a:lnTo>
                  <a:lnTo>
                    <a:pt x="60" y="0"/>
                  </a:lnTo>
                  <a:lnTo>
                    <a:pt x="66" y="0"/>
                  </a:lnTo>
                  <a:lnTo>
                    <a:pt x="72" y="0"/>
                  </a:lnTo>
                  <a:lnTo>
                    <a:pt x="78" y="0"/>
                  </a:lnTo>
                  <a:lnTo>
                    <a:pt x="84" y="0"/>
                  </a:lnTo>
                  <a:lnTo>
                    <a:pt x="84" y="6"/>
                  </a:lnTo>
                  <a:lnTo>
                    <a:pt x="90" y="6"/>
                  </a:lnTo>
                  <a:lnTo>
                    <a:pt x="84" y="6"/>
                  </a:lnTo>
                  <a:lnTo>
                    <a:pt x="90" y="6"/>
                  </a:lnTo>
                  <a:lnTo>
                    <a:pt x="90" y="12"/>
                  </a:lnTo>
                  <a:lnTo>
                    <a:pt x="96" y="12"/>
                  </a:lnTo>
                  <a:lnTo>
                    <a:pt x="96" y="18"/>
                  </a:lnTo>
                  <a:lnTo>
                    <a:pt x="102" y="18"/>
                  </a:lnTo>
                  <a:lnTo>
                    <a:pt x="108" y="18"/>
                  </a:lnTo>
                  <a:lnTo>
                    <a:pt x="108" y="24"/>
                  </a:lnTo>
                  <a:lnTo>
                    <a:pt x="114" y="24"/>
                  </a:lnTo>
                  <a:lnTo>
                    <a:pt x="120" y="24"/>
                  </a:lnTo>
                  <a:lnTo>
                    <a:pt x="120" y="18"/>
                  </a:lnTo>
                  <a:lnTo>
                    <a:pt x="144" y="24"/>
                  </a:lnTo>
                  <a:lnTo>
                    <a:pt x="258" y="24"/>
                  </a:lnTo>
                  <a:lnTo>
                    <a:pt x="264" y="24"/>
                  </a:lnTo>
                  <a:lnTo>
                    <a:pt x="330" y="24"/>
                  </a:lnTo>
                  <a:lnTo>
                    <a:pt x="336" y="24"/>
                  </a:lnTo>
                  <a:lnTo>
                    <a:pt x="336" y="30"/>
                  </a:lnTo>
                  <a:lnTo>
                    <a:pt x="342" y="30"/>
                  </a:lnTo>
                  <a:lnTo>
                    <a:pt x="342" y="36"/>
                  </a:lnTo>
                  <a:lnTo>
                    <a:pt x="348" y="36"/>
                  </a:lnTo>
                  <a:lnTo>
                    <a:pt x="348" y="42"/>
                  </a:lnTo>
                  <a:lnTo>
                    <a:pt x="354" y="42"/>
                  </a:lnTo>
                  <a:lnTo>
                    <a:pt x="360" y="42"/>
                  </a:lnTo>
                  <a:lnTo>
                    <a:pt x="366" y="42"/>
                  </a:lnTo>
                  <a:lnTo>
                    <a:pt x="372" y="42"/>
                  </a:lnTo>
                  <a:lnTo>
                    <a:pt x="378" y="42"/>
                  </a:lnTo>
                  <a:lnTo>
                    <a:pt x="378" y="48"/>
                  </a:lnTo>
                  <a:lnTo>
                    <a:pt x="384" y="48"/>
                  </a:lnTo>
                  <a:lnTo>
                    <a:pt x="384" y="42"/>
                  </a:lnTo>
                  <a:lnTo>
                    <a:pt x="384" y="48"/>
                  </a:lnTo>
                  <a:lnTo>
                    <a:pt x="384" y="42"/>
                  </a:lnTo>
                  <a:lnTo>
                    <a:pt x="384" y="48"/>
                  </a:lnTo>
                  <a:lnTo>
                    <a:pt x="384" y="42"/>
                  </a:lnTo>
                  <a:lnTo>
                    <a:pt x="384" y="48"/>
                  </a:lnTo>
                  <a:lnTo>
                    <a:pt x="390" y="48"/>
                  </a:lnTo>
                  <a:lnTo>
                    <a:pt x="390" y="42"/>
                  </a:lnTo>
                  <a:lnTo>
                    <a:pt x="396" y="42"/>
                  </a:lnTo>
                  <a:lnTo>
                    <a:pt x="396" y="48"/>
                  </a:lnTo>
                  <a:lnTo>
                    <a:pt x="402" y="48"/>
                  </a:lnTo>
                  <a:lnTo>
                    <a:pt x="402" y="42"/>
                  </a:lnTo>
                  <a:lnTo>
                    <a:pt x="408" y="48"/>
                  </a:lnTo>
                  <a:lnTo>
                    <a:pt x="414" y="48"/>
                  </a:lnTo>
                  <a:lnTo>
                    <a:pt x="420" y="48"/>
                  </a:lnTo>
                  <a:lnTo>
                    <a:pt x="426" y="48"/>
                  </a:lnTo>
                  <a:lnTo>
                    <a:pt x="426" y="42"/>
                  </a:lnTo>
                  <a:lnTo>
                    <a:pt x="426" y="48"/>
                  </a:lnTo>
                  <a:lnTo>
                    <a:pt x="432" y="48"/>
                  </a:lnTo>
                  <a:lnTo>
                    <a:pt x="438" y="48"/>
                  </a:lnTo>
                  <a:lnTo>
                    <a:pt x="444" y="48"/>
                  </a:lnTo>
                  <a:lnTo>
                    <a:pt x="444" y="54"/>
                  </a:lnTo>
                  <a:lnTo>
                    <a:pt x="450" y="54"/>
                  </a:lnTo>
                  <a:lnTo>
                    <a:pt x="456" y="54"/>
                  </a:lnTo>
                  <a:lnTo>
                    <a:pt x="456" y="48"/>
                  </a:lnTo>
                  <a:lnTo>
                    <a:pt x="462" y="48"/>
                  </a:lnTo>
                  <a:lnTo>
                    <a:pt x="468" y="48"/>
                  </a:lnTo>
                  <a:lnTo>
                    <a:pt x="474" y="48"/>
                  </a:lnTo>
                  <a:lnTo>
                    <a:pt x="480" y="54"/>
                  </a:lnTo>
                  <a:lnTo>
                    <a:pt x="552" y="36"/>
                  </a:lnTo>
                  <a:lnTo>
                    <a:pt x="582" y="36"/>
                  </a:lnTo>
                  <a:lnTo>
                    <a:pt x="618" y="24"/>
                  </a:lnTo>
                  <a:lnTo>
                    <a:pt x="624" y="24"/>
                  </a:lnTo>
                  <a:lnTo>
                    <a:pt x="630" y="24"/>
                  </a:lnTo>
                  <a:lnTo>
                    <a:pt x="630" y="30"/>
                  </a:lnTo>
                  <a:lnTo>
                    <a:pt x="636" y="30"/>
                  </a:lnTo>
                  <a:lnTo>
                    <a:pt x="642" y="30"/>
                  </a:lnTo>
                  <a:lnTo>
                    <a:pt x="642" y="24"/>
                  </a:lnTo>
                  <a:lnTo>
                    <a:pt x="642" y="30"/>
                  </a:lnTo>
                  <a:lnTo>
                    <a:pt x="648" y="30"/>
                  </a:lnTo>
                  <a:lnTo>
                    <a:pt x="654" y="30"/>
                  </a:lnTo>
                  <a:lnTo>
                    <a:pt x="660" y="30"/>
                  </a:lnTo>
                  <a:lnTo>
                    <a:pt x="660" y="36"/>
                  </a:lnTo>
                  <a:lnTo>
                    <a:pt x="666" y="36"/>
                  </a:lnTo>
                  <a:lnTo>
                    <a:pt x="666" y="42"/>
                  </a:lnTo>
                  <a:lnTo>
                    <a:pt x="672" y="42"/>
                  </a:lnTo>
                  <a:lnTo>
                    <a:pt x="666" y="42"/>
                  </a:lnTo>
                  <a:lnTo>
                    <a:pt x="660" y="42"/>
                  </a:lnTo>
                  <a:lnTo>
                    <a:pt x="654" y="42"/>
                  </a:lnTo>
                  <a:lnTo>
                    <a:pt x="648" y="42"/>
                  </a:lnTo>
                  <a:lnTo>
                    <a:pt x="648" y="48"/>
                  </a:lnTo>
                  <a:lnTo>
                    <a:pt x="642" y="48"/>
                  </a:lnTo>
                  <a:lnTo>
                    <a:pt x="636" y="54"/>
                  </a:lnTo>
                  <a:lnTo>
                    <a:pt x="630" y="54"/>
                  </a:lnTo>
                  <a:lnTo>
                    <a:pt x="630" y="48"/>
                  </a:lnTo>
                  <a:lnTo>
                    <a:pt x="624" y="48"/>
                  </a:lnTo>
                  <a:lnTo>
                    <a:pt x="624" y="54"/>
                  </a:lnTo>
                  <a:lnTo>
                    <a:pt x="618" y="54"/>
                  </a:lnTo>
                  <a:lnTo>
                    <a:pt x="612" y="54"/>
                  </a:lnTo>
                  <a:lnTo>
                    <a:pt x="612" y="60"/>
                  </a:lnTo>
                  <a:lnTo>
                    <a:pt x="606" y="60"/>
                  </a:lnTo>
                  <a:lnTo>
                    <a:pt x="606" y="66"/>
                  </a:lnTo>
                  <a:lnTo>
                    <a:pt x="600" y="66"/>
                  </a:lnTo>
                  <a:lnTo>
                    <a:pt x="600" y="72"/>
                  </a:lnTo>
                  <a:lnTo>
                    <a:pt x="594" y="72"/>
                  </a:lnTo>
                  <a:lnTo>
                    <a:pt x="588" y="78"/>
                  </a:lnTo>
                  <a:lnTo>
                    <a:pt x="588" y="72"/>
                  </a:lnTo>
                  <a:lnTo>
                    <a:pt x="588" y="66"/>
                  </a:lnTo>
                  <a:lnTo>
                    <a:pt x="582" y="66"/>
                  </a:lnTo>
                  <a:lnTo>
                    <a:pt x="582" y="60"/>
                  </a:lnTo>
                  <a:lnTo>
                    <a:pt x="576" y="60"/>
                  </a:lnTo>
                  <a:lnTo>
                    <a:pt x="576" y="54"/>
                  </a:lnTo>
                  <a:lnTo>
                    <a:pt x="570" y="54"/>
                  </a:lnTo>
                  <a:lnTo>
                    <a:pt x="564" y="54"/>
                  </a:lnTo>
                  <a:lnTo>
                    <a:pt x="480" y="66"/>
                  </a:lnTo>
                  <a:lnTo>
                    <a:pt x="456" y="66"/>
                  </a:lnTo>
                  <a:lnTo>
                    <a:pt x="456" y="198"/>
                  </a:lnTo>
                  <a:lnTo>
                    <a:pt x="456" y="252"/>
                  </a:lnTo>
                  <a:lnTo>
                    <a:pt x="408" y="252"/>
                  </a:lnTo>
                  <a:lnTo>
                    <a:pt x="408" y="390"/>
                  </a:lnTo>
                  <a:lnTo>
                    <a:pt x="408" y="570"/>
                  </a:lnTo>
                  <a:lnTo>
                    <a:pt x="402" y="570"/>
                  </a:lnTo>
                  <a:lnTo>
                    <a:pt x="402" y="576"/>
                  </a:lnTo>
                  <a:lnTo>
                    <a:pt x="396" y="576"/>
                  </a:lnTo>
                  <a:lnTo>
                    <a:pt x="396" y="570"/>
                  </a:lnTo>
                  <a:lnTo>
                    <a:pt x="396" y="576"/>
                  </a:lnTo>
                  <a:lnTo>
                    <a:pt x="390" y="576"/>
                  </a:lnTo>
                  <a:lnTo>
                    <a:pt x="384" y="576"/>
                  </a:lnTo>
                  <a:lnTo>
                    <a:pt x="384" y="582"/>
                  </a:lnTo>
                  <a:lnTo>
                    <a:pt x="378" y="588"/>
                  </a:lnTo>
                  <a:lnTo>
                    <a:pt x="372" y="582"/>
                  </a:lnTo>
                  <a:lnTo>
                    <a:pt x="372" y="588"/>
                  </a:lnTo>
                  <a:lnTo>
                    <a:pt x="372" y="594"/>
                  </a:lnTo>
                  <a:lnTo>
                    <a:pt x="366" y="594"/>
                  </a:lnTo>
                  <a:lnTo>
                    <a:pt x="360" y="594"/>
                  </a:lnTo>
                  <a:lnTo>
                    <a:pt x="354" y="594"/>
                  </a:lnTo>
                  <a:lnTo>
                    <a:pt x="354" y="588"/>
                  </a:lnTo>
                  <a:lnTo>
                    <a:pt x="348" y="588"/>
                  </a:lnTo>
                  <a:lnTo>
                    <a:pt x="342" y="588"/>
                  </a:lnTo>
                  <a:lnTo>
                    <a:pt x="336" y="594"/>
                  </a:lnTo>
                  <a:lnTo>
                    <a:pt x="330" y="594"/>
                  </a:lnTo>
                  <a:lnTo>
                    <a:pt x="324" y="594"/>
                  </a:lnTo>
                  <a:lnTo>
                    <a:pt x="318" y="594"/>
                  </a:lnTo>
                  <a:lnTo>
                    <a:pt x="312" y="594"/>
                  </a:lnTo>
                  <a:lnTo>
                    <a:pt x="312" y="588"/>
                  </a:lnTo>
                  <a:lnTo>
                    <a:pt x="306" y="588"/>
                  </a:lnTo>
                  <a:lnTo>
                    <a:pt x="300" y="588"/>
                  </a:lnTo>
                  <a:lnTo>
                    <a:pt x="294" y="588"/>
                  </a:lnTo>
                  <a:lnTo>
                    <a:pt x="288" y="588"/>
                  </a:lnTo>
                  <a:lnTo>
                    <a:pt x="288" y="582"/>
                  </a:lnTo>
                  <a:lnTo>
                    <a:pt x="282" y="582"/>
                  </a:lnTo>
                  <a:lnTo>
                    <a:pt x="282" y="576"/>
                  </a:lnTo>
                  <a:lnTo>
                    <a:pt x="276" y="576"/>
                  </a:lnTo>
                  <a:lnTo>
                    <a:pt x="276" y="570"/>
                  </a:lnTo>
                  <a:lnTo>
                    <a:pt x="282" y="570"/>
                  </a:lnTo>
                  <a:lnTo>
                    <a:pt x="282" y="564"/>
                  </a:lnTo>
                  <a:lnTo>
                    <a:pt x="276" y="564"/>
                  </a:lnTo>
                  <a:lnTo>
                    <a:pt x="276" y="558"/>
                  </a:lnTo>
                  <a:lnTo>
                    <a:pt x="270" y="558"/>
                  </a:lnTo>
                  <a:lnTo>
                    <a:pt x="270" y="552"/>
                  </a:lnTo>
                  <a:lnTo>
                    <a:pt x="264" y="552"/>
                  </a:lnTo>
                  <a:lnTo>
                    <a:pt x="258" y="552"/>
                  </a:lnTo>
                  <a:lnTo>
                    <a:pt x="252" y="552"/>
                  </a:lnTo>
                  <a:lnTo>
                    <a:pt x="252" y="558"/>
                  </a:lnTo>
                  <a:lnTo>
                    <a:pt x="252" y="564"/>
                  </a:lnTo>
                  <a:lnTo>
                    <a:pt x="246" y="564"/>
                  </a:lnTo>
                  <a:lnTo>
                    <a:pt x="252" y="564"/>
                  </a:lnTo>
                  <a:lnTo>
                    <a:pt x="246" y="570"/>
                  </a:lnTo>
                  <a:lnTo>
                    <a:pt x="246" y="576"/>
                  </a:lnTo>
                  <a:lnTo>
                    <a:pt x="246" y="570"/>
                  </a:lnTo>
                  <a:lnTo>
                    <a:pt x="240" y="570"/>
                  </a:lnTo>
                  <a:lnTo>
                    <a:pt x="240" y="576"/>
                  </a:lnTo>
                  <a:lnTo>
                    <a:pt x="234" y="576"/>
                  </a:lnTo>
                  <a:lnTo>
                    <a:pt x="234" y="582"/>
                  </a:lnTo>
                  <a:lnTo>
                    <a:pt x="228" y="576"/>
                  </a:lnTo>
                  <a:lnTo>
                    <a:pt x="222" y="576"/>
                  </a:lnTo>
                  <a:lnTo>
                    <a:pt x="222" y="570"/>
                  </a:lnTo>
                  <a:lnTo>
                    <a:pt x="216" y="564"/>
                  </a:lnTo>
                  <a:lnTo>
                    <a:pt x="210" y="564"/>
                  </a:lnTo>
                  <a:lnTo>
                    <a:pt x="210" y="558"/>
                  </a:lnTo>
                  <a:lnTo>
                    <a:pt x="204" y="558"/>
                  </a:lnTo>
                  <a:lnTo>
                    <a:pt x="198" y="552"/>
                  </a:lnTo>
                  <a:lnTo>
                    <a:pt x="198" y="546"/>
                  </a:lnTo>
                  <a:lnTo>
                    <a:pt x="192" y="546"/>
                  </a:lnTo>
                  <a:lnTo>
                    <a:pt x="192" y="540"/>
                  </a:lnTo>
                  <a:lnTo>
                    <a:pt x="186" y="534"/>
                  </a:lnTo>
                  <a:lnTo>
                    <a:pt x="186" y="528"/>
                  </a:lnTo>
                  <a:lnTo>
                    <a:pt x="180" y="522"/>
                  </a:lnTo>
                  <a:lnTo>
                    <a:pt x="180" y="516"/>
                  </a:lnTo>
                  <a:lnTo>
                    <a:pt x="174" y="516"/>
                  </a:lnTo>
                  <a:lnTo>
                    <a:pt x="174" y="510"/>
                  </a:lnTo>
                  <a:lnTo>
                    <a:pt x="174" y="504"/>
                  </a:lnTo>
                  <a:lnTo>
                    <a:pt x="174" y="498"/>
                  </a:lnTo>
                  <a:lnTo>
                    <a:pt x="174" y="492"/>
                  </a:lnTo>
                  <a:lnTo>
                    <a:pt x="168" y="492"/>
                  </a:lnTo>
                  <a:lnTo>
                    <a:pt x="168" y="498"/>
                  </a:lnTo>
                  <a:lnTo>
                    <a:pt x="168" y="492"/>
                  </a:lnTo>
                  <a:lnTo>
                    <a:pt x="168" y="486"/>
                  </a:lnTo>
                  <a:lnTo>
                    <a:pt x="162" y="486"/>
                  </a:lnTo>
                  <a:lnTo>
                    <a:pt x="162" y="480"/>
                  </a:lnTo>
                  <a:lnTo>
                    <a:pt x="168" y="480"/>
                  </a:lnTo>
                  <a:lnTo>
                    <a:pt x="168" y="486"/>
                  </a:lnTo>
                  <a:lnTo>
                    <a:pt x="168" y="480"/>
                  </a:lnTo>
                  <a:lnTo>
                    <a:pt x="168" y="474"/>
                  </a:lnTo>
                  <a:lnTo>
                    <a:pt x="168" y="468"/>
                  </a:lnTo>
                  <a:lnTo>
                    <a:pt x="162" y="468"/>
                  </a:lnTo>
                  <a:lnTo>
                    <a:pt x="156" y="462"/>
                  </a:lnTo>
                  <a:lnTo>
                    <a:pt x="162" y="462"/>
                  </a:lnTo>
                  <a:lnTo>
                    <a:pt x="156" y="456"/>
                  </a:lnTo>
                  <a:lnTo>
                    <a:pt x="162" y="456"/>
                  </a:lnTo>
                  <a:lnTo>
                    <a:pt x="162" y="450"/>
                  </a:lnTo>
                  <a:lnTo>
                    <a:pt x="156" y="450"/>
                  </a:lnTo>
                  <a:lnTo>
                    <a:pt x="156" y="444"/>
                  </a:lnTo>
                  <a:lnTo>
                    <a:pt x="156" y="438"/>
                  </a:lnTo>
                  <a:lnTo>
                    <a:pt x="150" y="438"/>
                  </a:lnTo>
                  <a:lnTo>
                    <a:pt x="156" y="438"/>
                  </a:lnTo>
                  <a:lnTo>
                    <a:pt x="150" y="432"/>
                  </a:lnTo>
                  <a:lnTo>
                    <a:pt x="156" y="432"/>
                  </a:lnTo>
                  <a:lnTo>
                    <a:pt x="156" y="426"/>
                  </a:lnTo>
                  <a:lnTo>
                    <a:pt x="150" y="420"/>
                  </a:lnTo>
                  <a:lnTo>
                    <a:pt x="150" y="414"/>
                  </a:lnTo>
                  <a:lnTo>
                    <a:pt x="150" y="408"/>
                  </a:lnTo>
                  <a:lnTo>
                    <a:pt x="156" y="408"/>
                  </a:lnTo>
                  <a:lnTo>
                    <a:pt x="156" y="402"/>
                  </a:lnTo>
                  <a:lnTo>
                    <a:pt x="150" y="402"/>
                  </a:lnTo>
                  <a:lnTo>
                    <a:pt x="150" y="396"/>
                  </a:lnTo>
                  <a:lnTo>
                    <a:pt x="150" y="390"/>
                  </a:lnTo>
                  <a:lnTo>
                    <a:pt x="150" y="384"/>
                  </a:lnTo>
                  <a:lnTo>
                    <a:pt x="144" y="384"/>
                  </a:lnTo>
                  <a:lnTo>
                    <a:pt x="144" y="378"/>
                  </a:lnTo>
                  <a:lnTo>
                    <a:pt x="138" y="378"/>
                  </a:lnTo>
                  <a:lnTo>
                    <a:pt x="144" y="378"/>
                  </a:lnTo>
                  <a:lnTo>
                    <a:pt x="144" y="372"/>
                  </a:lnTo>
                  <a:lnTo>
                    <a:pt x="138" y="360"/>
                  </a:lnTo>
                  <a:lnTo>
                    <a:pt x="132" y="354"/>
                  </a:lnTo>
                  <a:lnTo>
                    <a:pt x="132" y="348"/>
                  </a:lnTo>
                  <a:lnTo>
                    <a:pt x="138" y="348"/>
                  </a:lnTo>
                  <a:lnTo>
                    <a:pt x="138" y="342"/>
                  </a:lnTo>
                  <a:lnTo>
                    <a:pt x="138" y="336"/>
                  </a:lnTo>
                  <a:lnTo>
                    <a:pt x="138" y="330"/>
                  </a:lnTo>
                  <a:lnTo>
                    <a:pt x="132" y="318"/>
                  </a:lnTo>
                  <a:lnTo>
                    <a:pt x="138" y="318"/>
                  </a:lnTo>
                  <a:lnTo>
                    <a:pt x="132" y="318"/>
                  </a:lnTo>
                  <a:lnTo>
                    <a:pt x="138" y="318"/>
                  </a:lnTo>
                  <a:lnTo>
                    <a:pt x="138" y="312"/>
                  </a:lnTo>
                  <a:lnTo>
                    <a:pt x="132" y="306"/>
                  </a:lnTo>
                  <a:lnTo>
                    <a:pt x="132" y="300"/>
                  </a:lnTo>
                  <a:lnTo>
                    <a:pt x="132" y="294"/>
                  </a:lnTo>
                  <a:lnTo>
                    <a:pt x="132" y="300"/>
                  </a:lnTo>
                  <a:lnTo>
                    <a:pt x="138" y="300"/>
                  </a:lnTo>
                  <a:lnTo>
                    <a:pt x="138" y="294"/>
                  </a:lnTo>
                  <a:lnTo>
                    <a:pt x="138" y="288"/>
                  </a:lnTo>
                  <a:lnTo>
                    <a:pt x="138" y="282"/>
                  </a:lnTo>
                  <a:lnTo>
                    <a:pt x="138" y="276"/>
                  </a:lnTo>
                  <a:lnTo>
                    <a:pt x="132" y="270"/>
                  </a:lnTo>
                  <a:lnTo>
                    <a:pt x="132" y="264"/>
                  </a:lnTo>
                  <a:lnTo>
                    <a:pt x="126" y="258"/>
                  </a:lnTo>
                  <a:lnTo>
                    <a:pt x="120" y="252"/>
                  </a:lnTo>
                  <a:lnTo>
                    <a:pt x="120" y="246"/>
                  </a:lnTo>
                  <a:lnTo>
                    <a:pt x="114" y="246"/>
                  </a:lnTo>
                  <a:lnTo>
                    <a:pt x="114" y="240"/>
                  </a:lnTo>
                  <a:lnTo>
                    <a:pt x="108" y="240"/>
                  </a:lnTo>
                  <a:lnTo>
                    <a:pt x="108" y="234"/>
                  </a:lnTo>
                  <a:lnTo>
                    <a:pt x="108" y="228"/>
                  </a:lnTo>
                  <a:lnTo>
                    <a:pt x="102" y="228"/>
                  </a:lnTo>
                  <a:lnTo>
                    <a:pt x="102" y="222"/>
                  </a:lnTo>
                  <a:lnTo>
                    <a:pt x="96" y="216"/>
                  </a:lnTo>
                  <a:lnTo>
                    <a:pt x="96" y="210"/>
                  </a:lnTo>
                  <a:lnTo>
                    <a:pt x="90" y="210"/>
                  </a:lnTo>
                  <a:lnTo>
                    <a:pt x="90" y="204"/>
                  </a:lnTo>
                  <a:lnTo>
                    <a:pt x="90" y="198"/>
                  </a:lnTo>
                  <a:lnTo>
                    <a:pt x="84" y="198"/>
                  </a:lnTo>
                  <a:lnTo>
                    <a:pt x="84" y="192"/>
                  </a:lnTo>
                  <a:lnTo>
                    <a:pt x="78" y="192"/>
                  </a:lnTo>
                  <a:lnTo>
                    <a:pt x="78" y="186"/>
                  </a:lnTo>
                  <a:lnTo>
                    <a:pt x="78" y="174"/>
                  </a:lnTo>
                  <a:lnTo>
                    <a:pt x="72" y="174"/>
                  </a:lnTo>
                  <a:lnTo>
                    <a:pt x="72" y="168"/>
                  </a:lnTo>
                  <a:lnTo>
                    <a:pt x="72" y="162"/>
                  </a:lnTo>
                  <a:lnTo>
                    <a:pt x="66" y="156"/>
                  </a:lnTo>
                  <a:lnTo>
                    <a:pt x="60" y="150"/>
                  </a:lnTo>
                  <a:lnTo>
                    <a:pt x="60" y="144"/>
                  </a:lnTo>
                  <a:lnTo>
                    <a:pt x="60" y="138"/>
                  </a:lnTo>
                  <a:lnTo>
                    <a:pt x="54" y="138"/>
                  </a:lnTo>
                  <a:lnTo>
                    <a:pt x="54" y="132"/>
                  </a:lnTo>
                  <a:lnTo>
                    <a:pt x="48" y="126"/>
                  </a:lnTo>
                  <a:lnTo>
                    <a:pt x="48" y="120"/>
                  </a:lnTo>
                  <a:lnTo>
                    <a:pt x="42" y="108"/>
                  </a:lnTo>
                  <a:lnTo>
                    <a:pt x="36" y="102"/>
                  </a:lnTo>
                  <a:lnTo>
                    <a:pt x="36" y="96"/>
                  </a:lnTo>
                  <a:lnTo>
                    <a:pt x="30" y="96"/>
                  </a:lnTo>
                  <a:lnTo>
                    <a:pt x="30" y="90"/>
                  </a:lnTo>
                  <a:lnTo>
                    <a:pt x="24" y="84"/>
                  </a:lnTo>
                  <a:lnTo>
                    <a:pt x="18" y="78"/>
                  </a:lnTo>
                  <a:lnTo>
                    <a:pt x="12" y="78"/>
                  </a:lnTo>
                  <a:lnTo>
                    <a:pt x="12" y="72"/>
                  </a:lnTo>
                  <a:lnTo>
                    <a:pt x="12" y="66"/>
                  </a:lnTo>
                  <a:lnTo>
                    <a:pt x="6" y="60"/>
                  </a:lnTo>
                  <a:lnTo>
                    <a:pt x="6" y="54"/>
                  </a:lnTo>
                  <a:lnTo>
                    <a:pt x="0" y="48"/>
                  </a:lnTo>
                  <a:lnTo>
                    <a:pt x="0" y="42"/>
                  </a:lnTo>
                  <a:lnTo>
                    <a:pt x="0" y="36"/>
                  </a:lnTo>
                  <a:lnTo>
                    <a:pt x="0" y="30"/>
                  </a:lnTo>
                  <a:lnTo>
                    <a:pt x="0" y="24"/>
                  </a:lnTo>
                  <a:lnTo>
                    <a:pt x="0" y="18"/>
                  </a:lnTo>
                  <a:lnTo>
                    <a:pt x="0" y="12"/>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6" name="Freeform 67"/>
            <p:cNvSpPr>
              <a:spLocks noChangeAspect="1"/>
            </p:cNvSpPr>
            <p:nvPr>
              <p:custDataLst>
                <p:tags r:id="rId11"/>
              </p:custDataLst>
            </p:nvPr>
          </p:nvSpPr>
          <p:spPr bwMode="auto">
            <a:xfrm>
              <a:off x="4847280" y="3192172"/>
              <a:ext cx="36771" cy="43703"/>
            </a:xfrm>
            <a:custGeom>
              <a:avLst/>
              <a:gdLst/>
              <a:ahLst/>
              <a:cxnLst>
                <a:cxn ang="0">
                  <a:pos x="54" y="6"/>
                </a:cxn>
                <a:cxn ang="0">
                  <a:pos x="60" y="12"/>
                </a:cxn>
                <a:cxn ang="0">
                  <a:pos x="60" y="18"/>
                </a:cxn>
                <a:cxn ang="0">
                  <a:pos x="60" y="24"/>
                </a:cxn>
                <a:cxn ang="0">
                  <a:pos x="60" y="30"/>
                </a:cxn>
                <a:cxn ang="0">
                  <a:pos x="66" y="36"/>
                </a:cxn>
                <a:cxn ang="0">
                  <a:pos x="66" y="54"/>
                </a:cxn>
                <a:cxn ang="0">
                  <a:pos x="60" y="54"/>
                </a:cxn>
                <a:cxn ang="0">
                  <a:pos x="54" y="60"/>
                </a:cxn>
                <a:cxn ang="0">
                  <a:pos x="54" y="66"/>
                </a:cxn>
                <a:cxn ang="0">
                  <a:pos x="54" y="78"/>
                </a:cxn>
                <a:cxn ang="0">
                  <a:pos x="36" y="78"/>
                </a:cxn>
                <a:cxn ang="0">
                  <a:pos x="30" y="78"/>
                </a:cxn>
                <a:cxn ang="0">
                  <a:pos x="24" y="72"/>
                </a:cxn>
                <a:cxn ang="0">
                  <a:pos x="18" y="72"/>
                </a:cxn>
                <a:cxn ang="0">
                  <a:pos x="12" y="66"/>
                </a:cxn>
                <a:cxn ang="0">
                  <a:pos x="6" y="60"/>
                </a:cxn>
                <a:cxn ang="0">
                  <a:pos x="6" y="54"/>
                </a:cxn>
                <a:cxn ang="0">
                  <a:pos x="0" y="54"/>
                </a:cxn>
                <a:cxn ang="0">
                  <a:pos x="0" y="48"/>
                </a:cxn>
                <a:cxn ang="0">
                  <a:pos x="0" y="54"/>
                </a:cxn>
                <a:cxn ang="0">
                  <a:pos x="0" y="48"/>
                </a:cxn>
                <a:cxn ang="0">
                  <a:pos x="0" y="42"/>
                </a:cxn>
                <a:cxn ang="0">
                  <a:pos x="0" y="36"/>
                </a:cxn>
                <a:cxn ang="0">
                  <a:pos x="0" y="30"/>
                </a:cxn>
                <a:cxn ang="0">
                  <a:pos x="0" y="24"/>
                </a:cxn>
                <a:cxn ang="0">
                  <a:pos x="6" y="24"/>
                </a:cxn>
                <a:cxn ang="0">
                  <a:pos x="12" y="12"/>
                </a:cxn>
                <a:cxn ang="0">
                  <a:pos x="12" y="6"/>
                </a:cxn>
                <a:cxn ang="0">
                  <a:pos x="18" y="0"/>
                </a:cxn>
                <a:cxn ang="0">
                  <a:pos x="24" y="0"/>
                </a:cxn>
                <a:cxn ang="0">
                  <a:pos x="30" y="0"/>
                </a:cxn>
                <a:cxn ang="0">
                  <a:pos x="36" y="0"/>
                </a:cxn>
                <a:cxn ang="0">
                  <a:pos x="36" y="6"/>
                </a:cxn>
                <a:cxn ang="0">
                  <a:pos x="48" y="12"/>
                </a:cxn>
                <a:cxn ang="0">
                  <a:pos x="54" y="12"/>
                </a:cxn>
                <a:cxn ang="0">
                  <a:pos x="54" y="6"/>
                </a:cxn>
              </a:cxnLst>
              <a:rect l="0" t="0" r="r" b="b"/>
              <a:pathLst>
                <a:path w="66" h="78">
                  <a:moveTo>
                    <a:pt x="54" y="6"/>
                  </a:moveTo>
                  <a:lnTo>
                    <a:pt x="60" y="12"/>
                  </a:lnTo>
                  <a:lnTo>
                    <a:pt x="60" y="18"/>
                  </a:lnTo>
                  <a:lnTo>
                    <a:pt x="60" y="24"/>
                  </a:lnTo>
                  <a:lnTo>
                    <a:pt x="60" y="30"/>
                  </a:lnTo>
                  <a:lnTo>
                    <a:pt x="66" y="36"/>
                  </a:lnTo>
                  <a:lnTo>
                    <a:pt x="66" y="54"/>
                  </a:lnTo>
                  <a:lnTo>
                    <a:pt x="60" y="54"/>
                  </a:lnTo>
                  <a:lnTo>
                    <a:pt x="54" y="60"/>
                  </a:lnTo>
                  <a:lnTo>
                    <a:pt x="54" y="66"/>
                  </a:lnTo>
                  <a:lnTo>
                    <a:pt x="54" y="78"/>
                  </a:lnTo>
                  <a:lnTo>
                    <a:pt x="36" y="78"/>
                  </a:lnTo>
                  <a:lnTo>
                    <a:pt x="30" y="78"/>
                  </a:lnTo>
                  <a:lnTo>
                    <a:pt x="24" y="72"/>
                  </a:lnTo>
                  <a:lnTo>
                    <a:pt x="18" y="72"/>
                  </a:lnTo>
                  <a:lnTo>
                    <a:pt x="12" y="66"/>
                  </a:lnTo>
                  <a:lnTo>
                    <a:pt x="6" y="60"/>
                  </a:lnTo>
                  <a:lnTo>
                    <a:pt x="6" y="54"/>
                  </a:lnTo>
                  <a:lnTo>
                    <a:pt x="0" y="54"/>
                  </a:lnTo>
                  <a:lnTo>
                    <a:pt x="0" y="48"/>
                  </a:lnTo>
                  <a:lnTo>
                    <a:pt x="0" y="54"/>
                  </a:lnTo>
                  <a:lnTo>
                    <a:pt x="0" y="48"/>
                  </a:lnTo>
                  <a:lnTo>
                    <a:pt x="0" y="42"/>
                  </a:lnTo>
                  <a:lnTo>
                    <a:pt x="0" y="36"/>
                  </a:lnTo>
                  <a:lnTo>
                    <a:pt x="0" y="30"/>
                  </a:lnTo>
                  <a:lnTo>
                    <a:pt x="0" y="24"/>
                  </a:lnTo>
                  <a:lnTo>
                    <a:pt x="6" y="24"/>
                  </a:lnTo>
                  <a:lnTo>
                    <a:pt x="12" y="12"/>
                  </a:lnTo>
                  <a:lnTo>
                    <a:pt x="12" y="6"/>
                  </a:lnTo>
                  <a:lnTo>
                    <a:pt x="18" y="0"/>
                  </a:lnTo>
                  <a:lnTo>
                    <a:pt x="24" y="0"/>
                  </a:lnTo>
                  <a:lnTo>
                    <a:pt x="30" y="0"/>
                  </a:lnTo>
                  <a:lnTo>
                    <a:pt x="36" y="0"/>
                  </a:lnTo>
                  <a:lnTo>
                    <a:pt x="36" y="6"/>
                  </a:lnTo>
                  <a:lnTo>
                    <a:pt x="48" y="12"/>
                  </a:lnTo>
                  <a:lnTo>
                    <a:pt x="54" y="12"/>
                  </a:lnTo>
                  <a:lnTo>
                    <a:pt x="54" y="6"/>
                  </a:lnTo>
                  <a:close/>
                </a:path>
              </a:pathLst>
            </a:custGeom>
            <a:solidFill>
              <a:srgbClr val="FFE56F"/>
            </a:solidFill>
            <a:ln w="9525">
              <a:solidFill>
                <a:srgbClr val="808080"/>
              </a:solidFill>
              <a:prstDash val="solid"/>
              <a:round/>
              <a:headEnd/>
              <a:tailEnd/>
            </a:ln>
          </p:spPr>
          <p:txBody>
            <a:bodyPr/>
            <a:lstStyle/>
            <a:p>
              <a:endParaRPr lang="en-US" sz="2400" dirty="0"/>
            </a:p>
          </p:txBody>
        </p:sp>
        <p:sp>
          <p:nvSpPr>
            <p:cNvPr id="137" name="Freeform 68"/>
            <p:cNvSpPr>
              <a:spLocks noChangeAspect="1"/>
            </p:cNvSpPr>
            <p:nvPr>
              <p:custDataLst>
                <p:tags r:id="rId12"/>
              </p:custDataLst>
            </p:nvPr>
          </p:nvSpPr>
          <p:spPr bwMode="auto">
            <a:xfrm>
              <a:off x="4913648" y="2787483"/>
              <a:ext cx="86995" cy="159953"/>
            </a:xfrm>
            <a:custGeom>
              <a:avLst/>
              <a:gdLst/>
              <a:ahLst/>
              <a:cxnLst>
                <a:cxn ang="0">
                  <a:pos x="0" y="132"/>
                </a:cxn>
                <a:cxn ang="0">
                  <a:pos x="6" y="144"/>
                </a:cxn>
                <a:cxn ang="0">
                  <a:pos x="18" y="150"/>
                </a:cxn>
                <a:cxn ang="0">
                  <a:pos x="30" y="156"/>
                </a:cxn>
                <a:cxn ang="0">
                  <a:pos x="42" y="150"/>
                </a:cxn>
                <a:cxn ang="0">
                  <a:pos x="60" y="150"/>
                </a:cxn>
                <a:cxn ang="0">
                  <a:pos x="66" y="162"/>
                </a:cxn>
                <a:cxn ang="0">
                  <a:pos x="66" y="174"/>
                </a:cxn>
                <a:cxn ang="0">
                  <a:pos x="66" y="192"/>
                </a:cxn>
                <a:cxn ang="0">
                  <a:pos x="66" y="198"/>
                </a:cxn>
                <a:cxn ang="0">
                  <a:pos x="60" y="210"/>
                </a:cxn>
                <a:cxn ang="0">
                  <a:pos x="48" y="216"/>
                </a:cxn>
                <a:cxn ang="0">
                  <a:pos x="54" y="228"/>
                </a:cxn>
                <a:cxn ang="0">
                  <a:pos x="54" y="234"/>
                </a:cxn>
                <a:cxn ang="0">
                  <a:pos x="60" y="246"/>
                </a:cxn>
                <a:cxn ang="0">
                  <a:pos x="66" y="252"/>
                </a:cxn>
                <a:cxn ang="0">
                  <a:pos x="78" y="258"/>
                </a:cxn>
                <a:cxn ang="0">
                  <a:pos x="84" y="270"/>
                </a:cxn>
                <a:cxn ang="0">
                  <a:pos x="96" y="276"/>
                </a:cxn>
                <a:cxn ang="0">
                  <a:pos x="102" y="282"/>
                </a:cxn>
                <a:cxn ang="0">
                  <a:pos x="102" y="264"/>
                </a:cxn>
                <a:cxn ang="0">
                  <a:pos x="96" y="252"/>
                </a:cxn>
                <a:cxn ang="0">
                  <a:pos x="102" y="240"/>
                </a:cxn>
                <a:cxn ang="0">
                  <a:pos x="114" y="234"/>
                </a:cxn>
                <a:cxn ang="0">
                  <a:pos x="126" y="228"/>
                </a:cxn>
                <a:cxn ang="0">
                  <a:pos x="126" y="186"/>
                </a:cxn>
                <a:cxn ang="0">
                  <a:pos x="114" y="144"/>
                </a:cxn>
                <a:cxn ang="0">
                  <a:pos x="90" y="114"/>
                </a:cxn>
                <a:cxn ang="0">
                  <a:pos x="66" y="102"/>
                </a:cxn>
                <a:cxn ang="0">
                  <a:pos x="66" y="90"/>
                </a:cxn>
                <a:cxn ang="0">
                  <a:pos x="60" y="72"/>
                </a:cxn>
                <a:cxn ang="0">
                  <a:pos x="60" y="48"/>
                </a:cxn>
                <a:cxn ang="0">
                  <a:pos x="60" y="36"/>
                </a:cxn>
                <a:cxn ang="0">
                  <a:pos x="66" y="12"/>
                </a:cxn>
                <a:cxn ang="0">
                  <a:pos x="102" y="6"/>
                </a:cxn>
                <a:cxn ang="0">
                  <a:pos x="108" y="6"/>
                </a:cxn>
                <a:cxn ang="0">
                  <a:pos x="114" y="6"/>
                </a:cxn>
                <a:cxn ang="0">
                  <a:pos x="114" y="12"/>
                </a:cxn>
                <a:cxn ang="0">
                  <a:pos x="120" y="6"/>
                </a:cxn>
                <a:cxn ang="0">
                  <a:pos x="132" y="0"/>
                </a:cxn>
                <a:cxn ang="0">
                  <a:pos x="144" y="6"/>
                </a:cxn>
                <a:cxn ang="0">
                  <a:pos x="150" y="12"/>
                </a:cxn>
                <a:cxn ang="0">
                  <a:pos x="156" y="12"/>
                </a:cxn>
              </a:cxnLst>
              <a:rect l="0" t="0" r="r" b="b"/>
              <a:pathLst>
                <a:path w="156" h="282">
                  <a:moveTo>
                    <a:pt x="0" y="132"/>
                  </a:moveTo>
                  <a:lnTo>
                    <a:pt x="0" y="126"/>
                  </a:lnTo>
                  <a:lnTo>
                    <a:pt x="0" y="132"/>
                  </a:lnTo>
                  <a:lnTo>
                    <a:pt x="0" y="138"/>
                  </a:lnTo>
                  <a:lnTo>
                    <a:pt x="6" y="138"/>
                  </a:lnTo>
                  <a:lnTo>
                    <a:pt x="6" y="144"/>
                  </a:lnTo>
                  <a:lnTo>
                    <a:pt x="12" y="144"/>
                  </a:lnTo>
                  <a:lnTo>
                    <a:pt x="12" y="150"/>
                  </a:lnTo>
                  <a:lnTo>
                    <a:pt x="18" y="150"/>
                  </a:lnTo>
                  <a:lnTo>
                    <a:pt x="18" y="156"/>
                  </a:lnTo>
                  <a:lnTo>
                    <a:pt x="24" y="156"/>
                  </a:lnTo>
                  <a:lnTo>
                    <a:pt x="30" y="156"/>
                  </a:lnTo>
                  <a:lnTo>
                    <a:pt x="30" y="150"/>
                  </a:lnTo>
                  <a:lnTo>
                    <a:pt x="36" y="150"/>
                  </a:lnTo>
                  <a:lnTo>
                    <a:pt x="42" y="150"/>
                  </a:lnTo>
                  <a:lnTo>
                    <a:pt x="48" y="150"/>
                  </a:lnTo>
                  <a:lnTo>
                    <a:pt x="54" y="150"/>
                  </a:lnTo>
                  <a:lnTo>
                    <a:pt x="60" y="150"/>
                  </a:lnTo>
                  <a:lnTo>
                    <a:pt x="60" y="156"/>
                  </a:lnTo>
                  <a:lnTo>
                    <a:pt x="66" y="156"/>
                  </a:lnTo>
                  <a:lnTo>
                    <a:pt x="66" y="162"/>
                  </a:lnTo>
                  <a:lnTo>
                    <a:pt x="60" y="162"/>
                  </a:lnTo>
                  <a:lnTo>
                    <a:pt x="66" y="168"/>
                  </a:lnTo>
                  <a:lnTo>
                    <a:pt x="66" y="174"/>
                  </a:lnTo>
                  <a:lnTo>
                    <a:pt x="66" y="180"/>
                  </a:lnTo>
                  <a:lnTo>
                    <a:pt x="66" y="186"/>
                  </a:lnTo>
                  <a:lnTo>
                    <a:pt x="66" y="192"/>
                  </a:lnTo>
                  <a:lnTo>
                    <a:pt x="66" y="198"/>
                  </a:lnTo>
                  <a:lnTo>
                    <a:pt x="66" y="192"/>
                  </a:lnTo>
                  <a:lnTo>
                    <a:pt x="66" y="198"/>
                  </a:lnTo>
                  <a:lnTo>
                    <a:pt x="60" y="198"/>
                  </a:lnTo>
                  <a:lnTo>
                    <a:pt x="60" y="204"/>
                  </a:lnTo>
                  <a:lnTo>
                    <a:pt x="60" y="210"/>
                  </a:lnTo>
                  <a:lnTo>
                    <a:pt x="54" y="210"/>
                  </a:lnTo>
                  <a:lnTo>
                    <a:pt x="54" y="216"/>
                  </a:lnTo>
                  <a:lnTo>
                    <a:pt x="48" y="216"/>
                  </a:lnTo>
                  <a:lnTo>
                    <a:pt x="48" y="222"/>
                  </a:lnTo>
                  <a:lnTo>
                    <a:pt x="54" y="222"/>
                  </a:lnTo>
                  <a:lnTo>
                    <a:pt x="54" y="228"/>
                  </a:lnTo>
                  <a:lnTo>
                    <a:pt x="60" y="228"/>
                  </a:lnTo>
                  <a:lnTo>
                    <a:pt x="60" y="234"/>
                  </a:lnTo>
                  <a:lnTo>
                    <a:pt x="54" y="234"/>
                  </a:lnTo>
                  <a:lnTo>
                    <a:pt x="54" y="240"/>
                  </a:lnTo>
                  <a:lnTo>
                    <a:pt x="60" y="240"/>
                  </a:lnTo>
                  <a:lnTo>
                    <a:pt x="60" y="246"/>
                  </a:lnTo>
                  <a:lnTo>
                    <a:pt x="60" y="240"/>
                  </a:lnTo>
                  <a:lnTo>
                    <a:pt x="66" y="246"/>
                  </a:lnTo>
                  <a:lnTo>
                    <a:pt x="66" y="252"/>
                  </a:lnTo>
                  <a:lnTo>
                    <a:pt x="72" y="252"/>
                  </a:lnTo>
                  <a:lnTo>
                    <a:pt x="72" y="258"/>
                  </a:lnTo>
                  <a:lnTo>
                    <a:pt x="78" y="258"/>
                  </a:lnTo>
                  <a:lnTo>
                    <a:pt x="78" y="264"/>
                  </a:lnTo>
                  <a:lnTo>
                    <a:pt x="84" y="264"/>
                  </a:lnTo>
                  <a:lnTo>
                    <a:pt x="84" y="270"/>
                  </a:lnTo>
                  <a:lnTo>
                    <a:pt x="90" y="270"/>
                  </a:lnTo>
                  <a:lnTo>
                    <a:pt x="96" y="270"/>
                  </a:lnTo>
                  <a:lnTo>
                    <a:pt x="96" y="276"/>
                  </a:lnTo>
                  <a:lnTo>
                    <a:pt x="90" y="276"/>
                  </a:lnTo>
                  <a:lnTo>
                    <a:pt x="90" y="282"/>
                  </a:lnTo>
                  <a:lnTo>
                    <a:pt x="102" y="282"/>
                  </a:lnTo>
                  <a:lnTo>
                    <a:pt x="102" y="276"/>
                  </a:lnTo>
                  <a:lnTo>
                    <a:pt x="102" y="270"/>
                  </a:lnTo>
                  <a:lnTo>
                    <a:pt x="102" y="264"/>
                  </a:lnTo>
                  <a:lnTo>
                    <a:pt x="96" y="264"/>
                  </a:lnTo>
                  <a:lnTo>
                    <a:pt x="96" y="258"/>
                  </a:lnTo>
                  <a:lnTo>
                    <a:pt x="96" y="252"/>
                  </a:lnTo>
                  <a:lnTo>
                    <a:pt x="102" y="252"/>
                  </a:lnTo>
                  <a:lnTo>
                    <a:pt x="102" y="246"/>
                  </a:lnTo>
                  <a:lnTo>
                    <a:pt x="102" y="240"/>
                  </a:lnTo>
                  <a:lnTo>
                    <a:pt x="102" y="234"/>
                  </a:lnTo>
                  <a:lnTo>
                    <a:pt x="108" y="234"/>
                  </a:lnTo>
                  <a:lnTo>
                    <a:pt x="114" y="234"/>
                  </a:lnTo>
                  <a:lnTo>
                    <a:pt x="120" y="234"/>
                  </a:lnTo>
                  <a:lnTo>
                    <a:pt x="126" y="234"/>
                  </a:lnTo>
                  <a:lnTo>
                    <a:pt x="126" y="228"/>
                  </a:lnTo>
                  <a:lnTo>
                    <a:pt x="126" y="222"/>
                  </a:lnTo>
                  <a:lnTo>
                    <a:pt x="126" y="198"/>
                  </a:lnTo>
                  <a:lnTo>
                    <a:pt x="126" y="186"/>
                  </a:lnTo>
                  <a:lnTo>
                    <a:pt x="132" y="174"/>
                  </a:lnTo>
                  <a:lnTo>
                    <a:pt x="132" y="162"/>
                  </a:lnTo>
                  <a:lnTo>
                    <a:pt x="114" y="144"/>
                  </a:lnTo>
                  <a:lnTo>
                    <a:pt x="108" y="138"/>
                  </a:lnTo>
                  <a:lnTo>
                    <a:pt x="96" y="120"/>
                  </a:lnTo>
                  <a:lnTo>
                    <a:pt x="90" y="114"/>
                  </a:lnTo>
                  <a:lnTo>
                    <a:pt x="84" y="108"/>
                  </a:lnTo>
                  <a:lnTo>
                    <a:pt x="78" y="102"/>
                  </a:lnTo>
                  <a:lnTo>
                    <a:pt x="66" y="102"/>
                  </a:lnTo>
                  <a:lnTo>
                    <a:pt x="66" y="96"/>
                  </a:lnTo>
                  <a:lnTo>
                    <a:pt x="60" y="96"/>
                  </a:lnTo>
                  <a:lnTo>
                    <a:pt x="66" y="90"/>
                  </a:lnTo>
                  <a:lnTo>
                    <a:pt x="66" y="84"/>
                  </a:lnTo>
                  <a:lnTo>
                    <a:pt x="60" y="78"/>
                  </a:lnTo>
                  <a:lnTo>
                    <a:pt x="60" y="72"/>
                  </a:lnTo>
                  <a:lnTo>
                    <a:pt x="60" y="66"/>
                  </a:lnTo>
                  <a:lnTo>
                    <a:pt x="60" y="60"/>
                  </a:lnTo>
                  <a:lnTo>
                    <a:pt x="60" y="48"/>
                  </a:lnTo>
                  <a:lnTo>
                    <a:pt x="54" y="42"/>
                  </a:lnTo>
                  <a:lnTo>
                    <a:pt x="60" y="42"/>
                  </a:lnTo>
                  <a:lnTo>
                    <a:pt x="60" y="36"/>
                  </a:lnTo>
                  <a:lnTo>
                    <a:pt x="60" y="30"/>
                  </a:lnTo>
                  <a:lnTo>
                    <a:pt x="66" y="18"/>
                  </a:lnTo>
                  <a:lnTo>
                    <a:pt x="66" y="12"/>
                  </a:lnTo>
                  <a:lnTo>
                    <a:pt x="66" y="6"/>
                  </a:lnTo>
                  <a:lnTo>
                    <a:pt x="84" y="6"/>
                  </a:lnTo>
                  <a:lnTo>
                    <a:pt x="102" y="6"/>
                  </a:lnTo>
                  <a:lnTo>
                    <a:pt x="108" y="6"/>
                  </a:lnTo>
                  <a:lnTo>
                    <a:pt x="108" y="12"/>
                  </a:lnTo>
                  <a:lnTo>
                    <a:pt x="108" y="6"/>
                  </a:lnTo>
                  <a:lnTo>
                    <a:pt x="108" y="12"/>
                  </a:lnTo>
                  <a:lnTo>
                    <a:pt x="108" y="6"/>
                  </a:lnTo>
                  <a:lnTo>
                    <a:pt x="114" y="6"/>
                  </a:lnTo>
                  <a:lnTo>
                    <a:pt x="114" y="12"/>
                  </a:lnTo>
                  <a:lnTo>
                    <a:pt x="114" y="6"/>
                  </a:lnTo>
                  <a:lnTo>
                    <a:pt x="114" y="12"/>
                  </a:lnTo>
                  <a:lnTo>
                    <a:pt x="120" y="6"/>
                  </a:lnTo>
                  <a:lnTo>
                    <a:pt x="120" y="12"/>
                  </a:lnTo>
                  <a:lnTo>
                    <a:pt x="120" y="6"/>
                  </a:lnTo>
                  <a:lnTo>
                    <a:pt x="126" y="6"/>
                  </a:lnTo>
                  <a:lnTo>
                    <a:pt x="126" y="0"/>
                  </a:lnTo>
                  <a:lnTo>
                    <a:pt x="132" y="0"/>
                  </a:lnTo>
                  <a:lnTo>
                    <a:pt x="132" y="6"/>
                  </a:lnTo>
                  <a:lnTo>
                    <a:pt x="138" y="6"/>
                  </a:lnTo>
                  <a:lnTo>
                    <a:pt x="144" y="6"/>
                  </a:lnTo>
                  <a:lnTo>
                    <a:pt x="144" y="12"/>
                  </a:lnTo>
                  <a:lnTo>
                    <a:pt x="144" y="18"/>
                  </a:lnTo>
                  <a:lnTo>
                    <a:pt x="150" y="12"/>
                  </a:lnTo>
                  <a:lnTo>
                    <a:pt x="150" y="18"/>
                  </a:lnTo>
                  <a:lnTo>
                    <a:pt x="150" y="12"/>
                  </a:lnTo>
                  <a:lnTo>
                    <a:pt x="156" y="12"/>
                  </a:lnTo>
                </a:path>
              </a:pathLst>
            </a:custGeom>
            <a:solidFill>
              <a:srgbClr val="FFE56F"/>
            </a:solidFill>
            <a:ln w="9525">
              <a:solidFill>
                <a:srgbClr val="808080"/>
              </a:solidFill>
              <a:prstDash val="solid"/>
              <a:round/>
              <a:headEnd/>
              <a:tailEnd/>
            </a:ln>
          </p:spPr>
          <p:txBody>
            <a:bodyPr/>
            <a:lstStyle/>
            <a:p>
              <a:endParaRPr lang="en-US" sz="2400" dirty="0"/>
            </a:p>
          </p:txBody>
        </p:sp>
        <p:sp>
          <p:nvSpPr>
            <p:cNvPr id="138" name="Freeform 70"/>
            <p:cNvSpPr>
              <a:spLocks noChangeAspect="1"/>
            </p:cNvSpPr>
            <p:nvPr>
              <p:custDataLst>
                <p:tags r:id="rId13"/>
              </p:custDataLst>
            </p:nvPr>
          </p:nvSpPr>
          <p:spPr bwMode="auto">
            <a:xfrm>
              <a:off x="4897504" y="2729795"/>
              <a:ext cx="89686" cy="217641"/>
            </a:xfrm>
            <a:custGeom>
              <a:avLst/>
              <a:gdLst/>
              <a:ahLst/>
              <a:cxnLst>
                <a:cxn ang="0">
                  <a:pos x="24" y="6"/>
                </a:cxn>
                <a:cxn ang="0">
                  <a:pos x="42" y="12"/>
                </a:cxn>
                <a:cxn ang="0">
                  <a:pos x="60" y="18"/>
                </a:cxn>
                <a:cxn ang="0">
                  <a:pos x="72" y="6"/>
                </a:cxn>
                <a:cxn ang="0">
                  <a:pos x="84" y="18"/>
                </a:cxn>
                <a:cxn ang="0">
                  <a:pos x="90" y="36"/>
                </a:cxn>
                <a:cxn ang="0">
                  <a:pos x="96" y="60"/>
                </a:cxn>
                <a:cxn ang="0">
                  <a:pos x="96" y="84"/>
                </a:cxn>
                <a:cxn ang="0">
                  <a:pos x="108" y="96"/>
                </a:cxn>
                <a:cxn ang="0">
                  <a:pos x="96" y="108"/>
                </a:cxn>
                <a:cxn ang="0">
                  <a:pos x="90" y="138"/>
                </a:cxn>
                <a:cxn ang="0">
                  <a:pos x="90" y="162"/>
                </a:cxn>
                <a:cxn ang="0">
                  <a:pos x="96" y="186"/>
                </a:cxn>
                <a:cxn ang="0">
                  <a:pos x="96" y="204"/>
                </a:cxn>
                <a:cxn ang="0">
                  <a:pos x="126" y="222"/>
                </a:cxn>
                <a:cxn ang="0">
                  <a:pos x="162" y="276"/>
                </a:cxn>
                <a:cxn ang="0">
                  <a:pos x="156" y="330"/>
                </a:cxn>
                <a:cxn ang="0">
                  <a:pos x="138" y="336"/>
                </a:cxn>
                <a:cxn ang="0">
                  <a:pos x="132" y="354"/>
                </a:cxn>
                <a:cxn ang="0">
                  <a:pos x="132" y="366"/>
                </a:cxn>
                <a:cxn ang="0">
                  <a:pos x="120" y="384"/>
                </a:cxn>
                <a:cxn ang="0">
                  <a:pos x="120" y="372"/>
                </a:cxn>
                <a:cxn ang="0">
                  <a:pos x="108" y="360"/>
                </a:cxn>
                <a:cxn ang="0">
                  <a:pos x="96" y="348"/>
                </a:cxn>
                <a:cxn ang="0">
                  <a:pos x="84" y="342"/>
                </a:cxn>
                <a:cxn ang="0">
                  <a:pos x="84" y="330"/>
                </a:cxn>
                <a:cxn ang="0">
                  <a:pos x="84" y="318"/>
                </a:cxn>
                <a:cxn ang="0">
                  <a:pos x="90" y="300"/>
                </a:cxn>
                <a:cxn ang="0">
                  <a:pos x="96" y="294"/>
                </a:cxn>
                <a:cxn ang="0">
                  <a:pos x="96" y="270"/>
                </a:cxn>
                <a:cxn ang="0">
                  <a:pos x="90" y="258"/>
                </a:cxn>
                <a:cxn ang="0">
                  <a:pos x="72" y="252"/>
                </a:cxn>
                <a:cxn ang="0">
                  <a:pos x="54" y="258"/>
                </a:cxn>
                <a:cxn ang="0">
                  <a:pos x="42" y="246"/>
                </a:cxn>
                <a:cxn ang="0">
                  <a:pos x="30" y="234"/>
                </a:cxn>
                <a:cxn ang="0">
                  <a:pos x="18" y="228"/>
                </a:cxn>
                <a:cxn ang="0">
                  <a:pos x="12" y="222"/>
                </a:cxn>
                <a:cxn ang="0">
                  <a:pos x="6" y="216"/>
                </a:cxn>
                <a:cxn ang="0">
                  <a:pos x="0" y="210"/>
                </a:cxn>
                <a:cxn ang="0">
                  <a:pos x="12" y="192"/>
                </a:cxn>
                <a:cxn ang="0">
                  <a:pos x="18" y="174"/>
                </a:cxn>
                <a:cxn ang="0">
                  <a:pos x="18" y="162"/>
                </a:cxn>
                <a:cxn ang="0">
                  <a:pos x="36" y="156"/>
                </a:cxn>
                <a:cxn ang="0">
                  <a:pos x="36" y="144"/>
                </a:cxn>
                <a:cxn ang="0">
                  <a:pos x="30" y="126"/>
                </a:cxn>
                <a:cxn ang="0">
                  <a:pos x="30" y="108"/>
                </a:cxn>
                <a:cxn ang="0">
                  <a:pos x="30" y="96"/>
                </a:cxn>
                <a:cxn ang="0">
                  <a:pos x="30" y="84"/>
                </a:cxn>
                <a:cxn ang="0">
                  <a:pos x="42" y="66"/>
                </a:cxn>
                <a:cxn ang="0">
                  <a:pos x="48" y="60"/>
                </a:cxn>
                <a:cxn ang="0">
                  <a:pos x="36" y="36"/>
                </a:cxn>
                <a:cxn ang="0">
                  <a:pos x="30" y="24"/>
                </a:cxn>
                <a:cxn ang="0">
                  <a:pos x="24" y="18"/>
                </a:cxn>
                <a:cxn ang="0">
                  <a:pos x="12" y="6"/>
                </a:cxn>
              </a:cxnLst>
              <a:rect l="0" t="0" r="r" b="b"/>
              <a:pathLst>
                <a:path w="162" h="384">
                  <a:moveTo>
                    <a:pt x="12" y="0"/>
                  </a:moveTo>
                  <a:lnTo>
                    <a:pt x="18" y="0"/>
                  </a:lnTo>
                  <a:lnTo>
                    <a:pt x="18" y="6"/>
                  </a:lnTo>
                  <a:lnTo>
                    <a:pt x="24" y="6"/>
                  </a:lnTo>
                  <a:lnTo>
                    <a:pt x="30" y="6"/>
                  </a:lnTo>
                  <a:lnTo>
                    <a:pt x="36" y="6"/>
                  </a:lnTo>
                  <a:lnTo>
                    <a:pt x="36" y="12"/>
                  </a:lnTo>
                  <a:lnTo>
                    <a:pt x="42" y="12"/>
                  </a:lnTo>
                  <a:lnTo>
                    <a:pt x="48" y="12"/>
                  </a:lnTo>
                  <a:lnTo>
                    <a:pt x="54" y="12"/>
                  </a:lnTo>
                  <a:lnTo>
                    <a:pt x="60" y="12"/>
                  </a:lnTo>
                  <a:lnTo>
                    <a:pt x="60" y="18"/>
                  </a:lnTo>
                  <a:lnTo>
                    <a:pt x="66" y="18"/>
                  </a:lnTo>
                  <a:lnTo>
                    <a:pt x="66" y="12"/>
                  </a:lnTo>
                  <a:lnTo>
                    <a:pt x="66" y="6"/>
                  </a:lnTo>
                  <a:lnTo>
                    <a:pt x="72" y="6"/>
                  </a:lnTo>
                  <a:lnTo>
                    <a:pt x="72" y="12"/>
                  </a:lnTo>
                  <a:lnTo>
                    <a:pt x="78" y="12"/>
                  </a:lnTo>
                  <a:lnTo>
                    <a:pt x="78" y="18"/>
                  </a:lnTo>
                  <a:lnTo>
                    <a:pt x="84" y="18"/>
                  </a:lnTo>
                  <a:lnTo>
                    <a:pt x="84" y="24"/>
                  </a:lnTo>
                  <a:lnTo>
                    <a:pt x="90" y="30"/>
                  </a:lnTo>
                  <a:lnTo>
                    <a:pt x="96" y="36"/>
                  </a:lnTo>
                  <a:lnTo>
                    <a:pt x="90" y="36"/>
                  </a:lnTo>
                  <a:lnTo>
                    <a:pt x="96" y="42"/>
                  </a:lnTo>
                  <a:lnTo>
                    <a:pt x="96" y="48"/>
                  </a:lnTo>
                  <a:lnTo>
                    <a:pt x="96" y="54"/>
                  </a:lnTo>
                  <a:lnTo>
                    <a:pt x="96" y="60"/>
                  </a:lnTo>
                  <a:lnTo>
                    <a:pt x="96" y="66"/>
                  </a:lnTo>
                  <a:lnTo>
                    <a:pt x="96" y="72"/>
                  </a:lnTo>
                  <a:lnTo>
                    <a:pt x="96" y="78"/>
                  </a:lnTo>
                  <a:lnTo>
                    <a:pt x="96" y="84"/>
                  </a:lnTo>
                  <a:lnTo>
                    <a:pt x="96" y="90"/>
                  </a:lnTo>
                  <a:lnTo>
                    <a:pt x="102" y="90"/>
                  </a:lnTo>
                  <a:lnTo>
                    <a:pt x="102" y="96"/>
                  </a:lnTo>
                  <a:lnTo>
                    <a:pt x="108" y="96"/>
                  </a:lnTo>
                  <a:lnTo>
                    <a:pt x="108" y="102"/>
                  </a:lnTo>
                  <a:lnTo>
                    <a:pt x="114" y="102"/>
                  </a:lnTo>
                  <a:lnTo>
                    <a:pt x="114" y="108"/>
                  </a:lnTo>
                  <a:lnTo>
                    <a:pt x="96" y="108"/>
                  </a:lnTo>
                  <a:lnTo>
                    <a:pt x="96" y="114"/>
                  </a:lnTo>
                  <a:lnTo>
                    <a:pt x="96" y="120"/>
                  </a:lnTo>
                  <a:lnTo>
                    <a:pt x="90" y="132"/>
                  </a:lnTo>
                  <a:lnTo>
                    <a:pt x="90" y="138"/>
                  </a:lnTo>
                  <a:lnTo>
                    <a:pt x="90" y="144"/>
                  </a:lnTo>
                  <a:lnTo>
                    <a:pt x="84" y="144"/>
                  </a:lnTo>
                  <a:lnTo>
                    <a:pt x="90" y="150"/>
                  </a:lnTo>
                  <a:lnTo>
                    <a:pt x="90" y="162"/>
                  </a:lnTo>
                  <a:lnTo>
                    <a:pt x="90" y="168"/>
                  </a:lnTo>
                  <a:lnTo>
                    <a:pt x="90" y="174"/>
                  </a:lnTo>
                  <a:lnTo>
                    <a:pt x="90" y="180"/>
                  </a:lnTo>
                  <a:lnTo>
                    <a:pt x="96" y="186"/>
                  </a:lnTo>
                  <a:lnTo>
                    <a:pt x="96" y="192"/>
                  </a:lnTo>
                  <a:lnTo>
                    <a:pt x="90" y="198"/>
                  </a:lnTo>
                  <a:lnTo>
                    <a:pt x="96" y="198"/>
                  </a:lnTo>
                  <a:lnTo>
                    <a:pt x="96" y="204"/>
                  </a:lnTo>
                  <a:lnTo>
                    <a:pt x="108" y="204"/>
                  </a:lnTo>
                  <a:lnTo>
                    <a:pt x="114" y="210"/>
                  </a:lnTo>
                  <a:lnTo>
                    <a:pt x="120" y="216"/>
                  </a:lnTo>
                  <a:lnTo>
                    <a:pt x="126" y="222"/>
                  </a:lnTo>
                  <a:lnTo>
                    <a:pt x="138" y="240"/>
                  </a:lnTo>
                  <a:lnTo>
                    <a:pt x="144" y="246"/>
                  </a:lnTo>
                  <a:lnTo>
                    <a:pt x="162" y="264"/>
                  </a:lnTo>
                  <a:lnTo>
                    <a:pt x="162" y="276"/>
                  </a:lnTo>
                  <a:lnTo>
                    <a:pt x="156" y="288"/>
                  </a:lnTo>
                  <a:lnTo>
                    <a:pt x="156" y="300"/>
                  </a:lnTo>
                  <a:lnTo>
                    <a:pt x="156" y="324"/>
                  </a:lnTo>
                  <a:lnTo>
                    <a:pt x="156" y="330"/>
                  </a:lnTo>
                  <a:lnTo>
                    <a:pt x="156" y="336"/>
                  </a:lnTo>
                  <a:lnTo>
                    <a:pt x="150" y="336"/>
                  </a:lnTo>
                  <a:lnTo>
                    <a:pt x="144" y="336"/>
                  </a:lnTo>
                  <a:lnTo>
                    <a:pt x="138" y="336"/>
                  </a:lnTo>
                  <a:lnTo>
                    <a:pt x="132" y="336"/>
                  </a:lnTo>
                  <a:lnTo>
                    <a:pt x="132" y="342"/>
                  </a:lnTo>
                  <a:lnTo>
                    <a:pt x="132" y="348"/>
                  </a:lnTo>
                  <a:lnTo>
                    <a:pt x="132" y="354"/>
                  </a:lnTo>
                  <a:lnTo>
                    <a:pt x="126" y="354"/>
                  </a:lnTo>
                  <a:lnTo>
                    <a:pt x="126" y="360"/>
                  </a:lnTo>
                  <a:lnTo>
                    <a:pt x="126" y="366"/>
                  </a:lnTo>
                  <a:lnTo>
                    <a:pt x="132" y="366"/>
                  </a:lnTo>
                  <a:lnTo>
                    <a:pt x="132" y="372"/>
                  </a:lnTo>
                  <a:lnTo>
                    <a:pt x="132" y="378"/>
                  </a:lnTo>
                  <a:lnTo>
                    <a:pt x="132" y="384"/>
                  </a:lnTo>
                  <a:lnTo>
                    <a:pt x="120" y="384"/>
                  </a:lnTo>
                  <a:lnTo>
                    <a:pt x="120" y="378"/>
                  </a:lnTo>
                  <a:lnTo>
                    <a:pt x="126" y="378"/>
                  </a:lnTo>
                  <a:lnTo>
                    <a:pt x="126" y="372"/>
                  </a:lnTo>
                  <a:lnTo>
                    <a:pt x="120" y="372"/>
                  </a:lnTo>
                  <a:lnTo>
                    <a:pt x="114" y="372"/>
                  </a:lnTo>
                  <a:lnTo>
                    <a:pt x="114" y="366"/>
                  </a:lnTo>
                  <a:lnTo>
                    <a:pt x="108" y="366"/>
                  </a:lnTo>
                  <a:lnTo>
                    <a:pt x="108" y="360"/>
                  </a:lnTo>
                  <a:lnTo>
                    <a:pt x="102" y="360"/>
                  </a:lnTo>
                  <a:lnTo>
                    <a:pt x="102" y="354"/>
                  </a:lnTo>
                  <a:lnTo>
                    <a:pt x="96" y="354"/>
                  </a:lnTo>
                  <a:lnTo>
                    <a:pt x="96" y="348"/>
                  </a:lnTo>
                  <a:lnTo>
                    <a:pt x="90" y="342"/>
                  </a:lnTo>
                  <a:lnTo>
                    <a:pt x="90" y="348"/>
                  </a:lnTo>
                  <a:lnTo>
                    <a:pt x="90" y="342"/>
                  </a:lnTo>
                  <a:lnTo>
                    <a:pt x="84" y="342"/>
                  </a:lnTo>
                  <a:lnTo>
                    <a:pt x="84" y="336"/>
                  </a:lnTo>
                  <a:lnTo>
                    <a:pt x="90" y="336"/>
                  </a:lnTo>
                  <a:lnTo>
                    <a:pt x="90" y="330"/>
                  </a:lnTo>
                  <a:lnTo>
                    <a:pt x="84" y="330"/>
                  </a:lnTo>
                  <a:lnTo>
                    <a:pt x="84" y="324"/>
                  </a:lnTo>
                  <a:lnTo>
                    <a:pt x="78" y="324"/>
                  </a:lnTo>
                  <a:lnTo>
                    <a:pt x="78" y="318"/>
                  </a:lnTo>
                  <a:lnTo>
                    <a:pt x="84" y="318"/>
                  </a:lnTo>
                  <a:lnTo>
                    <a:pt x="84" y="312"/>
                  </a:lnTo>
                  <a:lnTo>
                    <a:pt x="90" y="312"/>
                  </a:lnTo>
                  <a:lnTo>
                    <a:pt x="90" y="306"/>
                  </a:lnTo>
                  <a:lnTo>
                    <a:pt x="90" y="300"/>
                  </a:lnTo>
                  <a:lnTo>
                    <a:pt x="96" y="300"/>
                  </a:lnTo>
                  <a:lnTo>
                    <a:pt x="96" y="294"/>
                  </a:lnTo>
                  <a:lnTo>
                    <a:pt x="96" y="300"/>
                  </a:lnTo>
                  <a:lnTo>
                    <a:pt x="96" y="294"/>
                  </a:lnTo>
                  <a:lnTo>
                    <a:pt x="96" y="288"/>
                  </a:lnTo>
                  <a:lnTo>
                    <a:pt x="96" y="282"/>
                  </a:lnTo>
                  <a:lnTo>
                    <a:pt x="96" y="276"/>
                  </a:lnTo>
                  <a:lnTo>
                    <a:pt x="96" y="270"/>
                  </a:lnTo>
                  <a:lnTo>
                    <a:pt x="90" y="264"/>
                  </a:lnTo>
                  <a:lnTo>
                    <a:pt x="96" y="264"/>
                  </a:lnTo>
                  <a:lnTo>
                    <a:pt x="96" y="258"/>
                  </a:lnTo>
                  <a:lnTo>
                    <a:pt x="90" y="258"/>
                  </a:lnTo>
                  <a:lnTo>
                    <a:pt x="90" y="252"/>
                  </a:lnTo>
                  <a:lnTo>
                    <a:pt x="84" y="252"/>
                  </a:lnTo>
                  <a:lnTo>
                    <a:pt x="78" y="252"/>
                  </a:lnTo>
                  <a:lnTo>
                    <a:pt x="72" y="252"/>
                  </a:lnTo>
                  <a:lnTo>
                    <a:pt x="66" y="252"/>
                  </a:lnTo>
                  <a:lnTo>
                    <a:pt x="60" y="252"/>
                  </a:lnTo>
                  <a:lnTo>
                    <a:pt x="60" y="258"/>
                  </a:lnTo>
                  <a:lnTo>
                    <a:pt x="54" y="258"/>
                  </a:lnTo>
                  <a:lnTo>
                    <a:pt x="48" y="258"/>
                  </a:lnTo>
                  <a:lnTo>
                    <a:pt x="48" y="252"/>
                  </a:lnTo>
                  <a:lnTo>
                    <a:pt x="42" y="252"/>
                  </a:lnTo>
                  <a:lnTo>
                    <a:pt x="42" y="246"/>
                  </a:lnTo>
                  <a:lnTo>
                    <a:pt x="36" y="246"/>
                  </a:lnTo>
                  <a:lnTo>
                    <a:pt x="36" y="240"/>
                  </a:lnTo>
                  <a:lnTo>
                    <a:pt x="30" y="240"/>
                  </a:lnTo>
                  <a:lnTo>
                    <a:pt x="30" y="234"/>
                  </a:lnTo>
                  <a:lnTo>
                    <a:pt x="30" y="228"/>
                  </a:lnTo>
                  <a:lnTo>
                    <a:pt x="30" y="234"/>
                  </a:lnTo>
                  <a:lnTo>
                    <a:pt x="24" y="228"/>
                  </a:lnTo>
                  <a:lnTo>
                    <a:pt x="18" y="228"/>
                  </a:lnTo>
                  <a:lnTo>
                    <a:pt x="18" y="234"/>
                  </a:lnTo>
                  <a:lnTo>
                    <a:pt x="18" y="228"/>
                  </a:lnTo>
                  <a:lnTo>
                    <a:pt x="12" y="228"/>
                  </a:lnTo>
                  <a:lnTo>
                    <a:pt x="12" y="222"/>
                  </a:lnTo>
                  <a:lnTo>
                    <a:pt x="6" y="222"/>
                  </a:lnTo>
                  <a:lnTo>
                    <a:pt x="6" y="216"/>
                  </a:lnTo>
                  <a:lnTo>
                    <a:pt x="12" y="216"/>
                  </a:lnTo>
                  <a:lnTo>
                    <a:pt x="6" y="216"/>
                  </a:lnTo>
                  <a:lnTo>
                    <a:pt x="6" y="210"/>
                  </a:lnTo>
                  <a:lnTo>
                    <a:pt x="6" y="216"/>
                  </a:lnTo>
                  <a:lnTo>
                    <a:pt x="6" y="210"/>
                  </a:lnTo>
                  <a:lnTo>
                    <a:pt x="0" y="210"/>
                  </a:lnTo>
                  <a:lnTo>
                    <a:pt x="6" y="210"/>
                  </a:lnTo>
                  <a:lnTo>
                    <a:pt x="12" y="204"/>
                  </a:lnTo>
                  <a:lnTo>
                    <a:pt x="12" y="198"/>
                  </a:lnTo>
                  <a:lnTo>
                    <a:pt x="12" y="192"/>
                  </a:lnTo>
                  <a:lnTo>
                    <a:pt x="18" y="192"/>
                  </a:lnTo>
                  <a:lnTo>
                    <a:pt x="18" y="186"/>
                  </a:lnTo>
                  <a:lnTo>
                    <a:pt x="18" y="180"/>
                  </a:lnTo>
                  <a:lnTo>
                    <a:pt x="18" y="174"/>
                  </a:lnTo>
                  <a:lnTo>
                    <a:pt x="12" y="174"/>
                  </a:lnTo>
                  <a:lnTo>
                    <a:pt x="12" y="168"/>
                  </a:lnTo>
                  <a:lnTo>
                    <a:pt x="18" y="168"/>
                  </a:lnTo>
                  <a:lnTo>
                    <a:pt x="18" y="162"/>
                  </a:lnTo>
                  <a:lnTo>
                    <a:pt x="24" y="162"/>
                  </a:lnTo>
                  <a:lnTo>
                    <a:pt x="30" y="162"/>
                  </a:lnTo>
                  <a:lnTo>
                    <a:pt x="30" y="156"/>
                  </a:lnTo>
                  <a:lnTo>
                    <a:pt x="36" y="156"/>
                  </a:lnTo>
                  <a:lnTo>
                    <a:pt x="42" y="156"/>
                  </a:lnTo>
                  <a:lnTo>
                    <a:pt x="42" y="150"/>
                  </a:lnTo>
                  <a:lnTo>
                    <a:pt x="36" y="150"/>
                  </a:lnTo>
                  <a:lnTo>
                    <a:pt x="36" y="144"/>
                  </a:lnTo>
                  <a:lnTo>
                    <a:pt x="30" y="144"/>
                  </a:lnTo>
                  <a:lnTo>
                    <a:pt x="30" y="138"/>
                  </a:lnTo>
                  <a:lnTo>
                    <a:pt x="30" y="132"/>
                  </a:lnTo>
                  <a:lnTo>
                    <a:pt x="30" y="126"/>
                  </a:lnTo>
                  <a:lnTo>
                    <a:pt x="36" y="120"/>
                  </a:lnTo>
                  <a:lnTo>
                    <a:pt x="30" y="120"/>
                  </a:lnTo>
                  <a:lnTo>
                    <a:pt x="30" y="114"/>
                  </a:lnTo>
                  <a:lnTo>
                    <a:pt x="30" y="108"/>
                  </a:lnTo>
                  <a:lnTo>
                    <a:pt x="30" y="114"/>
                  </a:lnTo>
                  <a:lnTo>
                    <a:pt x="30" y="108"/>
                  </a:lnTo>
                  <a:lnTo>
                    <a:pt x="30" y="102"/>
                  </a:lnTo>
                  <a:lnTo>
                    <a:pt x="30" y="96"/>
                  </a:lnTo>
                  <a:lnTo>
                    <a:pt x="36" y="96"/>
                  </a:lnTo>
                  <a:lnTo>
                    <a:pt x="36" y="90"/>
                  </a:lnTo>
                  <a:lnTo>
                    <a:pt x="36" y="84"/>
                  </a:lnTo>
                  <a:lnTo>
                    <a:pt x="30" y="84"/>
                  </a:lnTo>
                  <a:lnTo>
                    <a:pt x="30" y="78"/>
                  </a:lnTo>
                  <a:lnTo>
                    <a:pt x="36" y="72"/>
                  </a:lnTo>
                  <a:lnTo>
                    <a:pt x="42" y="72"/>
                  </a:lnTo>
                  <a:lnTo>
                    <a:pt x="42" y="66"/>
                  </a:lnTo>
                  <a:lnTo>
                    <a:pt x="48" y="66"/>
                  </a:lnTo>
                  <a:lnTo>
                    <a:pt x="48" y="60"/>
                  </a:lnTo>
                  <a:lnTo>
                    <a:pt x="54" y="60"/>
                  </a:lnTo>
                  <a:lnTo>
                    <a:pt x="48" y="60"/>
                  </a:lnTo>
                  <a:lnTo>
                    <a:pt x="48" y="54"/>
                  </a:lnTo>
                  <a:lnTo>
                    <a:pt x="42" y="48"/>
                  </a:lnTo>
                  <a:lnTo>
                    <a:pt x="42" y="42"/>
                  </a:lnTo>
                  <a:lnTo>
                    <a:pt x="36" y="36"/>
                  </a:lnTo>
                  <a:lnTo>
                    <a:pt x="30" y="36"/>
                  </a:lnTo>
                  <a:lnTo>
                    <a:pt x="36" y="30"/>
                  </a:lnTo>
                  <a:lnTo>
                    <a:pt x="36" y="24"/>
                  </a:lnTo>
                  <a:lnTo>
                    <a:pt x="30" y="24"/>
                  </a:lnTo>
                  <a:lnTo>
                    <a:pt x="30" y="18"/>
                  </a:lnTo>
                  <a:lnTo>
                    <a:pt x="30" y="12"/>
                  </a:lnTo>
                  <a:lnTo>
                    <a:pt x="24" y="12"/>
                  </a:lnTo>
                  <a:lnTo>
                    <a:pt x="24" y="18"/>
                  </a:lnTo>
                  <a:lnTo>
                    <a:pt x="18" y="18"/>
                  </a:lnTo>
                  <a:lnTo>
                    <a:pt x="18" y="12"/>
                  </a:lnTo>
                  <a:lnTo>
                    <a:pt x="18" y="6"/>
                  </a:lnTo>
                  <a:lnTo>
                    <a:pt x="12" y="6"/>
                  </a:lnTo>
                  <a:lnTo>
                    <a:pt x="12" y="0"/>
                  </a:lnTo>
                  <a:close/>
                </a:path>
              </a:pathLst>
            </a:custGeom>
            <a:solidFill>
              <a:srgbClr val="FFE56F"/>
            </a:solidFill>
            <a:ln w="9525">
              <a:solidFill>
                <a:srgbClr val="808080"/>
              </a:solidFill>
              <a:prstDash val="solid"/>
              <a:round/>
              <a:headEnd/>
              <a:tailEnd/>
            </a:ln>
          </p:spPr>
          <p:txBody>
            <a:bodyPr/>
            <a:lstStyle/>
            <a:p>
              <a:endParaRPr lang="en-US" sz="2400" dirty="0"/>
            </a:p>
          </p:txBody>
        </p:sp>
        <p:grpSp>
          <p:nvGrpSpPr>
            <p:cNvPr id="139" name="Group 71"/>
            <p:cNvGrpSpPr>
              <a:grpSpLocks/>
            </p:cNvGrpSpPr>
            <p:nvPr>
              <p:custDataLst>
                <p:tags r:id="rId14"/>
              </p:custDataLst>
            </p:nvPr>
          </p:nvGrpSpPr>
          <p:grpSpPr bwMode="auto">
            <a:xfrm>
              <a:off x="4804231" y="2495547"/>
              <a:ext cx="305828" cy="302424"/>
              <a:chOff x="4697" y="2040"/>
              <a:chExt cx="341" cy="346"/>
            </a:xfrm>
            <a:solidFill>
              <a:schemeClr val="accent6"/>
            </a:solidFill>
          </p:grpSpPr>
          <p:sp>
            <p:nvSpPr>
              <p:cNvPr id="140" name="Freeform 72"/>
              <p:cNvSpPr>
                <a:spLocks noChangeAspect="1"/>
              </p:cNvSpPr>
              <p:nvPr>
                <p:custDataLst>
                  <p:tags r:id="rId50"/>
                </p:custDataLst>
              </p:nvPr>
            </p:nvSpPr>
            <p:spPr bwMode="auto">
              <a:xfrm>
                <a:off x="4697" y="2040"/>
                <a:ext cx="341" cy="346"/>
              </a:xfrm>
              <a:custGeom>
                <a:avLst/>
                <a:gdLst/>
                <a:ahLst/>
                <a:cxnLst>
                  <a:cxn ang="0">
                    <a:pos x="30" y="168"/>
                  </a:cxn>
                  <a:cxn ang="0">
                    <a:pos x="48" y="150"/>
                  </a:cxn>
                  <a:cxn ang="0">
                    <a:pos x="66" y="120"/>
                  </a:cxn>
                  <a:cxn ang="0">
                    <a:pos x="78" y="108"/>
                  </a:cxn>
                  <a:cxn ang="0">
                    <a:pos x="60" y="90"/>
                  </a:cxn>
                  <a:cxn ang="0">
                    <a:pos x="60" y="72"/>
                  </a:cxn>
                  <a:cxn ang="0">
                    <a:pos x="78" y="60"/>
                  </a:cxn>
                  <a:cxn ang="0">
                    <a:pos x="78" y="36"/>
                  </a:cxn>
                  <a:cxn ang="0">
                    <a:pos x="60" y="12"/>
                  </a:cxn>
                  <a:cxn ang="0">
                    <a:pos x="90" y="0"/>
                  </a:cxn>
                  <a:cxn ang="0">
                    <a:pos x="288" y="30"/>
                  </a:cxn>
                  <a:cxn ang="0">
                    <a:pos x="414" y="96"/>
                  </a:cxn>
                  <a:cxn ang="0">
                    <a:pos x="426" y="132"/>
                  </a:cxn>
                  <a:cxn ang="0">
                    <a:pos x="492" y="192"/>
                  </a:cxn>
                  <a:cxn ang="0">
                    <a:pos x="486" y="198"/>
                  </a:cxn>
                  <a:cxn ang="0">
                    <a:pos x="486" y="210"/>
                  </a:cxn>
                  <a:cxn ang="0">
                    <a:pos x="480" y="228"/>
                  </a:cxn>
                  <a:cxn ang="0">
                    <a:pos x="474" y="264"/>
                  </a:cxn>
                  <a:cxn ang="0">
                    <a:pos x="480" y="270"/>
                  </a:cxn>
                  <a:cxn ang="0">
                    <a:pos x="492" y="282"/>
                  </a:cxn>
                  <a:cxn ang="0">
                    <a:pos x="510" y="300"/>
                  </a:cxn>
                  <a:cxn ang="0">
                    <a:pos x="498" y="312"/>
                  </a:cxn>
                  <a:cxn ang="0">
                    <a:pos x="498" y="336"/>
                  </a:cxn>
                  <a:cxn ang="0">
                    <a:pos x="498" y="354"/>
                  </a:cxn>
                  <a:cxn ang="0">
                    <a:pos x="498" y="384"/>
                  </a:cxn>
                  <a:cxn ang="0">
                    <a:pos x="504" y="390"/>
                  </a:cxn>
                  <a:cxn ang="0">
                    <a:pos x="510" y="402"/>
                  </a:cxn>
                  <a:cxn ang="0">
                    <a:pos x="510" y="402"/>
                  </a:cxn>
                  <a:cxn ang="0">
                    <a:pos x="516" y="426"/>
                  </a:cxn>
                  <a:cxn ang="0">
                    <a:pos x="516" y="444"/>
                  </a:cxn>
                  <a:cxn ang="0">
                    <a:pos x="534" y="456"/>
                  </a:cxn>
                  <a:cxn ang="0">
                    <a:pos x="540" y="462"/>
                  </a:cxn>
                  <a:cxn ang="0">
                    <a:pos x="552" y="462"/>
                  </a:cxn>
                  <a:cxn ang="0">
                    <a:pos x="528" y="486"/>
                  </a:cxn>
                  <a:cxn ang="0">
                    <a:pos x="498" y="504"/>
                  </a:cxn>
                  <a:cxn ang="0">
                    <a:pos x="468" y="510"/>
                  </a:cxn>
                  <a:cxn ang="0">
                    <a:pos x="444" y="510"/>
                  </a:cxn>
                  <a:cxn ang="0">
                    <a:pos x="420" y="522"/>
                  </a:cxn>
                  <a:cxn ang="0">
                    <a:pos x="402" y="528"/>
                  </a:cxn>
                  <a:cxn ang="0">
                    <a:pos x="372" y="522"/>
                  </a:cxn>
                  <a:cxn ang="0">
                    <a:pos x="354" y="528"/>
                  </a:cxn>
                  <a:cxn ang="0">
                    <a:pos x="342" y="522"/>
                  </a:cxn>
                  <a:cxn ang="0">
                    <a:pos x="318" y="522"/>
                  </a:cxn>
                  <a:cxn ang="0">
                    <a:pos x="312" y="522"/>
                  </a:cxn>
                  <a:cxn ang="0">
                    <a:pos x="300" y="522"/>
                  </a:cxn>
                  <a:cxn ang="0">
                    <a:pos x="270" y="504"/>
                  </a:cxn>
                  <a:cxn ang="0">
                    <a:pos x="264" y="474"/>
                  </a:cxn>
                  <a:cxn ang="0">
                    <a:pos x="258" y="444"/>
                  </a:cxn>
                  <a:cxn ang="0">
                    <a:pos x="240" y="420"/>
                  </a:cxn>
                  <a:cxn ang="0">
                    <a:pos x="222" y="426"/>
                  </a:cxn>
                  <a:cxn ang="0">
                    <a:pos x="192" y="420"/>
                  </a:cxn>
                  <a:cxn ang="0">
                    <a:pos x="168" y="408"/>
                  </a:cxn>
                  <a:cxn ang="0">
                    <a:pos x="138" y="402"/>
                  </a:cxn>
                  <a:cxn ang="0">
                    <a:pos x="114" y="390"/>
                  </a:cxn>
                  <a:cxn ang="0">
                    <a:pos x="90" y="378"/>
                  </a:cxn>
                  <a:cxn ang="0">
                    <a:pos x="72" y="348"/>
                  </a:cxn>
                  <a:cxn ang="0">
                    <a:pos x="48" y="300"/>
                  </a:cxn>
                  <a:cxn ang="0">
                    <a:pos x="18" y="264"/>
                  </a:cxn>
                  <a:cxn ang="0">
                    <a:pos x="18" y="228"/>
                  </a:cxn>
                  <a:cxn ang="0">
                    <a:pos x="0" y="192"/>
                  </a:cxn>
                </a:cxnLst>
                <a:rect l="0" t="0" r="r" b="b"/>
                <a:pathLst>
                  <a:path w="552" h="534">
                    <a:moveTo>
                      <a:pt x="6" y="168"/>
                    </a:moveTo>
                    <a:lnTo>
                      <a:pt x="18" y="168"/>
                    </a:lnTo>
                    <a:lnTo>
                      <a:pt x="24" y="168"/>
                    </a:lnTo>
                    <a:lnTo>
                      <a:pt x="24" y="174"/>
                    </a:lnTo>
                    <a:lnTo>
                      <a:pt x="24" y="168"/>
                    </a:lnTo>
                    <a:lnTo>
                      <a:pt x="30" y="168"/>
                    </a:lnTo>
                    <a:lnTo>
                      <a:pt x="30" y="162"/>
                    </a:lnTo>
                    <a:lnTo>
                      <a:pt x="36" y="162"/>
                    </a:lnTo>
                    <a:lnTo>
                      <a:pt x="36" y="156"/>
                    </a:lnTo>
                    <a:lnTo>
                      <a:pt x="42" y="156"/>
                    </a:lnTo>
                    <a:lnTo>
                      <a:pt x="42" y="150"/>
                    </a:lnTo>
                    <a:lnTo>
                      <a:pt x="48" y="150"/>
                    </a:lnTo>
                    <a:lnTo>
                      <a:pt x="48" y="144"/>
                    </a:lnTo>
                    <a:lnTo>
                      <a:pt x="54" y="138"/>
                    </a:lnTo>
                    <a:lnTo>
                      <a:pt x="54" y="132"/>
                    </a:lnTo>
                    <a:lnTo>
                      <a:pt x="60" y="126"/>
                    </a:lnTo>
                    <a:lnTo>
                      <a:pt x="60" y="120"/>
                    </a:lnTo>
                    <a:lnTo>
                      <a:pt x="66" y="120"/>
                    </a:lnTo>
                    <a:lnTo>
                      <a:pt x="72" y="120"/>
                    </a:lnTo>
                    <a:lnTo>
                      <a:pt x="66" y="120"/>
                    </a:lnTo>
                    <a:lnTo>
                      <a:pt x="66" y="114"/>
                    </a:lnTo>
                    <a:lnTo>
                      <a:pt x="72" y="114"/>
                    </a:lnTo>
                    <a:lnTo>
                      <a:pt x="78" y="114"/>
                    </a:lnTo>
                    <a:lnTo>
                      <a:pt x="78" y="108"/>
                    </a:lnTo>
                    <a:lnTo>
                      <a:pt x="78" y="102"/>
                    </a:lnTo>
                    <a:lnTo>
                      <a:pt x="78" y="96"/>
                    </a:lnTo>
                    <a:lnTo>
                      <a:pt x="72" y="96"/>
                    </a:lnTo>
                    <a:lnTo>
                      <a:pt x="66" y="96"/>
                    </a:lnTo>
                    <a:lnTo>
                      <a:pt x="60" y="96"/>
                    </a:lnTo>
                    <a:lnTo>
                      <a:pt x="60" y="90"/>
                    </a:lnTo>
                    <a:lnTo>
                      <a:pt x="54" y="90"/>
                    </a:lnTo>
                    <a:lnTo>
                      <a:pt x="60" y="90"/>
                    </a:lnTo>
                    <a:lnTo>
                      <a:pt x="60" y="84"/>
                    </a:lnTo>
                    <a:lnTo>
                      <a:pt x="54" y="84"/>
                    </a:lnTo>
                    <a:lnTo>
                      <a:pt x="60" y="78"/>
                    </a:lnTo>
                    <a:lnTo>
                      <a:pt x="60" y="72"/>
                    </a:lnTo>
                    <a:lnTo>
                      <a:pt x="66" y="72"/>
                    </a:lnTo>
                    <a:lnTo>
                      <a:pt x="66" y="66"/>
                    </a:lnTo>
                    <a:lnTo>
                      <a:pt x="66" y="72"/>
                    </a:lnTo>
                    <a:lnTo>
                      <a:pt x="72" y="66"/>
                    </a:lnTo>
                    <a:lnTo>
                      <a:pt x="78" y="66"/>
                    </a:lnTo>
                    <a:lnTo>
                      <a:pt x="78" y="60"/>
                    </a:lnTo>
                    <a:lnTo>
                      <a:pt x="78" y="54"/>
                    </a:lnTo>
                    <a:lnTo>
                      <a:pt x="78" y="48"/>
                    </a:lnTo>
                    <a:lnTo>
                      <a:pt x="72" y="48"/>
                    </a:lnTo>
                    <a:lnTo>
                      <a:pt x="72" y="42"/>
                    </a:lnTo>
                    <a:lnTo>
                      <a:pt x="78" y="42"/>
                    </a:lnTo>
                    <a:lnTo>
                      <a:pt x="78" y="36"/>
                    </a:lnTo>
                    <a:lnTo>
                      <a:pt x="78" y="30"/>
                    </a:lnTo>
                    <a:lnTo>
                      <a:pt x="72" y="24"/>
                    </a:lnTo>
                    <a:lnTo>
                      <a:pt x="72" y="18"/>
                    </a:lnTo>
                    <a:lnTo>
                      <a:pt x="66" y="18"/>
                    </a:lnTo>
                    <a:lnTo>
                      <a:pt x="66" y="12"/>
                    </a:lnTo>
                    <a:lnTo>
                      <a:pt x="60" y="12"/>
                    </a:lnTo>
                    <a:lnTo>
                      <a:pt x="60" y="6"/>
                    </a:lnTo>
                    <a:lnTo>
                      <a:pt x="60" y="0"/>
                    </a:lnTo>
                    <a:lnTo>
                      <a:pt x="66" y="0"/>
                    </a:lnTo>
                    <a:lnTo>
                      <a:pt x="72" y="0"/>
                    </a:lnTo>
                    <a:lnTo>
                      <a:pt x="78" y="0"/>
                    </a:lnTo>
                    <a:lnTo>
                      <a:pt x="90" y="0"/>
                    </a:lnTo>
                    <a:lnTo>
                      <a:pt x="96" y="0"/>
                    </a:lnTo>
                    <a:lnTo>
                      <a:pt x="114" y="0"/>
                    </a:lnTo>
                    <a:lnTo>
                      <a:pt x="228" y="0"/>
                    </a:lnTo>
                    <a:lnTo>
                      <a:pt x="234" y="0"/>
                    </a:lnTo>
                    <a:lnTo>
                      <a:pt x="240" y="0"/>
                    </a:lnTo>
                    <a:lnTo>
                      <a:pt x="288" y="30"/>
                    </a:lnTo>
                    <a:lnTo>
                      <a:pt x="324" y="48"/>
                    </a:lnTo>
                    <a:lnTo>
                      <a:pt x="348" y="60"/>
                    </a:lnTo>
                    <a:lnTo>
                      <a:pt x="366" y="72"/>
                    </a:lnTo>
                    <a:lnTo>
                      <a:pt x="384" y="84"/>
                    </a:lnTo>
                    <a:lnTo>
                      <a:pt x="408" y="96"/>
                    </a:lnTo>
                    <a:lnTo>
                      <a:pt x="414" y="96"/>
                    </a:lnTo>
                    <a:lnTo>
                      <a:pt x="420" y="102"/>
                    </a:lnTo>
                    <a:lnTo>
                      <a:pt x="420" y="114"/>
                    </a:lnTo>
                    <a:lnTo>
                      <a:pt x="414" y="120"/>
                    </a:lnTo>
                    <a:lnTo>
                      <a:pt x="414" y="126"/>
                    </a:lnTo>
                    <a:lnTo>
                      <a:pt x="420" y="126"/>
                    </a:lnTo>
                    <a:lnTo>
                      <a:pt x="426" y="132"/>
                    </a:lnTo>
                    <a:lnTo>
                      <a:pt x="432" y="138"/>
                    </a:lnTo>
                    <a:lnTo>
                      <a:pt x="456" y="156"/>
                    </a:lnTo>
                    <a:lnTo>
                      <a:pt x="468" y="162"/>
                    </a:lnTo>
                    <a:lnTo>
                      <a:pt x="492" y="180"/>
                    </a:lnTo>
                    <a:lnTo>
                      <a:pt x="492" y="186"/>
                    </a:lnTo>
                    <a:lnTo>
                      <a:pt x="492" y="192"/>
                    </a:lnTo>
                    <a:lnTo>
                      <a:pt x="486" y="192"/>
                    </a:lnTo>
                    <a:lnTo>
                      <a:pt x="492" y="192"/>
                    </a:lnTo>
                    <a:lnTo>
                      <a:pt x="492" y="198"/>
                    </a:lnTo>
                    <a:lnTo>
                      <a:pt x="486" y="198"/>
                    </a:lnTo>
                    <a:lnTo>
                      <a:pt x="492" y="198"/>
                    </a:lnTo>
                    <a:lnTo>
                      <a:pt x="486" y="198"/>
                    </a:lnTo>
                    <a:lnTo>
                      <a:pt x="486" y="204"/>
                    </a:lnTo>
                    <a:lnTo>
                      <a:pt x="486" y="198"/>
                    </a:lnTo>
                    <a:lnTo>
                      <a:pt x="492" y="198"/>
                    </a:lnTo>
                    <a:lnTo>
                      <a:pt x="492" y="204"/>
                    </a:lnTo>
                    <a:lnTo>
                      <a:pt x="486" y="204"/>
                    </a:lnTo>
                    <a:lnTo>
                      <a:pt x="486" y="210"/>
                    </a:lnTo>
                    <a:lnTo>
                      <a:pt x="486" y="216"/>
                    </a:lnTo>
                    <a:lnTo>
                      <a:pt x="480" y="216"/>
                    </a:lnTo>
                    <a:lnTo>
                      <a:pt x="480" y="222"/>
                    </a:lnTo>
                    <a:lnTo>
                      <a:pt x="486" y="222"/>
                    </a:lnTo>
                    <a:lnTo>
                      <a:pt x="480" y="222"/>
                    </a:lnTo>
                    <a:lnTo>
                      <a:pt x="480" y="228"/>
                    </a:lnTo>
                    <a:lnTo>
                      <a:pt x="480" y="234"/>
                    </a:lnTo>
                    <a:lnTo>
                      <a:pt x="474" y="240"/>
                    </a:lnTo>
                    <a:lnTo>
                      <a:pt x="474" y="246"/>
                    </a:lnTo>
                    <a:lnTo>
                      <a:pt x="474" y="252"/>
                    </a:lnTo>
                    <a:lnTo>
                      <a:pt x="474" y="258"/>
                    </a:lnTo>
                    <a:lnTo>
                      <a:pt x="474" y="264"/>
                    </a:lnTo>
                    <a:lnTo>
                      <a:pt x="474" y="270"/>
                    </a:lnTo>
                    <a:lnTo>
                      <a:pt x="474" y="264"/>
                    </a:lnTo>
                    <a:lnTo>
                      <a:pt x="474" y="270"/>
                    </a:lnTo>
                    <a:lnTo>
                      <a:pt x="474" y="264"/>
                    </a:lnTo>
                    <a:lnTo>
                      <a:pt x="474" y="270"/>
                    </a:lnTo>
                    <a:lnTo>
                      <a:pt x="480" y="270"/>
                    </a:lnTo>
                    <a:lnTo>
                      <a:pt x="486" y="270"/>
                    </a:lnTo>
                    <a:lnTo>
                      <a:pt x="480" y="270"/>
                    </a:lnTo>
                    <a:lnTo>
                      <a:pt x="486" y="270"/>
                    </a:lnTo>
                    <a:lnTo>
                      <a:pt x="486" y="276"/>
                    </a:lnTo>
                    <a:lnTo>
                      <a:pt x="492" y="276"/>
                    </a:lnTo>
                    <a:lnTo>
                      <a:pt x="492" y="282"/>
                    </a:lnTo>
                    <a:lnTo>
                      <a:pt x="498" y="282"/>
                    </a:lnTo>
                    <a:lnTo>
                      <a:pt x="498" y="288"/>
                    </a:lnTo>
                    <a:lnTo>
                      <a:pt x="504" y="288"/>
                    </a:lnTo>
                    <a:lnTo>
                      <a:pt x="504" y="294"/>
                    </a:lnTo>
                    <a:lnTo>
                      <a:pt x="510" y="294"/>
                    </a:lnTo>
                    <a:lnTo>
                      <a:pt x="510" y="300"/>
                    </a:lnTo>
                    <a:lnTo>
                      <a:pt x="510" y="306"/>
                    </a:lnTo>
                    <a:lnTo>
                      <a:pt x="504" y="306"/>
                    </a:lnTo>
                    <a:lnTo>
                      <a:pt x="504" y="312"/>
                    </a:lnTo>
                    <a:lnTo>
                      <a:pt x="504" y="306"/>
                    </a:lnTo>
                    <a:lnTo>
                      <a:pt x="504" y="312"/>
                    </a:lnTo>
                    <a:lnTo>
                      <a:pt x="498" y="312"/>
                    </a:lnTo>
                    <a:lnTo>
                      <a:pt x="498" y="318"/>
                    </a:lnTo>
                    <a:lnTo>
                      <a:pt x="498" y="312"/>
                    </a:lnTo>
                    <a:lnTo>
                      <a:pt x="498" y="318"/>
                    </a:lnTo>
                    <a:lnTo>
                      <a:pt x="498" y="324"/>
                    </a:lnTo>
                    <a:lnTo>
                      <a:pt x="498" y="330"/>
                    </a:lnTo>
                    <a:lnTo>
                      <a:pt x="498" y="336"/>
                    </a:lnTo>
                    <a:lnTo>
                      <a:pt x="504" y="336"/>
                    </a:lnTo>
                    <a:lnTo>
                      <a:pt x="504" y="342"/>
                    </a:lnTo>
                    <a:lnTo>
                      <a:pt x="504" y="348"/>
                    </a:lnTo>
                    <a:lnTo>
                      <a:pt x="504" y="354"/>
                    </a:lnTo>
                    <a:lnTo>
                      <a:pt x="498" y="360"/>
                    </a:lnTo>
                    <a:lnTo>
                      <a:pt x="498" y="354"/>
                    </a:lnTo>
                    <a:lnTo>
                      <a:pt x="498" y="360"/>
                    </a:lnTo>
                    <a:lnTo>
                      <a:pt x="498" y="366"/>
                    </a:lnTo>
                    <a:lnTo>
                      <a:pt x="498" y="372"/>
                    </a:lnTo>
                    <a:lnTo>
                      <a:pt x="498" y="378"/>
                    </a:lnTo>
                    <a:lnTo>
                      <a:pt x="504" y="384"/>
                    </a:lnTo>
                    <a:lnTo>
                      <a:pt x="498" y="384"/>
                    </a:lnTo>
                    <a:lnTo>
                      <a:pt x="504" y="384"/>
                    </a:lnTo>
                    <a:lnTo>
                      <a:pt x="504" y="390"/>
                    </a:lnTo>
                    <a:lnTo>
                      <a:pt x="510" y="390"/>
                    </a:lnTo>
                    <a:lnTo>
                      <a:pt x="510" y="396"/>
                    </a:lnTo>
                    <a:lnTo>
                      <a:pt x="510" y="390"/>
                    </a:lnTo>
                    <a:lnTo>
                      <a:pt x="504" y="390"/>
                    </a:lnTo>
                    <a:lnTo>
                      <a:pt x="504" y="396"/>
                    </a:lnTo>
                    <a:lnTo>
                      <a:pt x="510" y="390"/>
                    </a:lnTo>
                    <a:lnTo>
                      <a:pt x="510" y="396"/>
                    </a:lnTo>
                    <a:lnTo>
                      <a:pt x="504" y="396"/>
                    </a:lnTo>
                    <a:lnTo>
                      <a:pt x="510" y="396"/>
                    </a:lnTo>
                    <a:lnTo>
                      <a:pt x="510" y="402"/>
                    </a:lnTo>
                    <a:lnTo>
                      <a:pt x="504" y="402"/>
                    </a:lnTo>
                    <a:lnTo>
                      <a:pt x="510" y="402"/>
                    </a:lnTo>
                    <a:lnTo>
                      <a:pt x="510" y="396"/>
                    </a:lnTo>
                    <a:lnTo>
                      <a:pt x="510" y="402"/>
                    </a:lnTo>
                    <a:lnTo>
                      <a:pt x="516" y="402"/>
                    </a:lnTo>
                    <a:lnTo>
                      <a:pt x="510" y="402"/>
                    </a:lnTo>
                    <a:lnTo>
                      <a:pt x="516" y="408"/>
                    </a:lnTo>
                    <a:lnTo>
                      <a:pt x="516" y="414"/>
                    </a:lnTo>
                    <a:lnTo>
                      <a:pt x="510" y="414"/>
                    </a:lnTo>
                    <a:lnTo>
                      <a:pt x="510" y="420"/>
                    </a:lnTo>
                    <a:lnTo>
                      <a:pt x="516" y="420"/>
                    </a:lnTo>
                    <a:lnTo>
                      <a:pt x="516" y="426"/>
                    </a:lnTo>
                    <a:lnTo>
                      <a:pt x="522" y="432"/>
                    </a:lnTo>
                    <a:lnTo>
                      <a:pt x="516" y="432"/>
                    </a:lnTo>
                    <a:lnTo>
                      <a:pt x="522" y="432"/>
                    </a:lnTo>
                    <a:lnTo>
                      <a:pt x="522" y="438"/>
                    </a:lnTo>
                    <a:lnTo>
                      <a:pt x="522" y="444"/>
                    </a:lnTo>
                    <a:lnTo>
                      <a:pt x="516" y="444"/>
                    </a:lnTo>
                    <a:lnTo>
                      <a:pt x="522" y="444"/>
                    </a:lnTo>
                    <a:lnTo>
                      <a:pt x="528" y="444"/>
                    </a:lnTo>
                    <a:lnTo>
                      <a:pt x="528" y="450"/>
                    </a:lnTo>
                    <a:lnTo>
                      <a:pt x="534" y="450"/>
                    </a:lnTo>
                    <a:lnTo>
                      <a:pt x="528" y="456"/>
                    </a:lnTo>
                    <a:lnTo>
                      <a:pt x="534" y="456"/>
                    </a:lnTo>
                    <a:lnTo>
                      <a:pt x="534" y="450"/>
                    </a:lnTo>
                    <a:lnTo>
                      <a:pt x="534" y="456"/>
                    </a:lnTo>
                    <a:lnTo>
                      <a:pt x="540" y="456"/>
                    </a:lnTo>
                    <a:lnTo>
                      <a:pt x="540" y="462"/>
                    </a:lnTo>
                    <a:lnTo>
                      <a:pt x="540" y="456"/>
                    </a:lnTo>
                    <a:lnTo>
                      <a:pt x="540" y="462"/>
                    </a:lnTo>
                    <a:lnTo>
                      <a:pt x="546" y="462"/>
                    </a:lnTo>
                    <a:lnTo>
                      <a:pt x="546" y="456"/>
                    </a:lnTo>
                    <a:lnTo>
                      <a:pt x="540" y="456"/>
                    </a:lnTo>
                    <a:lnTo>
                      <a:pt x="546" y="456"/>
                    </a:lnTo>
                    <a:lnTo>
                      <a:pt x="546" y="462"/>
                    </a:lnTo>
                    <a:lnTo>
                      <a:pt x="552" y="462"/>
                    </a:lnTo>
                    <a:lnTo>
                      <a:pt x="552" y="468"/>
                    </a:lnTo>
                    <a:lnTo>
                      <a:pt x="552" y="474"/>
                    </a:lnTo>
                    <a:lnTo>
                      <a:pt x="546" y="474"/>
                    </a:lnTo>
                    <a:lnTo>
                      <a:pt x="540" y="480"/>
                    </a:lnTo>
                    <a:lnTo>
                      <a:pt x="534" y="486"/>
                    </a:lnTo>
                    <a:lnTo>
                      <a:pt x="528" y="486"/>
                    </a:lnTo>
                    <a:lnTo>
                      <a:pt x="522" y="492"/>
                    </a:lnTo>
                    <a:lnTo>
                      <a:pt x="516" y="492"/>
                    </a:lnTo>
                    <a:lnTo>
                      <a:pt x="510" y="492"/>
                    </a:lnTo>
                    <a:lnTo>
                      <a:pt x="510" y="498"/>
                    </a:lnTo>
                    <a:lnTo>
                      <a:pt x="504" y="498"/>
                    </a:lnTo>
                    <a:lnTo>
                      <a:pt x="498" y="504"/>
                    </a:lnTo>
                    <a:lnTo>
                      <a:pt x="492" y="504"/>
                    </a:lnTo>
                    <a:lnTo>
                      <a:pt x="486" y="504"/>
                    </a:lnTo>
                    <a:lnTo>
                      <a:pt x="480" y="504"/>
                    </a:lnTo>
                    <a:lnTo>
                      <a:pt x="474" y="504"/>
                    </a:lnTo>
                    <a:lnTo>
                      <a:pt x="474" y="510"/>
                    </a:lnTo>
                    <a:lnTo>
                      <a:pt x="468" y="510"/>
                    </a:lnTo>
                    <a:lnTo>
                      <a:pt x="462" y="510"/>
                    </a:lnTo>
                    <a:lnTo>
                      <a:pt x="462" y="516"/>
                    </a:lnTo>
                    <a:lnTo>
                      <a:pt x="456" y="516"/>
                    </a:lnTo>
                    <a:lnTo>
                      <a:pt x="450" y="516"/>
                    </a:lnTo>
                    <a:lnTo>
                      <a:pt x="450" y="510"/>
                    </a:lnTo>
                    <a:lnTo>
                      <a:pt x="444" y="510"/>
                    </a:lnTo>
                    <a:lnTo>
                      <a:pt x="438" y="510"/>
                    </a:lnTo>
                    <a:lnTo>
                      <a:pt x="432" y="510"/>
                    </a:lnTo>
                    <a:lnTo>
                      <a:pt x="426" y="510"/>
                    </a:lnTo>
                    <a:lnTo>
                      <a:pt x="426" y="516"/>
                    </a:lnTo>
                    <a:lnTo>
                      <a:pt x="426" y="522"/>
                    </a:lnTo>
                    <a:lnTo>
                      <a:pt x="420" y="522"/>
                    </a:lnTo>
                    <a:lnTo>
                      <a:pt x="420" y="528"/>
                    </a:lnTo>
                    <a:lnTo>
                      <a:pt x="414" y="528"/>
                    </a:lnTo>
                    <a:lnTo>
                      <a:pt x="408" y="528"/>
                    </a:lnTo>
                    <a:lnTo>
                      <a:pt x="408" y="534"/>
                    </a:lnTo>
                    <a:lnTo>
                      <a:pt x="402" y="534"/>
                    </a:lnTo>
                    <a:lnTo>
                      <a:pt x="402" y="528"/>
                    </a:lnTo>
                    <a:lnTo>
                      <a:pt x="396" y="528"/>
                    </a:lnTo>
                    <a:lnTo>
                      <a:pt x="390" y="528"/>
                    </a:lnTo>
                    <a:lnTo>
                      <a:pt x="384" y="522"/>
                    </a:lnTo>
                    <a:lnTo>
                      <a:pt x="384" y="528"/>
                    </a:lnTo>
                    <a:lnTo>
                      <a:pt x="378" y="528"/>
                    </a:lnTo>
                    <a:lnTo>
                      <a:pt x="372" y="522"/>
                    </a:lnTo>
                    <a:lnTo>
                      <a:pt x="372" y="528"/>
                    </a:lnTo>
                    <a:lnTo>
                      <a:pt x="366" y="528"/>
                    </a:lnTo>
                    <a:lnTo>
                      <a:pt x="366" y="534"/>
                    </a:lnTo>
                    <a:lnTo>
                      <a:pt x="360" y="534"/>
                    </a:lnTo>
                    <a:lnTo>
                      <a:pt x="360" y="528"/>
                    </a:lnTo>
                    <a:lnTo>
                      <a:pt x="354" y="528"/>
                    </a:lnTo>
                    <a:lnTo>
                      <a:pt x="348" y="528"/>
                    </a:lnTo>
                    <a:lnTo>
                      <a:pt x="348" y="534"/>
                    </a:lnTo>
                    <a:lnTo>
                      <a:pt x="348" y="528"/>
                    </a:lnTo>
                    <a:lnTo>
                      <a:pt x="342" y="534"/>
                    </a:lnTo>
                    <a:lnTo>
                      <a:pt x="342" y="528"/>
                    </a:lnTo>
                    <a:lnTo>
                      <a:pt x="342" y="522"/>
                    </a:lnTo>
                    <a:lnTo>
                      <a:pt x="336" y="522"/>
                    </a:lnTo>
                    <a:lnTo>
                      <a:pt x="330" y="522"/>
                    </a:lnTo>
                    <a:lnTo>
                      <a:pt x="330" y="516"/>
                    </a:lnTo>
                    <a:lnTo>
                      <a:pt x="324" y="516"/>
                    </a:lnTo>
                    <a:lnTo>
                      <a:pt x="324" y="522"/>
                    </a:lnTo>
                    <a:lnTo>
                      <a:pt x="318" y="522"/>
                    </a:lnTo>
                    <a:lnTo>
                      <a:pt x="318" y="528"/>
                    </a:lnTo>
                    <a:lnTo>
                      <a:pt x="318" y="522"/>
                    </a:lnTo>
                    <a:lnTo>
                      <a:pt x="312" y="528"/>
                    </a:lnTo>
                    <a:lnTo>
                      <a:pt x="312" y="522"/>
                    </a:lnTo>
                    <a:lnTo>
                      <a:pt x="312" y="528"/>
                    </a:lnTo>
                    <a:lnTo>
                      <a:pt x="312" y="522"/>
                    </a:lnTo>
                    <a:lnTo>
                      <a:pt x="306" y="522"/>
                    </a:lnTo>
                    <a:lnTo>
                      <a:pt x="306" y="528"/>
                    </a:lnTo>
                    <a:lnTo>
                      <a:pt x="306" y="522"/>
                    </a:lnTo>
                    <a:lnTo>
                      <a:pt x="306" y="528"/>
                    </a:lnTo>
                    <a:lnTo>
                      <a:pt x="306" y="522"/>
                    </a:lnTo>
                    <a:lnTo>
                      <a:pt x="300" y="522"/>
                    </a:lnTo>
                    <a:lnTo>
                      <a:pt x="282" y="522"/>
                    </a:lnTo>
                    <a:lnTo>
                      <a:pt x="282" y="516"/>
                    </a:lnTo>
                    <a:lnTo>
                      <a:pt x="276" y="516"/>
                    </a:lnTo>
                    <a:lnTo>
                      <a:pt x="276" y="510"/>
                    </a:lnTo>
                    <a:lnTo>
                      <a:pt x="270" y="510"/>
                    </a:lnTo>
                    <a:lnTo>
                      <a:pt x="270" y="504"/>
                    </a:lnTo>
                    <a:lnTo>
                      <a:pt x="264" y="504"/>
                    </a:lnTo>
                    <a:lnTo>
                      <a:pt x="264" y="498"/>
                    </a:lnTo>
                    <a:lnTo>
                      <a:pt x="264" y="492"/>
                    </a:lnTo>
                    <a:lnTo>
                      <a:pt x="264" y="486"/>
                    </a:lnTo>
                    <a:lnTo>
                      <a:pt x="264" y="480"/>
                    </a:lnTo>
                    <a:lnTo>
                      <a:pt x="264" y="474"/>
                    </a:lnTo>
                    <a:lnTo>
                      <a:pt x="264" y="468"/>
                    </a:lnTo>
                    <a:lnTo>
                      <a:pt x="264" y="462"/>
                    </a:lnTo>
                    <a:lnTo>
                      <a:pt x="264" y="456"/>
                    </a:lnTo>
                    <a:lnTo>
                      <a:pt x="258" y="450"/>
                    </a:lnTo>
                    <a:lnTo>
                      <a:pt x="264" y="450"/>
                    </a:lnTo>
                    <a:lnTo>
                      <a:pt x="258" y="444"/>
                    </a:lnTo>
                    <a:lnTo>
                      <a:pt x="252" y="438"/>
                    </a:lnTo>
                    <a:lnTo>
                      <a:pt x="252" y="432"/>
                    </a:lnTo>
                    <a:lnTo>
                      <a:pt x="246" y="432"/>
                    </a:lnTo>
                    <a:lnTo>
                      <a:pt x="246" y="426"/>
                    </a:lnTo>
                    <a:lnTo>
                      <a:pt x="240" y="426"/>
                    </a:lnTo>
                    <a:lnTo>
                      <a:pt x="240" y="420"/>
                    </a:lnTo>
                    <a:lnTo>
                      <a:pt x="234" y="420"/>
                    </a:lnTo>
                    <a:lnTo>
                      <a:pt x="234" y="426"/>
                    </a:lnTo>
                    <a:lnTo>
                      <a:pt x="234" y="432"/>
                    </a:lnTo>
                    <a:lnTo>
                      <a:pt x="228" y="432"/>
                    </a:lnTo>
                    <a:lnTo>
                      <a:pt x="228" y="426"/>
                    </a:lnTo>
                    <a:lnTo>
                      <a:pt x="222" y="426"/>
                    </a:lnTo>
                    <a:lnTo>
                      <a:pt x="216" y="426"/>
                    </a:lnTo>
                    <a:lnTo>
                      <a:pt x="210" y="426"/>
                    </a:lnTo>
                    <a:lnTo>
                      <a:pt x="204" y="426"/>
                    </a:lnTo>
                    <a:lnTo>
                      <a:pt x="204" y="420"/>
                    </a:lnTo>
                    <a:lnTo>
                      <a:pt x="198" y="420"/>
                    </a:lnTo>
                    <a:lnTo>
                      <a:pt x="192" y="420"/>
                    </a:lnTo>
                    <a:lnTo>
                      <a:pt x="186" y="420"/>
                    </a:lnTo>
                    <a:lnTo>
                      <a:pt x="186" y="414"/>
                    </a:lnTo>
                    <a:lnTo>
                      <a:pt x="180" y="414"/>
                    </a:lnTo>
                    <a:lnTo>
                      <a:pt x="174" y="414"/>
                    </a:lnTo>
                    <a:lnTo>
                      <a:pt x="174" y="408"/>
                    </a:lnTo>
                    <a:lnTo>
                      <a:pt x="168" y="408"/>
                    </a:lnTo>
                    <a:lnTo>
                      <a:pt x="162" y="408"/>
                    </a:lnTo>
                    <a:lnTo>
                      <a:pt x="162" y="402"/>
                    </a:lnTo>
                    <a:lnTo>
                      <a:pt x="156" y="402"/>
                    </a:lnTo>
                    <a:lnTo>
                      <a:pt x="150" y="402"/>
                    </a:lnTo>
                    <a:lnTo>
                      <a:pt x="144" y="402"/>
                    </a:lnTo>
                    <a:lnTo>
                      <a:pt x="138" y="402"/>
                    </a:lnTo>
                    <a:lnTo>
                      <a:pt x="132" y="402"/>
                    </a:lnTo>
                    <a:lnTo>
                      <a:pt x="132" y="396"/>
                    </a:lnTo>
                    <a:lnTo>
                      <a:pt x="132" y="390"/>
                    </a:lnTo>
                    <a:lnTo>
                      <a:pt x="126" y="390"/>
                    </a:lnTo>
                    <a:lnTo>
                      <a:pt x="120" y="390"/>
                    </a:lnTo>
                    <a:lnTo>
                      <a:pt x="114" y="390"/>
                    </a:lnTo>
                    <a:lnTo>
                      <a:pt x="114" y="384"/>
                    </a:lnTo>
                    <a:lnTo>
                      <a:pt x="114" y="378"/>
                    </a:lnTo>
                    <a:lnTo>
                      <a:pt x="108" y="378"/>
                    </a:lnTo>
                    <a:lnTo>
                      <a:pt x="102" y="378"/>
                    </a:lnTo>
                    <a:lnTo>
                      <a:pt x="96" y="378"/>
                    </a:lnTo>
                    <a:lnTo>
                      <a:pt x="90" y="378"/>
                    </a:lnTo>
                    <a:lnTo>
                      <a:pt x="84" y="378"/>
                    </a:lnTo>
                    <a:lnTo>
                      <a:pt x="78" y="366"/>
                    </a:lnTo>
                    <a:lnTo>
                      <a:pt x="78" y="360"/>
                    </a:lnTo>
                    <a:lnTo>
                      <a:pt x="72" y="360"/>
                    </a:lnTo>
                    <a:lnTo>
                      <a:pt x="72" y="354"/>
                    </a:lnTo>
                    <a:lnTo>
                      <a:pt x="72" y="348"/>
                    </a:lnTo>
                    <a:lnTo>
                      <a:pt x="66" y="348"/>
                    </a:lnTo>
                    <a:lnTo>
                      <a:pt x="66" y="342"/>
                    </a:lnTo>
                    <a:lnTo>
                      <a:pt x="60" y="330"/>
                    </a:lnTo>
                    <a:lnTo>
                      <a:pt x="54" y="318"/>
                    </a:lnTo>
                    <a:lnTo>
                      <a:pt x="54" y="312"/>
                    </a:lnTo>
                    <a:lnTo>
                      <a:pt x="48" y="300"/>
                    </a:lnTo>
                    <a:lnTo>
                      <a:pt x="42" y="294"/>
                    </a:lnTo>
                    <a:lnTo>
                      <a:pt x="42" y="288"/>
                    </a:lnTo>
                    <a:lnTo>
                      <a:pt x="30" y="282"/>
                    </a:lnTo>
                    <a:lnTo>
                      <a:pt x="24" y="276"/>
                    </a:lnTo>
                    <a:lnTo>
                      <a:pt x="18" y="270"/>
                    </a:lnTo>
                    <a:lnTo>
                      <a:pt x="18" y="264"/>
                    </a:lnTo>
                    <a:lnTo>
                      <a:pt x="18" y="258"/>
                    </a:lnTo>
                    <a:lnTo>
                      <a:pt x="12" y="252"/>
                    </a:lnTo>
                    <a:lnTo>
                      <a:pt x="12" y="246"/>
                    </a:lnTo>
                    <a:lnTo>
                      <a:pt x="18" y="240"/>
                    </a:lnTo>
                    <a:lnTo>
                      <a:pt x="18" y="234"/>
                    </a:lnTo>
                    <a:lnTo>
                      <a:pt x="18" y="228"/>
                    </a:lnTo>
                    <a:lnTo>
                      <a:pt x="12" y="228"/>
                    </a:lnTo>
                    <a:lnTo>
                      <a:pt x="12" y="216"/>
                    </a:lnTo>
                    <a:lnTo>
                      <a:pt x="6" y="210"/>
                    </a:lnTo>
                    <a:lnTo>
                      <a:pt x="6" y="204"/>
                    </a:lnTo>
                    <a:lnTo>
                      <a:pt x="6" y="198"/>
                    </a:lnTo>
                    <a:lnTo>
                      <a:pt x="0" y="192"/>
                    </a:lnTo>
                    <a:lnTo>
                      <a:pt x="0" y="186"/>
                    </a:lnTo>
                    <a:lnTo>
                      <a:pt x="0" y="180"/>
                    </a:lnTo>
                    <a:lnTo>
                      <a:pt x="6" y="174"/>
                    </a:lnTo>
                    <a:lnTo>
                      <a:pt x="6" y="168"/>
                    </a:lnTo>
                    <a:close/>
                  </a:path>
                </a:pathLst>
              </a:custGeom>
              <a:grpFill/>
              <a:ln w="9525">
                <a:solidFill>
                  <a:schemeClr val="bg1"/>
                </a:solidFill>
                <a:prstDash val="solid"/>
                <a:round/>
                <a:headEnd/>
                <a:tailEnd/>
              </a:ln>
            </p:spPr>
            <p:txBody>
              <a:bodyPr/>
              <a:lstStyle/>
              <a:p>
                <a:endParaRPr lang="en-US" sz="2400" dirty="0"/>
              </a:p>
            </p:txBody>
          </p:sp>
          <p:sp>
            <p:nvSpPr>
              <p:cNvPr id="141" name="Freeform 73"/>
              <p:cNvSpPr>
                <a:spLocks noChangeAspect="1"/>
              </p:cNvSpPr>
              <p:nvPr>
                <p:custDataLst>
                  <p:tags r:id="rId51"/>
                </p:custDataLst>
              </p:nvPr>
            </p:nvSpPr>
            <p:spPr bwMode="auto">
              <a:xfrm>
                <a:off x="5013" y="2253"/>
                <a:ext cx="10" cy="12"/>
              </a:xfrm>
              <a:custGeom>
                <a:avLst/>
                <a:gdLst/>
                <a:ahLst/>
                <a:cxnLst>
                  <a:cxn ang="0">
                    <a:pos x="12" y="6"/>
                  </a:cxn>
                  <a:cxn ang="0">
                    <a:pos x="18" y="6"/>
                  </a:cxn>
                  <a:cxn ang="0">
                    <a:pos x="12" y="6"/>
                  </a:cxn>
                  <a:cxn ang="0">
                    <a:pos x="18" y="0"/>
                  </a:cxn>
                  <a:cxn ang="0">
                    <a:pos x="18" y="6"/>
                  </a:cxn>
                  <a:cxn ang="0">
                    <a:pos x="12" y="12"/>
                  </a:cxn>
                  <a:cxn ang="0">
                    <a:pos x="18" y="12"/>
                  </a:cxn>
                  <a:cxn ang="0">
                    <a:pos x="12" y="12"/>
                  </a:cxn>
                  <a:cxn ang="0">
                    <a:pos x="6" y="12"/>
                  </a:cxn>
                  <a:cxn ang="0">
                    <a:pos x="12" y="18"/>
                  </a:cxn>
                  <a:cxn ang="0">
                    <a:pos x="6" y="18"/>
                  </a:cxn>
                  <a:cxn ang="0">
                    <a:pos x="0" y="12"/>
                  </a:cxn>
                  <a:cxn ang="0">
                    <a:pos x="6" y="12"/>
                  </a:cxn>
                  <a:cxn ang="0">
                    <a:pos x="6" y="6"/>
                  </a:cxn>
                  <a:cxn ang="0">
                    <a:pos x="6" y="12"/>
                  </a:cxn>
                  <a:cxn ang="0">
                    <a:pos x="6" y="6"/>
                  </a:cxn>
                  <a:cxn ang="0">
                    <a:pos x="12" y="6"/>
                  </a:cxn>
                </a:cxnLst>
                <a:rect l="0" t="0" r="r" b="b"/>
                <a:pathLst>
                  <a:path w="18" h="18">
                    <a:moveTo>
                      <a:pt x="12" y="6"/>
                    </a:moveTo>
                    <a:lnTo>
                      <a:pt x="18" y="6"/>
                    </a:lnTo>
                    <a:lnTo>
                      <a:pt x="12" y="6"/>
                    </a:lnTo>
                    <a:lnTo>
                      <a:pt x="18" y="0"/>
                    </a:lnTo>
                    <a:lnTo>
                      <a:pt x="18" y="6"/>
                    </a:lnTo>
                    <a:lnTo>
                      <a:pt x="12" y="12"/>
                    </a:lnTo>
                    <a:lnTo>
                      <a:pt x="18" y="12"/>
                    </a:lnTo>
                    <a:lnTo>
                      <a:pt x="12" y="12"/>
                    </a:lnTo>
                    <a:lnTo>
                      <a:pt x="6" y="12"/>
                    </a:lnTo>
                    <a:lnTo>
                      <a:pt x="12" y="18"/>
                    </a:lnTo>
                    <a:lnTo>
                      <a:pt x="6" y="18"/>
                    </a:lnTo>
                    <a:lnTo>
                      <a:pt x="0" y="12"/>
                    </a:lnTo>
                    <a:lnTo>
                      <a:pt x="6" y="12"/>
                    </a:lnTo>
                    <a:lnTo>
                      <a:pt x="6" y="6"/>
                    </a:lnTo>
                    <a:lnTo>
                      <a:pt x="6" y="12"/>
                    </a:lnTo>
                    <a:lnTo>
                      <a:pt x="6" y="6"/>
                    </a:lnTo>
                    <a:lnTo>
                      <a:pt x="12" y="6"/>
                    </a:lnTo>
                    <a:close/>
                  </a:path>
                </a:pathLst>
              </a:custGeom>
              <a:grpFill/>
              <a:ln w="9525">
                <a:solidFill>
                  <a:schemeClr val="bg1"/>
                </a:solidFill>
                <a:prstDash val="solid"/>
                <a:round/>
                <a:headEnd/>
                <a:tailEnd/>
              </a:ln>
            </p:spPr>
            <p:txBody>
              <a:bodyPr/>
              <a:lstStyle/>
              <a:p>
                <a:endParaRPr lang="en-US" sz="2400" dirty="0"/>
              </a:p>
            </p:txBody>
          </p:sp>
          <p:sp>
            <p:nvSpPr>
              <p:cNvPr id="142" name="Freeform 74"/>
              <p:cNvSpPr>
                <a:spLocks noChangeAspect="1"/>
              </p:cNvSpPr>
              <p:nvPr>
                <p:custDataLst>
                  <p:tags r:id="rId52"/>
                </p:custDataLst>
              </p:nvPr>
            </p:nvSpPr>
            <p:spPr bwMode="auto">
              <a:xfrm>
                <a:off x="5016" y="2164"/>
                <a:ext cx="7" cy="19"/>
              </a:xfrm>
              <a:custGeom>
                <a:avLst/>
                <a:gdLst/>
                <a:ahLst/>
                <a:cxnLst>
                  <a:cxn ang="0">
                    <a:pos x="12" y="6"/>
                  </a:cxn>
                  <a:cxn ang="0">
                    <a:pos x="6" y="6"/>
                  </a:cxn>
                  <a:cxn ang="0">
                    <a:pos x="6" y="12"/>
                  </a:cxn>
                  <a:cxn ang="0">
                    <a:pos x="12" y="12"/>
                  </a:cxn>
                  <a:cxn ang="0">
                    <a:pos x="12" y="18"/>
                  </a:cxn>
                  <a:cxn ang="0">
                    <a:pos x="6" y="18"/>
                  </a:cxn>
                  <a:cxn ang="0">
                    <a:pos x="6" y="24"/>
                  </a:cxn>
                  <a:cxn ang="0">
                    <a:pos x="6" y="30"/>
                  </a:cxn>
                  <a:cxn ang="0">
                    <a:pos x="6" y="24"/>
                  </a:cxn>
                  <a:cxn ang="0">
                    <a:pos x="0" y="24"/>
                  </a:cxn>
                  <a:cxn ang="0">
                    <a:pos x="0" y="30"/>
                  </a:cxn>
                  <a:cxn ang="0">
                    <a:pos x="0" y="24"/>
                  </a:cxn>
                  <a:cxn ang="0">
                    <a:pos x="0" y="30"/>
                  </a:cxn>
                  <a:cxn ang="0">
                    <a:pos x="0" y="24"/>
                  </a:cxn>
                  <a:cxn ang="0">
                    <a:pos x="0" y="18"/>
                  </a:cxn>
                  <a:cxn ang="0">
                    <a:pos x="0" y="24"/>
                  </a:cxn>
                  <a:cxn ang="0">
                    <a:pos x="0" y="18"/>
                  </a:cxn>
                  <a:cxn ang="0">
                    <a:pos x="6" y="18"/>
                  </a:cxn>
                  <a:cxn ang="0">
                    <a:pos x="0" y="18"/>
                  </a:cxn>
                  <a:cxn ang="0">
                    <a:pos x="6" y="18"/>
                  </a:cxn>
                  <a:cxn ang="0">
                    <a:pos x="6" y="12"/>
                  </a:cxn>
                  <a:cxn ang="0">
                    <a:pos x="0" y="12"/>
                  </a:cxn>
                  <a:cxn ang="0">
                    <a:pos x="6" y="12"/>
                  </a:cxn>
                  <a:cxn ang="0">
                    <a:pos x="0" y="12"/>
                  </a:cxn>
                  <a:cxn ang="0">
                    <a:pos x="0" y="6"/>
                  </a:cxn>
                  <a:cxn ang="0">
                    <a:pos x="0" y="0"/>
                  </a:cxn>
                  <a:cxn ang="0">
                    <a:pos x="6" y="0"/>
                  </a:cxn>
                  <a:cxn ang="0">
                    <a:pos x="6" y="6"/>
                  </a:cxn>
                  <a:cxn ang="0">
                    <a:pos x="6" y="0"/>
                  </a:cxn>
                  <a:cxn ang="0">
                    <a:pos x="6" y="6"/>
                  </a:cxn>
                  <a:cxn ang="0">
                    <a:pos x="12" y="6"/>
                  </a:cxn>
                  <a:cxn ang="0">
                    <a:pos x="12" y="0"/>
                  </a:cxn>
                  <a:cxn ang="0">
                    <a:pos x="12" y="6"/>
                  </a:cxn>
                </a:cxnLst>
                <a:rect l="0" t="0" r="r" b="b"/>
                <a:pathLst>
                  <a:path w="12" h="30">
                    <a:moveTo>
                      <a:pt x="12" y="6"/>
                    </a:moveTo>
                    <a:lnTo>
                      <a:pt x="6" y="6"/>
                    </a:lnTo>
                    <a:lnTo>
                      <a:pt x="6" y="12"/>
                    </a:lnTo>
                    <a:lnTo>
                      <a:pt x="12" y="12"/>
                    </a:lnTo>
                    <a:lnTo>
                      <a:pt x="12" y="18"/>
                    </a:lnTo>
                    <a:lnTo>
                      <a:pt x="6" y="18"/>
                    </a:lnTo>
                    <a:lnTo>
                      <a:pt x="6" y="24"/>
                    </a:lnTo>
                    <a:lnTo>
                      <a:pt x="6" y="30"/>
                    </a:lnTo>
                    <a:lnTo>
                      <a:pt x="6" y="24"/>
                    </a:lnTo>
                    <a:lnTo>
                      <a:pt x="0" y="24"/>
                    </a:lnTo>
                    <a:lnTo>
                      <a:pt x="0" y="30"/>
                    </a:lnTo>
                    <a:lnTo>
                      <a:pt x="0" y="24"/>
                    </a:lnTo>
                    <a:lnTo>
                      <a:pt x="0" y="30"/>
                    </a:lnTo>
                    <a:lnTo>
                      <a:pt x="0" y="24"/>
                    </a:lnTo>
                    <a:lnTo>
                      <a:pt x="0" y="18"/>
                    </a:lnTo>
                    <a:lnTo>
                      <a:pt x="0" y="24"/>
                    </a:lnTo>
                    <a:lnTo>
                      <a:pt x="0" y="18"/>
                    </a:lnTo>
                    <a:lnTo>
                      <a:pt x="6" y="18"/>
                    </a:lnTo>
                    <a:lnTo>
                      <a:pt x="0" y="18"/>
                    </a:lnTo>
                    <a:lnTo>
                      <a:pt x="6" y="18"/>
                    </a:lnTo>
                    <a:lnTo>
                      <a:pt x="6" y="12"/>
                    </a:lnTo>
                    <a:lnTo>
                      <a:pt x="0" y="12"/>
                    </a:lnTo>
                    <a:lnTo>
                      <a:pt x="6" y="12"/>
                    </a:lnTo>
                    <a:lnTo>
                      <a:pt x="0" y="12"/>
                    </a:lnTo>
                    <a:lnTo>
                      <a:pt x="0" y="6"/>
                    </a:lnTo>
                    <a:lnTo>
                      <a:pt x="0" y="0"/>
                    </a:lnTo>
                    <a:lnTo>
                      <a:pt x="6" y="0"/>
                    </a:lnTo>
                    <a:lnTo>
                      <a:pt x="6" y="6"/>
                    </a:lnTo>
                    <a:lnTo>
                      <a:pt x="6" y="0"/>
                    </a:lnTo>
                    <a:lnTo>
                      <a:pt x="6" y="6"/>
                    </a:lnTo>
                    <a:lnTo>
                      <a:pt x="12" y="6"/>
                    </a:lnTo>
                    <a:lnTo>
                      <a:pt x="12" y="0"/>
                    </a:lnTo>
                    <a:lnTo>
                      <a:pt x="12" y="6"/>
                    </a:lnTo>
                    <a:close/>
                  </a:path>
                </a:pathLst>
              </a:custGeom>
              <a:grpFill/>
              <a:ln w="9525">
                <a:solidFill>
                  <a:schemeClr val="bg1"/>
                </a:solidFill>
                <a:prstDash val="solid"/>
                <a:round/>
                <a:headEnd/>
                <a:tailEnd/>
              </a:ln>
            </p:spPr>
            <p:txBody>
              <a:bodyPr/>
              <a:lstStyle/>
              <a:p>
                <a:endParaRPr lang="en-US" sz="2400" dirty="0"/>
              </a:p>
            </p:txBody>
          </p:sp>
          <p:sp>
            <p:nvSpPr>
              <p:cNvPr id="143" name="Freeform 75"/>
              <p:cNvSpPr>
                <a:spLocks noChangeAspect="1"/>
              </p:cNvSpPr>
              <p:nvPr>
                <p:custDataLst>
                  <p:tags r:id="rId53"/>
                </p:custDataLst>
              </p:nvPr>
            </p:nvSpPr>
            <p:spPr bwMode="auto">
              <a:xfrm>
                <a:off x="5001" y="2192"/>
                <a:ext cx="12" cy="23"/>
              </a:xfrm>
              <a:custGeom>
                <a:avLst/>
                <a:gdLst/>
                <a:ahLst/>
                <a:cxnLst>
                  <a:cxn ang="0">
                    <a:pos x="0" y="12"/>
                  </a:cxn>
                  <a:cxn ang="0">
                    <a:pos x="0" y="6"/>
                  </a:cxn>
                  <a:cxn ang="0">
                    <a:pos x="6" y="6"/>
                  </a:cxn>
                  <a:cxn ang="0">
                    <a:pos x="6" y="0"/>
                  </a:cxn>
                  <a:cxn ang="0">
                    <a:pos x="6" y="6"/>
                  </a:cxn>
                  <a:cxn ang="0">
                    <a:pos x="12" y="12"/>
                  </a:cxn>
                  <a:cxn ang="0">
                    <a:pos x="12" y="18"/>
                  </a:cxn>
                  <a:cxn ang="0">
                    <a:pos x="12" y="24"/>
                  </a:cxn>
                  <a:cxn ang="0">
                    <a:pos x="18" y="24"/>
                  </a:cxn>
                  <a:cxn ang="0">
                    <a:pos x="18" y="18"/>
                  </a:cxn>
                  <a:cxn ang="0">
                    <a:pos x="18" y="24"/>
                  </a:cxn>
                  <a:cxn ang="0">
                    <a:pos x="18" y="30"/>
                  </a:cxn>
                  <a:cxn ang="0">
                    <a:pos x="18" y="36"/>
                  </a:cxn>
                  <a:cxn ang="0">
                    <a:pos x="12" y="36"/>
                  </a:cxn>
                  <a:cxn ang="0">
                    <a:pos x="12" y="30"/>
                  </a:cxn>
                  <a:cxn ang="0">
                    <a:pos x="6" y="30"/>
                  </a:cxn>
                  <a:cxn ang="0">
                    <a:pos x="6" y="24"/>
                  </a:cxn>
                  <a:cxn ang="0">
                    <a:pos x="6" y="30"/>
                  </a:cxn>
                  <a:cxn ang="0">
                    <a:pos x="0" y="24"/>
                  </a:cxn>
                  <a:cxn ang="0">
                    <a:pos x="0" y="18"/>
                  </a:cxn>
                  <a:cxn ang="0">
                    <a:pos x="0" y="12"/>
                  </a:cxn>
                  <a:cxn ang="0">
                    <a:pos x="0" y="6"/>
                  </a:cxn>
                  <a:cxn ang="0">
                    <a:pos x="0" y="12"/>
                  </a:cxn>
                </a:cxnLst>
                <a:rect l="0" t="0" r="r" b="b"/>
                <a:pathLst>
                  <a:path w="18" h="36">
                    <a:moveTo>
                      <a:pt x="0" y="12"/>
                    </a:moveTo>
                    <a:lnTo>
                      <a:pt x="0" y="6"/>
                    </a:lnTo>
                    <a:lnTo>
                      <a:pt x="6" y="6"/>
                    </a:lnTo>
                    <a:lnTo>
                      <a:pt x="6" y="0"/>
                    </a:lnTo>
                    <a:lnTo>
                      <a:pt x="6" y="6"/>
                    </a:lnTo>
                    <a:lnTo>
                      <a:pt x="12" y="12"/>
                    </a:lnTo>
                    <a:lnTo>
                      <a:pt x="12" y="18"/>
                    </a:lnTo>
                    <a:lnTo>
                      <a:pt x="12" y="24"/>
                    </a:lnTo>
                    <a:lnTo>
                      <a:pt x="18" y="24"/>
                    </a:lnTo>
                    <a:lnTo>
                      <a:pt x="18" y="18"/>
                    </a:lnTo>
                    <a:lnTo>
                      <a:pt x="18" y="24"/>
                    </a:lnTo>
                    <a:lnTo>
                      <a:pt x="18" y="30"/>
                    </a:lnTo>
                    <a:lnTo>
                      <a:pt x="18" y="36"/>
                    </a:lnTo>
                    <a:lnTo>
                      <a:pt x="12" y="36"/>
                    </a:lnTo>
                    <a:lnTo>
                      <a:pt x="12" y="30"/>
                    </a:lnTo>
                    <a:lnTo>
                      <a:pt x="6" y="30"/>
                    </a:lnTo>
                    <a:lnTo>
                      <a:pt x="6" y="24"/>
                    </a:lnTo>
                    <a:lnTo>
                      <a:pt x="6" y="30"/>
                    </a:lnTo>
                    <a:lnTo>
                      <a:pt x="0" y="24"/>
                    </a:lnTo>
                    <a:lnTo>
                      <a:pt x="0" y="18"/>
                    </a:lnTo>
                    <a:lnTo>
                      <a:pt x="0" y="12"/>
                    </a:lnTo>
                    <a:lnTo>
                      <a:pt x="0" y="6"/>
                    </a:lnTo>
                    <a:lnTo>
                      <a:pt x="0" y="12"/>
                    </a:lnTo>
                    <a:close/>
                  </a:path>
                </a:pathLst>
              </a:custGeom>
              <a:grpFill/>
              <a:ln w="9525">
                <a:solidFill>
                  <a:schemeClr val="bg1"/>
                </a:solidFill>
                <a:prstDash val="solid"/>
                <a:round/>
                <a:headEnd/>
                <a:tailEnd/>
              </a:ln>
            </p:spPr>
            <p:txBody>
              <a:bodyPr/>
              <a:lstStyle/>
              <a:p>
                <a:endParaRPr lang="en-US" sz="2400" dirty="0"/>
              </a:p>
            </p:txBody>
          </p:sp>
        </p:grpSp>
        <p:sp>
          <p:nvSpPr>
            <p:cNvPr id="144" name="Freeform 86"/>
            <p:cNvSpPr>
              <a:spLocks noChangeAspect="1"/>
            </p:cNvSpPr>
            <p:nvPr>
              <p:custDataLst>
                <p:tags r:id="rId15"/>
              </p:custDataLst>
            </p:nvPr>
          </p:nvSpPr>
          <p:spPr bwMode="auto">
            <a:xfrm>
              <a:off x="3635628" y="1450173"/>
              <a:ext cx="334527" cy="235996"/>
            </a:xfrm>
            <a:custGeom>
              <a:avLst/>
              <a:gdLst/>
              <a:ahLst/>
              <a:cxnLst>
                <a:cxn ang="0">
                  <a:pos x="12" y="396"/>
                </a:cxn>
                <a:cxn ang="0">
                  <a:pos x="42" y="390"/>
                </a:cxn>
                <a:cxn ang="0">
                  <a:pos x="66" y="384"/>
                </a:cxn>
                <a:cxn ang="0">
                  <a:pos x="90" y="372"/>
                </a:cxn>
                <a:cxn ang="0">
                  <a:pos x="102" y="354"/>
                </a:cxn>
                <a:cxn ang="0">
                  <a:pos x="132" y="342"/>
                </a:cxn>
                <a:cxn ang="0">
                  <a:pos x="144" y="324"/>
                </a:cxn>
                <a:cxn ang="0">
                  <a:pos x="156" y="306"/>
                </a:cxn>
                <a:cxn ang="0">
                  <a:pos x="174" y="282"/>
                </a:cxn>
                <a:cxn ang="0">
                  <a:pos x="162" y="264"/>
                </a:cxn>
                <a:cxn ang="0">
                  <a:pos x="162" y="234"/>
                </a:cxn>
                <a:cxn ang="0">
                  <a:pos x="168" y="216"/>
                </a:cxn>
                <a:cxn ang="0">
                  <a:pos x="186" y="192"/>
                </a:cxn>
                <a:cxn ang="0">
                  <a:pos x="192" y="168"/>
                </a:cxn>
                <a:cxn ang="0">
                  <a:pos x="216" y="150"/>
                </a:cxn>
                <a:cxn ang="0">
                  <a:pos x="234" y="132"/>
                </a:cxn>
                <a:cxn ang="0">
                  <a:pos x="258" y="120"/>
                </a:cxn>
                <a:cxn ang="0">
                  <a:pos x="282" y="108"/>
                </a:cxn>
                <a:cxn ang="0">
                  <a:pos x="306" y="102"/>
                </a:cxn>
                <a:cxn ang="0">
                  <a:pos x="324" y="84"/>
                </a:cxn>
                <a:cxn ang="0">
                  <a:pos x="336" y="60"/>
                </a:cxn>
                <a:cxn ang="0">
                  <a:pos x="348" y="30"/>
                </a:cxn>
                <a:cxn ang="0">
                  <a:pos x="360" y="6"/>
                </a:cxn>
                <a:cxn ang="0">
                  <a:pos x="384" y="0"/>
                </a:cxn>
                <a:cxn ang="0">
                  <a:pos x="396" y="18"/>
                </a:cxn>
                <a:cxn ang="0">
                  <a:pos x="414" y="36"/>
                </a:cxn>
                <a:cxn ang="0">
                  <a:pos x="438" y="36"/>
                </a:cxn>
                <a:cxn ang="0">
                  <a:pos x="468" y="36"/>
                </a:cxn>
                <a:cxn ang="0">
                  <a:pos x="492" y="36"/>
                </a:cxn>
                <a:cxn ang="0">
                  <a:pos x="510" y="36"/>
                </a:cxn>
                <a:cxn ang="0">
                  <a:pos x="504" y="36"/>
                </a:cxn>
                <a:cxn ang="0">
                  <a:pos x="510" y="36"/>
                </a:cxn>
                <a:cxn ang="0">
                  <a:pos x="534" y="42"/>
                </a:cxn>
                <a:cxn ang="0">
                  <a:pos x="552" y="54"/>
                </a:cxn>
                <a:cxn ang="0">
                  <a:pos x="564" y="72"/>
                </a:cxn>
                <a:cxn ang="0">
                  <a:pos x="570" y="102"/>
                </a:cxn>
                <a:cxn ang="0">
                  <a:pos x="570" y="120"/>
                </a:cxn>
                <a:cxn ang="0">
                  <a:pos x="576" y="144"/>
                </a:cxn>
                <a:cxn ang="0">
                  <a:pos x="600" y="174"/>
                </a:cxn>
                <a:cxn ang="0">
                  <a:pos x="594" y="192"/>
                </a:cxn>
                <a:cxn ang="0">
                  <a:pos x="576" y="186"/>
                </a:cxn>
                <a:cxn ang="0">
                  <a:pos x="546" y="186"/>
                </a:cxn>
                <a:cxn ang="0">
                  <a:pos x="510" y="192"/>
                </a:cxn>
                <a:cxn ang="0">
                  <a:pos x="510" y="210"/>
                </a:cxn>
                <a:cxn ang="0">
                  <a:pos x="474" y="216"/>
                </a:cxn>
                <a:cxn ang="0">
                  <a:pos x="462" y="234"/>
                </a:cxn>
                <a:cxn ang="0">
                  <a:pos x="474" y="252"/>
                </a:cxn>
                <a:cxn ang="0">
                  <a:pos x="444" y="258"/>
                </a:cxn>
                <a:cxn ang="0">
                  <a:pos x="420" y="264"/>
                </a:cxn>
                <a:cxn ang="0">
                  <a:pos x="408" y="282"/>
                </a:cxn>
                <a:cxn ang="0">
                  <a:pos x="390" y="294"/>
                </a:cxn>
                <a:cxn ang="0">
                  <a:pos x="366" y="306"/>
                </a:cxn>
                <a:cxn ang="0">
                  <a:pos x="336" y="312"/>
                </a:cxn>
                <a:cxn ang="0">
                  <a:pos x="312" y="312"/>
                </a:cxn>
                <a:cxn ang="0">
                  <a:pos x="288" y="318"/>
                </a:cxn>
                <a:cxn ang="0">
                  <a:pos x="270" y="330"/>
                </a:cxn>
                <a:cxn ang="0">
                  <a:pos x="246" y="342"/>
                </a:cxn>
                <a:cxn ang="0">
                  <a:pos x="222" y="360"/>
                </a:cxn>
                <a:cxn ang="0">
                  <a:pos x="0" y="408"/>
                </a:cxn>
              </a:cxnLst>
              <a:rect l="0" t="0" r="r" b="b"/>
              <a:pathLst>
                <a:path w="600" h="414">
                  <a:moveTo>
                    <a:pt x="0" y="408"/>
                  </a:moveTo>
                  <a:lnTo>
                    <a:pt x="6" y="408"/>
                  </a:lnTo>
                  <a:lnTo>
                    <a:pt x="6" y="402"/>
                  </a:lnTo>
                  <a:lnTo>
                    <a:pt x="6" y="396"/>
                  </a:lnTo>
                  <a:lnTo>
                    <a:pt x="12" y="396"/>
                  </a:lnTo>
                  <a:lnTo>
                    <a:pt x="18" y="396"/>
                  </a:lnTo>
                  <a:lnTo>
                    <a:pt x="24" y="396"/>
                  </a:lnTo>
                  <a:lnTo>
                    <a:pt x="30" y="396"/>
                  </a:lnTo>
                  <a:lnTo>
                    <a:pt x="36" y="390"/>
                  </a:lnTo>
                  <a:lnTo>
                    <a:pt x="42" y="390"/>
                  </a:lnTo>
                  <a:lnTo>
                    <a:pt x="42" y="396"/>
                  </a:lnTo>
                  <a:lnTo>
                    <a:pt x="42" y="390"/>
                  </a:lnTo>
                  <a:lnTo>
                    <a:pt x="54" y="390"/>
                  </a:lnTo>
                  <a:lnTo>
                    <a:pt x="60" y="384"/>
                  </a:lnTo>
                  <a:lnTo>
                    <a:pt x="66" y="384"/>
                  </a:lnTo>
                  <a:lnTo>
                    <a:pt x="72" y="384"/>
                  </a:lnTo>
                  <a:lnTo>
                    <a:pt x="78" y="378"/>
                  </a:lnTo>
                  <a:lnTo>
                    <a:pt x="84" y="378"/>
                  </a:lnTo>
                  <a:lnTo>
                    <a:pt x="84" y="372"/>
                  </a:lnTo>
                  <a:lnTo>
                    <a:pt x="90" y="372"/>
                  </a:lnTo>
                  <a:lnTo>
                    <a:pt x="90" y="366"/>
                  </a:lnTo>
                  <a:lnTo>
                    <a:pt x="96" y="366"/>
                  </a:lnTo>
                  <a:lnTo>
                    <a:pt x="96" y="360"/>
                  </a:lnTo>
                  <a:lnTo>
                    <a:pt x="102" y="360"/>
                  </a:lnTo>
                  <a:lnTo>
                    <a:pt x="102" y="354"/>
                  </a:lnTo>
                  <a:lnTo>
                    <a:pt x="114" y="354"/>
                  </a:lnTo>
                  <a:lnTo>
                    <a:pt x="120" y="348"/>
                  </a:lnTo>
                  <a:lnTo>
                    <a:pt x="126" y="348"/>
                  </a:lnTo>
                  <a:lnTo>
                    <a:pt x="126" y="342"/>
                  </a:lnTo>
                  <a:lnTo>
                    <a:pt x="132" y="342"/>
                  </a:lnTo>
                  <a:lnTo>
                    <a:pt x="132" y="336"/>
                  </a:lnTo>
                  <a:lnTo>
                    <a:pt x="138" y="336"/>
                  </a:lnTo>
                  <a:lnTo>
                    <a:pt x="138" y="330"/>
                  </a:lnTo>
                  <a:lnTo>
                    <a:pt x="144" y="330"/>
                  </a:lnTo>
                  <a:lnTo>
                    <a:pt x="144" y="324"/>
                  </a:lnTo>
                  <a:lnTo>
                    <a:pt x="150" y="324"/>
                  </a:lnTo>
                  <a:lnTo>
                    <a:pt x="150" y="318"/>
                  </a:lnTo>
                  <a:lnTo>
                    <a:pt x="156" y="318"/>
                  </a:lnTo>
                  <a:lnTo>
                    <a:pt x="156" y="312"/>
                  </a:lnTo>
                  <a:lnTo>
                    <a:pt x="156" y="306"/>
                  </a:lnTo>
                  <a:lnTo>
                    <a:pt x="162" y="306"/>
                  </a:lnTo>
                  <a:lnTo>
                    <a:pt x="168" y="300"/>
                  </a:lnTo>
                  <a:lnTo>
                    <a:pt x="168" y="294"/>
                  </a:lnTo>
                  <a:lnTo>
                    <a:pt x="174" y="288"/>
                  </a:lnTo>
                  <a:lnTo>
                    <a:pt x="174" y="282"/>
                  </a:lnTo>
                  <a:lnTo>
                    <a:pt x="174" y="276"/>
                  </a:lnTo>
                  <a:lnTo>
                    <a:pt x="174" y="270"/>
                  </a:lnTo>
                  <a:lnTo>
                    <a:pt x="168" y="270"/>
                  </a:lnTo>
                  <a:lnTo>
                    <a:pt x="168" y="264"/>
                  </a:lnTo>
                  <a:lnTo>
                    <a:pt x="162" y="264"/>
                  </a:lnTo>
                  <a:lnTo>
                    <a:pt x="162" y="258"/>
                  </a:lnTo>
                  <a:lnTo>
                    <a:pt x="162" y="252"/>
                  </a:lnTo>
                  <a:lnTo>
                    <a:pt x="162" y="246"/>
                  </a:lnTo>
                  <a:lnTo>
                    <a:pt x="162" y="240"/>
                  </a:lnTo>
                  <a:lnTo>
                    <a:pt x="162" y="234"/>
                  </a:lnTo>
                  <a:lnTo>
                    <a:pt x="168" y="228"/>
                  </a:lnTo>
                  <a:lnTo>
                    <a:pt x="162" y="228"/>
                  </a:lnTo>
                  <a:lnTo>
                    <a:pt x="162" y="222"/>
                  </a:lnTo>
                  <a:lnTo>
                    <a:pt x="168" y="222"/>
                  </a:lnTo>
                  <a:lnTo>
                    <a:pt x="168" y="216"/>
                  </a:lnTo>
                  <a:lnTo>
                    <a:pt x="174" y="210"/>
                  </a:lnTo>
                  <a:lnTo>
                    <a:pt x="174" y="204"/>
                  </a:lnTo>
                  <a:lnTo>
                    <a:pt x="180" y="204"/>
                  </a:lnTo>
                  <a:lnTo>
                    <a:pt x="186" y="198"/>
                  </a:lnTo>
                  <a:lnTo>
                    <a:pt x="186" y="192"/>
                  </a:lnTo>
                  <a:lnTo>
                    <a:pt x="192" y="192"/>
                  </a:lnTo>
                  <a:lnTo>
                    <a:pt x="192" y="186"/>
                  </a:lnTo>
                  <a:lnTo>
                    <a:pt x="192" y="180"/>
                  </a:lnTo>
                  <a:lnTo>
                    <a:pt x="192" y="174"/>
                  </a:lnTo>
                  <a:lnTo>
                    <a:pt x="192" y="168"/>
                  </a:lnTo>
                  <a:lnTo>
                    <a:pt x="198" y="162"/>
                  </a:lnTo>
                  <a:lnTo>
                    <a:pt x="204" y="156"/>
                  </a:lnTo>
                  <a:lnTo>
                    <a:pt x="210" y="156"/>
                  </a:lnTo>
                  <a:lnTo>
                    <a:pt x="210" y="150"/>
                  </a:lnTo>
                  <a:lnTo>
                    <a:pt x="216" y="150"/>
                  </a:lnTo>
                  <a:lnTo>
                    <a:pt x="216" y="144"/>
                  </a:lnTo>
                  <a:lnTo>
                    <a:pt x="222" y="144"/>
                  </a:lnTo>
                  <a:lnTo>
                    <a:pt x="222" y="138"/>
                  </a:lnTo>
                  <a:lnTo>
                    <a:pt x="228" y="132"/>
                  </a:lnTo>
                  <a:lnTo>
                    <a:pt x="234" y="132"/>
                  </a:lnTo>
                  <a:lnTo>
                    <a:pt x="240" y="132"/>
                  </a:lnTo>
                  <a:lnTo>
                    <a:pt x="240" y="126"/>
                  </a:lnTo>
                  <a:lnTo>
                    <a:pt x="246" y="126"/>
                  </a:lnTo>
                  <a:lnTo>
                    <a:pt x="252" y="120"/>
                  </a:lnTo>
                  <a:lnTo>
                    <a:pt x="258" y="120"/>
                  </a:lnTo>
                  <a:lnTo>
                    <a:pt x="264" y="120"/>
                  </a:lnTo>
                  <a:lnTo>
                    <a:pt x="270" y="114"/>
                  </a:lnTo>
                  <a:lnTo>
                    <a:pt x="276" y="114"/>
                  </a:lnTo>
                  <a:lnTo>
                    <a:pt x="282" y="114"/>
                  </a:lnTo>
                  <a:lnTo>
                    <a:pt x="282" y="108"/>
                  </a:lnTo>
                  <a:lnTo>
                    <a:pt x="288" y="108"/>
                  </a:lnTo>
                  <a:lnTo>
                    <a:pt x="294" y="108"/>
                  </a:lnTo>
                  <a:lnTo>
                    <a:pt x="294" y="102"/>
                  </a:lnTo>
                  <a:lnTo>
                    <a:pt x="300" y="102"/>
                  </a:lnTo>
                  <a:lnTo>
                    <a:pt x="306" y="102"/>
                  </a:lnTo>
                  <a:lnTo>
                    <a:pt x="312" y="96"/>
                  </a:lnTo>
                  <a:lnTo>
                    <a:pt x="312" y="90"/>
                  </a:lnTo>
                  <a:lnTo>
                    <a:pt x="318" y="90"/>
                  </a:lnTo>
                  <a:lnTo>
                    <a:pt x="318" y="84"/>
                  </a:lnTo>
                  <a:lnTo>
                    <a:pt x="324" y="84"/>
                  </a:lnTo>
                  <a:lnTo>
                    <a:pt x="318" y="84"/>
                  </a:lnTo>
                  <a:lnTo>
                    <a:pt x="324" y="78"/>
                  </a:lnTo>
                  <a:lnTo>
                    <a:pt x="330" y="72"/>
                  </a:lnTo>
                  <a:lnTo>
                    <a:pt x="336" y="66"/>
                  </a:lnTo>
                  <a:lnTo>
                    <a:pt x="336" y="60"/>
                  </a:lnTo>
                  <a:lnTo>
                    <a:pt x="336" y="54"/>
                  </a:lnTo>
                  <a:lnTo>
                    <a:pt x="342" y="54"/>
                  </a:lnTo>
                  <a:lnTo>
                    <a:pt x="342" y="42"/>
                  </a:lnTo>
                  <a:lnTo>
                    <a:pt x="348" y="36"/>
                  </a:lnTo>
                  <a:lnTo>
                    <a:pt x="348" y="30"/>
                  </a:lnTo>
                  <a:lnTo>
                    <a:pt x="348" y="24"/>
                  </a:lnTo>
                  <a:lnTo>
                    <a:pt x="354" y="24"/>
                  </a:lnTo>
                  <a:lnTo>
                    <a:pt x="354" y="18"/>
                  </a:lnTo>
                  <a:lnTo>
                    <a:pt x="354" y="12"/>
                  </a:lnTo>
                  <a:lnTo>
                    <a:pt x="360" y="6"/>
                  </a:lnTo>
                  <a:lnTo>
                    <a:pt x="366" y="6"/>
                  </a:lnTo>
                  <a:lnTo>
                    <a:pt x="372" y="6"/>
                  </a:lnTo>
                  <a:lnTo>
                    <a:pt x="378" y="6"/>
                  </a:lnTo>
                  <a:lnTo>
                    <a:pt x="378" y="0"/>
                  </a:lnTo>
                  <a:lnTo>
                    <a:pt x="384" y="0"/>
                  </a:lnTo>
                  <a:lnTo>
                    <a:pt x="384" y="6"/>
                  </a:lnTo>
                  <a:lnTo>
                    <a:pt x="384" y="12"/>
                  </a:lnTo>
                  <a:lnTo>
                    <a:pt x="390" y="12"/>
                  </a:lnTo>
                  <a:lnTo>
                    <a:pt x="390" y="18"/>
                  </a:lnTo>
                  <a:lnTo>
                    <a:pt x="396" y="18"/>
                  </a:lnTo>
                  <a:lnTo>
                    <a:pt x="396" y="24"/>
                  </a:lnTo>
                  <a:lnTo>
                    <a:pt x="402" y="24"/>
                  </a:lnTo>
                  <a:lnTo>
                    <a:pt x="402" y="30"/>
                  </a:lnTo>
                  <a:lnTo>
                    <a:pt x="408" y="30"/>
                  </a:lnTo>
                  <a:lnTo>
                    <a:pt x="414" y="36"/>
                  </a:lnTo>
                  <a:lnTo>
                    <a:pt x="420" y="36"/>
                  </a:lnTo>
                  <a:lnTo>
                    <a:pt x="426" y="36"/>
                  </a:lnTo>
                  <a:lnTo>
                    <a:pt x="432" y="36"/>
                  </a:lnTo>
                  <a:lnTo>
                    <a:pt x="438" y="42"/>
                  </a:lnTo>
                  <a:lnTo>
                    <a:pt x="438" y="36"/>
                  </a:lnTo>
                  <a:lnTo>
                    <a:pt x="444" y="36"/>
                  </a:lnTo>
                  <a:lnTo>
                    <a:pt x="450" y="36"/>
                  </a:lnTo>
                  <a:lnTo>
                    <a:pt x="456" y="36"/>
                  </a:lnTo>
                  <a:lnTo>
                    <a:pt x="462" y="36"/>
                  </a:lnTo>
                  <a:lnTo>
                    <a:pt x="468" y="36"/>
                  </a:lnTo>
                  <a:lnTo>
                    <a:pt x="468" y="30"/>
                  </a:lnTo>
                  <a:lnTo>
                    <a:pt x="474" y="36"/>
                  </a:lnTo>
                  <a:lnTo>
                    <a:pt x="480" y="36"/>
                  </a:lnTo>
                  <a:lnTo>
                    <a:pt x="486" y="36"/>
                  </a:lnTo>
                  <a:lnTo>
                    <a:pt x="492" y="36"/>
                  </a:lnTo>
                  <a:lnTo>
                    <a:pt x="498" y="36"/>
                  </a:lnTo>
                  <a:lnTo>
                    <a:pt x="498" y="30"/>
                  </a:lnTo>
                  <a:lnTo>
                    <a:pt x="504" y="24"/>
                  </a:lnTo>
                  <a:lnTo>
                    <a:pt x="504" y="30"/>
                  </a:lnTo>
                  <a:lnTo>
                    <a:pt x="510" y="36"/>
                  </a:lnTo>
                  <a:lnTo>
                    <a:pt x="504" y="36"/>
                  </a:lnTo>
                  <a:lnTo>
                    <a:pt x="504" y="30"/>
                  </a:lnTo>
                  <a:lnTo>
                    <a:pt x="504" y="36"/>
                  </a:lnTo>
                  <a:lnTo>
                    <a:pt x="510" y="36"/>
                  </a:lnTo>
                  <a:lnTo>
                    <a:pt x="504" y="36"/>
                  </a:lnTo>
                  <a:lnTo>
                    <a:pt x="510" y="36"/>
                  </a:lnTo>
                  <a:lnTo>
                    <a:pt x="510" y="42"/>
                  </a:lnTo>
                  <a:lnTo>
                    <a:pt x="516" y="42"/>
                  </a:lnTo>
                  <a:lnTo>
                    <a:pt x="516" y="36"/>
                  </a:lnTo>
                  <a:lnTo>
                    <a:pt x="510" y="36"/>
                  </a:lnTo>
                  <a:lnTo>
                    <a:pt x="516" y="42"/>
                  </a:lnTo>
                  <a:lnTo>
                    <a:pt x="522" y="42"/>
                  </a:lnTo>
                  <a:lnTo>
                    <a:pt x="528" y="42"/>
                  </a:lnTo>
                  <a:lnTo>
                    <a:pt x="534" y="36"/>
                  </a:lnTo>
                  <a:lnTo>
                    <a:pt x="534" y="42"/>
                  </a:lnTo>
                  <a:lnTo>
                    <a:pt x="540" y="42"/>
                  </a:lnTo>
                  <a:lnTo>
                    <a:pt x="546" y="42"/>
                  </a:lnTo>
                  <a:lnTo>
                    <a:pt x="546" y="48"/>
                  </a:lnTo>
                  <a:lnTo>
                    <a:pt x="552" y="48"/>
                  </a:lnTo>
                  <a:lnTo>
                    <a:pt x="552" y="54"/>
                  </a:lnTo>
                  <a:lnTo>
                    <a:pt x="558" y="54"/>
                  </a:lnTo>
                  <a:lnTo>
                    <a:pt x="564" y="60"/>
                  </a:lnTo>
                  <a:lnTo>
                    <a:pt x="558" y="66"/>
                  </a:lnTo>
                  <a:lnTo>
                    <a:pt x="564" y="66"/>
                  </a:lnTo>
                  <a:lnTo>
                    <a:pt x="564" y="72"/>
                  </a:lnTo>
                  <a:lnTo>
                    <a:pt x="570" y="72"/>
                  </a:lnTo>
                  <a:lnTo>
                    <a:pt x="564" y="78"/>
                  </a:lnTo>
                  <a:lnTo>
                    <a:pt x="570" y="90"/>
                  </a:lnTo>
                  <a:lnTo>
                    <a:pt x="570" y="96"/>
                  </a:lnTo>
                  <a:lnTo>
                    <a:pt x="570" y="102"/>
                  </a:lnTo>
                  <a:lnTo>
                    <a:pt x="570" y="108"/>
                  </a:lnTo>
                  <a:lnTo>
                    <a:pt x="564" y="108"/>
                  </a:lnTo>
                  <a:lnTo>
                    <a:pt x="564" y="114"/>
                  </a:lnTo>
                  <a:lnTo>
                    <a:pt x="570" y="114"/>
                  </a:lnTo>
                  <a:lnTo>
                    <a:pt x="570" y="120"/>
                  </a:lnTo>
                  <a:lnTo>
                    <a:pt x="570" y="126"/>
                  </a:lnTo>
                  <a:lnTo>
                    <a:pt x="570" y="132"/>
                  </a:lnTo>
                  <a:lnTo>
                    <a:pt x="570" y="138"/>
                  </a:lnTo>
                  <a:lnTo>
                    <a:pt x="576" y="138"/>
                  </a:lnTo>
                  <a:lnTo>
                    <a:pt x="576" y="144"/>
                  </a:lnTo>
                  <a:lnTo>
                    <a:pt x="576" y="150"/>
                  </a:lnTo>
                  <a:lnTo>
                    <a:pt x="582" y="156"/>
                  </a:lnTo>
                  <a:lnTo>
                    <a:pt x="588" y="162"/>
                  </a:lnTo>
                  <a:lnTo>
                    <a:pt x="600" y="168"/>
                  </a:lnTo>
                  <a:lnTo>
                    <a:pt x="600" y="174"/>
                  </a:lnTo>
                  <a:lnTo>
                    <a:pt x="594" y="174"/>
                  </a:lnTo>
                  <a:lnTo>
                    <a:pt x="588" y="180"/>
                  </a:lnTo>
                  <a:lnTo>
                    <a:pt x="588" y="186"/>
                  </a:lnTo>
                  <a:lnTo>
                    <a:pt x="594" y="186"/>
                  </a:lnTo>
                  <a:lnTo>
                    <a:pt x="594" y="192"/>
                  </a:lnTo>
                  <a:lnTo>
                    <a:pt x="588" y="192"/>
                  </a:lnTo>
                  <a:lnTo>
                    <a:pt x="582" y="192"/>
                  </a:lnTo>
                  <a:lnTo>
                    <a:pt x="582" y="186"/>
                  </a:lnTo>
                  <a:lnTo>
                    <a:pt x="576" y="192"/>
                  </a:lnTo>
                  <a:lnTo>
                    <a:pt x="576" y="186"/>
                  </a:lnTo>
                  <a:lnTo>
                    <a:pt x="570" y="192"/>
                  </a:lnTo>
                  <a:lnTo>
                    <a:pt x="564" y="186"/>
                  </a:lnTo>
                  <a:lnTo>
                    <a:pt x="558" y="186"/>
                  </a:lnTo>
                  <a:lnTo>
                    <a:pt x="552" y="186"/>
                  </a:lnTo>
                  <a:lnTo>
                    <a:pt x="546" y="186"/>
                  </a:lnTo>
                  <a:lnTo>
                    <a:pt x="540" y="186"/>
                  </a:lnTo>
                  <a:lnTo>
                    <a:pt x="534" y="186"/>
                  </a:lnTo>
                  <a:lnTo>
                    <a:pt x="528" y="186"/>
                  </a:lnTo>
                  <a:lnTo>
                    <a:pt x="522" y="192"/>
                  </a:lnTo>
                  <a:lnTo>
                    <a:pt x="510" y="192"/>
                  </a:lnTo>
                  <a:lnTo>
                    <a:pt x="504" y="192"/>
                  </a:lnTo>
                  <a:lnTo>
                    <a:pt x="504" y="198"/>
                  </a:lnTo>
                  <a:lnTo>
                    <a:pt x="510" y="198"/>
                  </a:lnTo>
                  <a:lnTo>
                    <a:pt x="510" y="204"/>
                  </a:lnTo>
                  <a:lnTo>
                    <a:pt x="510" y="210"/>
                  </a:lnTo>
                  <a:lnTo>
                    <a:pt x="504" y="210"/>
                  </a:lnTo>
                  <a:lnTo>
                    <a:pt x="498" y="210"/>
                  </a:lnTo>
                  <a:lnTo>
                    <a:pt x="492" y="210"/>
                  </a:lnTo>
                  <a:lnTo>
                    <a:pt x="486" y="210"/>
                  </a:lnTo>
                  <a:lnTo>
                    <a:pt x="474" y="216"/>
                  </a:lnTo>
                  <a:lnTo>
                    <a:pt x="468" y="216"/>
                  </a:lnTo>
                  <a:lnTo>
                    <a:pt x="468" y="222"/>
                  </a:lnTo>
                  <a:lnTo>
                    <a:pt x="468" y="228"/>
                  </a:lnTo>
                  <a:lnTo>
                    <a:pt x="462" y="228"/>
                  </a:lnTo>
                  <a:lnTo>
                    <a:pt x="462" y="234"/>
                  </a:lnTo>
                  <a:lnTo>
                    <a:pt x="462" y="240"/>
                  </a:lnTo>
                  <a:lnTo>
                    <a:pt x="468" y="240"/>
                  </a:lnTo>
                  <a:lnTo>
                    <a:pt x="474" y="240"/>
                  </a:lnTo>
                  <a:lnTo>
                    <a:pt x="474" y="246"/>
                  </a:lnTo>
                  <a:lnTo>
                    <a:pt x="474" y="252"/>
                  </a:lnTo>
                  <a:lnTo>
                    <a:pt x="468" y="252"/>
                  </a:lnTo>
                  <a:lnTo>
                    <a:pt x="462" y="252"/>
                  </a:lnTo>
                  <a:lnTo>
                    <a:pt x="456" y="252"/>
                  </a:lnTo>
                  <a:lnTo>
                    <a:pt x="450" y="252"/>
                  </a:lnTo>
                  <a:lnTo>
                    <a:pt x="444" y="258"/>
                  </a:lnTo>
                  <a:lnTo>
                    <a:pt x="438" y="258"/>
                  </a:lnTo>
                  <a:lnTo>
                    <a:pt x="432" y="258"/>
                  </a:lnTo>
                  <a:lnTo>
                    <a:pt x="426" y="258"/>
                  </a:lnTo>
                  <a:lnTo>
                    <a:pt x="420" y="258"/>
                  </a:lnTo>
                  <a:lnTo>
                    <a:pt x="420" y="264"/>
                  </a:lnTo>
                  <a:lnTo>
                    <a:pt x="414" y="264"/>
                  </a:lnTo>
                  <a:lnTo>
                    <a:pt x="408" y="264"/>
                  </a:lnTo>
                  <a:lnTo>
                    <a:pt x="408" y="270"/>
                  </a:lnTo>
                  <a:lnTo>
                    <a:pt x="408" y="276"/>
                  </a:lnTo>
                  <a:lnTo>
                    <a:pt x="408" y="282"/>
                  </a:lnTo>
                  <a:lnTo>
                    <a:pt x="402" y="282"/>
                  </a:lnTo>
                  <a:lnTo>
                    <a:pt x="402" y="288"/>
                  </a:lnTo>
                  <a:lnTo>
                    <a:pt x="402" y="294"/>
                  </a:lnTo>
                  <a:lnTo>
                    <a:pt x="396" y="294"/>
                  </a:lnTo>
                  <a:lnTo>
                    <a:pt x="390" y="294"/>
                  </a:lnTo>
                  <a:lnTo>
                    <a:pt x="390" y="300"/>
                  </a:lnTo>
                  <a:lnTo>
                    <a:pt x="384" y="300"/>
                  </a:lnTo>
                  <a:lnTo>
                    <a:pt x="378" y="300"/>
                  </a:lnTo>
                  <a:lnTo>
                    <a:pt x="372" y="306"/>
                  </a:lnTo>
                  <a:lnTo>
                    <a:pt x="366" y="306"/>
                  </a:lnTo>
                  <a:lnTo>
                    <a:pt x="360" y="306"/>
                  </a:lnTo>
                  <a:lnTo>
                    <a:pt x="354" y="306"/>
                  </a:lnTo>
                  <a:lnTo>
                    <a:pt x="348" y="312"/>
                  </a:lnTo>
                  <a:lnTo>
                    <a:pt x="342" y="312"/>
                  </a:lnTo>
                  <a:lnTo>
                    <a:pt x="336" y="312"/>
                  </a:lnTo>
                  <a:lnTo>
                    <a:pt x="330" y="312"/>
                  </a:lnTo>
                  <a:lnTo>
                    <a:pt x="330" y="318"/>
                  </a:lnTo>
                  <a:lnTo>
                    <a:pt x="324" y="318"/>
                  </a:lnTo>
                  <a:lnTo>
                    <a:pt x="318" y="318"/>
                  </a:lnTo>
                  <a:lnTo>
                    <a:pt x="312" y="312"/>
                  </a:lnTo>
                  <a:lnTo>
                    <a:pt x="306" y="312"/>
                  </a:lnTo>
                  <a:lnTo>
                    <a:pt x="300" y="312"/>
                  </a:lnTo>
                  <a:lnTo>
                    <a:pt x="294" y="312"/>
                  </a:lnTo>
                  <a:lnTo>
                    <a:pt x="294" y="318"/>
                  </a:lnTo>
                  <a:lnTo>
                    <a:pt x="288" y="318"/>
                  </a:lnTo>
                  <a:lnTo>
                    <a:pt x="288" y="324"/>
                  </a:lnTo>
                  <a:lnTo>
                    <a:pt x="282" y="324"/>
                  </a:lnTo>
                  <a:lnTo>
                    <a:pt x="276" y="324"/>
                  </a:lnTo>
                  <a:lnTo>
                    <a:pt x="270" y="324"/>
                  </a:lnTo>
                  <a:lnTo>
                    <a:pt x="270" y="330"/>
                  </a:lnTo>
                  <a:lnTo>
                    <a:pt x="264" y="330"/>
                  </a:lnTo>
                  <a:lnTo>
                    <a:pt x="264" y="336"/>
                  </a:lnTo>
                  <a:lnTo>
                    <a:pt x="258" y="336"/>
                  </a:lnTo>
                  <a:lnTo>
                    <a:pt x="252" y="342"/>
                  </a:lnTo>
                  <a:lnTo>
                    <a:pt x="246" y="342"/>
                  </a:lnTo>
                  <a:lnTo>
                    <a:pt x="240" y="348"/>
                  </a:lnTo>
                  <a:lnTo>
                    <a:pt x="234" y="348"/>
                  </a:lnTo>
                  <a:lnTo>
                    <a:pt x="234" y="354"/>
                  </a:lnTo>
                  <a:lnTo>
                    <a:pt x="228" y="354"/>
                  </a:lnTo>
                  <a:lnTo>
                    <a:pt x="222" y="360"/>
                  </a:lnTo>
                  <a:lnTo>
                    <a:pt x="222" y="414"/>
                  </a:lnTo>
                  <a:lnTo>
                    <a:pt x="150" y="408"/>
                  </a:lnTo>
                  <a:lnTo>
                    <a:pt x="78" y="408"/>
                  </a:lnTo>
                  <a:lnTo>
                    <a:pt x="66" y="408"/>
                  </a:lnTo>
                  <a:lnTo>
                    <a:pt x="0" y="408"/>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45" name="Freeform 87"/>
            <p:cNvSpPr>
              <a:spLocks noChangeAspect="1"/>
            </p:cNvSpPr>
            <p:nvPr>
              <p:custDataLst>
                <p:tags r:id="rId16"/>
              </p:custDataLst>
            </p:nvPr>
          </p:nvSpPr>
          <p:spPr bwMode="auto">
            <a:xfrm>
              <a:off x="3526211" y="1694035"/>
              <a:ext cx="339012" cy="355742"/>
            </a:xfrm>
            <a:custGeom>
              <a:avLst/>
              <a:gdLst/>
              <a:ahLst/>
              <a:cxnLst>
                <a:cxn ang="0">
                  <a:pos x="558" y="78"/>
                </a:cxn>
                <a:cxn ang="0">
                  <a:pos x="522" y="114"/>
                </a:cxn>
                <a:cxn ang="0">
                  <a:pos x="534" y="192"/>
                </a:cxn>
                <a:cxn ang="0">
                  <a:pos x="540" y="228"/>
                </a:cxn>
                <a:cxn ang="0">
                  <a:pos x="552" y="354"/>
                </a:cxn>
                <a:cxn ang="0">
                  <a:pos x="558" y="396"/>
                </a:cxn>
                <a:cxn ang="0">
                  <a:pos x="570" y="510"/>
                </a:cxn>
                <a:cxn ang="0">
                  <a:pos x="570" y="582"/>
                </a:cxn>
                <a:cxn ang="0">
                  <a:pos x="492" y="582"/>
                </a:cxn>
                <a:cxn ang="0">
                  <a:pos x="432" y="582"/>
                </a:cxn>
                <a:cxn ang="0">
                  <a:pos x="384" y="576"/>
                </a:cxn>
                <a:cxn ang="0">
                  <a:pos x="360" y="588"/>
                </a:cxn>
                <a:cxn ang="0">
                  <a:pos x="336" y="588"/>
                </a:cxn>
                <a:cxn ang="0">
                  <a:pos x="318" y="594"/>
                </a:cxn>
                <a:cxn ang="0">
                  <a:pos x="306" y="606"/>
                </a:cxn>
                <a:cxn ang="0">
                  <a:pos x="294" y="588"/>
                </a:cxn>
                <a:cxn ang="0">
                  <a:pos x="276" y="576"/>
                </a:cxn>
                <a:cxn ang="0">
                  <a:pos x="264" y="588"/>
                </a:cxn>
                <a:cxn ang="0">
                  <a:pos x="264" y="612"/>
                </a:cxn>
                <a:cxn ang="0">
                  <a:pos x="246" y="618"/>
                </a:cxn>
                <a:cxn ang="0">
                  <a:pos x="228" y="612"/>
                </a:cxn>
                <a:cxn ang="0">
                  <a:pos x="210" y="600"/>
                </a:cxn>
                <a:cxn ang="0">
                  <a:pos x="204" y="588"/>
                </a:cxn>
                <a:cxn ang="0">
                  <a:pos x="192" y="576"/>
                </a:cxn>
                <a:cxn ang="0">
                  <a:pos x="180" y="552"/>
                </a:cxn>
                <a:cxn ang="0">
                  <a:pos x="162" y="546"/>
                </a:cxn>
                <a:cxn ang="0">
                  <a:pos x="150" y="534"/>
                </a:cxn>
                <a:cxn ang="0">
                  <a:pos x="132" y="528"/>
                </a:cxn>
                <a:cxn ang="0">
                  <a:pos x="108" y="528"/>
                </a:cxn>
                <a:cxn ang="0">
                  <a:pos x="102" y="522"/>
                </a:cxn>
                <a:cxn ang="0">
                  <a:pos x="96" y="528"/>
                </a:cxn>
                <a:cxn ang="0">
                  <a:pos x="84" y="528"/>
                </a:cxn>
                <a:cxn ang="0">
                  <a:pos x="66" y="534"/>
                </a:cxn>
                <a:cxn ang="0">
                  <a:pos x="48" y="528"/>
                </a:cxn>
                <a:cxn ang="0">
                  <a:pos x="36" y="540"/>
                </a:cxn>
                <a:cxn ang="0">
                  <a:pos x="30" y="552"/>
                </a:cxn>
                <a:cxn ang="0">
                  <a:pos x="30" y="540"/>
                </a:cxn>
                <a:cxn ang="0">
                  <a:pos x="36" y="516"/>
                </a:cxn>
                <a:cxn ang="0">
                  <a:pos x="54" y="474"/>
                </a:cxn>
                <a:cxn ang="0">
                  <a:pos x="54" y="450"/>
                </a:cxn>
                <a:cxn ang="0">
                  <a:pos x="48" y="426"/>
                </a:cxn>
                <a:cxn ang="0">
                  <a:pos x="36" y="402"/>
                </a:cxn>
                <a:cxn ang="0">
                  <a:pos x="36" y="390"/>
                </a:cxn>
                <a:cxn ang="0">
                  <a:pos x="36" y="390"/>
                </a:cxn>
                <a:cxn ang="0">
                  <a:pos x="36" y="378"/>
                </a:cxn>
                <a:cxn ang="0">
                  <a:pos x="42" y="360"/>
                </a:cxn>
                <a:cxn ang="0">
                  <a:pos x="42" y="342"/>
                </a:cxn>
                <a:cxn ang="0">
                  <a:pos x="30" y="330"/>
                </a:cxn>
                <a:cxn ang="0">
                  <a:pos x="24" y="324"/>
                </a:cxn>
                <a:cxn ang="0">
                  <a:pos x="12" y="312"/>
                </a:cxn>
                <a:cxn ang="0">
                  <a:pos x="12" y="306"/>
                </a:cxn>
                <a:cxn ang="0">
                  <a:pos x="12" y="306"/>
                </a:cxn>
                <a:cxn ang="0">
                  <a:pos x="12" y="294"/>
                </a:cxn>
                <a:cxn ang="0">
                  <a:pos x="6" y="312"/>
                </a:cxn>
                <a:cxn ang="0">
                  <a:pos x="0" y="324"/>
                </a:cxn>
                <a:cxn ang="0">
                  <a:pos x="6" y="306"/>
                </a:cxn>
                <a:cxn ang="0">
                  <a:pos x="108" y="294"/>
                </a:cxn>
                <a:cxn ang="0">
                  <a:pos x="198" y="264"/>
                </a:cxn>
                <a:cxn ang="0">
                  <a:pos x="204" y="204"/>
                </a:cxn>
                <a:cxn ang="0">
                  <a:pos x="216" y="192"/>
                </a:cxn>
                <a:cxn ang="0">
                  <a:pos x="252" y="60"/>
                </a:cxn>
              </a:cxnLst>
              <a:rect l="0" t="0" r="r" b="b"/>
              <a:pathLst>
                <a:path w="612" h="624">
                  <a:moveTo>
                    <a:pt x="420" y="0"/>
                  </a:moveTo>
                  <a:lnTo>
                    <a:pt x="474" y="30"/>
                  </a:lnTo>
                  <a:lnTo>
                    <a:pt x="504" y="42"/>
                  </a:lnTo>
                  <a:lnTo>
                    <a:pt x="558" y="78"/>
                  </a:lnTo>
                  <a:lnTo>
                    <a:pt x="582" y="96"/>
                  </a:lnTo>
                  <a:lnTo>
                    <a:pt x="612" y="114"/>
                  </a:lnTo>
                  <a:lnTo>
                    <a:pt x="600" y="114"/>
                  </a:lnTo>
                  <a:lnTo>
                    <a:pt x="522" y="114"/>
                  </a:lnTo>
                  <a:lnTo>
                    <a:pt x="522" y="120"/>
                  </a:lnTo>
                  <a:lnTo>
                    <a:pt x="528" y="162"/>
                  </a:lnTo>
                  <a:lnTo>
                    <a:pt x="534" y="180"/>
                  </a:lnTo>
                  <a:lnTo>
                    <a:pt x="534" y="192"/>
                  </a:lnTo>
                  <a:lnTo>
                    <a:pt x="534" y="198"/>
                  </a:lnTo>
                  <a:lnTo>
                    <a:pt x="534" y="204"/>
                  </a:lnTo>
                  <a:lnTo>
                    <a:pt x="534" y="210"/>
                  </a:lnTo>
                  <a:lnTo>
                    <a:pt x="540" y="228"/>
                  </a:lnTo>
                  <a:lnTo>
                    <a:pt x="540" y="252"/>
                  </a:lnTo>
                  <a:lnTo>
                    <a:pt x="546" y="306"/>
                  </a:lnTo>
                  <a:lnTo>
                    <a:pt x="552" y="342"/>
                  </a:lnTo>
                  <a:lnTo>
                    <a:pt x="552" y="354"/>
                  </a:lnTo>
                  <a:lnTo>
                    <a:pt x="552" y="360"/>
                  </a:lnTo>
                  <a:lnTo>
                    <a:pt x="552" y="366"/>
                  </a:lnTo>
                  <a:lnTo>
                    <a:pt x="552" y="384"/>
                  </a:lnTo>
                  <a:lnTo>
                    <a:pt x="558" y="396"/>
                  </a:lnTo>
                  <a:lnTo>
                    <a:pt x="564" y="462"/>
                  </a:lnTo>
                  <a:lnTo>
                    <a:pt x="564" y="468"/>
                  </a:lnTo>
                  <a:lnTo>
                    <a:pt x="564" y="486"/>
                  </a:lnTo>
                  <a:lnTo>
                    <a:pt x="570" y="510"/>
                  </a:lnTo>
                  <a:lnTo>
                    <a:pt x="570" y="534"/>
                  </a:lnTo>
                  <a:lnTo>
                    <a:pt x="588" y="540"/>
                  </a:lnTo>
                  <a:lnTo>
                    <a:pt x="576" y="582"/>
                  </a:lnTo>
                  <a:lnTo>
                    <a:pt x="570" y="582"/>
                  </a:lnTo>
                  <a:lnTo>
                    <a:pt x="552" y="582"/>
                  </a:lnTo>
                  <a:lnTo>
                    <a:pt x="516" y="582"/>
                  </a:lnTo>
                  <a:lnTo>
                    <a:pt x="498" y="582"/>
                  </a:lnTo>
                  <a:lnTo>
                    <a:pt x="492" y="582"/>
                  </a:lnTo>
                  <a:lnTo>
                    <a:pt x="468" y="582"/>
                  </a:lnTo>
                  <a:lnTo>
                    <a:pt x="456" y="582"/>
                  </a:lnTo>
                  <a:lnTo>
                    <a:pt x="438" y="582"/>
                  </a:lnTo>
                  <a:lnTo>
                    <a:pt x="432" y="582"/>
                  </a:lnTo>
                  <a:lnTo>
                    <a:pt x="420" y="582"/>
                  </a:lnTo>
                  <a:lnTo>
                    <a:pt x="384" y="582"/>
                  </a:lnTo>
                  <a:lnTo>
                    <a:pt x="390" y="576"/>
                  </a:lnTo>
                  <a:lnTo>
                    <a:pt x="384" y="576"/>
                  </a:lnTo>
                  <a:lnTo>
                    <a:pt x="378" y="576"/>
                  </a:lnTo>
                  <a:lnTo>
                    <a:pt x="384" y="588"/>
                  </a:lnTo>
                  <a:lnTo>
                    <a:pt x="366" y="588"/>
                  </a:lnTo>
                  <a:lnTo>
                    <a:pt x="360" y="588"/>
                  </a:lnTo>
                  <a:lnTo>
                    <a:pt x="354" y="588"/>
                  </a:lnTo>
                  <a:lnTo>
                    <a:pt x="348" y="588"/>
                  </a:lnTo>
                  <a:lnTo>
                    <a:pt x="342" y="588"/>
                  </a:lnTo>
                  <a:lnTo>
                    <a:pt x="336" y="588"/>
                  </a:lnTo>
                  <a:lnTo>
                    <a:pt x="330" y="588"/>
                  </a:lnTo>
                  <a:lnTo>
                    <a:pt x="324" y="588"/>
                  </a:lnTo>
                  <a:lnTo>
                    <a:pt x="318" y="588"/>
                  </a:lnTo>
                  <a:lnTo>
                    <a:pt x="318" y="594"/>
                  </a:lnTo>
                  <a:lnTo>
                    <a:pt x="312" y="594"/>
                  </a:lnTo>
                  <a:lnTo>
                    <a:pt x="312" y="600"/>
                  </a:lnTo>
                  <a:lnTo>
                    <a:pt x="306" y="600"/>
                  </a:lnTo>
                  <a:lnTo>
                    <a:pt x="306" y="606"/>
                  </a:lnTo>
                  <a:lnTo>
                    <a:pt x="306" y="600"/>
                  </a:lnTo>
                  <a:lnTo>
                    <a:pt x="306" y="594"/>
                  </a:lnTo>
                  <a:lnTo>
                    <a:pt x="300" y="594"/>
                  </a:lnTo>
                  <a:lnTo>
                    <a:pt x="294" y="588"/>
                  </a:lnTo>
                  <a:lnTo>
                    <a:pt x="288" y="588"/>
                  </a:lnTo>
                  <a:lnTo>
                    <a:pt x="288" y="582"/>
                  </a:lnTo>
                  <a:lnTo>
                    <a:pt x="282" y="576"/>
                  </a:lnTo>
                  <a:lnTo>
                    <a:pt x="276" y="576"/>
                  </a:lnTo>
                  <a:lnTo>
                    <a:pt x="276" y="582"/>
                  </a:lnTo>
                  <a:lnTo>
                    <a:pt x="270" y="582"/>
                  </a:lnTo>
                  <a:lnTo>
                    <a:pt x="264" y="582"/>
                  </a:lnTo>
                  <a:lnTo>
                    <a:pt x="264" y="588"/>
                  </a:lnTo>
                  <a:lnTo>
                    <a:pt x="264" y="594"/>
                  </a:lnTo>
                  <a:lnTo>
                    <a:pt x="264" y="600"/>
                  </a:lnTo>
                  <a:lnTo>
                    <a:pt x="264" y="606"/>
                  </a:lnTo>
                  <a:lnTo>
                    <a:pt x="264" y="612"/>
                  </a:lnTo>
                  <a:lnTo>
                    <a:pt x="258" y="618"/>
                  </a:lnTo>
                  <a:lnTo>
                    <a:pt x="252" y="618"/>
                  </a:lnTo>
                  <a:lnTo>
                    <a:pt x="252" y="624"/>
                  </a:lnTo>
                  <a:lnTo>
                    <a:pt x="246" y="618"/>
                  </a:lnTo>
                  <a:lnTo>
                    <a:pt x="240" y="618"/>
                  </a:lnTo>
                  <a:lnTo>
                    <a:pt x="234" y="618"/>
                  </a:lnTo>
                  <a:lnTo>
                    <a:pt x="234" y="612"/>
                  </a:lnTo>
                  <a:lnTo>
                    <a:pt x="228" y="612"/>
                  </a:lnTo>
                  <a:lnTo>
                    <a:pt x="228" y="606"/>
                  </a:lnTo>
                  <a:lnTo>
                    <a:pt x="222" y="606"/>
                  </a:lnTo>
                  <a:lnTo>
                    <a:pt x="216" y="600"/>
                  </a:lnTo>
                  <a:lnTo>
                    <a:pt x="210" y="600"/>
                  </a:lnTo>
                  <a:lnTo>
                    <a:pt x="210" y="594"/>
                  </a:lnTo>
                  <a:lnTo>
                    <a:pt x="204" y="588"/>
                  </a:lnTo>
                  <a:lnTo>
                    <a:pt x="210" y="588"/>
                  </a:lnTo>
                  <a:lnTo>
                    <a:pt x="204" y="588"/>
                  </a:lnTo>
                  <a:lnTo>
                    <a:pt x="204" y="582"/>
                  </a:lnTo>
                  <a:lnTo>
                    <a:pt x="198" y="582"/>
                  </a:lnTo>
                  <a:lnTo>
                    <a:pt x="198" y="576"/>
                  </a:lnTo>
                  <a:lnTo>
                    <a:pt x="192" y="576"/>
                  </a:lnTo>
                  <a:lnTo>
                    <a:pt x="192" y="570"/>
                  </a:lnTo>
                  <a:lnTo>
                    <a:pt x="186" y="564"/>
                  </a:lnTo>
                  <a:lnTo>
                    <a:pt x="186" y="558"/>
                  </a:lnTo>
                  <a:lnTo>
                    <a:pt x="180" y="552"/>
                  </a:lnTo>
                  <a:lnTo>
                    <a:pt x="174" y="552"/>
                  </a:lnTo>
                  <a:lnTo>
                    <a:pt x="168" y="552"/>
                  </a:lnTo>
                  <a:lnTo>
                    <a:pt x="162" y="552"/>
                  </a:lnTo>
                  <a:lnTo>
                    <a:pt x="162" y="546"/>
                  </a:lnTo>
                  <a:lnTo>
                    <a:pt x="156" y="546"/>
                  </a:lnTo>
                  <a:lnTo>
                    <a:pt x="156" y="540"/>
                  </a:lnTo>
                  <a:lnTo>
                    <a:pt x="150" y="540"/>
                  </a:lnTo>
                  <a:lnTo>
                    <a:pt x="150" y="534"/>
                  </a:lnTo>
                  <a:lnTo>
                    <a:pt x="144" y="534"/>
                  </a:lnTo>
                  <a:lnTo>
                    <a:pt x="144" y="528"/>
                  </a:lnTo>
                  <a:lnTo>
                    <a:pt x="138" y="528"/>
                  </a:lnTo>
                  <a:lnTo>
                    <a:pt x="132" y="528"/>
                  </a:lnTo>
                  <a:lnTo>
                    <a:pt x="126" y="528"/>
                  </a:lnTo>
                  <a:lnTo>
                    <a:pt x="120" y="528"/>
                  </a:lnTo>
                  <a:lnTo>
                    <a:pt x="114" y="528"/>
                  </a:lnTo>
                  <a:lnTo>
                    <a:pt x="108" y="528"/>
                  </a:lnTo>
                  <a:lnTo>
                    <a:pt x="108" y="522"/>
                  </a:lnTo>
                  <a:lnTo>
                    <a:pt x="102" y="522"/>
                  </a:lnTo>
                  <a:lnTo>
                    <a:pt x="102" y="528"/>
                  </a:lnTo>
                  <a:lnTo>
                    <a:pt x="102" y="522"/>
                  </a:lnTo>
                  <a:lnTo>
                    <a:pt x="102" y="528"/>
                  </a:lnTo>
                  <a:lnTo>
                    <a:pt x="96" y="528"/>
                  </a:lnTo>
                  <a:lnTo>
                    <a:pt x="102" y="528"/>
                  </a:lnTo>
                  <a:lnTo>
                    <a:pt x="96" y="528"/>
                  </a:lnTo>
                  <a:lnTo>
                    <a:pt x="90" y="528"/>
                  </a:lnTo>
                  <a:lnTo>
                    <a:pt x="84" y="528"/>
                  </a:lnTo>
                  <a:lnTo>
                    <a:pt x="84" y="534"/>
                  </a:lnTo>
                  <a:lnTo>
                    <a:pt x="84" y="528"/>
                  </a:lnTo>
                  <a:lnTo>
                    <a:pt x="78" y="528"/>
                  </a:lnTo>
                  <a:lnTo>
                    <a:pt x="78" y="534"/>
                  </a:lnTo>
                  <a:lnTo>
                    <a:pt x="72" y="534"/>
                  </a:lnTo>
                  <a:lnTo>
                    <a:pt x="66" y="534"/>
                  </a:lnTo>
                  <a:lnTo>
                    <a:pt x="60" y="534"/>
                  </a:lnTo>
                  <a:lnTo>
                    <a:pt x="54" y="534"/>
                  </a:lnTo>
                  <a:lnTo>
                    <a:pt x="48" y="534"/>
                  </a:lnTo>
                  <a:lnTo>
                    <a:pt x="48" y="528"/>
                  </a:lnTo>
                  <a:lnTo>
                    <a:pt x="48" y="534"/>
                  </a:lnTo>
                  <a:lnTo>
                    <a:pt x="42" y="534"/>
                  </a:lnTo>
                  <a:lnTo>
                    <a:pt x="42" y="540"/>
                  </a:lnTo>
                  <a:lnTo>
                    <a:pt x="36" y="540"/>
                  </a:lnTo>
                  <a:lnTo>
                    <a:pt x="36" y="546"/>
                  </a:lnTo>
                  <a:lnTo>
                    <a:pt x="30" y="552"/>
                  </a:lnTo>
                  <a:lnTo>
                    <a:pt x="36" y="552"/>
                  </a:lnTo>
                  <a:lnTo>
                    <a:pt x="30" y="552"/>
                  </a:lnTo>
                  <a:lnTo>
                    <a:pt x="30" y="558"/>
                  </a:lnTo>
                  <a:lnTo>
                    <a:pt x="30" y="552"/>
                  </a:lnTo>
                  <a:lnTo>
                    <a:pt x="30" y="546"/>
                  </a:lnTo>
                  <a:lnTo>
                    <a:pt x="30" y="540"/>
                  </a:lnTo>
                  <a:lnTo>
                    <a:pt x="30" y="534"/>
                  </a:lnTo>
                  <a:lnTo>
                    <a:pt x="36" y="528"/>
                  </a:lnTo>
                  <a:lnTo>
                    <a:pt x="36" y="522"/>
                  </a:lnTo>
                  <a:lnTo>
                    <a:pt x="36" y="516"/>
                  </a:lnTo>
                  <a:lnTo>
                    <a:pt x="48" y="498"/>
                  </a:lnTo>
                  <a:lnTo>
                    <a:pt x="48" y="486"/>
                  </a:lnTo>
                  <a:lnTo>
                    <a:pt x="54" y="480"/>
                  </a:lnTo>
                  <a:lnTo>
                    <a:pt x="54" y="474"/>
                  </a:lnTo>
                  <a:lnTo>
                    <a:pt x="54" y="468"/>
                  </a:lnTo>
                  <a:lnTo>
                    <a:pt x="54" y="462"/>
                  </a:lnTo>
                  <a:lnTo>
                    <a:pt x="54" y="456"/>
                  </a:lnTo>
                  <a:lnTo>
                    <a:pt x="54" y="450"/>
                  </a:lnTo>
                  <a:lnTo>
                    <a:pt x="54" y="444"/>
                  </a:lnTo>
                  <a:lnTo>
                    <a:pt x="54" y="438"/>
                  </a:lnTo>
                  <a:lnTo>
                    <a:pt x="48" y="432"/>
                  </a:lnTo>
                  <a:lnTo>
                    <a:pt x="48" y="426"/>
                  </a:lnTo>
                  <a:lnTo>
                    <a:pt x="48" y="420"/>
                  </a:lnTo>
                  <a:lnTo>
                    <a:pt x="48" y="414"/>
                  </a:lnTo>
                  <a:lnTo>
                    <a:pt x="42" y="408"/>
                  </a:lnTo>
                  <a:lnTo>
                    <a:pt x="36" y="402"/>
                  </a:lnTo>
                  <a:lnTo>
                    <a:pt x="36" y="396"/>
                  </a:lnTo>
                  <a:lnTo>
                    <a:pt x="30" y="396"/>
                  </a:lnTo>
                  <a:lnTo>
                    <a:pt x="30" y="390"/>
                  </a:lnTo>
                  <a:lnTo>
                    <a:pt x="36" y="390"/>
                  </a:lnTo>
                  <a:lnTo>
                    <a:pt x="36" y="384"/>
                  </a:lnTo>
                  <a:lnTo>
                    <a:pt x="42" y="384"/>
                  </a:lnTo>
                  <a:lnTo>
                    <a:pt x="36" y="384"/>
                  </a:lnTo>
                  <a:lnTo>
                    <a:pt x="36" y="390"/>
                  </a:lnTo>
                  <a:lnTo>
                    <a:pt x="30" y="390"/>
                  </a:lnTo>
                  <a:lnTo>
                    <a:pt x="30" y="384"/>
                  </a:lnTo>
                  <a:lnTo>
                    <a:pt x="36" y="384"/>
                  </a:lnTo>
                  <a:lnTo>
                    <a:pt x="36" y="378"/>
                  </a:lnTo>
                  <a:lnTo>
                    <a:pt x="42" y="378"/>
                  </a:lnTo>
                  <a:lnTo>
                    <a:pt x="42" y="372"/>
                  </a:lnTo>
                  <a:lnTo>
                    <a:pt x="42" y="366"/>
                  </a:lnTo>
                  <a:lnTo>
                    <a:pt x="42" y="360"/>
                  </a:lnTo>
                  <a:lnTo>
                    <a:pt x="42" y="354"/>
                  </a:lnTo>
                  <a:lnTo>
                    <a:pt x="48" y="348"/>
                  </a:lnTo>
                  <a:lnTo>
                    <a:pt x="42" y="348"/>
                  </a:lnTo>
                  <a:lnTo>
                    <a:pt x="42" y="342"/>
                  </a:lnTo>
                  <a:lnTo>
                    <a:pt x="36" y="342"/>
                  </a:lnTo>
                  <a:lnTo>
                    <a:pt x="36" y="336"/>
                  </a:lnTo>
                  <a:lnTo>
                    <a:pt x="36" y="330"/>
                  </a:lnTo>
                  <a:lnTo>
                    <a:pt x="30" y="330"/>
                  </a:lnTo>
                  <a:lnTo>
                    <a:pt x="30" y="324"/>
                  </a:lnTo>
                  <a:lnTo>
                    <a:pt x="30" y="330"/>
                  </a:lnTo>
                  <a:lnTo>
                    <a:pt x="24" y="330"/>
                  </a:lnTo>
                  <a:lnTo>
                    <a:pt x="24" y="324"/>
                  </a:lnTo>
                  <a:lnTo>
                    <a:pt x="18" y="324"/>
                  </a:lnTo>
                  <a:lnTo>
                    <a:pt x="18" y="318"/>
                  </a:lnTo>
                  <a:lnTo>
                    <a:pt x="18" y="312"/>
                  </a:lnTo>
                  <a:lnTo>
                    <a:pt x="12" y="312"/>
                  </a:lnTo>
                  <a:lnTo>
                    <a:pt x="12" y="306"/>
                  </a:lnTo>
                  <a:lnTo>
                    <a:pt x="18" y="312"/>
                  </a:lnTo>
                  <a:lnTo>
                    <a:pt x="18" y="306"/>
                  </a:lnTo>
                  <a:lnTo>
                    <a:pt x="12" y="306"/>
                  </a:lnTo>
                  <a:lnTo>
                    <a:pt x="18" y="306"/>
                  </a:lnTo>
                  <a:lnTo>
                    <a:pt x="12" y="306"/>
                  </a:lnTo>
                  <a:lnTo>
                    <a:pt x="12" y="300"/>
                  </a:lnTo>
                  <a:lnTo>
                    <a:pt x="12" y="306"/>
                  </a:lnTo>
                  <a:lnTo>
                    <a:pt x="12" y="300"/>
                  </a:lnTo>
                  <a:lnTo>
                    <a:pt x="12" y="294"/>
                  </a:lnTo>
                  <a:lnTo>
                    <a:pt x="12" y="300"/>
                  </a:lnTo>
                  <a:lnTo>
                    <a:pt x="12" y="294"/>
                  </a:lnTo>
                  <a:lnTo>
                    <a:pt x="12" y="300"/>
                  </a:lnTo>
                  <a:lnTo>
                    <a:pt x="6" y="300"/>
                  </a:lnTo>
                  <a:lnTo>
                    <a:pt x="6" y="306"/>
                  </a:lnTo>
                  <a:lnTo>
                    <a:pt x="6" y="312"/>
                  </a:lnTo>
                  <a:lnTo>
                    <a:pt x="0" y="318"/>
                  </a:lnTo>
                  <a:lnTo>
                    <a:pt x="6" y="318"/>
                  </a:lnTo>
                  <a:lnTo>
                    <a:pt x="6" y="324"/>
                  </a:lnTo>
                  <a:lnTo>
                    <a:pt x="0" y="324"/>
                  </a:lnTo>
                  <a:lnTo>
                    <a:pt x="0" y="318"/>
                  </a:lnTo>
                  <a:lnTo>
                    <a:pt x="0" y="312"/>
                  </a:lnTo>
                  <a:lnTo>
                    <a:pt x="6" y="312"/>
                  </a:lnTo>
                  <a:lnTo>
                    <a:pt x="6" y="306"/>
                  </a:lnTo>
                  <a:lnTo>
                    <a:pt x="6" y="294"/>
                  </a:lnTo>
                  <a:lnTo>
                    <a:pt x="12" y="294"/>
                  </a:lnTo>
                  <a:lnTo>
                    <a:pt x="60" y="294"/>
                  </a:lnTo>
                  <a:lnTo>
                    <a:pt x="108" y="294"/>
                  </a:lnTo>
                  <a:lnTo>
                    <a:pt x="162" y="294"/>
                  </a:lnTo>
                  <a:lnTo>
                    <a:pt x="204" y="294"/>
                  </a:lnTo>
                  <a:lnTo>
                    <a:pt x="204" y="276"/>
                  </a:lnTo>
                  <a:lnTo>
                    <a:pt x="198" y="264"/>
                  </a:lnTo>
                  <a:lnTo>
                    <a:pt x="198" y="222"/>
                  </a:lnTo>
                  <a:lnTo>
                    <a:pt x="198" y="210"/>
                  </a:lnTo>
                  <a:lnTo>
                    <a:pt x="204" y="210"/>
                  </a:lnTo>
                  <a:lnTo>
                    <a:pt x="204" y="204"/>
                  </a:lnTo>
                  <a:lnTo>
                    <a:pt x="204" y="198"/>
                  </a:lnTo>
                  <a:lnTo>
                    <a:pt x="210" y="198"/>
                  </a:lnTo>
                  <a:lnTo>
                    <a:pt x="210" y="192"/>
                  </a:lnTo>
                  <a:lnTo>
                    <a:pt x="216" y="192"/>
                  </a:lnTo>
                  <a:lnTo>
                    <a:pt x="246" y="186"/>
                  </a:lnTo>
                  <a:lnTo>
                    <a:pt x="252" y="186"/>
                  </a:lnTo>
                  <a:lnTo>
                    <a:pt x="252" y="120"/>
                  </a:lnTo>
                  <a:lnTo>
                    <a:pt x="252" y="60"/>
                  </a:lnTo>
                  <a:lnTo>
                    <a:pt x="420" y="60"/>
                  </a:lnTo>
                  <a:lnTo>
                    <a:pt x="420" y="6"/>
                  </a:lnTo>
                  <a:lnTo>
                    <a:pt x="420" y="0"/>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46" name="Freeform 88"/>
            <p:cNvSpPr>
              <a:spLocks noChangeAspect="1"/>
            </p:cNvSpPr>
            <p:nvPr>
              <p:custDataLst>
                <p:tags r:id="rId17"/>
              </p:custDataLst>
            </p:nvPr>
          </p:nvSpPr>
          <p:spPr bwMode="auto">
            <a:xfrm>
              <a:off x="3526211" y="1683546"/>
              <a:ext cx="234976" cy="196664"/>
            </a:xfrm>
            <a:custGeom>
              <a:avLst/>
              <a:gdLst/>
              <a:ahLst/>
              <a:cxnLst>
                <a:cxn ang="0">
                  <a:pos x="264" y="0"/>
                </a:cxn>
                <a:cxn ang="0">
                  <a:pos x="348" y="0"/>
                </a:cxn>
                <a:cxn ang="0">
                  <a:pos x="420" y="24"/>
                </a:cxn>
                <a:cxn ang="0">
                  <a:pos x="420" y="84"/>
                </a:cxn>
                <a:cxn ang="0">
                  <a:pos x="252" y="144"/>
                </a:cxn>
                <a:cxn ang="0">
                  <a:pos x="246" y="210"/>
                </a:cxn>
                <a:cxn ang="0">
                  <a:pos x="210" y="216"/>
                </a:cxn>
                <a:cxn ang="0">
                  <a:pos x="204" y="222"/>
                </a:cxn>
                <a:cxn ang="0">
                  <a:pos x="204" y="234"/>
                </a:cxn>
                <a:cxn ang="0">
                  <a:pos x="198" y="246"/>
                </a:cxn>
                <a:cxn ang="0">
                  <a:pos x="204" y="300"/>
                </a:cxn>
                <a:cxn ang="0">
                  <a:pos x="162" y="318"/>
                </a:cxn>
                <a:cxn ang="0">
                  <a:pos x="60" y="318"/>
                </a:cxn>
                <a:cxn ang="0">
                  <a:pos x="6" y="318"/>
                </a:cxn>
                <a:cxn ang="0">
                  <a:pos x="6" y="336"/>
                </a:cxn>
                <a:cxn ang="0">
                  <a:pos x="0" y="342"/>
                </a:cxn>
                <a:cxn ang="0">
                  <a:pos x="0" y="342"/>
                </a:cxn>
                <a:cxn ang="0">
                  <a:pos x="0" y="330"/>
                </a:cxn>
                <a:cxn ang="0">
                  <a:pos x="6" y="318"/>
                </a:cxn>
                <a:cxn ang="0">
                  <a:pos x="6" y="306"/>
                </a:cxn>
                <a:cxn ang="0">
                  <a:pos x="6" y="294"/>
                </a:cxn>
                <a:cxn ang="0">
                  <a:pos x="12" y="282"/>
                </a:cxn>
                <a:cxn ang="0">
                  <a:pos x="18" y="276"/>
                </a:cxn>
                <a:cxn ang="0">
                  <a:pos x="24" y="270"/>
                </a:cxn>
                <a:cxn ang="0">
                  <a:pos x="30" y="264"/>
                </a:cxn>
                <a:cxn ang="0">
                  <a:pos x="36" y="252"/>
                </a:cxn>
                <a:cxn ang="0">
                  <a:pos x="42" y="246"/>
                </a:cxn>
                <a:cxn ang="0">
                  <a:pos x="48" y="240"/>
                </a:cxn>
                <a:cxn ang="0">
                  <a:pos x="48" y="228"/>
                </a:cxn>
                <a:cxn ang="0">
                  <a:pos x="48" y="228"/>
                </a:cxn>
                <a:cxn ang="0">
                  <a:pos x="54" y="222"/>
                </a:cxn>
                <a:cxn ang="0">
                  <a:pos x="60" y="210"/>
                </a:cxn>
                <a:cxn ang="0">
                  <a:pos x="60" y="210"/>
                </a:cxn>
                <a:cxn ang="0">
                  <a:pos x="66" y="198"/>
                </a:cxn>
                <a:cxn ang="0">
                  <a:pos x="72" y="192"/>
                </a:cxn>
                <a:cxn ang="0">
                  <a:pos x="72" y="192"/>
                </a:cxn>
                <a:cxn ang="0">
                  <a:pos x="60" y="192"/>
                </a:cxn>
                <a:cxn ang="0">
                  <a:pos x="60" y="204"/>
                </a:cxn>
                <a:cxn ang="0">
                  <a:pos x="54" y="198"/>
                </a:cxn>
                <a:cxn ang="0">
                  <a:pos x="60" y="192"/>
                </a:cxn>
                <a:cxn ang="0">
                  <a:pos x="72" y="186"/>
                </a:cxn>
                <a:cxn ang="0">
                  <a:pos x="78" y="180"/>
                </a:cxn>
                <a:cxn ang="0">
                  <a:pos x="84" y="174"/>
                </a:cxn>
                <a:cxn ang="0">
                  <a:pos x="90" y="162"/>
                </a:cxn>
                <a:cxn ang="0">
                  <a:pos x="102" y="156"/>
                </a:cxn>
                <a:cxn ang="0">
                  <a:pos x="108" y="150"/>
                </a:cxn>
                <a:cxn ang="0">
                  <a:pos x="114" y="138"/>
                </a:cxn>
                <a:cxn ang="0">
                  <a:pos x="114" y="126"/>
                </a:cxn>
                <a:cxn ang="0">
                  <a:pos x="114" y="114"/>
                </a:cxn>
                <a:cxn ang="0">
                  <a:pos x="120" y="102"/>
                </a:cxn>
                <a:cxn ang="0">
                  <a:pos x="126" y="96"/>
                </a:cxn>
                <a:cxn ang="0">
                  <a:pos x="132" y="84"/>
                </a:cxn>
                <a:cxn ang="0">
                  <a:pos x="132" y="72"/>
                </a:cxn>
                <a:cxn ang="0">
                  <a:pos x="144" y="66"/>
                </a:cxn>
                <a:cxn ang="0">
                  <a:pos x="156" y="60"/>
                </a:cxn>
                <a:cxn ang="0">
                  <a:pos x="174" y="54"/>
                </a:cxn>
                <a:cxn ang="0">
                  <a:pos x="180" y="48"/>
                </a:cxn>
                <a:cxn ang="0">
                  <a:pos x="180" y="30"/>
                </a:cxn>
                <a:cxn ang="0">
                  <a:pos x="186" y="24"/>
                </a:cxn>
                <a:cxn ang="0">
                  <a:pos x="192" y="18"/>
                </a:cxn>
                <a:cxn ang="0">
                  <a:pos x="192" y="18"/>
                </a:cxn>
                <a:cxn ang="0">
                  <a:pos x="192" y="6"/>
                </a:cxn>
                <a:cxn ang="0">
                  <a:pos x="198" y="0"/>
                </a:cxn>
              </a:cxnLst>
              <a:rect l="0" t="0" r="r" b="b"/>
              <a:pathLst>
                <a:path w="420" h="348">
                  <a:moveTo>
                    <a:pt x="198" y="0"/>
                  </a:moveTo>
                  <a:lnTo>
                    <a:pt x="264" y="0"/>
                  </a:lnTo>
                  <a:lnTo>
                    <a:pt x="276" y="0"/>
                  </a:lnTo>
                  <a:lnTo>
                    <a:pt x="348" y="0"/>
                  </a:lnTo>
                  <a:lnTo>
                    <a:pt x="420" y="6"/>
                  </a:lnTo>
                  <a:lnTo>
                    <a:pt x="420" y="24"/>
                  </a:lnTo>
                  <a:lnTo>
                    <a:pt x="420" y="30"/>
                  </a:lnTo>
                  <a:lnTo>
                    <a:pt x="420" y="84"/>
                  </a:lnTo>
                  <a:lnTo>
                    <a:pt x="252" y="84"/>
                  </a:lnTo>
                  <a:lnTo>
                    <a:pt x="252" y="144"/>
                  </a:lnTo>
                  <a:lnTo>
                    <a:pt x="252" y="210"/>
                  </a:lnTo>
                  <a:lnTo>
                    <a:pt x="246" y="210"/>
                  </a:lnTo>
                  <a:lnTo>
                    <a:pt x="216" y="216"/>
                  </a:lnTo>
                  <a:lnTo>
                    <a:pt x="210" y="216"/>
                  </a:lnTo>
                  <a:lnTo>
                    <a:pt x="210" y="222"/>
                  </a:lnTo>
                  <a:lnTo>
                    <a:pt x="204" y="222"/>
                  </a:lnTo>
                  <a:lnTo>
                    <a:pt x="204" y="228"/>
                  </a:lnTo>
                  <a:lnTo>
                    <a:pt x="204" y="234"/>
                  </a:lnTo>
                  <a:lnTo>
                    <a:pt x="198" y="234"/>
                  </a:lnTo>
                  <a:lnTo>
                    <a:pt x="198" y="246"/>
                  </a:lnTo>
                  <a:lnTo>
                    <a:pt x="198" y="288"/>
                  </a:lnTo>
                  <a:lnTo>
                    <a:pt x="204" y="300"/>
                  </a:lnTo>
                  <a:lnTo>
                    <a:pt x="204" y="318"/>
                  </a:lnTo>
                  <a:lnTo>
                    <a:pt x="162" y="318"/>
                  </a:lnTo>
                  <a:lnTo>
                    <a:pt x="108" y="318"/>
                  </a:lnTo>
                  <a:lnTo>
                    <a:pt x="60" y="318"/>
                  </a:lnTo>
                  <a:lnTo>
                    <a:pt x="12" y="318"/>
                  </a:lnTo>
                  <a:lnTo>
                    <a:pt x="6" y="318"/>
                  </a:lnTo>
                  <a:lnTo>
                    <a:pt x="6" y="330"/>
                  </a:lnTo>
                  <a:lnTo>
                    <a:pt x="6" y="336"/>
                  </a:lnTo>
                  <a:lnTo>
                    <a:pt x="0" y="336"/>
                  </a:lnTo>
                  <a:lnTo>
                    <a:pt x="0" y="342"/>
                  </a:lnTo>
                  <a:lnTo>
                    <a:pt x="0" y="348"/>
                  </a:lnTo>
                  <a:lnTo>
                    <a:pt x="0" y="342"/>
                  </a:lnTo>
                  <a:lnTo>
                    <a:pt x="0" y="336"/>
                  </a:lnTo>
                  <a:lnTo>
                    <a:pt x="0" y="330"/>
                  </a:lnTo>
                  <a:lnTo>
                    <a:pt x="6" y="324"/>
                  </a:lnTo>
                  <a:lnTo>
                    <a:pt x="6" y="318"/>
                  </a:lnTo>
                  <a:lnTo>
                    <a:pt x="6" y="312"/>
                  </a:lnTo>
                  <a:lnTo>
                    <a:pt x="6" y="306"/>
                  </a:lnTo>
                  <a:lnTo>
                    <a:pt x="6" y="300"/>
                  </a:lnTo>
                  <a:lnTo>
                    <a:pt x="6" y="294"/>
                  </a:lnTo>
                  <a:lnTo>
                    <a:pt x="12" y="288"/>
                  </a:lnTo>
                  <a:lnTo>
                    <a:pt x="12" y="282"/>
                  </a:lnTo>
                  <a:lnTo>
                    <a:pt x="12" y="276"/>
                  </a:lnTo>
                  <a:lnTo>
                    <a:pt x="18" y="276"/>
                  </a:lnTo>
                  <a:lnTo>
                    <a:pt x="18" y="270"/>
                  </a:lnTo>
                  <a:lnTo>
                    <a:pt x="24" y="270"/>
                  </a:lnTo>
                  <a:lnTo>
                    <a:pt x="30" y="270"/>
                  </a:lnTo>
                  <a:lnTo>
                    <a:pt x="30" y="264"/>
                  </a:lnTo>
                  <a:lnTo>
                    <a:pt x="36" y="258"/>
                  </a:lnTo>
                  <a:lnTo>
                    <a:pt x="36" y="252"/>
                  </a:lnTo>
                  <a:lnTo>
                    <a:pt x="36" y="246"/>
                  </a:lnTo>
                  <a:lnTo>
                    <a:pt x="42" y="246"/>
                  </a:lnTo>
                  <a:lnTo>
                    <a:pt x="42" y="240"/>
                  </a:lnTo>
                  <a:lnTo>
                    <a:pt x="48" y="240"/>
                  </a:lnTo>
                  <a:lnTo>
                    <a:pt x="48" y="234"/>
                  </a:lnTo>
                  <a:lnTo>
                    <a:pt x="48" y="228"/>
                  </a:lnTo>
                  <a:lnTo>
                    <a:pt x="42" y="228"/>
                  </a:lnTo>
                  <a:lnTo>
                    <a:pt x="48" y="228"/>
                  </a:lnTo>
                  <a:lnTo>
                    <a:pt x="48" y="222"/>
                  </a:lnTo>
                  <a:lnTo>
                    <a:pt x="54" y="222"/>
                  </a:lnTo>
                  <a:lnTo>
                    <a:pt x="54" y="216"/>
                  </a:lnTo>
                  <a:lnTo>
                    <a:pt x="60" y="210"/>
                  </a:lnTo>
                  <a:lnTo>
                    <a:pt x="54" y="210"/>
                  </a:lnTo>
                  <a:lnTo>
                    <a:pt x="60" y="210"/>
                  </a:lnTo>
                  <a:lnTo>
                    <a:pt x="60" y="204"/>
                  </a:lnTo>
                  <a:lnTo>
                    <a:pt x="66" y="198"/>
                  </a:lnTo>
                  <a:lnTo>
                    <a:pt x="66" y="192"/>
                  </a:lnTo>
                  <a:lnTo>
                    <a:pt x="72" y="192"/>
                  </a:lnTo>
                  <a:lnTo>
                    <a:pt x="66" y="192"/>
                  </a:lnTo>
                  <a:lnTo>
                    <a:pt x="72" y="192"/>
                  </a:lnTo>
                  <a:lnTo>
                    <a:pt x="66" y="192"/>
                  </a:lnTo>
                  <a:lnTo>
                    <a:pt x="60" y="192"/>
                  </a:lnTo>
                  <a:lnTo>
                    <a:pt x="60" y="198"/>
                  </a:lnTo>
                  <a:lnTo>
                    <a:pt x="60" y="204"/>
                  </a:lnTo>
                  <a:lnTo>
                    <a:pt x="54" y="204"/>
                  </a:lnTo>
                  <a:lnTo>
                    <a:pt x="54" y="198"/>
                  </a:lnTo>
                  <a:lnTo>
                    <a:pt x="60" y="198"/>
                  </a:lnTo>
                  <a:lnTo>
                    <a:pt x="60" y="192"/>
                  </a:lnTo>
                  <a:lnTo>
                    <a:pt x="66" y="186"/>
                  </a:lnTo>
                  <a:lnTo>
                    <a:pt x="72" y="186"/>
                  </a:lnTo>
                  <a:lnTo>
                    <a:pt x="72" y="180"/>
                  </a:lnTo>
                  <a:lnTo>
                    <a:pt x="78" y="180"/>
                  </a:lnTo>
                  <a:lnTo>
                    <a:pt x="78" y="174"/>
                  </a:lnTo>
                  <a:lnTo>
                    <a:pt x="84" y="174"/>
                  </a:lnTo>
                  <a:lnTo>
                    <a:pt x="90" y="168"/>
                  </a:lnTo>
                  <a:lnTo>
                    <a:pt x="90" y="162"/>
                  </a:lnTo>
                  <a:lnTo>
                    <a:pt x="96" y="162"/>
                  </a:lnTo>
                  <a:lnTo>
                    <a:pt x="102" y="156"/>
                  </a:lnTo>
                  <a:lnTo>
                    <a:pt x="108" y="156"/>
                  </a:lnTo>
                  <a:lnTo>
                    <a:pt x="108" y="150"/>
                  </a:lnTo>
                  <a:lnTo>
                    <a:pt x="114" y="144"/>
                  </a:lnTo>
                  <a:lnTo>
                    <a:pt x="114" y="138"/>
                  </a:lnTo>
                  <a:lnTo>
                    <a:pt x="114" y="132"/>
                  </a:lnTo>
                  <a:lnTo>
                    <a:pt x="114" y="126"/>
                  </a:lnTo>
                  <a:lnTo>
                    <a:pt x="114" y="120"/>
                  </a:lnTo>
                  <a:lnTo>
                    <a:pt x="114" y="114"/>
                  </a:lnTo>
                  <a:lnTo>
                    <a:pt x="120" y="108"/>
                  </a:lnTo>
                  <a:lnTo>
                    <a:pt x="120" y="102"/>
                  </a:lnTo>
                  <a:lnTo>
                    <a:pt x="120" y="96"/>
                  </a:lnTo>
                  <a:lnTo>
                    <a:pt x="126" y="96"/>
                  </a:lnTo>
                  <a:lnTo>
                    <a:pt x="126" y="90"/>
                  </a:lnTo>
                  <a:lnTo>
                    <a:pt x="132" y="84"/>
                  </a:lnTo>
                  <a:lnTo>
                    <a:pt x="132" y="78"/>
                  </a:lnTo>
                  <a:lnTo>
                    <a:pt x="132" y="72"/>
                  </a:lnTo>
                  <a:lnTo>
                    <a:pt x="138" y="72"/>
                  </a:lnTo>
                  <a:lnTo>
                    <a:pt x="144" y="66"/>
                  </a:lnTo>
                  <a:lnTo>
                    <a:pt x="150" y="66"/>
                  </a:lnTo>
                  <a:lnTo>
                    <a:pt x="156" y="60"/>
                  </a:lnTo>
                  <a:lnTo>
                    <a:pt x="168" y="54"/>
                  </a:lnTo>
                  <a:lnTo>
                    <a:pt x="174" y="54"/>
                  </a:lnTo>
                  <a:lnTo>
                    <a:pt x="174" y="48"/>
                  </a:lnTo>
                  <a:lnTo>
                    <a:pt x="180" y="48"/>
                  </a:lnTo>
                  <a:lnTo>
                    <a:pt x="180" y="42"/>
                  </a:lnTo>
                  <a:lnTo>
                    <a:pt x="180" y="30"/>
                  </a:lnTo>
                  <a:lnTo>
                    <a:pt x="186" y="30"/>
                  </a:lnTo>
                  <a:lnTo>
                    <a:pt x="186" y="24"/>
                  </a:lnTo>
                  <a:lnTo>
                    <a:pt x="186" y="18"/>
                  </a:lnTo>
                  <a:lnTo>
                    <a:pt x="192" y="18"/>
                  </a:lnTo>
                  <a:lnTo>
                    <a:pt x="186" y="18"/>
                  </a:lnTo>
                  <a:lnTo>
                    <a:pt x="192" y="18"/>
                  </a:lnTo>
                  <a:lnTo>
                    <a:pt x="192" y="12"/>
                  </a:lnTo>
                  <a:lnTo>
                    <a:pt x="192" y="6"/>
                  </a:lnTo>
                  <a:lnTo>
                    <a:pt x="198" y="6"/>
                  </a:lnTo>
                  <a:lnTo>
                    <a:pt x="198" y="0"/>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47" name="Freeform 89"/>
            <p:cNvSpPr>
              <a:spLocks noChangeAspect="1"/>
            </p:cNvSpPr>
            <p:nvPr>
              <p:custDataLst>
                <p:tags r:id="rId18"/>
              </p:custDataLst>
            </p:nvPr>
          </p:nvSpPr>
          <p:spPr bwMode="auto">
            <a:xfrm>
              <a:off x="3761187" y="1417832"/>
              <a:ext cx="566813" cy="512198"/>
            </a:xfrm>
            <a:custGeom>
              <a:avLst/>
              <a:gdLst/>
              <a:ahLst/>
              <a:cxnLst>
                <a:cxn ang="0">
                  <a:pos x="18" y="408"/>
                </a:cxn>
                <a:cxn ang="0">
                  <a:pos x="48" y="384"/>
                </a:cxn>
                <a:cxn ang="0">
                  <a:pos x="78" y="372"/>
                </a:cxn>
                <a:cxn ang="0">
                  <a:pos x="114" y="372"/>
                </a:cxn>
                <a:cxn ang="0">
                  <a:pos x="156" y="360"/>
                </a:cxn>
                <a:cxn ang="0">
                  <a:pos x="180" y="342"/>
                </a:cxn>
                <a:cxn ang="0">
                  <a:pos x="198" y="318"/>
                </a:cxn>
                <a:cxn ang="0">
                  <a:pos x="240" y="312"/>
                </a:cxn>
                <a:cxn ang="0">
                  <a:pos x="240" y="294"/>
                </a:cxn>
                <a:cxn ang="0">
                  <a:pos x="270" y="270"/>
                </a:cxn>
                <a:cxn ang="0">
                  <a:pos x="282" y="252"/>
                </a:cxn>
                <a:cxn ang="0">
                  <a:pos x="330" y="246"/>
                </a:cxn>
                <a:cxn ang="0">
                  <a:pos x="360" y="252"/>
                </a:cxn>
                <a:cxn ang="0">
                  <a:pos x="378" y="234"/>
                </a:cxn>
                <a:cxn ang="0">
                  <a:pos x="348" y="198"/>
                </a:cxn>
                <a:cxn ang="0">
                  <a:pos x="348" y="168"/>
                </a:cxn>
                <a:cxn ang="0">
                  <a:pos x="342" y="126"/>
                </a:cxn>
                <a:cxn ang="0">
                  <a:pos x="324" y="102"/>
                </a:cxn>
                <a:cxn ang="0">
                  <a:pos x="354" y="96"/>
                </a:cxn>
                <a:cxn ang="0">
                  <a:pos x="378" y="72"/>
                </a:cxn>
                <a:cxn ang="0">
                  <a:pos x="402" y="66"/>
                </a:cxn>
                <a:cxn ang="0">
                  <a:pos x="432" y="66"/>
                </a:cxn>
                <a:cxn ang="0">
                  <a:pos x="456" y="42"/>
                </a:cxn>
                <a:cxn ang="0">
                  <a:pos x="492" y="30"/>
                </a:cxn>
                <a:cxn ang="0">
                  <a:pos x="534" y="30"/>
                </a:cxn>
                <a:cxn ang="0">
                  <a:pos x="564" y="24"/>
                </a:cxn>
                <a:cxn ang="0">
                  <a:pos x="600" y="18"/>
                </a:cxn>
                <a:cxn ang="0">
                  <a:pos x="636" y="12"/>
                </a:cxn>
                <a:cxn ang="0">
                  <a:pos x="678" y="18"/>
                </a:cxn>
                <a:cxn ang="0">
                  <a:pos x="708" y="18"/>
                </a:cxn>
                <a:cxn ang="0">
                  <a:pos x="744" y="6"/>
                </a:cxn>
                <a:cxn ang="0">
                  <a:pos x="762" y="6"/>
                </a:cxn>
                <a:cxn ang="0">
                  <a:pos x="786" y="12"/>
                </a:cxn>
                <a:cxn ang="0">
                  <a:pos x="798" y="6"/>
                </a:cxn>
                <a:cxn ang="0">
                  <a:pos x="822" y="12"/>
                </a:cxn>
                <a:cxn ang="0">
                  <a:pos x="852" y="18"/>
                </a:cxn>
                <a:cxn ang="0">
                  <a:pos x="834" y="30"/>
                </a:cxn>
                <a:cxn ang="0">
                  <a:pos x="846" y="48"/>
                </a:cxn>
                <a:cxn ang="0">
                  <a:pos x="846" y="78"/>
                </a:cxn>
                <a:cxn ang="0">
                  <a:pos x="846" y="102"/>
                </a:cxn>
                <a:cxn ang="0">
                  <a:pos x="834" y="132"/>
                </a:cxn>
                <a:cxn ang="0">
                  <a:pos x="804" y="156"/>
                </a:cxn>
                <a:cxn ang="0">
                  <a:pos x="816" y="198"/>
                </a:cxn>
                <a:cxn ang="0">
                  <a:pos x="882" y="252"/>
                </a:cxn>
                <a:cxn ang="0">
                  <a:pos x="900" y="342"/>
                </a:cxn>
                <a:cxn ang="0">
                  <a:pos x="918" y="408"/>
                </a:cxn>
                <a:cxn ang="0">
                  <a:pos x="918" y="450"/>
                </a:cxn>
                <a:cxn ang="0">
                  <a:pos x="918" y="492"/>
                </a:cxn>
                <a:cxn ang="0">
                  <a:pos x="918" y="528"/>
                </a:cxn>
                <a:cxn ang="0">
                  <a:pos x="918" y="570"/>
                </a:cxn>
                <a:cxn ang="0">
                  <a:pos x="954" y="624"/>
                </a:cxn>
                <a:cxn ang="0">
                  <a:pos x="1008" y="642"/>
                </a:cxn>
                <a:cxn ang="0">
                  <a:pos x="786" y="822"/>
                </a:cxn>
                <a:cxn ang="0">
                  <a:pos x="594" y="900"/>
                </a:cxn>
                <a:cxn ang="0">
                  <a:pos x="588" y="876"/>
                </a:cxn>
                <a:cxn ang="0">
                  <a:pos x="576" y="852"/>
                </a:cxn>
                <a:cxn ang="0">
                  <a:pos x="546" y="846"/>
                </a:cxn>
                <a:cxn ang="0">
                  <a:pos x="522" y="840"/>
                </a:cxn>
                <a:cxn ang="0">
                  <a:pos x="498" y="816"/>
                </a:cxn>
                <a:cxn ang="0">
                  <a:pos x="420" y="750"/>
                </a:cxn>
                <a:cxn ang="0">
                  <a:pos x="162" y="588"/>
                </a:cxn>
              </a:cxnLst>
              <a:rect l="0" t="0" r="r" b="b"/>
              <a:pathLst>
                <a:path w="1026" h="906">
                  <a:moveTo>
                    <a:pt x="0" y="492"/>
                  </a:moveTo>
                  <a:lnTo>
                    <a:pt x="0" y="474"/>
                  </a:lnTo>
                  <a:lnTo>
                    <a:pt x="0" y="420"/>
                  </a:lnTo>
                  <a:lnTo>
                    <a:pt x="6" y="414"/>
                  </a:lnTo>
                  <a:lnTo>
                    <a:pt x="12" y="414"/>
                  </a:lnTo>
                  <a:lnTo>
                    <a:pt x="12" y="408"/>
                  </a:lnTo>
                  <a:lnTo>
                    <a:pt x="18" y="408"/>
                  </a:lnTo>
                  <a:lnTo>
                    <a:pt x="24" y="402"/>
                  </a:lnTo>
                  <a:lnTo>
                    <a:pt x="30" y="402"/>
                  </a:lnTo>
                  <a:lnTo>
                    <a:pt x="36" y="396"/>
                  </a:lnTo>
                  <a:lnTo>
                    <a:pt x="42" y="396"/>
                  </a:lnTo>
                  <a:lnTo>
                    <a:pt x="42" y="390"/>
                  </a:lnTo>
                  <a:lnTo>
                    <a:pt x="48" y="390"/>
                  </a:lnTo>
                  <a:lnTo>
                    <a:pt x="48" y="384"/>
                  </a:lnTo>
                  <a:lnTo>
                    <a:pt x="54" y="384"/>
                  </a:lnTo>
                  <a:lnTo>
                    <a:pt x="60" y="384"/>
                  </a:lnTo>
                  <a:lnTo>
                    <a:pt x="66" y="384"/>
                  </a:lnTo>
                  <a:lnTo>
                    <a:pt x="66" y="378"/>
                  </a:lnTo>
                  <a:lnTo>
                    <a:pt x="72" y="378"/>
                  </a:lnTo>
                  <a:lnTo>
                    <a:pt x="72" y="372"/>
                  </a:lnTo>
                  <a:lnTo>
                    <a:pt x="78" y="372"/>
                  </a:lnTo>
                  <a:lnTo>
                    <a:pt x="84" y="372"/>
                  </a:lnTo>
                  <a:lnTo>
                    <a:pt x="90" y="372"/>
                  </a:lnTo>
                  <a:lnTo>
                    <a:pt x="96" y="378"/>
                  </a:lnTo>
                  <a:lnTo>
                    <a:pt x="102" y="378"/>
                  </a:lnTo>
                  <a:lnTo>
                    <a:pt x="108" y="378"/>
                  </a:lnTo>
                  <a:lnTo>
                    <a:pt x="108" y="372"/>
                  </a:lnTo>
                  <a:lnTo>
                    <a:pt x="114" y="372"/>
                  </a:lnTo>
                  <a:lnTo>
                    <a:pt x="120" y="372"/>
                  </a:lnTo>
                  <a:lnTo>
                    <a:pt x="126" y="372"/>
                  </a:lnTo>
                  <a:lnTo>
                    <a:pt x="132" y="366"/>
                  </a:lnTo>
                  <a:lnTo>
                    <a:pt x="138" y="366"/>
                  </a:lnTo>
                  <a:lnTo>
                    <a:pt x="144" y="366"/>
                  </a:lnTo>
                  <a:lnTo>
                    <a:pt x="150" y="366"/>
                  </a:lnTo>
                  <a:lnTo>
                    <a:pt x="156" y="360"/>
                  </a:lnTo>
                  <a:lnTo>
                    <a:pt x="162" y="360"/>
                  </a:lnTo>
                  <a:lnTo>
                    <a:pt x="168" y="360"/>
                  </a:lnTo>
                  <a:lnTo>
                    <a:pt x="168" y="354"/>
                  </a:lnTo>
                  <a:lnTo>
                    <a:pt x="174" y="354"/>
                  </a:lnTo>
                  <a:lnTo>
                    <a:pt x="180" y="354"/>
                  </a:lnTo>
                  <a:lnTo>
                    <a:pt x="180" y="348"/>
                  </a:lnTo>
                  <a:lnTo>
                    <a:pt x="180" y="342"/>
                  </a:lnTo>
                  <a:lnTo>
                    <a:pt x="186" y="342"/>
                  </a:lnTo>
                  <a:lnTo>
                    <a:pt x="186" y="336"/>
                  </a:lnTo>
                  <a:lnTo>
                    <a:pt x="186" y="330"/>
                  </a:lnTo>
                  <a:lnTo>
                    <a:pt x="186" y="324"/>
                  </a:lnTo>
                  <a:lnTo>
                    <a:pt x="192" y="324"/>
                  </a:lnTo>
                  <a:lnTo>
                    <a:pt x="198" y="324"/>
                  </a:lnTo>
                  <a:lnTo>
                    <a:pt x="198" y="318"/>
                  </a:lnTo>
                  <a:lnTo>
                    <a:pt x="204" y="318"/>
                  </a:lnTo>
                  <a:lnTo>
                    <a:pt x="210" y="318"/>
                  </a:lnTo>
                  <a:lnTo>
                    <a:pt x="216" y="318"/>
                  </a:lnTo>
                  <a:lnTo>
                    <a:pt x="222" y="318"/>
                  </a:lnTo>
                  <a:lnTo>
                    <a:pt x="228" y="312"/>
                  </a:lnTo>
                  <a:lnTo>
                    <a:pt x="234" y="312"/>
                  </a:lnTo>
                  <a:lnTo>
                    <a:pt x="240" y="312"/>
                  </a:lnTo>
                  <a:lnTo>
                    <a:pt x="246" y="312"/>
                  </a:lnTo>
                  <a:lnTo>
                    <a:pt x="252" y="312"/>
                  </a:lnTo>
                  <a:lnTo>
                    <a:pt x="252" y="306"/>
                  </a:lnTo>
                  <a:lnTo>
                    <a:pt x="252" y="300"/>
                  </a:lnTo>
                  <a:lnTo>
                    <a:pt x="246" y="300"/>
                  </a:lnTo>
                  <a:lnTo>
                    <a:pt x="240" y="300"/>
                  </a:lnTo>
                  <a:lnTo>
                    <a:pt x="240" y="294"/>
                  </a:lnTo>
                  <a:lnTo>
                    <a:pt x="240" y="288"/>
                  </a:lnTo>
                  <a:lnTo>
                    <a:pt x="246" y="288"/>
                  </a:lnTo>
                  <a:lnTo>
                    <a:pt x="246" y="282"/>
                  </a:lnTo>
                  <a:lnTo>
                    <a:pt x="246" y="276"/>
                  </a:lnTo>
                  <a:lnTo>
                    <a:pt x="252" y="276"/>
                  </a:lnTo>
                  <a:lnTo>
                    <a:pt x="264" y="270"/>
                  </a:lnTo>
                  <a:lnTo>
                    <a:pt x="270" y="270"/>
                  </a:lnTo>
                  <a:lnTo>
                    <a:pt x="276" y="270"/>
                  </a:lnTo>
                  <a:lnTo>
                    <a:pt x="282" y="270"/>
                  </a:lnTo>
                  <a:lnTo>
                    <a:pt x="288" y="270"/>
                  </a:lnTo>
                  <a:lnTo>
                    <a:pt x="288" y="264"/>
                  </a:lnTo>
                  <a:lnTo>
                    <a:pt x="288" y="258"/>
                  </a:lnTo>
                  <a:lnTo>
                    <a:pt x="282" y="258"/>
                  </a:lnTo>
                  <a:lnTo>
                    <a:pt x="282" y="252"/>
                  </a:lnTo>
                  <a:lnTo>
                    <a:pt x="288" y="252"/>
                  </a:lnTo>
                  <a:lnTo>
                    <a:pt x="300" y="252"/>
                  </a:lnTo>
                  <a:lnTo>
                    <a:pt x="306" y="246"/>
                  </a:lnTo>
                  <a:lnTo>
                    <a:pt x="312" y="246"/>
                  </a:lnTo>
                  <a:lnTo>
                    <a:pt x="318" y="246"/>
                  </a:lnTo>
                  <a:lnTo>
                    <a:pt x="324" y="246"/>
                  </a:lnTo>
                  <a:lnTo>
                    <a:pt x="330" y="246"/>
                  </a:lnTo>
                  <a:lnTo>
                    <a:pt x="336" y="246"/>
                  </a:lnTo>
                  <a:lnTo>
                    <a:pt x="342" y="246"/>
                  </a:lnTo>
                  <a:lnTo>
                    <a:pt x="348" y="252"/>
                  </a:lnTo>
                  <a:lnTo>
                    <a:pt x="354" y="246"/>
                  </a:lnTo>
                  <a:lnTo>
                    <a:pt x="354" y="252"/>
                  </a:lnTo>
                  <a:lnTo>
                    <a:pt x="360" y="246"/>
                  </a:lnTo>
                  <a:lnTo>
                    <a:pt x="360" y="252"/>
                  </a:lnTo>
                  <a:lnTo>
                    <a:pt x="366" y="252"/>
                  </a:lnTo>
                  <a:lnTo>
                    <a:pt x="372" y="252"/>
                  </a:lnTo>
                  <a:lnTo>
                    <a:pt x="372" y="246"/>
                  </a:lnTo>
                  <a:lnTo>
                    <a:pt x="366" y="246"/>
                  </a:lnTo>
                  <a:lnTo>
                    <a:pt x="366" y="240"/>
                  </a:lnTo>
                  <a:lnTo>
                    <a:pt x="372" y="234"/>
                  </a:lnTo>
                  <a:lnTo>
                    <a:pt x="378" y="234"/>
                  </a:lnTo>
                  <a:lnTo>
                    <a:pt x="378" y="228"/>
                  </a:lnTo>
                  <a:lnTo>
                    <a:pt x="366" y="222"/>
                  </a:lnTo>
                  <a:lnTo>
                    <a:pt x="360" y="216"/>
                  </a:lnTo>
                  <a:lnTo>
                    <a:pt x="354" y="210"/>
                  </a:lnTo>
                  <a:lnTo>
                    <a:pt x="354" y="204"/>
                  </a:lnTo>
                  <a:lnTo>
                    <a:pt x="354" y="198"/>
                  </a:lnTo>
                  <a:lnTo>
                    <a:pt x="348" y="198"/>
                  </a:lnTo>
                  <a:lnTo>
                    <a:pt x="348" y="192"/>
                  </a:lnTo>
                  <a:lnTo>
                    <a:pt x="348" y="186"/>
                  </a:lnTo>
                  <a:lnTo>
                    <a:pt x="348" y="180"/>
                  </a:lnTo>
                  <a:lnTo>
                    <a:pt x="348" y="174"/>
                  </a:lnTo>
                  <a:lnTo>
                    <a:pt x="342" y="174"/>
                  </a:lnTo>
                  <a:lnTo>
                    <a:pt x="342" y="168"/>
                  </a:lnTo>
                  <a:lnTo>
                    <a:pt x="348" y="168"/>
                  </a:lnTo>
                  <a:lnTo>
                    <a:pt x="348" y="162"/>
                  </a:lnTo>
                  <a:lnTo>
                    <a:pt x="348" y="156"/>
                  </a:lnTo>
                  <a:lnTo>
                    <a:pt x="348" y="150"/>
                  </a:lnTo>
                  <a:lnTo>
                    <a:pt x="342" y="138"/>
                  </a:lnTo>
                  <a:lnTo>
                    <a:pt x="348" y="132"/>
                  </a:lnTo>
                  <a:lnTo>
                    <a:pt x="342" y="132"/>
                  </a:lnTo>
                  <a:lnTo>
                    <a:pt x="342" y="126"/>
                  </a:lnTo>
                  <a:lnTo>
                    <a:pt x="336" y="126"/>
                  </a:lnTo>
                  <a:lnTo>
                    <a:pt x="342" y="120"/>
                  </a:lnTo>
                  <a:lnTo>
                    <a:pt x="336" y="114"/>
                  </a:lnTo>
                  <a:lnTo>
                    <a:pt x="330" y="114"/>
                  </a:lnTo>
                  <a:lnTo>
                    <a:pt x="330" y="108"/>
                  </a:lnTo>
                  <a:lnTo>
                    <a:pt x="324" y="108"/>
                  </a:lnTo>
                  <a:lnTo>
                    <a:pt x="324" y="102"/>
                  </a:lnTo>
                  <a:lnTo>
                    <a:pt x="318" y="102"/>
                  </a:lnTo>
                  <a:lnTo>
                    <a:pt x="324" y="102"/>
                  </a:lnTo>
                  <a:lnTo>
                    <a:pt x="330" y="102"/>
                  </a:lnTo>
                  <a:lnTo>
                    <a:pt x="336" y="102"/>
                  </a:lnTo>
                  <a:lnTo>
                    <a:pt x="342" y="102"/>
                  </a:lnTo>
                  <a:lnTo>
                    <a:pt x="348" y="96"/>
                  </a:lnTo>
                  <a:lnTo>
                    <a:pt x="354" y="96"/>
                  </a:lnTo>
                  <a:lnTo>
                    <a:pt x="354" y="90"/>
                  </a:lnTo>
                  <a:lnTo>
                    <a:pt x="360" y="90"/>
                  </a:lnTo>
                  <a:lnTo>
                    <a:pt x="366" y="90"/>
                  </a:lnTo>
                  <a:lnTo>
                    <a:pt x="366" y="84"/>
                  </a:lnTo>
                  <a:lnTo>
                    <a:pt x="372" y="78"/>
                  </a:lnTo>
                  <a:lnTo>
                    <a:pt x="378" y="78"/>
                  </a:lnTo>
                  <a:lnTo>
                    <a:pt x="378" y="72"/>
                  </a:lnTo>
                  <a:lnTo>
                    <a:pt x="384" y="72"/>
                  </a:lnTo>
                  <a:lnTo>
                    <a:pt x="390" y="72"/>
                  </a:lnTo>
                  <a:lnTo>
                    <a:pt x="390" y="66"/>
                  </a:lnTo>
                  <a:lnTo>
                    <a:pt x="390" y="72"/>
                  </a:lnTo>
                  <a:lnTo>
                    <a:pt x="396" y="72"/>
                  </a:lnTo>
                  <a:lnTo>
                    <a:pt x="402" y="72"/>
                  </a:lnTo>
                  <a:lnTo>
                    <a:pt x="402" y="66"/>
                  </a:lnTo>
                  <a:lnTo>
                    <a:pt x="408" y="66"/>
                  </a:lnTo>
                  <a:lnTo>
                    <a:pt x="408" y="60"/>
                  </a:lnTo>
                  <a:lnTo>
                    <a:pt x="414" y="60"/>
                  </a:lnTo>
                  <a:lnTo>
                    <a:pt x="414" y="66"/>
                  </a:lnTo>
                  <a:lnTo>
                    <a:pt x="420" y="66"/>
                  </a:lnTo>
                  <a:lnTo>
                    <a:pt x="426" y="66"/>
                  </a:lnTo>
                  <a:lnTo>
                    <a:pt x="432" y="66"/>
                  </a:lnTo>
                  <a:lnTo>
                    <a:pt x="432" y="60"/>
                  </a:lnTo>
                  <a:lnTo>
                    <a:pt x="438" y="60"/>
                  </a:lnTo>
                  <a:lnTo>
                    <a:pt x="438" y="54"/>
                  </a:lnTo>
                  <a:lnTo>
                    <a:pt x="444" y="48"/>
                  </a:lnTo>
                  <a:lnTo>
                    <a:pt x="450" y="48"/>
                  </a:lnTo>
                  <a:lnTo>
                    <a:pt x="456" y="48"/>
                  </a:lnTo>
                  <a:lnTo>
                    <a:pt x="456" y="42"/>
                  </a:lnTo>
                  <a:lnTo>
                    <a:pt x="462" y="42"/>
                  </a:lnTo>
                  <a:lnTo>
                    <a:pt x="468" y="42"/>
                  </a:lnTo>
                  <a:lnTo>
                    <a:pt x="468" y="36"/>
                  </a:lnTo>
                  <a:lnTo>
                    <a:pt x="474" y="36"/>
                  </a:lnTo>
                  <a:lnTo>
                    <a:pt x="480" y="36"/>
                  </a:lnTo>
                  <a:lnTo>
                    <a:pt x="486" y="30"/>
                  </a:lnTo>
                  <a:lnTo>
                    <a:pt x="492" y="30"/>
                  </a:lnTo>
                  <a:lnTo>
                    <a:pt x="498" y="30"/>
                  </a:lnTo>
                  <a:lnTo>
                    <a:pt x="504" y="30"/>
                  </a:lnTo>
                  <a:lnTo>
                    <a:pt x="510" y="30"/>
                  </a:lnTo>
                  <a:lnTo>
                    <a:pt x="516" y="30"/>
                  </a:lnTo>
                  <a:lnTo>
                    <a:pt x="522" y="30"/>
                  </a:lnTo>
                  <a:lnTo>
                    <a:pt x="528" y="30"/>
                  </a:lnTo>
                  <a:lnTo>
                    <a:pt x="534" y="30"/>
                  </a:lnTo>
                  <a:lnTo>
                    <a:pt x="540" y="24"/>
                  </a:lnTo>
                  <a:lnTo>
                    <a:pt x="546" y="24"/>
                  </a:lnTo>
                  <a:lnTo>
                    <a:pt x="552" y="24"/>
                  </a:lnTo>
                  <a:lnTo>
                    <a:pt x="552" y="30"/>
                  </a:lnTo>
                  <a:lnTo>
                    <a:pt x="558" y="30"/>
                  </a:lnTo>
                  <a:lnTo>
                    <a:pt x="558" y="24"/>
                  </a:lnTo>
                  <a:lnTo>
                    <a:pt x="564" y="24"/>
                  </a:lnTo>
                  <a:lnTo>
                    <a:pt x="570" y="24"/>
                  </a:lnTo>
                  <a:lnTo>
                    <a:pt x="570" y="18"/>
                  </a:lnTo>
                  <a:lnTo>
                    <a:pt x="576" y="18"/>
                  </a:lnTo>
                  <a:lnTo>
                    <a:pt x="582" y="18"/>
                  </a:lnTo>
                  <a:lnTo>
                    <a:pt x="588" y="18"/>
                  </a:lnTo>
                  <a:lnTo>
                    <a:pt x="594" y="18"/>
                  </a:lnTo>
                  <a:lnTo>
                    <a:pt x="600" y="18"/>
                  </a:lnTo>
                  <a:lnTo>
                    <a:pt x="606" y="18"/>
                  </a:lnTo>
                  <a:lnTo>
                    <a:pt x="612" y="18"/>
                  </a:lnTo>
                  <a:lnTo>
                    <a:pt x="612" y="12"/>
                  </a:lnTo>
                  <a:lnTo>
                    <a:pt x="618" y="12"/>
                  </a:lnTo>
                  <a:lnTo>
                    <a:pt x="624" y="12"/>
                  </a:lnTo>
                  <a:lnTo>
                    <a:pt x="630" y="12"/>
                  </a:lnTo>
                  <a:lnTo>
                    <a:pt x="636" y="12"/>
                  </a:lnTo>
                  <a:lnTo>
                    <a:pt x="642" y="12"/>
                  </a:lnTo>
                  <a:lnTo>
                    <a:pt x="648" y="12"/>
                  </a:lnTo>
                  <a:lnTo>
                    <a:pt x="654" y="12"/>
                  </a:lnTo>
                  <a:lnTo>
                    <a:pt x="660" y="12"/>
                  </a:lnTo>
                  <a:lnTo>
                    <a:pt x="666" y="12"/>
                  </a:lnTo>
                  <a:lnTo>
                    <a:pt x="672" y="12"/>
                  </a:lnTo>
                  <a:lnTo>
                    <a:pt x="678" y="18"/>
                  </a:lnTo>
                  <a:lnTo>
                    <a:pt x="684" y="18"/>
                  </a:lnTo>
                  <a:lnTo>
                    <a:pt x="684" y="24"/>
                  </a:lnTo>
                  <a:lnTo>
                    <a:pt x="690" y="24"/>
                  </a:lnTo>
                  <a:lnTo>
                    <a:pt x="696" y="24"/>
                  </a:lnTo>
                  <a:lnTo>
                    <a:pt x="702" y="24"/>
                  </a:lnTo>
                  <a:lnTo>
                    <a:pt x="708" y="24"/>
                  </a:lnTo>
                  <a:lnTo>
                    <a:pt x="708" y="18"/>
                  </a:lnTo>
                  <a:lnTo>
                    <a:pt x="714" y="18"/>
                  </a:lnTo>
                  <a:lnTo>
                    <a:pt x="720" y="18"/>
                  </a:lnTo>
                  <a:lnTo>
                    <a:pt x="726" y="18"/>
                  </a:lnTo>
                  <a:lnTo>
                    <a:pt x="726" y="12"/>
                  </a:lnTo>
                  <a:lnTo>
                    <a:pt x="738" y="12"/>
                  </a:lnTo>
                  <a:lnTo>
                    <a:pt x="738" y="6"/>
                  </a:lnTo>
                  <a:lnTo>
                    <a:pt x="744" y="6"/>
                  </a:lnTo>
                  <a:lnTo>
                    <a:pt x="750" y="0"/>
                  </a:lnTo>
                  <a:lnTo>
                    <a:pt x="750" y="6"/>
                  </a:lnTo>
                  <a:lnTo>
                    <a:pt x="750" y="0"/>
                  </a:lnTo>
                  <a:lnTo>
                    <a:pt x="750" y="6"/>
                  </a:lnTo>
                  <a:lnTo>
                    <a:pt x="756" y="6"/>
                  </a:lnTo>
                  <a:lnTo>
                    <a:pt x="762" y="12"/>
                  </a:lnTo>
                  <a:lnTo>
                    <a:pt x="762" y="6"/>
                  </a:lnTo>
                  <a:lnTo>
                    <a:pt x="762" y="12"/>
                  </a:lnTo>
                  <a:lnTo>
                    <a:pt x="762" y="6"/>
                  </a:lnTo>
                  <a:lnTo>
                    <a:pt x="768" y="6"/>
                  </a:lnTo>
                  <a:lnTo>
                    <a:pt x="768" y="12"/>
                  </a:lnTo>
                  <a:lnTo>
                    <a:pt x="774" y="12"/>
                  </a:lnTo>
                  <a:lnTo>
                    <a:pt x="780" y="12"/>
                  </a:lnTo>
                  <a:lnTo>
                    <a:pt x="786" y="12"/>
                  </a:lnTo>
                  <a:lnTo>
                    <a:pt x="792" y="6"/>
                  </a:lnTo>
                  <a:lnTo>
                    <a:pt x="786" y="6"/>
                  </a:lnTo>
                  <a:lnTo>
                    <a:pt x="786" y="0"/>
                  </a:lnTo>
                  <a:lnTo>
                    <a:pt x="792" y="6"/>
                  </a:lnTo>
                  <a:lnTo>
                    <a:pt x="798" y="6"/>
                  </a:lnTo>
                  <a:lnTo>
                    <a:pt x="798" y="0"/>
                  </a:lnTo>
                  <a:lnTo>
                    <a:pt x="798" y="6"/>
                  </a:lnTo>
                  <a:lnTo>
                    <a:pt x="804" y="6"/>
                  </a:lnTo>
                  <a:lnTo>
                    <a:pt x="810" y="6"/>
                  </a:lnTo>
                  <a:lnTo>
                    <a:pt x="810" y="12"/>
                  </a:lnTo>
                  <a:lnTo>
                    <a:pt x="816" y="12"/>
                  </a:lnTo>
                  <a:lnTo>
                    <a:pt x="816" y="6"/>
                  </a:lnTo>
                  <a:lnTo>
                    <a:pt x="816" y="12"/>
                  </a:lnTo>
                  <a:lnTo>
                    <a:pt x="822" y="12"/>
                  </a:lnTo>
                  <a:lnTo>
                    <a:pt x="828" y="12"/>
                  </a:lnTo>
                  <a:lnTo>
                    <a:pt x="840" y="12"/>
                  </a:lnTo>
                  <a:lnTo>
                    <a:pt x="846" y="12"/>
                  </a:lnTo>
                  <a:lnTo>
                    <a:pt x="852" y="12"/>
                  </a:lnTo>
                  <a:lnTo>
                    <a:pt x="858" y="12"/>
                  </a:lnTo>
                  <a:lnTo>
                    <a:pt x="858" y="18"/>
                  </a:lnTo>
                  <a:lnTo>
                    <a:pt x="852" y="18"/>
                  </a:lnTo>
                  <a:lnTo>
                    <a:pt x="846" y="18"/>
                  </a:lnTo>
                  <a:lnTo>
                    <a:pt x="852" y="18"/>
                  </a:lnTo>
                  <a:lnTo>
                    <a:pt x="852" y="24"/>
                  </a:lnTo>
                  <a:lnTo>
                    <a:pt x="846" y="24"/>
                  </a:lnTo>
                  <a:lnTo>
                    <a:pt x="846" y="30"/>
                  </a:lnTo>
                  <a:lnTo>
                    <a:pt x="840" y="30"/>
                  </a:lnTo>
                  <a:lnTo>
                    <a:pt x="834" y="30"/>
                  </a:lnTo>
                  <a:lnTo>
                    <a:pt x="834" y="36"/>
                  </a:lnTo>
                  <a:lnTo>
                    <a:pt x="840" y="36"/>
                  </a:lnTo>
                  <a:lnTo>
                    <a:pt x="846" y="36"/>
                  </a:lnTo>
                  <a:lnTo>
                    <a:pt x="846" y="42"/>
                  </a:lnTo>
                  <a:lnTo>
                    <a:pt x="846" y="48"/>
                  </a:lnTo>
                  <a:lnTo>
                    <a:pt x="840" y="48"/>
                  </a:lnTo>
                  <a:lnTo>
                    <a:pt x="846" y="48"/>
                  </a:lnTo>
                  <a:lnTo>
                    <a:pt x="846" y="54"/>
                  </a:lnTo>
                  <a:lnTo>
                    <a:pt x="840" y="54"/>
                  </a:lnTo>
                  <a:lnTo>
                    <a:pt x="840" y="60"/>
                  </a:lnTo>
                  <a:lnTo>
                    <a:pt x="840" y="66"/>
                  </a:lnTo>
                  <a:lnTo>
                    <a:pt x="840" y="72"/>
                  </a:lnTo>
                  <a:lnTo>
                    <a:pt x="846" y="72"/>
                  </a:lnTo>
                  <a:lnTo>
                    <a:pt x="846" y="78"/>
                  </a:lnTo>
                  <a:lnTo>
                    <a:pt x="846" y="84"/>
                  </a:lnTo>
                  <a:lnTo>
                    <a:pt x="840" y="90"/>
                  </a:lnTo>
                  <a:lnTo>
                    <a:pt x="846" y="90"/>
                  </a:lnTo>
                  <a:lnTo>
                    <a:pt x="846" y="96"/>
                  </a:lnTo>
                  <a:lnTo>
                    <a:pt x="852" y="96"/>
                  </a:lnTo>
                  <a:lnTo>
                    <a:pt x="846" y="96"/>
                  </a:lnTo>
                  <a:lnTo>
                    <a:pt x="846" y="102"/>
                  </a:lnTo>
                  <a:lnTo>
                    <a:pt x="846" y="108"/>
                  </a:lnTo>
                  <a:lnTo>
                    <a:pt x="840" y="108"/>
                  </a:lnTo>
                  <a:lnTo>
                    <a:pt x="840" y="114"/>
                  </a:lnTo>
                  <a:lnTo>
                    <a:pt x="840" y="120"/>
                  </a:lnTo>
                  <a:lnTo>
                    <a:pt x="840" y="126"/>
                  </a:lnTo>
                  <a:lnTo>
                    <a:pt x="834" y="126"/>
                  </a:lnTo>
                  <a:lnTo>
                    <a:pt x="834" y="132"/>
                  </a:lnTo>
                  <a:lnTo>
                    <a:pt x="828" y="132"/>
                  </a:lnTo>
                  <a:lnTo>
                    <a:pt x="822" y="138"/>
                  </a:lnTo>
                  <a:lnTo>
                    <a:pt x="816" y="144"/>
                  </a:lnTo>
                  <a:lnTo>
                    <a:pt x="810" y="144"/>
                  </a:lnTo>
                  <a:lnTo>
                    <a:pt x="810" y="150"/>
                  </a:lnTo>
                  <a:lnTo>
                    <a:pt x="804" y="150"/>
                  </a:lnTo>
                  <a:lnTo>
                    <a:pt x="804" y="156"/>
                  </a:lnTo>
                  <a:lnTo>
                    <a:pt x="804" y="162"/>
                  </a:lnTo>
                  <a:lnTo>
                    <a:pt x="804" y="168"/>
                  </a:lnTo>
                  <a:lnTo>
                    <a:pt x="810" y="174"/>
                  </a:lnTo>
                  <a:lnTo>
                    <a:pt x="810" y="180"/>
                  </a:lnTo>
                  <a:lnTo>
                    <a:pt x="816" y="186"/>
                  </a:lnTo>
                  <a:lnTo>
                    <a:pt x="816" y="192"/>
                  </a:lnTo>
                  <a:lnTo>
                    <a:pt x="816" y="198"/>
                  </a:lnTo>
                  <a:lnTo>
                    <a:pt x="822" y="198"/>
                  </a:lnTo>
                  <a:lnTo>
                    <a:pt x="828" y="204"/>
                  </a:lnTo>
                  <a:lnTo>
                    <a:pt x="834" y="204"/>
                  </a:lnTo>
                  <a:lnTo>
                    <a:pt x="846" y="216"/>
                  </a:lnTo>
                  <a:lnTo>
                    <a:pt x="846" y="222"/>
                  </a:lnTo>
                  <a:lnTo>
                    <a:pt x="846" y="228"/>
                  </a:lnTo>
                  <a:lnTo>
                    <a:pt x="882" y="252"/>
                  </a:lnTo>
                  <a:lnTo>
                    <a:pt x="882" y="258"/>
                  </a:lnTo>
                  <a:lnTo>
                    <a:pt x="882" y="264"/>
                  </a:lnTo>
                  <a:lnTo>
                    <a:pt x="894" y="300"/>
                  </a:lnTo>
                  <a:lnTo>
                    <a:pt x="900" y="318"/>
                  </a:lnTo>
                  <a:lnTo>
                    <a:pt x="900" y="330"/>
                  </a:lnTo>
                  <a:lnTo>
                    <a:pt x="906" y="342"/>
                  </a:lnTo>
                  <a:lnTo>
                    <a:pt x="900" y="342"/>
                  </a:lnTo>
                  <a:lnTo>
                    <a:pt x="900" y="348"/>
                  </a:lnTo>
                  <a:lnTo>
                    <a:pt x="894" y="348"/>
                  </a:lnTo>
                  <a:lnTo>
                    <a:pt x="900" y="354"/>
                  </a:lnTo>
                  <a:lnTo>
                    <a:pt x="906" y="360"/>
                  </a:lnTo>
                  <a:lnTo>
                    <a:pt x="918" y="384"/>
                  </a:lnTo>
                  <a:lnTo>
                    <a:pt x="918" y="402"/>
                  </a:lnTo>
                  <a:lnTo>
                    <a:pt x="918" y="408"/>
                  </a:lnTo>
                  <a:lnTo>
                    <a:pt x="918" y="414"/>
                  </a:lnTo>
                  <a:lnTo>
                    <a:pt x="924" y="414"/>
                  </a:lnTo>
                  <a:lnTo>
                    <a:pt x="918" y="420"/>
                  </a:lnTo>
                  <a:lnTo>
                    <a:pt x="918" y="426"/>
                  </a:lnTo>
                  <a:lnTo>
                    <a:pt x="918" y="432"/>
                  </a:lnTo>
                  <a:lnTo>
                    <a:pt x="918" y="438"/>
                  </a:lnTo>
                  <a:lnTo>
                    <a:pt x="918" y="450"/>
                  </a:lnTo>
                  <a:lnTo>
                    <a:pt x="924" y="462"/>
                  </a:lnTo>
                  <a:lnTo>
                    <a:pt x="924" y="468"/>
                  </a:lnTo>
                  <a:lnTo>
                    <a:pt x="924" y="474"/>
                  </a:lnTo>
                  <a:lnTo>
                    <a:pt x="918" y="474"/>
                  </a:lnTo>
                  <a:lnTo>
                    <a:pt x="918" y="480"/>
                  </a:lnTo>
                  <a:lnTo>
                    <a:pt x="918" y="486"/>
                  </a:lnTo>
                  <a:lnTo>
                    <a:pt x="918" y="492"/>
                  </a:lnTo>
                  <a:lnTo>
                    <a:pt x="918" y="498"/>
                  </a:lnTo>
                  <a:lnTo>
                    <a:pt x="918" y="504"/>
                  </a:lnTo>
                  <a:lnTo>
                    <a:pt x="918" y="510"/>
                  </a:lnTo>
                  <a:lnTo>
                    <a:pt x="924" y="510"/>
                  </a:lnTo>
                  <a:lnTo>
                    <a:pt x="924" y="516"/>
                  </a:lnTo>
                  <a:lnTo>
                    <a:pt x="924" y="522"/>
                  </a:lnTo>
                  <a:lnTo>
                    <a:pt x="918" y="528"/>
                  </a:lnTo>
                  <a:lnTo>
                    <a:pt x="912" y="534"/>
                  </a:lnTo>
                  <a:lnTo>
                    <a:pt x="906" y="534"/>
                  </a:lnTo>
                  <a:lnTo>
                    <a:pt x="900" y="534"/>
                  </a:lnTo>
                  <a:lnTo>
                    <a:pt x="900" y="540"/>
                  </a:lnTo>
                  <a:lnTo>
                    <a:pt x="900" y="546"/>
                  </a:lnTo>
                  <a:lnTo>
                    <a:pt x="894" y="546"/>
                  </a:lnTo>
                  <a:lnTo>
                    <a:pt x="918" y="570"/>
                  </a:lnTo>
                  <a:lnTo>
                    <a:pt x="930" y="588"/>
                  </a:lnTo>
                  <a:lnTo>
                    <a:pt x="930" y="612"/>
                  </a:lnTo>
                  <a:lnTo>
                    <a:pt x="936" y="612"/>
                  </a:lnTo>
                  <a:lnTo>
                    <a:pt x="936" y="618"/>
                  </a:lnTo>
                  <a:lnTo>
                    <a:pt x="936" y="624"/>
                  </a:lnTo>
                  <a:lnTo>
                    <a:pt x="948" y="630"/>
                  </a:lnTo>
                  <a:lnTo>
                    <a:pt x="954" y="624"/>
                  </a:lnTo>
                  <a:lnTo>
                    <a:pt x="960" y="624"/>
                  </a:lnTo>
                  <a:lnTo>
                    <a:pt x="972" y="630"/>
                  </a:lnTo>
                  <a:lnTo>
                    <a:pt x="978" y="630"/>
                  </a:lnTo>
                  <a:lnTo>
                    <a:pt x="984" y="636"/>
                  </a:lnTo>
                  <a:lnTo>
                    <a:pt x="996" y="642"/>
                  </a:lnTo>
                  <a:lnTo>
                    <a:pt x="1002" y="642"/>
                  </a:lnTo>
                  <a:lnTo>
                    <a:pt x="1008" y="642"/>
                  </a:lnTo>
                  <a:lnTo>
                    <a:pt x="1014" y="654"/>
                  </a:lnTo>
                  <a:lnTo>
                    <a:pt x="1026" y="678"/>
                  </a:lnTo>
                  <a:lnTo>
                    <a:pt x="984" y="702"/>
                  </a:lnTo>
                  <a:lnTo>
                    <a:pt x="906" y="744"/>
                  </a:lnTo>
                  <a:lnTo>
                    <a:pt x="858" y="774"/>
                  </a:lnTo>
                  <a:lnTo>
                    <a:pt x="798" y="810"/>
                  </a:lnTo>
                  <a:lnTo>
                    <a:pt x="786" y="822"/>
                  </a:lnTo>
                  <a:lnTo>
                    <a:pt x="768" y="834"/>
                  </a:lnTo>
                  <a:lnTo>
                    <a:pt x="750" y="852"/>
                  </a:lnTo>
                  <a:lnTo>
                    <a:pt x="720" y="882"/>
                  </a:lnTo>
                  <a:lnTo>
                    <a:pt x="672" y="888"/>
                  </a:lnTo>
                  <a:lnTo>
                    <a:pt x="642" y="894"/>
                  </a:lnTo>
                  <a:lnTo>
                    <a:pt x="594" y="906"/>
                  </a:lnTo>
                  <a:lnTo>
                    <a:pt x="594" y="900"/>
                  </a:lnTo>
                  <a:lnTo>
                    <a:pt x="588" y="900"/>
                  </a:lnTo>
                  <a:lnTo>
                    <a:pt x="582" y="894"/>
                  </a:lnTo>
                  <a:lnTo>
                    <a:pt x="588" y="894"/>
                  </a:lnTo>
                  <a:lnTo>
                    <a:pt x="588" y="888"/>
                  </a:lnTo>
                  <a:lnTo>
                    <a:pt x="588" y="882"/>
                  </a:lnTo>
                  <a:lnTo>
                    <a:pt x="594" y="882"/>
                  </a:lnTo>
                  <a:lnTo>
                    <a:pt x="588" y="876"/>
                  </a:lnTo>
                  <a:lnTo>
                    <a:pt x="594" y="876"/>
                  </a:lnTo>
                  <a:lnTo>
                    <a:pt x="588" y="876"/>
                  </a:lnTo>
                  <a:lnTo>
                    <a:pt x="588" y="870"/>
                  </a:lnTo>
                  <a:lnTo>
                    <a:pt x="588" y="864"/>
                  </a:lnTo>
                  <a:lnTo>
                    <a:pt x="588" y="858"/>
                  </a:lnTo>
                  <a:lnTo>
                    <a:pt x="582" y="858"/>
                  </a:lnTo>
                  <a:lnTo>
                    <a:pt x="576" y="852"/>
                  </a:lnTo>
                  <a:lnTo>
                    <a:pt x="570" y="852"/>
                  </a:lnTo>
                  <a:lnTo>
                    <a:pt x="564" y="852"/>
                  </a:lnTo>
                  <a:lnTo>
                    <a:pt x="558" y="852"/>
                  </a:lnTo>
                  <a:lnTo>
                    <a:pt x="552" y="852"/>
                  </a:lnTo>
                  <a:lnTo>
                    <a:pt x="552" y="846"/>
                  </a:lnTo>
                  <a:lnTo>
                    <a:pt x="552" y="852"/>
                  </a:lnTo>
                  <a:lnTo>
                    <a:pt x="546" y="846"/>
                  </a:lnTo>
                  <a:lnTo>
                    <a:pt x="546" y="840"/>
                  </a:lnTo>
                  <a:lnTo>
                    <a:pt x="540" y="840"/>
                  </a:lnTo>
                  <a:lnTo>
                    <a:pt x="534" y="840"/>
                  </a:lnTo>
                  <a:lnTo>
                    <a:pt x="528" y="840"/>
                  </a:lnTo>
                  <a:lnTo>
                    <a:pt x="522" y="840"/>
                  </a:lnTo>
                  <a:lnTo>
                    <a:pt x="522" y="834"/>
                  </a:lnTo>
                  <a:lnTo>
                    <a:pt x="522" y="840"/>
                  </a:lnTo>
                  <a:lnTo>
                    <a:pt x="522" y="834"/>
                  </a:lnTo>
                  <a:lnTo>
                    <a:pt x="516" y="834"/>
                  </a:lnTo>
                  <a:lnTo>
                    <a:pt x="510" y="834"/>
                  </a:lnTo>
                  <a:lnTo>
                    <a:pt x="510" y="828"/>
                  </a:lnTo>
                  <a:lnTo>
                    <a:pt x="510" y="822"/>
                  </a:lnTo>
                  <a:lnTo>
                    <a:pt x="504" y="822"/>
                  </a:lnTo>
                  <a:lnTo>
                    <a:pt x="498" y="816"/>
                  </a:lnTo>
                  <a:lnTo>
                    <a:pt x="492" y="816"/>
                  </a:lnTo>
                  <a:lnTo>
                    <a:pt x="486" y="816"/>
                  </a:lnTo>
                  <a:lnTo>
                    <a:pt x="486" y="804"/>
                  </a:lnTo>
                  <a:lnTo>
                    <a:pt x="486" y="798"/>
                  </a:lnTo>
                  <a:lnTo>
                    <a:pt x="432" y="762"/>
                  </a:lnTo>
                  <a:lnTo>
                    <a:pt x="432" y="756"/>
                  </a:lnTo>
                  <a:lnTo>
                    <a:pt x="420" y="750"/>
                  </a:lnTo>
                  <a:lnTo>
                    <a:pt x="348" y="702"/>
                  </a:lnTo>
                  <a:lnTo>
                    <a:pt x="282" y="660"/>
                  </a:lnTo>
                  <a:lnTo>
                    <a:pt x="264" y="654"/>
                  </a:lnTo>
                  <a:lnTo>
                    <a:pt x="258" y="642"/>
                  </a:lnTo>
                  <a:lnTo>
                    <a:pt x="234" y="630"/>
                  </a:lnTo>
                  <a:lnTo>
                    <a:pt x="192" y="606"/>
                  </a:lnTo>
                  <a:lnTo>
                    <a:pt x="162" y="588"/>
                  </a:lnTo>
                  <a:lnTo>
                    <a:pt x="138" y="570"/>
                  </a:lnTo>
                  <a:lnTo>
                    <a:pt x="84" y="534"/>
                  </a:lnTo>
                  <a:lnTo>
                    <a:pt x="54" y="522"/>
                  </a:lnTo>
                  <a:lnTo>
                    <a:pt x="0" y="492"/>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48" name="Freeform 90"/>
            <p:cNvSpPr>
              <a:spLocks noChangeAspect="1"/>
            </p:cNvSpPr>
            <p:nvPr>
              <p:custDataLst>
                <p:tags r:id="rId19"/>
              </p:custDataLst>
            </p:nvPr>
          </p:nvSpPr>
          <p:spPr bwMode="auto">
            <a:xfrm>
              <a:off x="4205131" y="1409966"/>
              <a:ext cx="112107" cy="199285"/>
            </a:xfrm>
            <a:custGeom>
              <a:avLst/>
              <a:gdLst/>
              <a:ahLst/>
              <a:cxnLst>
                <a:cxn ang="0">
                  <a:pos x="66" y="18"/>
                </a:cxn>
                <a:cxn ang="0">
                  <a:pos x="84" y="6"/>
                </a:cxn>
                <a:cxn ang="0">
                  <a:pos x="108" y="0"/>
                </a:cxn>
                <a:cxn ang="0">
                  <a:pos x="114" y="6"/>
                </a:cxn>
                <a:cxn ang="0">
                  <a:pos x="114" y="6"/>
                </a:cxn>
                <a:cxn ang="0">
                  <a:pos x="132" y="12"/>
                </a:cxn>
                <a:cxn ang="0">
                  <a:pos x="138" y="24"/>
                </a:cxn>
                <a:cxn ang="0">
                  <a:pos x="150" y="30"/>
                </a:cxn>
                <a:cxn ang="0">
                  <a:pos x="168" y="18"/>
                </a:cxn>
                <a:cxn ang="0">
                  <a:pos x="180" y="24"/>
                </a:cxn>
                <a:cxn ang="0">
                  <a:pos x="168" y="42"/>
                </a:cxn>
                <a:cxn ang="0">
                  <a:pos x="150" y="48"/>
                </a:cxn>
                <a:cxn ang="0">
                  <a:pos x="144" y="66"/>
                </a:cxn>
                <a:cxn ang="0">
                  <a:pos x="162" y="78"/>
                </a:cxn>
                <a:cxn ang="0">
                  <a:pos x="174" y="90"/>
                </a:cxn>
                <a:cxn ang="0">
                  <a:pos x="174" y="108"/>
                </a:cxn>
                <a:cxn ang="0">
                  <a:pos x="168" y="126"/>
                </a:cxn>
                <a:cxn ang="0">
                  <a:pos x="150" y="138"/>
                </a:cxn>
                <a:cxn ang="0">
                  <a:pos x="138" y="144"/>
                </a:cxn>
                <a:cxn ang="0">
                  <a:pos x="126" y="156"/>
                </a:cxn>
                <a:cxn ang="0">
                  <a:pos x="132" y="174"/>
                </a:cxn>
                <a:cxn ang="0">
                  <a:pos x="138" y="180"/>
                </a:cxn>
                <a:cxn ang="0">
                  <a:pos x="156" y="180"/>
                </a:cxn>
                <a:cxn ang="0">
                  <a:pos x="162" y="186"/>
                </a:cxn>
                <a:cxn ang="0">
                  <a:pos x="168" y="192"/>
                </a:cxn>
                <a:cxn ang="0">
                  <a:pos x="180" y="198"/>
                </a:cxn>
                <a:cxn ang="0">
                  <a:pos x="180" y="210"/>
                </a:cxn>
                <a:cxn ang="0">
                  <a:pos x="186" y="204"/>
                </a:cxn>
                <a:cxn ang="0">
                  <a:pos x="198" y="216"/>
                </a:cxn>
                <a:cxn ang="0">
                  <a:pos x="198" y="240"/>
                </a:cxn>
                <a:cxn ang="0">
                  <a:pos x="192" y="252"/>
                </a:cxn>
                <a:cxn ang="0">
                  <a:pos x="168" y="264"/>
                </a:cxn>
                <a:cxn ang="0">
                  <a:pos x="156" y="276"/>
                </a:cxn>
                <a:cxn ang="0">
                  <a:pos x="138" y="282"/>
                </a:cxn>
                <a:cxn ang="0">
                  <a:pos x="132" y="306"/>
                </a:cxn>
                <a:cxn ang="0">
                  <a:pos x="132" y="330"/>
                </a:cxn>
                <a:cxn ang="0">
                  <a:pos x="120" y="342"/>
                </a:cxn>
                <a:cxn ang="0">
                  <a:pos x="102" y="354"/>
                </a:cxn>
                <a:cxn ang="0">
                  <a:pos x="78" y="276"/>
                </a:cxn>
                <a:cxn ang="0">
                  <a:pos x="42" y="234"/>
                </a:cxn>
                <a:cxn ang="0">
                  <a:pos x="18" y="210"/>
                </a:cxn>
                <a:cxn ang="0">
                  <a:pos x="6" y="192"/>
                </a:cxn>
                <a:cxn ang="0">
                  <a:pos x="0" y="168"/>
                </a:cxn>
                <a:cxn ang="0">
                  <a:pos x="12" y="156"/>
                </a:cxn>
                <a:cxn ang="0">
                  <a:pos x="30" y="138"/>
                </a:cxn>
                <a:cxn ang="0">
                  <a:pos x="36" y="120"/>
                </a:cxn>
                <a:cxn ang="0">
                  <a:pos x="48" y="108"/>
                </a:cxn>
                <a:cxn ang="0">
                  <a:pos x="42" y="96"/>
                </a:cxn>
                <a:cxn ang="0">
                  <a:pos x="36" y="78"/>
                </a:cxn>
                <a:cxn ang="0">
                  <a:pos x="42" y="60"/>
                </a:cxn>
                <a:cxn ang="0">
                  <a:pos x="42" y="48"/>
                </a:cxn>
                <a:cxn ang="0">
                  <a:pos x="36" y="42"/>
                </a:cxn>
                <a:cxn ang="0">
                  <a:pos x="48" y="30"/>
                </a:cxn>
                <a:cxn ang="0">
                  <a:pos x="54" y="24"/>
                </a:cxn>
              </a:cxnLst>
              <a:rect l="0" t="0" r="r" b="b"/>
              <a:pathLst>
                <a:path w="204" h="354">
                  <a:moveTo>
                    <a:pt x="54" y="24"/>
                  </a:moveTo>
                  <a:lnTo>
                    <a:pt x="60" y="18"/>
                  </a:lnTo>
                  <a:lnTo>
                    <a:pt x="60" y="24"/>
                  </a:lnTo>
                  <a:lnTo>
                    <a:pt x="66" y="18"/>
                  </a:lnTo>
                  <a:lnTo>
                    <a:pt x="72" y="18"/>
                  </a:lnTo>
                  <a:lnTo>
                    <a:pt x="72" y="12"/>
                  </a:lnTo>
                  <a:lnTo>
                    <a:pt x="78" y="12"/>
                  </a:lnTo>
                  <a:lnTo>
                    <a:pt x="84" y="6"/>
                  </a:lnTo>
                  <a:lnTo>
                    <a:pt x="90" y="6"/>
                  </a:lnTo>
                  <a:lnTo>
                    <a:pt x="96" y="6"/>
                  </a:lnTo>
                  <a:lnTo>
                    <a:pt x="102" y="6"/>
                  </a:lnTo>
                  <a:lnTo>
                    <a:pt x="108" y="0"/>
                  </a:lnTo>
                  <a:lnTo>
                    <a:pt x="114" y="0"/>
                  </a:lnTo>
                  <a:lnTo>
                    <a:pt x="114" y="6"/>
                  </a:lnTo>
                  <a:lnTo>
                    <a:pt x="108" y="6"/>
                  </a:lnTo>
                  <a:lnTo>
                    <a:pt x="114" y="6"/>
                  </a:lnTo>
                  <a:lnTo>
                    <a:pt x="114" y="12"/>
                  </a:lnTo>
                  <a:lnTo>
                    <a:pt x="120" y="12"/>
                  </a:lnTo>
                  <a:lnTo>
                    <a:pt x="120" y="6"/>
                  </a:lnTo>
                  <a:lnTo>
                    <a:pt x="114" y="6"/>
                  </a:lnTo>
                  <a:lnTo>
                    <a:pt x="120" y="6"/>
                  </a:lnTo>
                  <a:lnTo>
                    <a:pt x="126" y="6"/>
                  </a:lnTo>
                  <a:lnTo>
                    <a:pt x="132" y="6"/>
                  </a:lnTo>
                  <a:lnTo>
                    <a:pt x="132" y="12"/>
                  </a:lnTo>
                  <a:lnTo>
                    <a:pt x="138" y="12"/>
                  </a:lnTo>
                  <a:lnTo>
                    <a:pt x="132" y="12"/>
                  </a:lnTo>
                  <a:lnTo>
                    <a:pt x="132" y="18"/>
                  </a:lnTo>
                  <a:lnTo>
                    <a:pt x="138" y="24"/>
                  </a:lnTo>
                  <a:lnTo>
                    <a:pt x="138" y="30"/>
                  </a:lnTo>
                  <a:lnTo>
                    <a:pt x="144" y="36"/>
                  </a:lnTo>
                  <a:lnTo>
                    <a:pt x="144" y="30"/>
                  </a:lnTo>
                  <a:lnTo>
                    <a:pt x="150" y="30"/>
                  </a:lnTo>
                  <a:lnTo>
                    <a:pt x="150" y="24"/>
                  </a:lnTo>
                  <a:lnTo>
                    <a:pt x="156" y="24"/>
                  </a:lnTo>
                  <a:lnTo>
                    <a:pt x="162" y="24"/>
                  </a:lnTo>
                  <a:lnTo>
                    <a:pt x="168" y="18"/>
                  </a:lnTo>
                  <a:lnTo>
                    <a:pt x="174" y="18"/>
                  </a:lnTo>
                  <a:lnTo>
                    <a:pt x="174" y="12"/>
                  </a:lnTo>
                  <a:lnTo>
                    <a:pt x="174" y="18"/>
                  </a:lnTo>
                  <a:lnTo>
                    <a:pt x="180" y="24"/>
                  </a:lnTo>
                  <a:lnTo>
                    <a:pt x="180" y="30"/>
                  </a:lnTo>
                  <a:lnTo>
                    <a:pt x="174" y="30"/>
                  </a:lnTo>
                  <a:lnTo>
                    <a:pt x="168" y="36"/>
                  </a:lnTo>
                  <a:lnTo>
                    <a:pt x="168" y="42"/>
                  </a:lnTo>
                  <a:lnTo>
                    <a:pt x="162" y="42"/>
                  </a:lnTo>
                  <a:lnTo>
                    <a:pt x="162" y="48"/>
                  </a:lnTo>
                  <a:lnTo>
                    <a:pt x="156" y="48"/>
                  </a:lnTo>
                  <a:lnTo>
                    <a:pt x="150" y="48"/>
                  </a:lnTo>
                  <a:lnTo>
                    <a:pt x="150" y="54"/>
                  </a:lnTo>
                  <a:lnTo>
                    <a:pt x="144" y="54"/>
                  </a:lnTo>
                  <a:lnTo>
                    <a:pt x="144" y="60"/>
                  </a:lnTo>
                  <a:lnTo>
                    <a:pt x="144" y="66"/>
                  </a:lnTo>
                  <a:lnTo>
                    <a:pt x="150" y="66"/>
                  </a:lnTo>
                  <a:lnTo>
                    <a:pt x="150" y="72"/>
                  </a:lnTo>
                  <a:lnTo>
                    <a:pt x="156" y="78"/>
                  </a:lnTo>
                  <a:lnTo>
                    <a:pt x="162" y="78"/>
                  </a:lnTo>
                  <a:lnTo>
                    <a:pt x="162" y="84"/>
                  </a:lnTo>
                  <a:lnTo>
                    <a:pt x="168" y="84"/>
                  </a:lnTo>
                  <a:lnTo>
                    <a:pt x="174" y="84"/>
                  </a:lnTo>
                  <a:lnTo>
                    <a:pt x="174" y="90"/>
                  </a:lnTo>
                  <a:lnTo>
                    <a:pt x="174" y="96"/>
                  </a:lnTo>
                  <a:lnTo>
                    <a:pt x="174" y="102"/>
                  </a:lnTo>
                  <a:lnTo>
                    <a:pt x="180" y="108"/>
                  </a:lnTo>
                  <a:lnTo>
                    <a:pt x="174" y="108"/>
                  </a:lnTo>
                  <a:lnTo>
                    <a:pt x="174" y="114"/>
                  </a:lnTo>
                  <a:lnTo>
                    <a:pt x="174" y="120"/>
                  </a:lnTo>
                  <a:lnTo>
                    <a:pt x="168" y="120"/>
                  </a:lnTo>
                  <a:lnTo>
                    <a:pt x="168" y="126"/>
                  </a:lnTo>
                  <a:lnTo>
                    <a:pt x="162" y="126"/>
                  </a:lnTo>
                  <a:lnTo>
                    <a:pt x="162" y="132"/>
                  </a:lnTo>
                  <a:lnTo>
                    <a:pt x="156" y="138"/>
                  </a:lnTo>
                  <a:lnTo>
                    <a:pt x="150" y="138"/>
                  </a:lnTo>
                  <a:lnTo>
                    <a:pt x="150" y="144"/>
                  </a:lnTo>
                  <a:lnTo>
                    <a:pt x="144" y="144"/>
                  </a:lnTo>
                  <a:lnTo>
                    <a:pt x="138" y="150"/>
                  </a:lnTo>
                  <a:lnTo>
                    <a:pt x="138" y="144"/>
                  </a:lnTo>
                  <a:lnTo>
                    <a:pt x="138" y="150"/>
                  </a:lnTo>
                  <a:lnTo>
                    <a:pt x="132" y="150"/>
                  </a:lnTo>
                  <a:lnTo>
                    <a:pt x="126" y="150"/>
                  </a:lnTo>
                  <a:lnTo>
                    <a:pt x="126" y="156"/>
                  </a:lnTo>
                  <a:lnTo>
                    <a:pt x="126" y="162"/>
                  </a:lnTo>
                  <a:lnTo>
                    <a:pt x="126" y="168"/>
                  </a:lnTo>
                  <a:lnTo>
                    <a:pt x="126" y="174"/>
                  </a:lnTo>
                  <a:lnTo>
                    <a:pt x="132" y="174"/>
                  </a:lnTo>
                  <a:lnTo>
                    <a:pt x="132" y="180"/>
                  </a:lnTo>
                  <a:lnTo>
                    <a:pt x="138" y="180"/>
                  </a:lnTo>
                  <a:lnTo>
                    <a:pt x="132" y="180"/>
                  </a:lnTo>
                  <a:lnTo>
                    <a:pt x="138" y="180"/>
                  </a:lnTo>
                  <a:lnTo>
                    <a:pt x="144" y="186"/>
                  </a:lnTo>
                  <a:lnTo>
                    <a:pt x="150" y="186"/>
                  </a:lnTo>
                  <a:lnTo>
                    <a:pt x="156" y="186"/>
                  </a:lnTo>
                  <a:lnTo>
                    <a:pt x="156" y="180"/>
                  </a:lnTo>
                  <a:lnTo>
                    <a:pt x="162" y="180"/>
                  </a:lnTo>
                  <a:lnTo>
                    <a:pt x="162" y="186"/>
                  </a:lnTo>
                  <a:lnTo>
                    <a:pt x="156" y="186"/>
                  </a:lnTo>
                  <a:lnTo>
                    <a:pt x="162" y="186"/>
                  </a:lnTo>
                  <a:lnTo>
                    <a:pt x="156" y="186"/>
                  </a:lnTo>
                  <a:lnTo>
                    <a:pt x="156" y="192"/>
                  </a:lnTo>
                  <a:lnTo>
                    <a:pt x="162" y="192"/>
                  </a:lnTo>
                  <a:lnTo>
                    <a:pt x="168" y="192"/>
                  </a:lnTo>
                  <a:lnTo>
                    <a:pt x="168" y="186"/>
                  </a:lnTo>
                  <a:lnTo>
                    <a:pt x="174" y="186"/>
                  </a:lnTo>
                  <a:lnTo>
                    <a:pt x="180" y="192"/>
                  </a:lnTo>
                  <a:lnTo>
                    <a:pt x="180" y="198"/>
                  </a:lnTo>
                  <a:lnTo>
                    <a:pt x="180" y="204"/>
                  </a:lnTo>
                  <a:lnTo>
                    <a:pt x="186" y="204"/>
                  </a:lnTo>
                  <a:lnTo>
                    <a:pt x="180" y="204"/>
                  </a:lnTo>
                  <a:lnTo>
                    <a:pt x="180" y="210"/>
                  </a:lnTo>
                  <a:lnTo>
                    <a:pt x="186" y="210"/>
                  </a:lnTo>
                  <a:lnTo>
                    <a:pt x="192" y="210"/>
                  </a:lnTo>
                  <a:lnTo>
                    <a:pt x="192" y="204"/>
                  </a:lnTo>
                  <a:lnTo>
                    <a:pt x="186" y="204"/>
                  </a:lnTo>
                  <a:lnTo>
                    <a:pt x="192" y="204"/>
                  </a:lnTo>
                  <a:lnTo>
                    <a:pt x="192" y="210"/>
                  </a:lnTo>
                  <a:lnTo>
                    <a:pt x="198" y="210"/>
                  </a:lnTo>
                  <a:lnTo>
                    <a:pt x="198" y="216"/>
                  </a:lnTo>
                  <a:lnTo>
                    <a:pt x="198" y="222"/>
                  </a:lnTo>
                  <a:lnTo>
                    <a:pt x="198" y="228"/>
                  </a:lnTo>
                  <a:lnTo>
                    <a:pt x="198" y="234"/>
                  </a:lnTo>
                  <a:lnTo>
                    <a:pt x="198" y="240"/>
                  </a:lnTo>
                  <a:lnTo>
                    <a:pt x="204" y="240"/>
                  </a:lnTo>
                  <a:lnTo>
                    <a:pt x="198" y="246"/>
                  </a:lnTo>
                  <a:lnTo>
                    <a:pt x="198" y="252"/>
                  </a:lnTo>
                  <a:lnTo>
                    <a:pt x="192" y="252"/>
                  </a:lnTo>
                  <a:lnTo>
                    <a:pt x="180" y="252"/>
                  </a:lnTo>
                  <a:lnTo>
                    <a:pt x="180" y="258"/>
                  </a:lnTo>
                  <a:lnTo>
                    <a:pt x="174" y="258"/>
                  </a:lnTo>
                  <a:lnTo>
                    <a:pt x="168" y="264"/>
                  </a:lnTo>
                  <a:lnTo>
                    <a:pt x="162" y="264"/>
                  </a:lnTo>
                  <a:lnTo>
                    <a:pt x="162" y="270"/>
                  </a:lnTo>
                  <a:lnTo>
                    <a:pt x="156" y="270"/>
                  </a:lnTo>
                  <a:lnTo>
                    <a:pt x="156" y="276"/>
                  </a:lnTo>
                  <a:lnTo>
                    <a:pt x="150" y="276"/>
                  </a:lnTo>
                  <a:lnTo>
                    <a:pt x="150" y="282"/>
                  </a:lnTo>
                  <a:lnTo>
                    <a:pt x="144" y="282"/>
                  </a:lnTo>
                  <a:lnTo>
                    <a:pt x="138" y="282"/>
                  </a:lnTo>
                  <a:lnTo>
                    <a:pt x="132" y="288"/>
                  </a:lnTo>
                  <a:lnTo>
                    <a:pt x="132" y="294"/>
                  </a:lnTo>
                  <a:lnTo>
                    <a:pt x="132" y="300"/>
                  </a:lnTo>
                  <a:lnTo>
                    <a:pt x="132" y="306"/>
                  </a:lnTo>
                  <a:lnTo>
                    <a:pt x="138" y="312"/>
                  </a:lnTo>
                  <a:lnTo>
                    <a:pt x="138" y="318"/>
                  </a:lnTo>
                  <a:lnTo>
                    <a:pt x="138" y="324"/>
                  </a:lnTo>
                  <a:lnTo>
                    <a:pt x="132" y="330"/>
                  </a:lnTo>
                  <a:lnTo>
                    <a:pt x="132" y="336"/>
                  </a:lnTo>
                  <a:lnTo>
                    <a:pt x="126" y="336"/>
                  </a:lnTo>
                  <a:lnTo>
                    <a:pt x="126" y="342"/>
                  </a:lnTo>
                  <a:lnTo>
                    <a:pt x="120" y="342"/>
                  </a:lnTo>
                  <a:lnTo>
                    <a:pt x="120" y="348"/>
                  </a:lnTo>
                  <a:lnTo>
                    <a:pt x="114" y="348"/>
                  </a:lnTo>
                  <a:lnTo>
                    <a:pt x="108" y="354"/>
                  </a:lnTo>
                  <a:lnTo>
                    <a:pt x="102" y="354"/>
                  </a:lnTo>
                  <a:lnTo>
                    <a:pt x="96" y="342"/>
                  </a:lnTo>
                  <a:lnTo>
                    <a:pt x="96" y="330"/>
                  </a:lnTo>
                  <a:lnTo>
                    <a:pt x="90" y="312"/>
                  </a:lnTo>
                  <a:lnTo>
                    <a:pt x="78" y="276"/>
                  </a:lnTo>
                  <a:lnTo>
                    <a:pt x="78" y="270"/>
                  </a:lnTo>
                  <a:lnTo>
                    <a:pt x="78" y="264"/>
                  </a:lnTo>
                  <a:lnTo>
                    <a:pt x="42" y="240"/>
                  </a:lnTo>
                  <a:lnTo>
                    <a:pt x="42" y="234"/>
                  </a:lnTo>
                  <a:lnTo>
                    <a:pt x="42" y="228"/>
                  </a:lnTo>
                  <a:lnTo>
                    <a:pt x="30" y="216"/>
                  </a:lnTo>
                  <a:lnTo>
                    <a:pt x="24" y="216"/>
                  </a:lnTo>
                  <a:lnTo>
                    <a:pt x="18" y="210"/>
                  </a:lnTo>
                  <a:lnTo>
                    <a:pt x="12" y="210"/>
                  </a:lnTo>
                  <a:lnTo>
                    <a:pt x="12" y="204"/>
                  </a:lnTo>
                  <a:lnTo>
                    <a:pt x="12" y="198"/>
                  </a:lnTo>
                  <a:lnTo>
                    <a:pt x="6" y="192"/>
                  </a:lnTo>
                  <a:lnTo>
                    <a:pt x="6" y="186"/>
                  </a:lnTo>
                  <a:lnTo>
                    <a:pt x="0" y="180"/>
                  </a:lnTo>
                  <a:lnTo>
                    <a:pt x="0" y="174"/>
                  </a:lnTo>
                  <a:lnTo>
                    <a:pt x="0" y="168"/>
                  </a:lnTo>
                  <a:lnTo>
                    <a:pt x="0" y="162"/>
                  </a:lnTo>
                  <a:lnTo>
                    <a:pt x="6" y="162"/>
                  </a:lnTo>
                  <a:lnTo>
                    <a:pt x="6" y="156"/>
                  </a:lnTo>
                  <a:lnTo>
                    <a:pt x="12" y="156"/>
                  </a:lnTo>
                  <a:lnTo>
                    <a:pt x="18" y="150"/>
                  </a:lnTo>
                  <a:lnTo>
                    <a:pt x="24" y="144"/>
                  </a:lnTo>
                  <a:lnTo>
                    <a:pt x="30" y="144"/>
                  </a:lnTo>
                  <a:lnTo>
                    <a:pt x="30" y="138"/>
                  </a:lnTo>
                  <a:lnTo>
                    <a:pt x="36" y="138"/>
                  </a:lnTo>
                  <a:lnTo>
                    <a:pt x="36" y="132"/>
                  </a:lnTo>
                  <a:lnTo>
                    <a:pt x="36" y="126"/>
                  </a:lnTo>
                  <a:lnTo>
                    <a:pt x="36" y="120"/>
                  </a:lnTo>
                  <a:lnTo>
                    <a:pt x="42" y="120"/>
                  </a:lnTo>
                  <a:lnTo>
                    <a:pt x="42" y="114"/>
                  </a:lnTo>
                  <a:lnTo>
                    <a:pt x="42" y="108"/>
                  </a:lnTo>
                  <a:lnTo>
                    <a:pt x="48" y="108"/>
                  </a:lnTo>
                  <a:lnTo>
                    <a:pt x="42" y="108"/>
                  </a:lnTo>
                  <a:lnTo>
                    <a:pt x="42" y="102"/>
                  </a:lnTo>
                  <a:lnTo>
                    <a:pt x="36" y="102"/>
                  </a:lnTo>
                  <a:lnTo>
                    <a:pt x="42" y="96"/>
                  </a:lnTo>
                  <a:lnTo>
                    <a:pt x="42" y="90"/>
                  </a:lnTo>
                  <a:lnTo>
                    <a:pt x="42" y="84"/>
                  </a:lnTo>
                  <a:lnTo>
                    <a:pt x="36" y="84"/>
                  </a:lnTo>
                  <a:lnTo>
                    <a:pt x="36" y="78"/>
                  </a:lnTo>
                  <a:lnTo>
                    <a:pt x="36" y="72"/>
                  </a:lnTo>
                  <a:lnTo>
                    <a:pt x="36" y="66"/>
                  </a:lnTo>
                  <a:lnTo>
                    <a:pt x="42" y="66"/>
                  </a:lnTo>
                  <a:lnTo>
                    <a:pt x="42" y="60"/>
                  </a:lnTo>
                  <a:lnTo>
                    <a:pt x="36" y="60"/>
                  </a:lnTo>
                  <a:lnTo>
                    <a:pt x="42" y="60"/>
                  </a:lnTo>
                  <a:lnTo>
                    <a:pt x="42" y="54"/>
                  </a:lnTo>
                  <a:lnTo>
                    <a:pt x="42" y="48"/>
                  </a:lnTo>
                  <a:lnTo>
                    <a:pt x="36" y="48"/>
                  </a:lnTo>
                  <a:lnTo>
                    <a:pt x="30" y="48"/>
                  </a:lnTo>
                  <a:lnTo>
                    <a:pt x="30" y="42"/>
                  </a:lnTo>
                  <a:lnTo>
                    <a:pt x="36" y="42"/>
                  </a:lnTo>
                  <a:lnTo>
                    <a:pt x="42" y="42"/>
                  </a:lnTo>
                  <a:lnTo>
                    <a:pt x="42" y="36"/>
                  </a:lnTo>
                  <a:lnTo>
                    <a:pt x="48" y="36"/>
                  </a:lnTo>
                  <a:lnTo>
                    <a:pt x="48" y="30"/>
                  </a:lnTo>
                  <a:lnTo>
                    <a:pt x="42" y="30"/>
                  </a:lnTo>
                  <a:lnTo>
                    <a:pt x="48" y="30"/>
                  </a:lnTo>
                  <a:lnTo>
                    <a:pt x="54" y="30"/>
                  </a:lnTo>
                  <a:lnTo>
                    <a:pt x="54" y="24"/>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49" name="Freeform 91"/>
            <p:cNvSpPr>
              <a:spLocks noChangeAspect="1"/>
            </p:cNvSpPr>
            <p:nvPr>
              <p:custDataLst>
                <p:tags r:id="rId20"/>
              </p:custDataLst>
            </p:nvPr>
          </p:nvSpPr>
          <p:spPr bwMode="auto">
            <a:xfrm>
              <a:off x="4368359" y="1803292"/>
              <a:ext cx="291478" cy="450141"/>
            </a:xfrm>
            <a:custGeom>
              <a:avLst/>
              <a:gdLst/>
              <a:ahLst/>
              <a:cxnLst>
                <a:cxn ang="0">
                  <a:pos x="168" y="24"/>
                </a:cxn>
                <a:cxn ang="0">
                  <a:pos x="378" y="126"/>
                </a:cxn>
                <a:cxn ang="0">
                  <a:pos x="522" y="198"/>
                </a:cxn>
                <a:cxn ang="0">
                  <a:pos x="498" y="390"/>
                </a:cxn>
                <a:cxn ang="0">
                  <a:pos x="480" y="384"/>
                </a:cxn>
                <a:cxn ang="0">
                  <a:pos x="474" y="402"/>
                </a:cxn>
                <a:cxn ang="0">
                  <a:pos x="462" y="420"/>
                </a:cxn>
                <a:cxn ang="0">
                  <a:pos x="450" y="438"/>
                </a:cxn>
                <a:cxn ang="0">
                  <a:pos x="444" y="456"/>
                </a:cxn>
                <a:cxn ang="0">
                  <a:pos x="432" y="474"/>
                </a:cxn>
                <a:cxn ang="0">
                  <a:pos x="438" y="504"/>
                </a:cxn>
                <a:cxn ang="0">
                  <a:pos x="420" y="522"/>
                </a:cxn>
                <a:cxn ang="0">
                  <a:pos x="426" y="540"/>
                </a:cxn>
                <a:cxn ang="0">
                  <a:pos x="444" y="546"/>
                </a:cxn>
                <a:cxn ang="0">
                  <a:pos x="456" y="570"/>
                </a:cxn>
                <a:cxn ang="0">
                  <a:pos x="474" y="606"/>
                </a:cxn>
                <a:cxn ang="0">
                  <a:pos x="450" y="624"/>
                </a:cxn>
                <a:cxn ang="0">
                  <a:pos x="438" y="624"/>
                </a:cxn>
                <a:cxn ang="0">
                  <a:pos x="420" y="630"/>
                </a:cxn>
                <a:cxn ang="0">
                  <a:pos x="408" y="642"/>
                </a:cxn>
                <a:cxn ang="0">
                  <a:pos x="408" y="654"/>
                </a:cxn>
                <a:cxn ang="0">
                  <a:pos x="384" y="672"/>
                </a:cxn>
                <a:cxn ang="0">
                  <a:pos x="372" y="684"/>
                </a:cxn>
                <a:cxn ang="0">
                  <a:pos x="354" y="702"/>
                </a:cxn>
                <a:cxn ang="0">
                  <a:pos x="336" y="714"/>
                </a:cxn>
                <a:cxn ang="0">
                  <a:pos x="312" y="720"/>
                </a:cxn>
                <a:cxn ang="0">
                  <a:pos x="276" y="720"/>
                </a:cxn>
                <a:cxn ang="0">
                  <a:pos x="282" y="738"/>
                </a:cxn>
                <a:cxn ang="0">
                  <a:pos x="264" y="756"/>
                </a:cxn>
                <a:cxn ang="0">
                  <a:pos x="210" y="774"/>
                </a:cxn>
                <a:cxn ang="0">
                  <a:pos x="198" y="774"/>
                </a:cxn>
                <a:cxn ang="0">
                  <a:pos x="174" y="786"/>
                </a:cxn>
                <a:cxn ang="0">
                  <a:pos x="168" y="792"/>
                </a:cxn>
                <a:cxn ang="0">
                  <a:pos x="156" y="780"/>
                </a:cxn>
                <a:cxn ang="0">
                  <a:pos x="138" y="786"/>
                </a:cxn>
                <a:cxn ang="0">
                  <a:pos x="114" y="798"/>
                </a:cxn>
                <a:cxn ang="0">
                  <a:pos x="102" y="780"/>
                </a:cxn>
                <a:cxn ang="0">
                  <a:pos x="90" y="738"/>
                </a:cxn>
                <a:cxn ang="0">
                  <a:pos x="60" y="726"/>
                </a:cxn>
                <a:cxn ang="0">
                  <a:pos x="42" y="702"/>
                </a:cxn>
                <a:cxn ang="0">
                  <a:pos x="36" y="672"/>
                </a:cxn>
                <a:cxn ang="0">
                  <a:pos x="72" y="672"/>
                </a:cxn>
                <a:cxn ang="0">
                  <a:pos x="108" y="672"/>
                </a:cxn>
                <a:cxn ang="0">
                  <a:pos x="90" y="654"/>
                </a:cxn>
                <a:cxn ang="0">
                  <a:pos x="84" y="624"/>
                </a:cxn>
                <a:cxn ang="0">
                  <a:pos x="84" y="600"/>
                </a:cxn>
                <a:cxn ang="0">
                  <a:pos x="78" y="582"/>
                </a:cxn>
                <a:cxn ang="0">
                  <a:pos x="78" y="582"/>
                </a:cxn>
                <a:cxn ang="0">
                  <a:pos x="72" y="564"/>
                </a:cxn>
                <a:cxn ang="0">
                  <a:pos x="66" y="534"/>
                </a:cxn>
                <a:cxn ang="0">
                  <a:pos x="30" y="516"/>
                </a:cxn>
                <a:cxn ang="0">
                  <a:pos x="0" y="450"/>
                </a:cxn>
                <a:cxn ang="0">
                  <a:pos x="18" y="426"/>
                </a:cxn>
                <a:cxn ang="0">
                  <a:pos x="60" y="372"/>
                </a:cxn>
                <a:cxn ang="0">
                  <a:pos x="108" y="216"/>
                </a:cxn>
                <a:cxn ang="0">
                  <a:pos x="126" y="156"/>
                </a:cxn>
                <a:cxn ang="0">
                  <a:pos x="102" y="126"/>
                </a:cxn>
                <a:cxn ang="0">
                  <a:pos x="84" y="54"/>
                </a:cxn>
              </a:cxnLst>
              <a:rect l="0" t="0" r="r" b="b"/>
              <a:pathLst>
                <a:path w="522" h="798">
                  <a:moveTo>
                    <a:pt x="78" y="24"/>
                  </a:moveTo>
                  <a:lnTo>
                    <a:pt x="108" y="12"/>
                  </a:lnTo>
                  <a:lnTo>
                    <a:pt x="114" y="6"/>
                  </a:lnTo>
                  <a:lnTo>
                    <a:pt x="120" y="6"/>
                  </a:lnTo>
                  <a:lnTo>
                    <a:pt x="126" y="0"/>
                  </a:lnTo>
                  <a:lnTo>
                    <a:pt x="168" y="24"/>
                  </a:lnTo>
                  <a:lnTo>
                    <a:pt x="228" y="54"/>
                  </a:lnTo>
                  <a:lnTo>
                    <a:pt x="240" y="54"/>
                  </a:lnTo>
                  <a:lnTo>
                    <a:pt x="264" y="66"/>
                  </a:lnTo>
                  <a:lnTo>
                    <a:pt x="342" y="108"/>
                  </a:lnTo>
                  <a:lnTo>
                    <a:pt x="360" y="114"/>
                  </a:lnTo>
                  <a:lnTo>
                    <a:pt x="378" y="126"/>
                  </a:lnTo>
                  <a:lnTo>
                    <a:pt x="396" y="132"/>
                  </a:lnTo>
                  <a:lnTo>
                    <a:pt x="402" y="132"/>
                  </a:lnTo>
                  <a:lnTo>
                    <a:pt x="414" y="144"/>
                  </a:lnTo>
                  <a:lnTo>
                    <a:pt x="450" y="162"/>
                  </a:lnTo>
                  <a:lnTo>
                    <a:pt x="486" y="180"/>
                  </a:lnTo>
                  <a:lnTo>
                    <a:pt x="522" y="198"/>
                  </a:lnTo>
                  <a:lnTo>
                    <a:pt x="522" y="390"/>
                  </a:lnTo>
                  <a:lnTo>
                    <a:pt x="516" y="384"/>
                  </a:lnTo>
                  <a:lnTo>
                    <a:pt x="510" y="384"/>
                  </a:lnTo>
                  <a:lnTo>
                    <a:pt x="504" y="384"/>
                  </a:lnTo>
                  <a:lnTo>
                    <a:pt x="498" y="384"/>
                  </a:lnTo>
                  <a:lnTo>
                    <a:pt x="498" y="390"/>
                  </a:lnTo>
                  <a:lnTo>
                    <a:pt x="492" y="390"/>
                  </a:lnTo>
                  <a:lnTo>
                    <a:pt x="486" y="390"/>
                  </a:lnTo>
                  <a:lnTo>
                    <a:pt x="486" y="384"/>
                  </a:lnTo>
                  <a:lnTo>
                    <a:pt x="486" y="390"/>
                  </a:lnTo>
                  <a:lnTo>
                    <a:pt x="480" y="390"/>
                  </a:lnTo>
                  <a:lnTo>
                    <a:pt x="480" y="384"/>
                  </a:lnTo>
                  <a:lnTo>
                    <a:pt x="480" y="390"/>
                  </a:lnTo>
                  <a:lnTo>
                    <a:pt x="474" y="390"/>
                  </a:lnTo>
                  <a:lnTo>
                    <a:pt x="474" y="396"/>
                  </a:lnTo>
                  <a:lnTo>
                    <a:pt x="468" y="396"/>
                  </a:lnTo>
                  <a:lnTo>
                    <a:pt x="468" y="402"/>
                  </a:lnTo>
                  <a:lnTo>
                    <a:pt x="474" y="402"/>
                  </a:lnTo>
                  <a:lnTo>
                    <a:pt x="474" y="408"/>
                  </a:lnTo>
                  <a:lnTo>
                    <a:pt x="474" y="414"/>
                  </a:lnTo>
                  <a:lnTo>
                    <a:pt x="468" y="414"/>
                  </a:lnTo>
                  <a:lnTo>
                    <a:pt x="474" y="414"/>
                  </a:lnTo>
                  <a:lnTo>
                    <a:pt x="468" y="420"/>
                  </a:lnTo>
                  <a:lnTo>
                    <a:pt x="462" y="420"/>
                  </a:lnTo>
                  <a:lnTo>
                    <a:pt x="462" y="426"/>
                  </a:lnTo>
                  <a:lnTo>
                    <a:pt x="456" y="426"/>
                  </a:lnTo>
                  <a:lnTo>
                    <a:pt x="456" y="432"/>
                  </a:lnTo>
                  <a:lnTo>
                    <a:pt x="462" y="438"/>
                  </a:lnTo>
                  <a:lnTo>
                    <a:pt x="456" y="438"/>
                  </a:lnTo>
                  <a:lnTo>
                    <a:pt x="450" y="438"/>
                  </a:lnTo>
                  <a:lnTo>
                    <a:pt x="450" y="444"/>
                  </a:lnTo>
                  <a:lnTo>
                    <a:pt x="444" y="444"/>
                  </a:lnTo>
                  <a:lnTo>
                    <a:pt x="444" y="450"/>
                  </a:lnTo>
                  <a:lnTo>
                    <a:pt x="444" y="456"/>
                  </a:lnTo>
                  <a:lnTo>
                    <a:pt x="450" y="456"/>
                  </a:lnTo>
                  <a:lnTo>
                    <a:pt x="444" y="456"/>
                  </a:lnTo>
                  <a:lnTo>
                    <a:pt x="450" y="462"/>
                  </a:lnTo>
                  <a:lnTo>
                    <a:pt x="456" y="462"/>
                  </a:lnTo>
                  <a:lnTo>
                    <a:pt x="450" y="468"/>
                  </a:lnTo>
                  <a:lnTo>
                    <a:pt x="444" y="468"/>
                  </a:lnTo>
                  <a:lnTo>
                    <a:pt x="438" y="474"/>
                  </a:lnTo>
                  <a:lnTo>
                    <a:pt x="432" y="474"/>
                  </a:lnTo>
                  <a:lnTo>
                    <a:pt x="432" y="480"/>
                  </a:lnTo>
                  <a:lnTo>
                    <a:pt x="432" y="486"/>
                  </a:lnTo>
                  <a:lnTo>
                    <a:pt x="432" y="492"/>
                  </a:lnTo>
                  <a:lnTo>
                    <a:pt x="438" y="492"/>
                  </a:lnTo>
                  <a:lnTo>
                    <a:pt x="438" y="498"/>
                  </a:lnTo>
                  <a:lnTo>
                    <a:pt x="438" y="504"/>
                  </a:lnTo>
                  <a:lnTo>
                    <a:pt x="438" y="510"/>
                  </a:lnTo>
                  <a:lnTo>
                    <a:pt x="432" y="510"/>
                  </a:lnTo>
                  <a:lnTo>
                    <a:pt x="432" y="516"/>
                  </a:lnTo>
                  <a:lnTo>
                    <a:pt x="426" y="516"/>
                  </a:lnTo>
                  <a:lnTo>
                    <a:pt x="420" y="516"/>
                  </a:lnTo>
                  <a:lnTo>
                    <a:pt x="420" y="522"/>
                  </a:lnTo>
                  <a:lnTo>
                    <a:pt x="420" y="528"/>
                  </a:lnTo>
                  <a:lnTo>
                    <a:pt x="414" y="528"/>
                  </a:lnTo>
                  <a:lnTo>
                    <a:pt x="414" y="534"/>
                  </a:lnTo>
                  <a:lnTo>
                    <a:pt x="420" y="534"/>
                  </a:lnTo>
                  <a:lnTo>
                    <a:pt x="420" y="540"/>
                  </a:lnTo>
                  <a:lnTo>
                    <a:pt x="426" y="540"/>
                  </a:lnTo>
                  <a:lnTo>
                    <a:pt x="432" y="540"/>
                  </a:lnTo>
                  <a:lnTo>
                    <a:pt x="432" y="534"/>
                  </a:lnTo>
                  <a:lnTo>
                    <a:pt x="438" y="534"/>
                  </a:lnTo>
                  <a:lnTo>
                    <a:pt x="444" y="540"/>
                  </a:lnTo>
                  <a:lnTo>
                    <a:pt x="450" y="540"/>
                  </a:lnTo>
                  <a:lnTo>
                    <a:pt x="444" y="546"/>
                  </a:lnTo>
                  <a:lnTo>
                    <a:pt x="444" y="552"/>
                  </a:lnTo>
                  <a:lnTo>
                    <a:pt x="444" y="558"/>
                  </a:lnTo>
                  <a:lnTo>
                    <a:pt x="450" y="558"/>
                  </a:lnTo>
                  <a:lnTo>
                    <a:pt x="450" y="564"/>
                  </a:lnTo>
                  <a:lnTo>
                    <a:pt x="450" y="570"/>
                  </a:lnTo>
                  <a:lnTo>
                    <a:pt x="456" y="570"/>
                  </a:lnTo>
                  <a:lnTo>
                    <a:pt x="450" y="588"/>
                  </a:lnTo>
                  <a:lnTo>
                    <a:pt x="456" y="594"/>
                  </a:lnTo>
                  <a:lnTo>
                    <a:pt x="462" y="600"/>
                  </a:lnTo>
                  <a:lnTo>
                    <a:pt x="468" y="600"/>
                  </a:lnTo>
                  <a:lnTo>
                    <a:pt x="474" y="600"/>
                  </a:lnTo>
                  <a:lnTo>
                    <a:pt x="474" y="606"/>
                  </a:lnTo>
                  <a:lnTo>
                    <a:pt x="474" y="612"/>
                  </a:lnTo>
                  <a:lnTo>
                    <a:pt x="474" y="618"/>
                  </a:lnTo>
                  <a:lnTo>
                    <a:pt x="468" y="624"/>
                  </a:lnTo>
                  <a:lnTo>
                    <a:pt x="462" y="624"/>
                  </a:lnTo>
                  <a:lnTo>
                    <a:pt x="456" y="624"/>
                  </a:lnTo>
                  <a:lnTo>
                    <a:pt x="450" y="624"/>
                  </a:lnTo>
                  <a:lnTo>
                    <a:pt x="450" y="618"/>
                  </a:lnTo>
                  <a:lnTo>
                    <a:pt x="450" y="624"/>
                  </a:lnTo>
                  <a:lnTo>
                    <a:pt x="450" y="618"/>
                  </a:lnTo>
                  <a:lnTo>
                    <a:pt x="450" y="624"/>
                  </a:lnTo>
                  <a:lnTo>
                    <a:pt x="444" y="624"/>
                  </a:lnTo>
                  <a:lnTo>
                    <a:pt x="438" y="624"/>
                  </a:lnTo>
                  <a:lnTo>
                    <a:pt x="432" y="624"/>
                  </a:lnTo>
                  <a:lnTo>
                    <a:pt x="432" y="630"/>
                  </a:lnTo>
                  <a:lnTo>
                    <a:pt x="432" y="624"/>
                  </a:lnTo>
                  <a:lnTo>
                    <a:pt x="426" y="624"/>
                  </a:lnTo>
                  <a:lnTo>
                    <a:pt x="426" y="630"/>
                  </a:lnTo>
                  <a:lnTo>
                    <a:pt x="420" y="630"/>
                  </a:lnTo>
                  <a:lnTo>
                    <a:pt x="414" y="630"/>
                  </a:lnTo>
                  <a:lnTo>
                    <a:pt x="414" y="636"/>
                  </a:lnTo>
                  <a:lnTo>
                    <a:pt x="414" y="642"/>
                  </a:lnTo>
                  <a:lnTo>
                    <a:pt x="408" y="642"/>
                  </a:lnTo>
                  <a:lnTo>
                    <a:pt x="414" y="642"/>
                  </a:lnTo>
                  <a:lnTo>
                    <a:pt x="408" y="642"/>
                  </a:lnTo>
                  <a:lnTo>
                    <a:pt x="408" y="648"/>
                  </a:lnTo>
                  <a:lnTo>
                    <a:pt x="414" y="648"/>
                  </a:lnTo>
                  <a:lnTo>
                    <a:pt x="414" y="654"/>
                  </a:lnTo>
                  <a:lnTo>
                    <a:pt x="408" y="654"/>
                  </a:lnTo>
                  <a:lnTo>
                    <a:pt x="414" y="654"/>
                  </a:lnTo>
                  <a:lnTo>
                    <a:pt x="408" y="654"/>
                  </a:lnTo>
                  <a:lnTo>
                    <a:pt x="408" y="660"/>
                  </a:lnTo>
                  <a:lnTo>
                    <a:pt x="402" y="660"/>
                  </a:lnTo>
                  <a:lnTo>
                    <a:pt x="396" y="666"/>
                  </a:lnTo>
                  <a:lnTo>
                    <a:pt x="396" y="672"/>
                  </a:lnTo>
                  <a:lnTo>
                    <a:pt x="390" y="672"/>
                  </a:lnTo>
                  <a:lnTo>
                    <a:pt x="384" y="672"/>
                  </a:lnTo>
                  <a:lnTo>
                    <a:pt x="384" y="678"/>
                  </a:lnTo>
                  <a:lnTo>
                    <a:pt x="378" y="678"/>
                  </a:lnTo>
                  <a:lnTo>
                    <a:pt x="378" y="684"/>
                  </a:lnTo>
                  <a:lnTo>
                    <a:pt x="372" y="684"/>
                  </a:lnTo>
                  <a:lnTo>
                    <a:pt x="378" y="684"/>
                  </a:lnTo>
                  <a:lnTo>
                    <a:pt x="372" y="684"/>
                  </a:lnTo>
                  <a:lnTo>
                    <a:pt x="372" y="690"/>
                  </a:lnTo>
                  <a:lnTo>
                    <a:pt x="372" y="696"/>
                  </a:lnTo>
                  <a:lnTo>
                    <a:pt x="366" y="696"/>
                  </a:lnTo>
                  <a:lnTo>
                    <a:pt x="366" y="702"/>
                  </a:lnTo>
                  <a:lnTo>
                    <a:pt x="360" y="702"/>
                  </a:lnTo>
                  <a:lnTo>
                    <a:pt x="354" y="702"/>
                  </a:lnTo>
                  <a:lnTo>
                    <a:pt x="348" y="708"/>
                  </a:lnTo>
                  <a:lnTo>
                    <a:pt x="348" y="702"/>
                  </a:lnTo>
                  <a:lnTo>
                    <a:pt x="348" y="708"/>
                  </a:lnTo>
                  <a:lnTo>
                    <a:pt x="348" y="714"/>
                  </a:lnTo>
                  <a:lnTo>
                    <a:pt x="342" y="714"/>
                  </a:lnTo>
                  <a:lnTo>
                    <a:pt x="336" y="714"/>
                  </a:lnTo>
                  <a:lnTo>
                    <a:pt x="330" y="714"/>
                  </a:lnTo>
                  <a:lnTo>
                    <a:pt x="324" y="714"/>
                  </a:lnTo>
                  <a:lnTo>
                    <a:pt x="324" y="720"/>
                  </a:lnTo>
                  <a:lnTo>
                    <a:pt x="318" y="714"/>
                  </a:lnTo>
                  <a:lnTo>
                    <a:pt x="318" y="720"/>
                  </a:lnTo>
                  <a:lnTo>
                    <a:pt x="312" y="720"/>
                  </a:lnTo>
                  <a:lnTo>
                    <a:pt x="306" y="720"/>
                  </a:lnTo>
                  <a:lnTo>
                    <a:pt x="300" y="720"/>
                  </a:lnTo>
                  <a:lnTo>
                    <a:pt x="294" y="720"/>
                  </a:lnTo>
                  <a:lnTo>
                    <a:pt x="288" y="720"/>
                  </a:lnTo>
                  <a:lnTo>
                    <a:pt x="282" y="720"/>
                  </a:lnTo>
                  <a:lnTo>
                    <a:pt x="276" y="720"/>
                  </a:lnTo>
                  <a:lnTo>
                    <a:pt x="276" y="726"/>
                  </a:lnTo>
                  <a:lnTo>
                    <a:pt x="270" y="726"/>
                  </a:lnTo>
                  <a:lnTo>
                    <a:pt x="270" y="732"/>
                  </a:lnTo>
                  <a:lnTo>
                    <a:pt x="276" y="732"/>
                  </a:lnTo>
                  <a:lnTo>
                    <a:pt x="282" y="732"/>
                  </a:lnTo>
                  <a:lnTo>
                    <a:pt x="282" y="738"/>
                  </a:lnTo>
                  <a:lnTo>
                    <a:pt x="276" y="738"/>
                  </a:lnTo>
                  <a:lnTo>
                    <a:pt x="276" y="744"/>
                  </a:lnTo>
                  <a:lnTo>
                    <a:pt x="276" y="750"/>
                  </a:lnTo>
                  <a:lnTo>
                    <a:pt x="270" y="750"/>
                  </a:lnTo>
                  <a:lnTo>
                    <a:pt x="270" y="756"/>
                  </a:lnTo>
                  <a:lnTo>
                    <a:pt x="264" y="756"/>
                  </a:lnTo>
                  <a:lnTo>
                    <a:pt x="258" y="762"/>
                  </a:lnTo>
                  <a:lnTo>
                    <a:pt x="258" y="768"/>
                  </a:lnTo>
                  <a:lnTo>
                    <a:pt x="240" y="768"/>
                  </a:lnTo>
                  <a:lnTo>
                    <a:pt x="228" y="768"/>
                  </a:lnTo>
                  <a:lnTo>
                    <a:pt x="222" y="774"/>
                  </a:lnTo>
                  <a:lnTo>
                    <a:pt x="210" y="774"/>
                  </a:lnTo>
                  <a:lnTo>
                    <a:pt x="210" y="768"/>
                  </a:lnTo>
                  <a:lnTo>
                    <a:pt x="210" y="774"/>
                  </a:lnTo>
                  <a:lnTo>
                    <a:pt x="210" y="768"/>
                  </a:lnTo>
                  <a:lnTo>
                    <a:pt x="210" y="774"/>
                  </a:lnTo>
                  <a:lnTo>
                    <a:pt x="204" y="774"/>
                  </a:lnTo>
                  <a:lnTo>
                    <a:pt x="198" y="774"/>
                  </a:lnTo>
                  <a:lnTo>
                    <a:pt x="198" y="780"/>
                  </a:lnTo>
                  <a:lnTo>
                    <a:pt x="192" y="780"/>
                  </a:lnTo>
                  <a:lnTo>
                    <a:pt x="186" y="780"/>
                  </a:lnTo>
                  <a:lnTo>
                    <a:pt x="186" y="786"/>
                  </a:lnTo>
                  <a:lnTo>
                    <a:pt x="180" y="786"/>
                  </a:lnTo>
                  <a:lnTo>
                    <a:pt x="174" y="786"/>
                  </a:lnTo>
                  <a:lnTo>
                    <a:pt x="174" y="792"/>
                  </a:lnTo>
                  <a:lnTo>
                    <a:pt x="174" y="786"/>
                  </a:lnTo>
                  <a:lnTo>
                    <a:pt x="174" y="792"/>
                  </a:lnTo>
                  <a:lnTo>
                    <a:pt x="168" y="792"/>
                  </a:lnTo>
                  <a:lnTo>
                    <a:pt x="174" y="792"/>
                  </a:lnTo>
                  <a:lnTo>
                    <a:pt x="168" y="792"/>
                  </a:lnTo>
                  <a:lnTo>
                    <a:pt x="162" y="792"/>
                  </a:lnTo>
                  <a:lnTo>
                    <a:pt x="162" y="786"/>
                  </a:lnTo>
                  <a:lnTo>
                    <a:pt x="162" y="780"/>
                  </a:lnTo>
                  <a:lnTo>
                    <a:pt x="156" y="780"/>
                  </a:lnTo>
                  <a:lnTo>
                    <a:pt x="156" y="774"/>
                  </a:lnTo>
                  <a:lnTo>
                    <a:pt x="156" y="780"/>
                  </a:lnTo>
                  <a:lnTo>
                    <a:pt x="150" y="780"/>
                  </a:lnTo>
                  <a:lnTo>
                    <a:pt x="144" y="780"/>
                  </a:lnTo>
                  <a:lnTo>
                    <a:pt x="150" y="780"/>
                  </a:lnTo>
                  <a:lnTo>
                    <a:pt x="150" y="786"/>
                  </a:lnTo>
                  <a:lnTo>
                    <a:pt x="144" y="786"/>
                  </a:lnTo>
                  <a:lnTo>
                    <a:pt x="138" y="786"/>
                  </a:lnTo>
                  <a:lnTo>
                    <a:pt x="138" y="792"/>
                  </a:lnTo>
                  <a:lnTo>
                    <a:pt x="132" y="792"/>
                  </a:lnTo>
                  <a:lnTo>
                    <a:pt x="126" y="792"/>
                  </a:lnTo>
                  <a:lnTo>
                    <a:pt x="126" y="798"/>
                  </a:lnTo>
                  <a:lnTo>
                    <a:pt x="120" y="798"/>
                  </a:lnTo>
                  <a:lnTo>
                    <a:pt x="114" y="798"/>
                  </a:lnTo>
                  <a:lnTo>
                    <a:pt x="114" y="792"/>
                  </a:lnTo>
                  <a:lnTo>
                    <a:pt x="102" y="792"/>
                  </a:lnTo>
                  <a:lnTo>
                    <a:pt x="108" y="792"/>
                  </a:lnTo>
                  <a:lnTo>
                    <a:pt x="108" y="786"/>
                  </a:lnTo>
                  <a:lnTo>
                    <a:pt x="108" y="780"/>
                  </a:lnTo>
                  <a:lnTo>
                    <a:pt x="102" y="780"/>
                  </a:lnTo>
                  <a:lnTo>
                    <a:pt x="102" y="774"/>
                  </a:lnTo>
                  <a:lnTo>
                    <a:pt x="96" y="768"/>
                  </a:lnTo>
                  <a:lnTo>
                    <a:pt x="90" y="756"/>
                  </a:lnTo>
                  <a:lnTo>
                    <a:pt x="90" y="750"/>
                  </a:lnTo>
                  <a:lnTo>
                    <a:pt x="90" y="744"/>
                  </a:lnTo>
                  <a:lnTo>
                    <a:pt x="90" y="738"/>
                  </a:lnTo>
                  <a:lnTo>
                    <a:pt x="84" y="738"/>
                  </a:lnTo>
                  <a:lnTo>
                    <a:pt x="78" y="738"/>
                  </a:lnTo>
                  <a:lnTo>
                    <a:pt x="78" y="732"/>
                  </a:lnTo>
                  <a:lnTo>
                    <a:pt x="72" y="732"/>
                  </a:lnTo>
                  <a:lnTo>
                    <a:pt x="66" y="732"/>
                  </a:lnTo>
                  <a:lnTo>
                    <a:pt x="60" y="726"/>
                  </a:lnTo>
                  <a:lnTo>
                    <a:pt x="60" y="720"/>
                  </a:lnTo>
                  <a:lnTo>
                    <a:pt x="54" y="720"/>
                  </a:lnTo>
                  <a:lnTo>
                    <a:pt x="54" y="714"/>
                  </a:lnTo>
                  <a:lnTo>
                    <a:pt x="48" y="714"/>
                  </a:lnTo>
                  <a:lnTo>
                    <a:pt x="48" y="708"/>
                  </a:lnTo>
                  <a:lnTo>
                    <a:pt x="42" y="702"/>
                  </a:lnTo>
                  <a:lnTo>
                    <a:pt x="36" y="696"/>
                  </a:lnTo>
                  <a:lnTo>
                    <a:pt x="30" y="690"/>
                  </a:lnTo>
                  <a:lnTo>
                    <a:pt x="30" y="684"/>
                  </a:lnTo>
                  <a:lnTo>
                    <a:pt x="30" y="678"/>
                  </a:lnTo>
                  <a:lnTo>
                    <a:pt x="36" y="678"/>
                  </a:lnTo>
                  <a:lnTo>
                    <a:pt x="36" y="672"/>
                  </a:lnTo>
                  <a:lnTo>
                    <a:pt x="42" y="672"/>
                  </a:lnTo>
                  <a:lnTo>
                    <a:pt x="48" y="672"/>
                  </a:lnTo>
                  <a:lnTo>
                    <a:pt x="54" y="672"/>
                  </a:lnTo>
                  <a:lnTo>
                    <a:pt x="60" y="672"/>
                  </a:lnTo>
                  <a:lnTo>
                    <a:pt x="66" y="672"/>
                  </a:lnTo>
                  <a:lnTo>
                    <a:pt x="72" y="672"/>
                  </a:lnTo>
                  <a:lnTo>
                    <a:pt x="78" y="672"/>
                  </a:lnTo>
                  <a:lnTo>
                    <a:pt x="84" y="672"/>
                  </a:lnTo>
                  <a:lnTo>
                    <a:pt x="90" y="672"/>
                  </a:lnTo>
                  <a:lnTo>
                    <a:pt x="96" y="672"/>
                  </a:lnTo>
                  <a:lnTo>
                    <a:pt x="102" y="672"/>
                  </a:lnTo>
                  <a:lnTo>
                    <a:pt x="108" y="672"/>
                  </a:lnTo>
                  <a:lnTo>
                    <a:pt x="108" y="666"/>
                  </a:lnTo>
                  <a:lnTo>
                    <a:pt x="102" y="666"/>
                  </a:lnTo>
                  <a:lnTo>
                    <a:pt x="102" y="660"/>
                  </a:lnTo>
                  <a:lnTo>
                    <a:pt x="96" y="660"/>
                  </a:lnTo>
                  <a:lnTo>
                    <a:pt x="96" y="654"/>
                  </a:lnTo>
                  <a:lnTo>
                    <a:pt x="90" y="654"/>
                  </a:lnTo>
                  <a:lnTo>
                    <a:pt x="90" y="648"/>
                  </a:lnTo>
                  <a:lnTo>
                    <a:pt x="84" y="642"/>
                  </a:lnTo>
                  <a:lnTo>
                    <a:pt x="84" y="636"/>
                  </a:lnTo>
                  <a:lnTo>
                    <a:pt x="78" y="630"/>
                  </a:lnTo>
                  <a:lnTo>
                    <a:pt x="84" y="630"/>
                  </a:lnTo>
                  <a:lnTo>
                    <a:pt x="84" y="624"/>
                  </a:lnTo>
                  <a:lnTo>
                    <a:pt x="78" y="624"/>
                  </a:lnTo>
                  <a:lnTo>
                    <a:pt x="78" y="618"/>
                  </a:lnTo>
                  <a:lnTo>
                    <a:pt x="78" y="612"/>
                  </a:lnTo>
                  <a:lnTo>
                    <a:pt x="78" y="606"/>
                  </a:lnTo>
                  <a:lnTo>
                    <a:pt x="78" y="600"/>
                  </a:lnTo>
                  <a:lnTo>
                    <a:pt x="84" y="600"/>
                  </a:lnTo>
                  <a:lnTo>
                    <a:pt x="84" y="594"/>
                  </a:lnTo>
                  <a:lnTo>
                    <a:pt x="84" y="588"/>
                  </a:lnTo>
                  <a:lnTo>
                    <a:pt x="78" y="588"/>
                  </a:lnTo>
                  <a:lnTo>
                    <a:pt x="84" y="588"/>
                  </a:lnTo>
                  <a:lnTo>
                    <a:pt x="78" y="588"/>
                  </a:lnTo>
                  <a:lnTo>
                    <a:pt x="78" y="582"/>
                  </a:lnTo>
                  <a:lnTo>
                    <a:pt x="84" y="582"/>
                  </a:lnTo>
                  <a:lnTo>
                    <a:pt x="78" y="582"/>
                  </a:lnTo>
                  <a:lnTo>
                    <a:pt x="84" y="582"/>
                  </a:lnTo>
                  <a:lnTo>
                    <a:pt x="84" y="576"/>
                  </a:lnTo>
                  <a:lnTo>
                    <a:pt x="78" y="576"/>
                  </a:lnTo>
                  <a:lnTo>
                    <a:pt x="78" y="582"/>
                  </a:lnTo>
                  <a:lnTo>
                    <a:pt x="78" y="576"/>
                  </a:lnTo>
                  <a:lnTo>
                    <a:pt x="78" y="570"/>
                  </a:lnTo>
                  <a:lnTo>
                    <a:pt x="84" y="570"/>
                  </a:lnTo>
                  <a:lnTo>
                    <a:pt x="78" y="570"/>
                  </a:lnTo>
                  <a:lnTo>
                    <a:pt x="78" y="564"/>
                  </a:lnTo>
                  <a:lnTo>
                    <a:pt x="72" y="564"/>
                  </a:lnTo>
                  <a:lnTo>
                    <a:pt x="72" y="558"/>
                  </a:lnTo>
                  <a:lnTo>
                    <a:pt x="72" y="552"/>
                  </a:lnTo>
                  <a:lnTo>
                    <a:pt x="72" y="546"/>
                  </a:lnTo>
                  <a:lnTo>
                    <a:pt x="66" y="540"/>
                  </a:lnTo>
                  <a:lnTo>
                    <a:pt x="60" y="540"/>
                  </a:lnTo>
                  <a:lnTo>
                    <a:pt x="66" y="534"/>
                  </a:lnTo>
                  <a:lnTo>
                    <a:pt x="60" y="534"/>
                  </a:lnTo>
                  <a:lnTo>
                    <a:pt x="54" y="534"/>
                  </a:lnTo>
                  <a:lnTo>
                    <a:pt x="54" y="528"/>
                  </a:lnTo>
                  <a:lnTo>
                    <a:pt x="54" y="522"/>
                  </a:lnTo>
                  <a:lnTo>
                    <a:pt x="48" y="516"/>
                  </a:lnTo>
                  <a:lnTo>
                    <a:pt x="30" y="516"/>
                  </a:lnTo>
                  <a:lnTo>
                    <a:pt x="24" y="504"/>
                  </a:lnTo>
                  <a:lnTo>
                    <a:pt x="12" y="492"/>
                  </a:lnTo>
                  <a:lnTo>
                    <a:pt x="12" y="486"/>
                  </a:lnTo>
                  <a:lnTo>
                    <a:pt x="6" y="486"/>
                  </a:lnTo>
                  <a:lnTo>
                    <a:pt x="0" y="456"/>
                  </a:lnTo>
                  <a:lnTo>
                    <a:pt x="0" y="450"/>
                  </a:lnTo>
                  <a:lnTo>
                    <a:pt x="6" y="444"/>
                  </a:lnTo>
                  <a:lnTo>
                    <a:pt x="12" y="444"/>
                  </a:lnTo>
                  <a:lnTo>
                    <a:pt x="12" y="438"/>
                  </a:lnTo>
                  <a:lnTo>
                    <a:pt x="18" y="438"/>
                  </a:lnTo>
                  <a:lnTo>
                    <a:pt x="18" y="432"/>
                  </a:lnTo>
                  <a:lnTo>
                    <a:pt x="18" y="426"/>
                  </a:lnTo>
                  <a:lnTo>
                    <a:pt x="18" y="420"/>
                  </a:lnTo>
                  <a:lnTo>
                    <a:pt x="24" y="414"/>
                  </a:lnTo>
                  <a:lnTo>
                    <a:pt x="36" y="396"/>
                  </a:lnTo>
                  <a:lnTo>
                    <a:pt x="42" y="390"/>
                  </a:lnTo>
                  <a:lnTo>
                    <a:pt x="48" y="384"/>
                  </a:lnTo>
                  <a:lnTo>
                    <a:pt x="60" y="372"/>
                  </a:lnTo>
                  <a:lnTo>
                    <a:pt x="66" y="366"/>
                  </a:lnTo>
                  <a:lnTo>
                    <a:pt x="72" y="354"/>
                  </a:lnTo>
                  <a:lnTo>
                    <a:pt x="102" y="330"/>
                  </a:lnTo>
                  <a:lnTo>
                    <a:pt x="108" y="234"/>
                  </a:lnTo>
                  <a:lnTo>
                    <a:pt x="108" y="222"/>
                  </a:lnTo>
                  <a:lnTo>
                    <a:pt x="108" y="216"/>
                  </a:lnTo>
                  <a:lnTo>
                    <a:pt x="108" y="210"/>
                  </a:lnTo>
                  <a:lnTo>
                    <a:pt x="114" y="198"/>
                  </a:lnTo>
                  <a:lnTo>
                    <a:pt x="114" y="192"/>
                  </a:lnTo>
                  <a:lnTo>
                    <a:pt x="114" y="186"/>
                  </a:lnTo>
                  <a:lnTo>
                    <a:pt x="114" y="174"/>
                  </a:lnTo>
                  <a:lnTo>
                    <a:pt x="126" y="156"/>
                  </a:lnTo>
                  <a:lnTo>
                    <a:pt x="120" y="150"/>
                  </a:lnTo>
                  <a:lnTo>
                    <a:pt x="114" y="144"/>
                  </a:lnTo>
                  <a:lnTo>
                    <a:pt x="114" y="138"/>
                  </a:lnTo>
                  <a:lnTo>
                    <a:pt x="108" y="138"/>
                  </a:lnTo>
                  <a:lnTo>
                    <a:pt x="102" y="132"/>
                  </a:lnTo>
                  <a:lnTo>
                    <a:pt x="102" y="126"/>
                  </a:lnTo>
                  <a:lnTo>
                    <a:pt x="108" y="126"/>
                  </a:lnTo>
                  <a:lnTo>
                    <a:pt x="90" y="102"/>
                  </a:lnTo>
                  <a:lnTo>
                    <a:pt x="84" y="102"/>
                  </a:lnTo>
                  <a:lnTo>
                    <a:pt x="84" y="96"/>
                  </a:lnTo>
                  <a:lnTo>
                    <a:pt x="84" y="72"/>
                  </a:lnTo>
                  <a:lnTo>
                    <a:pt x="84" y="54"/>
                  </a:lnTo>
                  <a:lnTo>
                    <a:pt x="78" y="24"/>
                  </a:lnTo>
                  <a:close/>
                </a:path>
              </a:pathLst>
            </a:custGeom>
            <a:solidFill>
              <a:srgbClr val="87CF27">
                <a:alpha val="69000"/>
              </a:srgbClr>
            </a:solidFill>
            <a:ln w="9525">
              <a:solidFill>
                <a:srgbClr val="808080"/>
              </a:solidFill>
              <a:prstDash val="solid"/>
              <a:round/>
              <a:headEnd/>
              <a:tailEnd/>
            </a:ln>
          </p:spPr>
          <p:txBody>
            <a:bodyPr/>
            <a:lstStyle/>
            <a:p>
              <a:endParaRPr lang="en-US" sz="2400" dirty="0"/>
            </a:p>
          </p:txBody>
        </p:sp>
        <p:sp>
          <p:nvSpPr>
            <p:cNvPr id="150" name="Freeform 92"/>
            <p:cNvSpPr>
              <a:spLocks noChangeAspect="1"/>
            </p:cNvSpPr>
            <p:nvPr>
              <p:custDataLst>
                <p:tags r:id="rId21"/>
              </p:custDataLst>
            </p:nvPr>
          </p:nvSpPr>
          <p:spPr bwMode="auto">
            <a:xfrm>
              <a:off x="4230243" y="2094354"/>
              <a:ext cx="215245" cy="323402"/>
            </a:xfrm>
            <a:custGeom>
              <a:avLst/>
              <a:gdLst/>
              <a:ahLst/>
              <a:cxnLst>
                <a:cxn ang="0">
                  <a:pos x="18" y="396"/>
                </a:cxn>
                <a:cxn ang="0">
                  <a:pos x="24" y="360"/>
                </a:cxn>
                <a:cxn ang="0">
                  <a:pos x="48" y="336"/>
                </a:cxn>
                <a:cxn ang="0">
                  <a:pos x="60" y="330"/>
                </a:cxn>
                <a:cxn ang="0">
                  <a:pos x="72" y="306"/>
                </a:cxn>
                <a:cxn ang="0">
                  <a:pos x="102" y="300"/>
                </a:cxn>
                <a:cxn ang="0">
                  <a:pos x="120" y="312"/>
                </a:cxn>
                <a:cxn ang="0">
                  <a:pos x="138" y="324"/>
                </a:cxn>
                <a:cxn ang="0">
                  <a:pos x="150" y="312"/>
                </a:cxn>
                <a:cxn ang="0">
                  <a:pos x="168" y="300"/>
                </a:cxn>
                <a:cxn ang="0">
                  <a:pos x="174" y="270"/>
                </a:cxn>
                <a:cxn ang="0">
                  <a:pos x="186" y="240"/>
                </a:cxn>
                <a:cxn ang="0">
                  <a:pos x="210" y="216"/>
                </a:cxn>
                <a:cxn ang="0">
                  <a:pos x="216" y="186"/>
                </a:cxn>
                <a:cxn ang="0">
                  <a:pos x="240" y="168"/>
                </a:cxn>
                <a:cxn ang="0">
                  <a:pos x="246" y="150"/>
                </a:cxn>
                <a:cxn ang="0">
                  <a:pos x="252" y="114"/>
                </a:cxn>
                <a:cxn ang="0">
                  <a:pos x="276" y="90"/>
                </a:cxn>
                <a:cxn ang="0">
                  <a:pos x="306" y="78"/>
                </a:cxn>
                <a:cxn ang="0">
                  <a:pos x="306" y="48"/>
                </a:cxn>
                <a:cxn ang="0">
                  <a:pos x="276" y="0"/>
                </a:cxn>
                <a:cxn ang="0">
                  <a:pos x="306" y="24"/>
                </a:cxn>
                <a:cxn ang="0">
                  <a:pos x="324" y="54"/>
                </a:cxn>
                <a:cxn ang="0">
                  <a:pos x="330" y="66"/>
                </a:cxn>
                <a:cxn ang="0">
                  <a:pos x="330" y="72"/>
                </a:cxn>
                <a:cxn ang="0">
                  <a:pos x="324" y="108"/>
                </a:cxn>
                <a:cxn ang="0">
                  <a:pos x="336" y="138"/>
                </a:cxn>
                <a:cxn ang="0">
                  <a:pos x="348" y="156"/>
                </a:cxn>
                <a:cxn ang="0">
                  <a:pos x="306" y="156"/>
                </a:cxn>
                <a:cxn ang="0">
                  <a:pos x="276" y="168"/>
                </a:cxn>
                <a:cxn ang="0">
                  <a:pos x="300" y="204"/>
                </a:cxn>
                <a:cxn ang="0">
                  <a:pos x="330" y="222"/>
                </a:cxn>
                <a:cxn ang="0">
                  <a:pos x="348" y="264"/>
                </a:cxn>
                <a:cxn ang="0">
                  <a:pos x="342" y="288"/>
                </a:cxn>
                <a:cxn ang="0">
                  <a:pos x="324" y="318"/>
                </a:cxn>
                <a:cxn ang="0">
                  <a:pos x="300" y="348"/>
                </a:cxn>
                <a:cxn ang="0">
                  <a:pos x="306" y="372"/>
                </a:cxn>
                <a:cxn ang="0">
                  <a:pos x="306" y="390"/>
                </a:cxn>
                <a:cxn ang="0">
                  <a:pos x="312" y="426"/>
                </a:cxn>
                <a:cxn ang="0">
                  <a:pos x="330" y="450"/>
                </a:cxn>
                <a:cxn ang="0">
                  <a:pos x="360" y="498"/>
                </a:cxn>
                <a:cxn ang="0">
                  <a:pos x="378" y="522"/>
                </a:cxn>
                <a:cxn ang="0">
                  <a:pos x="378" y="540"/>
                </a:cxn>
                <a:cxn ang="0">
                  <a:pos x="372" y="564"/>
                </a:cxn>
                <a:cxn ang="0">
                  <a:pos x="342" y="552"/>
                </a:cxn>
                <a:cxn ang="0">
                  <a:pos x="318" y="552"/>
                </a:cxn>
                <a:cxn ang="0">
                  <a:pos x="300" y="540"/>
                </a:cxn>
                <a:cxn ang="0">
                  <a:pos x="234" y="540"/>
                </a:cxn>
                <a:cxn ang="0">
                  <a:pos x="192" y="540"/>
                </a:cxn>
                <a:cxn ang="0">
                  <a:pos x="156" y="534"/>
                </a:cxn>
                <a:cxn ang="0">
                  <a:pos x="144" y="534"/>
                </a:cxn>
                <a:cxn ang="0">
                  <a:pos x="132" y="546"/>
                </a:cxn>
                <a:cxn ang="0">
                  <a:pos x="66" y="540"/>
                </a:cxn>
                <a:cxn ang="0">
                  <a:pos x="72" y="510"/>
                </a:cxn>
                <a:cxn ang="0">
                  <a:pos x="60" y="480"/>
                </a:cxn>
                <a:cxn ang="0">
                  <a:pos x="60" y="462"/>
                </a:cxn>
                <a:cxn ang="0">
                  <a:pos x="54" y="450"/>
                </a:cxn>
                <a:cxn ang="0">
                  <a:pos x="36" y="450"/>
                </a:cxn>
                <a:cxn ang="0">
                  <a:pos x="18" y="426"/>
                </a:cxn>
                <a:cxn ang="0">
                  <a:pos x="12" y="426"/>
                </a:cxn>
              </a:cxnLst>
              <a:rect l="0" t="0" r="r" b="b"/>
              <a:pathLst>
                <a:path w="384" h="570">
                  <a:moveTo>
                    <a:pt x="0" y="414"/>
                  </a:moveTo>
                  <a:lnTo>
                    <a:pt x="6" y="414"/>
                  </a:lnTo>
                  <a:lnTo>
                    <a:pt x="6" y="408"/>
                  </a:lnTo>
                  <a:lnTo>
                    <a:pt x="6" y="402"/>
                  </a:lnTo>
                  <a:lnTo>
                    <a:pt x="12" y="402"/>
                  </a:lnTo>
                  <a:lnTo>
                    <a:pt x="12" y="396"/>
                  </a:lnTo>
                  <a:lnTo>
                    <a:pt x="18" y="396"/>
                  </a:lnTo>
                  <a:lnTo>
                    <a:pt x="18" y="390"/>
                  </a:lnTo>
                  <a:lnTo>
                    <a:pt x="18" y="384"/>
                  </a:lnTo>
                  <a:lnTo>
                    <a:pt x="18" y="378"/>
                  </a:lnTo>
                  <a:lnTo>
                    <a:pt x="18" y="372"/>
                  </a:lnTo>
                  <a:lnTo>
                    <a:pt x="18" y="366"/>
                  </a:lnTo>
                  <a:lnTo>
                    <a:pt x="18" y="360"/>
                  </a:lnTo>
                  <a:lnTo>
                    <a:pt x="24" y="360"/>
                  </a:lnTo>
                  <a:lnTo>
                    <a:pt x="24" y="354"/>
                  </a:lnTo>
                  <a:lnTo>
                    <a:pt x="30" y="348"/>
                  </a:lnTo>
                  <a:lnTo>
                    <a:pt x="36" y="348"/>
                  </a:lnTo>
                  <a:lnTo>
                    <a:pt x="36" y="342"/>
                  </a:lnTo>
                  <a:lnTo>
                    <a:pt x="42" y="342"/>
                  </a:lnTo>
                  <a:lnTo>
                    <a:pt x="42" y="336"/>
                  </a:lnTo>
                  <a:lnTo>
                    <a:pt x="48" y="336"/>
                  </a:lnTo>
                  <a:lnTo>
                    <a:pt x="48" y="330"/>
                  </a:lnTo>
                  <a:lnTo>
                    <a:pt x="54" y="330"/>
                  </a:lnTo>
                  <a:lnTo>
                    <a:pt x="54" y="324"/>
                  </a:lnTo>
                  <a:lnTo>
                    <a:pt x="54" y="330"/>
                  </a:lnTo>
                  <a:lnTo>
                    <a:pt x="60" y="330"/>
                  </a:lnTo>
                  <a:lnTo>
                    <a:pt x="60" y="324"/>
                  </a:lnTo>
                  <a:lnTo>
                    <a:pt x="60" y="330"/>
                  </a:lnTo>
                  <a:lnTo>
                    <a:pt x="60" y="324"/>
                  </a:lnTo>
                  <a:lnTo>
                    <a:pt x="60" y="318"/>
                  </a:lnTo>
                  <a:lnTo>
                    <a:pt x="66" y="318"/>
                  </a:lnTo>
                  <a:lnTo>
                    <a:pt x="66" y="312"/>
                  </a:lnTo>
                  <a:lnTo>
                    <a:pt x="66" y="318"/>
                  </a:lnTo>
                  <a:lnTo>
                    <a:pt x="72" y="312"/>
                  </a:lnTo>
                  <a:lnTo>
                    <a:pt x="72" y="306"/>
                  </a:lnTo>
                  <a:lnTo>
                    <a:pt x="78" y="306"/>
                  </a:lnTo>
                  <a:lnTo>
                    <a:pt x="84" y="300"/>
                  </a:lnTo>
                  <a:lnTo>
                    <a:pt x="84" y="306"/>
                  </a:lnTo>
                  <a:lnTo>
                    <a:pt x="84" y="312"/>
                  </a:lnTo>
                  <a:lnTo>
                    <a:pt x="96" y="306"/>
                  </a:lnTo>
                  <a:lnTo>
                    <a:pt x="102" y="306"/>
                  </a:lnTo>
                  <a:lnTo>
                    <a:pt x="102" y="300"/>
                  </a:lnTo>
                  <a:lnTo>
                    <a:pt x="102" y="294"/>
                  </a:lnTo>
                  <a:lnTo>
                    <a:pt x="102" y="300"/>
                  </a:lnTo>
                  <a:lnTo>
                    <a:pt x="108" y="300"/>
                  </a:lnTo>
                  <a:lnTo>
                    <a:pt x="108" y="306"/>
                  </a:lnTo>
                  <a:lnTo>
                    <a:pt x="114" y="306"/>
                  </a:lnTo>
                  <a:lnTo>
                    <a:pt x="114" y="312"/>
                  </a:lnTo>
                  <a:lnTo>
                    <a:pt x="120" y="312"/>
                  </a:lnTo>
                  <a:lnTo>
                    <a:pt x="120" y="318"/>
                  </a:lnTo>
                  <a:lnTo>
                    <a:pt x="126" y="318"/>
                  </a:lnTo>
                  <a:lnTo>
                    <a:pt x="132" y="318"/>
                  </a:lnTo>
                  <a:lnTo>
                    <a:pt x="132" y="324"/>
                  </a:lnTo>
                  <a:lnTo>
                    <a:pt x="138" y="324"/>
                  </a:lnTo>
                  <a:lnTo>
                    <a:pt x="138" y="330"/>
                  </a:lnTo>
                  <a:lnTo>
                    <a:pt x="138" y="324"/>
                  </a:lnTo>
                  <a:lnTo>
                    <a:pt x="138" y="330"/>
                  </a:lnTo>
                  <a:lnTo>
                    <a:pt x="144" y="330"/>
                  </a:lnTo>
                  <a:lnTo>
                    <a:pt x="144" y="324"/>
                  </a:lnTo>
                  <a:lnTo>
                    <a:pt x="150" y="324"/>
                  </a:lnTo>
                  <a:lnTo>
                    <a:pt x="150" y="318"/>
                  </a:lnTo>
                  <a:lnTo>
                    <a:pt x="156" y="318"/>
                  </a:lnTo>
                  <a:lnTo>
                    <a:pt x="150" y="312"/>
                  </a:lnTo>
                  <a:lnTo>
                    <a:pt x="156" y="312"/>
                  </a:lnTo>
                  <a:lnTo>
                    <a:pt x="150" y="312"/>
                  </a:lnTo>
                  <a:lnTo>
                    <a:pt x="150" y="306"/>
                  </a:lnTo>
                  <a:lnTo>
                    <a:pt x="156" y="306"/>
                  </a:lnTo>
                  <a:lnTo>
                    <a:pt x="156" y="300"/>
                  </a:lnTo>
                  <a:lnTo>
                    <a:pt x="162" y="300"/>
                  </a:lnTo>
                  <a:lnTo>
                    <a:pt x="168" y="300"/>
                  </a:lnTo>
                  <a:lnTo>
                    <a:pt x="162" y="294"/>
                  </a:lnTo>
                  <a:lnTo>
                    <a:pt x="162" y="288"/>
                  </a:lnTo>
                  <a:lnTo>
                    <a:pt x="168" y="288"/>
                  </a:lnTo>
                  <a:lnTo>
                    <a:pt x="168" y="282"/>
                  </a:lnTo>
                  <a:lnTo>
                    <a:pt x="174" y="282"/>
                  </a:lnTo>
                  <a:lnTo>
                    <a:pt x="174" y="276"/>
                  </a:lnTo>
                  <a:lnTo>
                    <a:pt x="174" y="270"/>
                  </a:lnTo>
                  <a:lnTo>
                    <a:pt x="174" y="264"/>
                  </a:lnTo>
                  <a:lnTo>
                    <a:pt x="180" y="264"/>
                  </a:lnTo>
                  <a:lnTo>
                    <a:pt x="180" y="258"/>
                  </a:lnTo>
                  <a:lnTo>
                    <a:pt x="186" y="258"/>
                  </a:lnTo>
                  <a:lnTo>
                    <a:pt x="186" y="252"/>
                  </a:lnTo>
                  <a:lnTo>
                    <a:pt x="186" y="246"/>
                  </a:lnTo>
                  <a:lnTo>
                    <a:pt x="186" y="240"/>
                  </a:lnTo>
                  <a:lnTo>
                    <a:pt x="186" y="234"/>
                  </a:lnTo>
                  <a:lnTo>
                    <a:pt x="192" y="228"/>
                  </a:lnTo>
                  <a:lnTo>
                    <a:pt x="198" y="228"/>
                  </a:lnTo>
                  <a:lnTo>
                    <a:pt x="198" y="222"/>
                  </a:lnTo>
                  <a:lnTo>
                    <a:pt x="204" y="222"/>
                  </a:lnTo>
                  <a:lnTo>
                    <a:pt x="210" y="222"/>
                  </a:lnTo>
                  <a:lnTo>
                    <a:pt x="210" y="216"/>
                  </a:lnTo>
                  <a:lnTo>
                    <a:pt x="216" y="216"/>
                  </a:lnTo>
                  <a:lnTo>
                    <a:pt x="210" y="210"/>
                  </a:lnTo>
                  <a:lnTo>
                    <a:pt x="216" y="210"/>
                  </a:lnTo>
                  <a:lnTo>
                    <a:pt x="216" y="204"/>
                  </a:lnTo>
                  <a:lnTo>
                    <a:pt x="216" y="198"/>
                  </a:lnTo>
                  <a:lnTo>
                    <a:pt x="216" y="192"/>
                  </a:lnTo>
                  <a:lnTo>
                    <a:pt x="216" y="186"/>
                  </a:lnTo>
                  <a:lnTo>
                    <a:pt x="222" y="186"/>
                  </a:lnTo>
                  <a:lnTo>
                    <a:pt x="222" y="180"/>
                  </a:lnTo>
                  <a:lnTo>
                    <a:pt x="228" y="180"/>
                  </a:lnTo>
                  <a:lnTo>
                    <a:pt x="234" y="180"/>
                  </a:lnTo>
                  <a:lnTo>
                    <a:pt x="234" y="174"/>
                  </a:lnTo>
                  <a:lnTo>
                    <a:pt x="234" y="168"/>
                  </a:lnTo>
                  <a:lnTo>
                    <a:pt x="240" y="168"/>
                  </a:lnTo>
                  <a:lnTo>
                    <a:pt x="240" y="162"/>
                  </a:lnTo>
                  <a:lnTo>
                    <a:pt x="234" y="162"/>
                  </a:lnTo>
                  <a:lnTo>
                    <a:pt x="234" y="156"/>
                  </a:lnTo>
                  <a:lnTo>
                    <a:pt x="240" y="156"/>
                  </a:lnTo>
                  <a:lnTo>
                    <a:pt x="234" y="156"/>
                  </a:lnTo>
                  <a:lnTo>
                    <a:pt x="240" y="150"/>
                  </a:lnTo>
                  <a:lnTo>
                    <a:pt x="246" y="150"/>
                  </a:lnTo>
                  <a:lnTo>
                    <a:pt x="246" y="144"/>
                  </a:lnTo>
                  <a:lnTo>
                    <a:pt x="246" y="138"/>
                  </a:lnTo>
                  <a:lnTo>
                    <a:pt x="252" y="138"/>
                  </a:lnTo>
                  <a:lnTo>
                    <a:pt x="252" y="132"/>
                  </a:lnTo>
                  <a:lnTo>
                    <a:pt x="252" y="126"/>
                  </a:lnTo>
                  <a:lnTo>
                    <a:pt x="252" y="120"/>
                  </a:lnTo>
                  <a:lnTo>
                    <a:pt x="252" y="114"/>
                  </a:lnTo>
                  <a:lnTo>
                    <a:pt x="258" y="114"/>
                  </a:lnTo>
                  <a:lnTo>
                    <a:pt x="258" y="108"/>
                  </a:lnTo>
                  <a:lnTo>
                    <a:pt x="264" y="102"/>
                  </a:lnTo>
                  <a:lnTo>
                    <a:pt x="264" y="96"/>
                  </a:lnTo>
                  <a:lnTo>
                    <a:pt x="270" y="96"/>
                  </a:lnTo>
                  <a:lnTo>
                    <a:pt x="270" y="90"/>
                  </a:lnTo>
                  <a:lnTo>
                    <a:pt x="276" y="90"/>
                  </a:lnTo>
                  <a:lnTo>
                    <a:pt x="282" y="90"/>
                  </a:lnTo>
                  <a:lnTo>
                    <a:pt x="288" y="90"/>
                  </a:lnTo>
                  <a:lnTo>
                    <a:pt x="288" y="84"/>
                  </a:lnTo>
                  <a:lnTo>
                    <a:pt x="294" y="84"/>
                  </a:lnTo>
                  <a:lnTo>
                    <a:pt x="300" y="84"/>
                  </a:lnTo>
                  <a:lnTo>
                    <a:pt x="300" y="78"/>
                  </a:lnTo>
                  <a:lnTo>
                    <a:pt x="306" y="78"/>
                  </a:lnTo>
                  <a:lnTo>
                    <a:pt x="306" y="72"/>
                  </a:lnTo>
                  <a:lnTo>
                    <a:pt x="300" y="72"/>
                  </a:lnTo>
                  <a:lnTo>
                    <a:pt x="300" y="66"/>
                  </a:lnTo>
                  <a:lnTo>
                    <a:pt x="306" y="66"/>
                  </a:lnTo>
                  <a:lnTo>
                    <a:pt x="306" y="60"/>
                  </a:lnTo>
                  <a:lnTo>
                    <a:pt x="306" y="54"/>
                  </a:lnTo>
                  <a:lnTo>
                    <a:pt x="306" y="48"/>
                  </a:lnTo>
                  <a:lnTo>
                    <a:pt x="300" y="42"/>
                  </a:lnTo>
                  <a:lnTo>
                    <a:pt x="300" y="36"/>
                  </a:lnTo>
                  <a:lnTo>
                    <a:pt x="294" y="36"/>
                  </a:lnTo>
                  <a:lnTo>
                    <a:pt x="288" y="36"/>
                  </a:lnTo>
                  <a:lnTo>
                    <a:pt x="282" y="36"/>
                  </a:lnTo>
                  <a:lnTo>
                    <a:pt x="282" y="30"/>
                  </a:lnTo>
                  <a:lnTo>
                    <a:pt x="276" y="0"/>
                  </a:lnTo>
                  <a:lnTo>
                    <a:pt x="294" y="0"/>
                  </a:lnTo>
                  <a:lnTo>
                    <a:pt x="300" y="6"/>
                  </a:lnTo>
                  <a:lnTo>
                    <a:pt x="300" y="12"/>
                  </a:lnTo>
                  <a:lnTo>
                    <a:pt x="300" y="18"/>
                  </a:lnTo>
                  <a:lnTo>
                    <a:pt x="306" y="18"/>
                  </a:lnTo>
                  <a:lnTo>
                    <a:pt x="312" y="18"/>
                  </a:lnTo>
                  <a:lnTo>
                    <a:pt x="306" y="24"/>
                  </a:lnTo>
                  <a:lnTo>
                    <a:pt x="312" y="24"/>
                  </a:lnTo>
                  <a:lnTo>
                    <a:pt x="318" y="30"/>
                  </a:lnTo>
                  <a:lnTo>
                    <a:pt x="318" y="36"/>
                  </a:lnTo>
                  <a:lnTo>
                    <a:pt x="318" y="42"/>
                  </a:lnTo>
                  <a:lnTo>
                    <a:pt x="318" y="48"/>
                  </a:lnTo>
                  <a:lnTo>
                    <a:pt x="324" y="48"/>
                  </a:lnTo>
                  <a:lnTo>
                    <a:pt x="324" y="54"/>
                  </a:lnTo>
                  <a:lnTo>
                    <a:pt x="330" y="54"/>
                  </a:lnTo>
                  <a:lnTo>
                    <a:pt x="324" y="54"/>
                  </a:lnTo>
                  <a:lnTo>
                    <a:pt x="324" y="60"/>
                  </a:lnTo>
                  <a:lnTo>
                    <a:pt x="324" y="66"/>
                  </a:lnTo>
                  <a:lnTo>
                    <a:pt x="324" y="60"/>
                  </a:lnTo>
                  <a:lnTo>
                    <a:pt x="330" y="60"/>
                  </a:lnTo>
                  <a:lnTo>
                    <a:pt x="330" y="66"/>
                  </a:lnTo>
                  <a:lnTo>
                    <a:pt x="324" y="66"/>
                  </a:lnTo>
                  <a:lnTo>
                    <a:pt x="330" y="66"/>
                  </a:lnTo>
                  <a:lnTo>
                    <a:pt x="324" y="66"/>
                  </a:lnTo>
                  <a:lnTo>
                    <a:pt x="324" y="72"/>
                  </a:lnTo>
                  <a:lnTo>
                    <a:pt x="330" y="72"/>
                  </a:lnTo>
                  <a:lnTo>
                    <a:pt x="324" y="72"/>
                  </a:lnTo>
                  <a:lnTo>
                    <a:pt x="330" y="72"/>
                  </a:lnTo>
                  <a:lnTo>
                    <a:pt x="330" y="78"/>
                  </a:lnTo>
                  <a:lnTo>
                    <a:pt x="330" y="84"/>
                  </a:lnTo>
                  <a:lnTo>
                    <a:pt x="324" y="84"/>
                  </a:lnTo>
                  <a:lnTo>
                    <a:pt x="324" y="90"/>
                  </a:lnTo>
                  <a:lnTo>
                    <a:pt x="324" y="96"/>
                  </a:lnTo>
                  <a:lnTo>
                    <a:pt x="324" y="102"/>
                  </a:lnTo>
                  <a:lnTo>
                    <a:pt x="324" y="108"/>
                  </a:lnTo>
                  <a:lnTo>
                    <a:pt x="330" y="108"/>
                  </a:lnTo>
                  <a:lnTo>
                    <a:pt x="330" y="114"/>
                  </a:lnTo>
                  <a:lnTo>
                    <a:pt x="324" y="114"/>
                  </a:lnTo>
                  <a:lnTo>
                    <a:pt x="330" y="120"/>
                  </a:lnTo>
                  <a:lnTo>
                    <a:pt x="330" y="126"/>
                  </a:lnTo>
                  <a:lnTo>
                    <a:pt x="336" y="132"/>
                  </a:lnTo>
                  <a:lnTo>
                    <a:pt x="336" y="138"/>
                  </a:lnTo>
                  <a:lnTo>
                    <a:pt x="342" y="138"/>
                  </a:lnTo>
                  <a:lnTo>
                    <a:pt x="342" y="144"/>
                  </a:lnTo>
                  <a:lnTo>
                    <a:pt x="348" y="144"/>
                  </a:lnTo>
                  <a:lnTo>
                    <a:pt x="348" y="150"/>
                  </a:lnTo>
                  <a:lnTo>
                    <a:pt x="354" y="150"/>
                  </a:lnTo>
                  <a:lnTo>
                    <a:pt x="354" y="156"/>
                  </a:lnTo>
                  <a:lnTo>
                    <a:pt x="348" y="156"/>
                  </a:lnTo>
                  <a:lnTo>
                    <a:pt x="342" y="156"/>
                  </a:lnTo>
                  <a:lnTo>
                    <a:pt x="336" y="156"/>
                  </a:lnTo>
                  <a:lnTo>
                    <a:pt x="330" y="156"/>
                  </a:lnTo>
                  <a:lnTo>
                    <a:pt x="324" y="156"/>
                  </a:lnTo>
                  <a:lnTo>
                    <a:pt x="318" y="156"/>
                  </a:lnTo>
                  <a:lnTo>
                    <a:pt x="312" y="156"/>
                  </a:lnTo>
                  <a:lnTo>
                    <a:pt x="306" y="156"/>
                  </a:lnTo>
                  <a:lnTo>
                    <a:pt x="300" y="156"/>
                  </a:lnTo>
                  <a:lnTo>
                    <a:pt x="294" y="156"/>
                  </a:lnTo>
                  <a:lnTo>
                    <a:pt x="288" y="156"/>
                  </a:lnTo>
                  <a:lnTo>
                    <a:pt x="282" y="156"/>
                  </a:lnTo>
                  <a:lnTo>
                    <a:pt x="282" y="162"/>
                  </a:lnTo>
                  <a:lnTo>
                    <a:pt x="276" y="162"/>
                  </a:lnTo>
                  <a:lnTo>
                    <a:pt x="276" y="168"/>
                  </a:lnTo>
                  <a:lnTo>
                    <a:pt x="276" y="174"/>
                  </a:lnTo>
                  <a:lnTo>
                    <a:pt x="282" y="180"/>
                  </a:lnTo>
                  <a:lnTo>
                    <a:pt x="288" y="186"/>
                  </a:lnTo>
                  <a:lnTo>
                    <a:pt x="294" y="192"/>
                  </a:lnTo>
                  <a:lnTo>
                    <a:pt x="294" y="198"/>
                  </a:lnTo>
                  <a:lnTo>
                    <a:pt x="300" y="198"/>
                  </a:lnTo>
                  <a:lnTo>
                    <a:pt x="300" y="204"/>
                  </a:lnTo>
                  <a:lnTo>
                    <a:pt x="306" y="204"/>
                  </a:lnTo>
                  <a:lnTo>
                    <a:pt x="306" y="210"/>
                  </a:lnTo>
                  <a:lnTo>
                    <a:pt x="312" y="216"/>
                  </a:lnTo>
                  <a:lnTo>
                    <a:pt x="318" y="216"/>
                  </a:lnTo>
                  <a:lnTo>
                    <a:pt x="324" y="216"/>
                  </a:lnTo>
                  <a:lnTo>
                    <a:pt x="324" y="222"/>
                  </a:lnTo>
                  <a:lnTo>
                    <a:pt x="330" y="222"/>
                  </a:lnTo>
                  <a:lnTo>
                    <a:pt x="336" y="222"/>
                  </a:lnTo>
                  <a:lnTo>
                    <a:pt x="336" y="228"/>
                  </a:lnTo>
                  <a:lnTo>
                    <a:pt x="336" y="234"/>
                  </a:lnTo>
                  <a:lnTo>
                    <a:pt x="336" y="240"/>
                  </a:lnTo>
                  <a:lnTo>
                    <a:pt x="342" y="252"/>
                  </a:lnTo>
                  <a:lnTo>
                    <a:pt x="348" y="258"/>
                  </a:lnTo>
                  <a:lnTo>
                    <a:pt x="348" y="264"/>
                  </a:lnTo>
                  <a:lnTo>
                    <a:pt x="354" y="264"/>
                  </a:lnTo>
                  <a:lnTo>
                    <a:pt x="354" y="270"/>
                  </a:lnTo>
                  <a:lnTo>
                    <a:pt x="354" y="276"/>
                  </a:lnTo>
                  <a:lnTo>
                    <a:pt x="348" y="276"/>
                  </a:lnTo>
                  <a:lnTo>
                    <a:pt x="348" y="282"/>
                  </a:lnTo>
                  <a:lnTo>
                    <a:pt x="342" y="282"/>
                  </a:lnTo>
                  <a:lnTo>
                    <a:pt x="342" y="288"/>
                  </a:lnTo>
                  <a:lnTo>
                    <a:pt x="336" y="288"/>
                  </a:lnTo>
                  <a:lnTo>
                    <a:pt x="336" y="294"/>
                  </a:lnTo>
                  <a:lnTo>
                    <a:pt x="330" y="300"/>
                  </a:lnTo>
                  <a:lnTo>
                    <a:pt x="330" y="306"/>
                  </a:lnTo>
                  <a:lnTo>
                    <a:pt x="330" y="312"/>
                  </a:lnTo>
                  <a:lnTo>
                    <a:pt x="324" y="312"/>
                  </a:lnTo>
                  <a:lnTo>
                    <a:pt x="324" y="318"/>
                  </a:lnTo>
                  <a:lnTo>
                    <a:pt x="318" y="330"/>
                  </a:lnTo>
                  <a:lnTo>
                    <a:pt x="312" y="330"/>
                  </a:lnTo>
                  <a:lnTo>
                    <a:pt x="312" y="336"/>
                  </a:lnTo>
                  <a:lnTo>
                    <a:pt x="312" y="342"/>
                  </a:lnTo>
                  <a:lnTo>
                    <a:pt x="306" y="342"/>
                  </a:lnTo>
                  <a:lnTo>
                    <a:pt x="300" y="342"/>
                  </a:lnTo>
                  <a:lnTo>
                    <a:pt x="300" y="348"/>
                  </a:lnTo>
                  <a:lnTo>
                    <a:pt x="294" y="348"/>
                  </a:lnTo>
                  <a:lnTo>
                    <a:pt x="294" y="354"/>
                  </a:lnTo>
                  <a:lnTo>
                    <a:pt x="300" y="354"/>
                  </a:lnTo>
                  <a:lnTo>
                    <a:pt x="300" y="360"/>
                  </a:lnTo>
                  <a:lnTo>
                    <a:pt x="306" y="360"/>
                  </a:lnTo>
                  <a:lnTo>
                    <a:pt x="306" y="366"/>
                  </a:lnTo>
                  <a:lnTo>
                    <a:pt x="306" y="372"/>
                  </a:lnTo>
                  <a:lnTo>
                    <a:pt x="300" y="372"/>
                  </a:lnTo>
                  <a:lnTo>
                    <a:pt x="306" y="372"/>
                  </a:lnTo>
                  <a:lnTo>
                    <a:pt x="306" y="378"/>
                  </a:lnTo>
                  <a:lnTo>
                    <a:pt x="306" y="384"/>
                  </a:lnTo>
                  <a:lnTo>
                    <a:pt x="300" y="384"/>
                  </a:lnTo>
                  <a:lnTo>
                    <a:pt x="300" y="390"/>
                  </a:lnTo>
                  <a:lnTo>
                    <a:pt x="306" y="390"/>
                  </a:lnTo>
                  <a:lnTo>
                    <a:pt x="306" y="396"/>
                  </a:lnTo>
                  <a:lnTo>
                    <a:pt x="306" y="402"/>
                  </a:lnTo>
                  <a:lnTo>
                    <a:pt x="306" y="408"/>
                  </a:lnTo>
                  <a:lnTo>
                    <a:pt x="312" y="414"/>
                  </a:lnTo>
                  <a:lnTo>
                    <a:pt x="306" y="414"/>
                  </a:lnTo>
                  <a:lnTo>
                    <a:pt x="312" y="420"/>
                  </a:lnTo>
                  <a:lnTo>
                    <a:pt x="312" y="426"/>
                  </a:lnTo>
                  <a:lnTo>
                    <a:pt x="318" y="426"/>
                  </a:lnTo>
                  <a:lnTo>
                    <a:pt x="318" y="432"/>
                  </a:lnTo>
                  <a:lnTo>
                    <a:pt x="324" y="432"/>
                  </a:lnTo>
                  <a:lnTo>
                    <a:pt x="324" y="438"/>
                  </a:lnTo>
                  <a:lnTo>
                    <a:pt x="330" y="438"/>
                  </a:lnTo>
                  <a:lnTo>
                    <a:pt x="330" y="444"/>
                  </a:lnTo>
                  <a:lnTo>
                    <a:pt x="330" y="450"/>
                  </a:lnTo>
                  <a:lnTo>
                    <a:pt x="324" y="450"/>
                  </a:lnTo>
                  <a:lnTo>
                    <a:pt x="330" y="450"/>
                  </a:lnTo>
                  <a:lnTo>
                    <a:pt x="330" y="456"/>
                  </a:lnTo>
                  <a:lnTo>
                    <a:pt x="336" y="468"/>
                  </a:lnTo>
                  <a:lnTo>
                    <a:pt x="342" y="474"/>
                  </a:lnTo>
                  <a:lnTo>
                    <a:pt x="348" y="480"/>
                  </a:lnTo>
                  <a:lnTo>
                    <a:pt x="360" y="498"/>
                  </a:lnTo>
                  <a:lnTo>
                    <a:pt x="366" y="498"/>
                  </a:lnTo>
                  <a:lnTo>
                    <a:pt x="372" y="498"/>
                  </a:lnTo>
                  <a:lnTo>
                    <a:pt x="372" y="504"/>
                  </a:lnTo>
                  <a:lnTo>
                    <a:pt x="378" y="504"/>
                  </a:lnTo>
                  <a:lnTo>
                    <a:pt x="378" y="510"/>
                  </a:lnTo>
                  <a:lnTo>
                    <a:pt x="378" y="516"/>
                  </a:lnTo>
                  <a:lnTo>
                    <a:pt x="378" y="522"/>
                  </a:lnTo>
                  <a:lnTo>
                    <a:pt x="378" y="528"/>
                  </a:lnTo>
                  <a:lnTo>
                    <a:pt x="378" y="534"/>
                  </a:lnTo>
                  <a:lnTo>
                    <a:pt x="378" y="540"/>
                  </a:lnTo>
                  <a:lnTo>
                    <a:pt x="384" y="540"/>
                  </a:lnTo>
                  <a:lnTo>
                    <a:pt x="378" y="540"/>
                  </a:lnTo>
                  <a:lnTo>
                    <a:pt x="378" y="546"/>
                  </a:lnTo>
                  <a:lnTo>
                    <a:pt x="378" y="540"/>
                  </a:lnTo>
                  <a:lnTo>
                    <a:pt x="378" y="546"/>
                  </a:lnTo>
                  <a:lnTo>
                    <a:pt x="378" y="552"/>
                  </a:lnTo>
                  <a:lnTo>
                    <a:pt x="378" y="558"/>
                  </a:lnTo>
                  <a:lnTo>
                    <a:pt x="378" y="564"/>
                  </a:lnTo>
                  <a:lnTo>
                    <a:pt x="378" y="570"/>
                  </a:lnTo>
                  <a:lnTo>
                    <a:pt x="372" y="570"/>
                  </a:lnTo>
                  <a:lnTo>
                    <a:pt x="372" y="564"/>
                  </a:lnTo>
                  <a:lnTo>
                    <a:pt x="366" y="564"/>
                  </a:lnTo>
                  <a:lnTo>
                    <a:pt x="366" y="558"/>
                  </a:lnTo>
                  <a:lnTo>
                    <a:pt x="360" y="558"/>
                  </a:lnTo>
                  <a:lnTo>
                    <a:pt x="354" y="558"/>
                  </a:lnTo>
                  <a:lnTo>
                    <a:pt x="354" y="552"/>
                  </a:lnTo>
                  <a:lnTo>
                    <a:pt x="348" y="552"/>
                  </a:lnTo>
                  <a:lnTo>
                    <a:pt x="342" y="552"/>
                  </a:lnTo>
                  <a:lnTo>
                    <a:pt x="342" y="558"/>
                  </a:lnTo>
                  <a:lnTo>
                    <a:pt x="342" y="552"/>
                  </a:lnTo>
                  <a:lnTo>
                    <a:pt x="336" y="558"/>
                  </a:lnTo>
                  <a:lnTo>
                    <a:pt x="336" y="552"/>
                  </a:lnTo>
                  <a:lnTo>
                    <a:pt x="330" y="552"/>
                  </a:lnTo>
                  <a:lnTo>
                    <a:pt x="324" y="552"/>
                  </a:lnTo>
                  <a:lnTo>
                    <a:pt x="318" y="552"/>
                  </a:lnTo>
                  <a:lnTo>
                    <a:pt x="318" y="546"/>
                  </a:lnTo>
                  <a:lnTo>
                    <a:pt x="312" y="546"/>
                  </a:lnTo>
                  <a:lnTo>
                    <a:pt x="312" y="552"/>
                  </a:lnTo>
                  <a:lnTo>
                    <a:pt x="312" y="546"/>
                  </a:lnTo>
                  <a:lnTo>
                    <a:pt x="306" y="546"/>
                  </a:lnTo>
                  <a:lnTo>
                    <a:pt x="306" y="540"/>
                  </a:lnTo>
                  <a:lnTo>
                    <a:pt x="300" y="540"/>
                  </a:lnTo>
                  <a:lnTo>
                    <a:pt x="294" y="546"/>
                  </a:lnTo>
                  <a:lnTo>
                    <a:pt x="294" y="540"/>
                  </a:lnTo>
                  <a:lnTo>
                    <a:pt x="288" y="540"/>
                  </a:lnTo>
                  <a:lnTo>
                    <a:pt x="288" y="546"/>
                  </a:lnTo>
                  <a:lnTo>
                    <a:pt x="240" y="546"/>
                  </a:lnTo>
                  <a:lnTo>
                    <a:pt x="240" y="540"/>
                  </a:lnTo>
                  <a:lnTo>
                    <a:pt x="234" y="540"/>
                  </a:lnTo>
                  <a:lnTo>
                    <a:pt x="228" y="540"/>
                  </a:lnTo>
                  <a:lnTo>
                    <a:pt x="222" y="540"/>
                  </a:lnTo>
                  <a:lnTo>
                    <a:pt x="216" y="540"/>
                  </a:lnTo>
                  <a:lnTo>
                    <a:pt x="210" y="540"/>
                  </a:lnTo>
                  <a:lnTo>
                    <a:pt x="204" y="540"/>
                  </a:lnTo>
                  <a:lnTo>
                    <a:pt x="198" y="540"/>
                  </a:lnTo>
                  <a:lnTo>
                    <a:pt x="192" y="540"/>
                  </a:lnTo>
                  <a:lnTo>
                    <a:pt x="186" y="540"/>
                  </a:lnTo>
                  <a:lnTo>
                    <a:pt x="180" y="540"/>
                  </a:lnTo>
                  <a:lnTo>
                    <a:pt x="174" y="540"/>
                  </a:lnTo>
                  <a:lnTo>
                    <a:pt x="168" y="540"/>
                  </a:lnTo>
                  <a:lnTo>
                    <a:pt x="162" y="540"/>
                  </a:lnTo>
                  <a:lnTo>
                    <a:pt x="162" y="534"/>
                  </a:lnTo>
                  <a:lnTo>
                    <a:pt x="156" y="534"/>
                  </a:lnTo>
                  <a:lnTo>
                    <a:pt x="156" y="540"/>
                  </a:lnTo>
                  <a:lnTo>
                    <a:pt x="150" y="534"/>
                  </a:lnTo>
                  <a:lnTo>
                    <a:pt x="150" y="540"/>
                  </a:lnTo>
                  <a:lnTo>
                    <a:pt x="150" y="534"/>
                  </a:lnTo>
                  <a:lnTo>
                    <a:pt x="150" y="540"/>
                  </a:lnTo>
                  <a:lnTo>
                    <a:pt x="150" y="534"/>
                  </a:lnTo>
                  <a:lnTo>
                    <a:pt x="144" y="534"/>
                  </a:lnTo>
                  <a:lnTo>
                    <a:pt x="144" y="540"/>
                  </a:lnTo>
                  <a:lnTo>
                    <a:pt x="144" y="534"/>
                  </a:lnTo>
                  <a:lnTo>
                    <a:pt x="144" y="540"/>
                  </a:lnTo>
                  <a:lnTo>
                    <a:pt x="144" y="546"/>
                  </a:lnTo>
                  <a:lnTo>
                    <a:pt x="138" y="546"/>
                  </a:lnTo>
                  <a:lnTo>
                    <a:pt x="132" y="540"/>
                  </a:lnTo>
                  <a:lnTo>
                    <a:pt x="132" y="546"/>
                  </a:lnTo>
                  <a:lnTo>
                    <a:pt x="84" y="546"/>
                  </a:lnTo>
                  <a:lnTo>
                    <a:pt x="78" y="546"/>
                  </a:lnTo>
                  <a:lnTo>
                    <a:pt x="78" y="540"/>
                  </a:lnTo>
                  <a:lnTo>
                    <a:pt x="78" y="546"/>
                  </a:lnTo>
                  <a:lnTo>
                    <a:pt x="72" y="546"/>
                  </a:lnTo>
                  <a:lnTo>
                    <a:pt x="72" y="540"/>
                  </a:lnTo>
                  <a:lnTo>
                    <a:pt x="66" y="540"/>
                  </a:lnTo>
                  <a:lnTo>
                    <a:pt x="66" y="534"/>
                  </a:lnTo>
                  <a:lnTo>
                    <a:pt x="66" y="528"/>
                  </a:lnTo>
                  <a:lnTo>
                    <a:pt x="66" y="522"/>
                  </a:lnTo>
                  <a:lnTo>
                    <a:pt x="66" y="516"/>
                  </a:lnTo>
                  <a:lnTo>
                    <a:pt x="72" y="510"/>
                  </a:lnTo>
                  <a:lnTo>
                    <a:pt x="66" y="510"/>
                  </a:lnTo>
                  <a:lnTo>
                    <a:pt x="72" y="510"/>
                  </a:lnTo>
                  <a:lnTo>
                    <a:pt x="72" y="504"/>
                  </a:lnTo>
                  <a:lnTo>
                    <a:pt x="72" y="498"/>
                  </a:lnTo>
                  <a:lnTo>
                    <a:pt x="72" y="492"/>
                  </a:lnTo>
                  <a:lnTo>
                    <a:pt x="72" y="486"/>
                  </a:lnTo>
                  <a:lnTo>
                    <a:pt x="66" y="486"/>
                  </a:lnTo>
                  <a:lnTo>
                    <a:pt x="66" y="480"/>
                  </a:lnTo>
                  <a:lnTo>
                    <a:pt x="60" y="480"/>
                  </a:lnTo>
                  <a:lnTo>
                    <a:pt x="54" y="474"/>
                  </a:lnTo>
                  <a:lnTo>
                    <a:pt x="60" y="474"/>
                  </a:lnTo>
                  <a:lnTo>
                    <a:pt x="54" y="474"/>
                  </a:lnTo>
                  <a:lnTo>
                    <a:pt x="60" y="474"/>
                  </a:lnTo>
                  <a:lnTo>
                    <a:pt x="54" y="468"/>
                  </a:lnTo>
                  <a:lnTo>
                    <a:pt x="54" y="462"/>
                  </a:lnTo>
                  <a:lnTo>
                    <a:pt x="60" y="462"/>
                  </a:lnTo>
                  <a:lnTo>
                    <a:pt x="60" y="456"/>
                  </a:lnTo>
                  <a:lnTo>
                    <a:pt x="54" y="456"/>
                  </a:lnTo>
                  <a:lnTo>
                    <a:pt x="54" y="450"/>
                  </a:lnTo>
                  <a:lnTo>
                    <a:pt x="60" y="450"/>
                  </a:lnTo>
                  <a:lnTo>
                    <a:pt x="60" y="444"/>
                  </a:lnTo>
                  <a:lnTo>
                    <a:pt x="60" y="450"/>
                  </a:lnTo>
                  <a:lnTo>
                    <a:pt x="54" y="450"/>
                  </a:lnTo>
                  <a:lnTo>
                    <a:pt x="48" y="450"/>
                  </a:lnTo>
                  <a:lnTo>
                    <a:pt x="54" y="450"/>
                  </a:lnTo>
                  <a:lnTo>
                    <a:pt x="54" y="456"/>
                  </a:lnTo>
                  <a:lnTo>
                    <a:pt x="48" y="456"/>
                  </a:lnTo>
                  <a:lnTo>
                    <a:pt x="42" y="456"/>
                  </a:lnTo>
                  <a:lnTo>
                    <a:pt x="36" y="456"/>
                  </a:lnTo>
                  <a:lnTo>
                    <a:pt x="36" y="450"/>
                  </a:lnTo>
                  <a:lnTo>
                    <a:pt x="30" y="450"/>
                  </a:lnTo>
                  <a:lnTo>
                    <a:pt x="24" y="450"/>
                  </a:lnTo>
                  <a:lnTo>
                    <a:pt x="24" y="444"/>
                  </a:lnTo>
                  <a:lnTo>
                    <a:pt x="24" y="438"/>
                  </a:lnTo>
                  <a:lnTo>
                    <a:pt x="18" y="438"/>
                  </a:lnTo>
                  <a:lnTo>
                    <a:pt x="18" y="432"/>
                  </a:lnTo>
                  <a:lnTo>
                    <a:pt x="18" y="426"/>
                  </a:lnTo>
                  <a:lnTo>
                    <a:pt x="12" y="426"/>
                  </a:lnTo>
                  <a:lnTo>
                    <a:pt x="12" y="420"/>
                  </a:lnTo>
                  <a:lnTo>
                    <a:pt x="6" y="420"/>
                  </a:lnTo>
                  <a:lnTo>
                    <a:pt x="6" y="414"/>
                  </a:lnTo>
                  <a:lnTo>
                    <a:pt x="6" y="420"/>
                  </a:lnTo>
                  <a:lnTo>
                    <a:pt x="6" y="426"/>
                  </a:lnTo>
                  <a:lnTo>
                    <a:pt x="12" y="426"/>
                  </a:lnTo>
                  <a:lnTo>
                    <a:pt x="6" y="426"/>
                  </a:lnTo>
                  <a:lnTo>
                    <a:pt x="0" y="426"/>
                  </a:lnTo>
                  <a:lnTo>
                    <a:pt x="0" y="420"/>
                  </a:lnTo>
                  <a:lnTo>
                    <a:pt x="6" y="420"/>
                  </a:lnTo>
                  <a:lnTo>
                    <a:pt x="0" y="420"/>
                  </a:lnTo>
                  <a:lnTo>
                    <a:pt x="0" y="414"/>
                  </a:lnTo>
                  <a:close/>
                </a:path>
              </a:pathLst>
            </a:custGeom>
            <a:solidFill>
              <a:srgbClr val="87CF27">
                <a:alpha val="69000"/>
              </a:srgbClr>
            </a:solidFill>
            <a:ln w="9525">
              <a:solidFill>
                <a:srgbClr val="808080"/>
              </a:solidFill>
              <a:prstDash val="solid"/>
              <a:round/>
              <a:headEnd/>
              <a:tailEnd/>
            </a:ln>
          </p:spPr>
          <p:txBody>
            <a:bodyPr/>
            <a:lstStyle/>
            <a:p>
              <a:endParaRPr lang="en-US" sz="2400" dirty="0"/>
            </a:p>
          </p:txBody>
        </p:sp>
        <p:sp>
          <p:nvSpPr>
            <p:cNvPr id="151" name="Freeform 93"/>
            <p:cNvSpPr>
              <a:spLocks noChangeAspect="1"/>
            </p:cNvSpPr>
            <p:nvPr>
              <p:custDataLst>
                <p:tags r:id="rId22"/>
              </p:custDataLst>
            </p:nvPr>
          </p:nvSpPr>
          <p:spPr bwMode="auto">
            <a:xfrm>
              <a:off x="4394368" y="2151168"/>
              <a:ext cx="356949" cy="249107"/>
            </a:xfrm>
            <a:custGeom>
              <a:avLst/>
              <a:gdLst/>
              <a:ahLst/>
              <a:cxnLst>
                <a:cxn ang="0">
                  <a:pos x="90" y="174"/>
                </a:cxn>
                <a:cxn ang="0">
                  <a:pos x="108" y="156"/>
                </a:cxn>
                <a:cxn ang="0">
                  <a:pos x="126" y="174"/>
                </a:cxn>
                <a:cxn ang="0">
                  <a:pos x="150" y="162"/>
                </a:cxn>
                <a:cxn ang="0">
                  <a:pos x="174" y="156"/>
                </a:cxn>
                <a:cxn ang="0">
                  <a:pos x="228" y="132"/>
                </a:cxn>
                <a:cxn ang="0">
                  <a:pos x="228" y="108"/>
                </a:cxn>
                <a:cxn ang="0">
                  <a:pos x="270" y="102"/>
                </a:cxn>
                <a:cxn ang="0">
                  <a:pos x="300" y="90"/>
                </a:cxn>
                <a:cxn ang="0">
                  <a:pos x="324" y="72"/>
                </a:cxn>
                <a:cxn ang="0">
                  <a:pos x="342" y="54"/>
                </a:cxn>
                <a:cxn ang="0">
                  <a:pos x="366" y="36"/>
                </a:cxn>
                <a:cxn ang="0">
                  <a:pos x="366" y="12"/>
                </a:cxn>
                <a:cxn ang="0">
                  <a:pos x="396" y="6"/>
                </a:cxn>
                <a:cxn ang="0">
                  <a:pos x="420" y="6"/>
                </a:cxn>
                <a:cxn ang="0">
                  <a:pos x="444" y="30"/>
                </a:cxn>
                <a:cxn ang="0">
                  <a:pos x="456" y="90"/>
                </a:cxn>
                <a:cxn ang="0">
                  <a:pos x="456" y="114"/>
                </a:cxn>
                <a:cxn ang="0">
                  <a:pos x="486" y="114"/>
                </a:cxn>
                <a:cxn ang="0">
                  <a:pos x="504" y="138"/>
                </a:cxn>
                <a:cxn ang="0">
                  <a:pos x="528" y="156"/>
                </a:cxn>
                <a:cxn ang="0">
                  <a:pos x="540" y="180"/>
                </a:cxn>
                <a:cxn ang="0">
                  <a:pos x="564" y="198"/>
                </a:cxn>
                <a:cxn ang="0">
                  <a:pos x="594" y="222"/>
                </a:cxn>
                <a:cxn ang="0">
                  <a:pos x="600" y="252"/>
                </a:cxn>
                <a:cxn ang="0">
                  <a:pos x="636" y="264"/>
                </a:cxn>
                <a:cxn ang="0">
                  <a:pos x="648" y="300"/>
                </a:cxn>
                <a:cxn ang="0">
                  <a:pos x="618" y="300"/>
                </a:cxn>
                <a:cxn ang="0">
                  <a:pos x="606" y="300"/>
                </a:cxn>
                <a:cxn ang="0">
                  <a:pos x="588" y="294"/>
                </a:cxn>
                <a:cxn ang="0">
                  <a:pos x="576" y="294"/>
                </a:cxn>
                <a:cxn ang="0">
                  <a:pos x="558" y="282"/>
                </a:cxn>
                <a:cxn ang="0">
                  <a:pos x="540" y="288"/>
                </a:cxn>
                <a:cxn ang="0">
                  <a:pos x="528" y="300"/>
                </a:cxn>
                <a:cxn ang="0">
                  <a:pos x="498" y="294"/>
                </a:cxn>
                <a:cxn ang="0">
                  <a:pos x="486" y="306"/>
                </a:cxn>
                <a:cxn ang="0">
                  <a:pos x="456" y="312"/>
                </a:cxn>
                <a:cxn ang="0">
                  <a:pos x="432" y="312"/>
                </a:cxn>
                <a:cxn ang="0">
                  <a:pos x="414" y="324"/>
                </a:cxn>
                <a:cxn ang="0">
                  <a:pos x="396" y="342"/>
                </a:cxn>
                <a:cxn ang="0">
                  <a:pos x="366" y="336"/>
                </a:cxn>
                <a:cxn ang="0">
                  <a:pos x="324" y="330"/>
                </a:cxn>
                <a:cxn ang="0">
                  <a:pos x="288" y="312"/>
                </a:cxn>
                <a:cxn ang="0">
                  <a:pos x="252" y="294"/>
                </a:cxn>
                <a:cxn ang="0">
                  <a:pos x="222" y="318"/>
                </a:cxn>
                <a:cxn ang="0">
                  <a:pos x="210" y="348"/>
                </a:cxn>
                <a:cxn ang="0">
                  <a:pos x="204" y="366"/>
                </a:cxn>
                <a:cxn ang="0">
                  <a:pos x="168" y="372"/>
                </a:cxn>
                <a:cxn ang="0">
                  <a:pos x="126" y="372"/>
                </a:cxn>
                <a:cxn ang="0">
                  <a:pos x="108" y="396"/>
                </a:cxn>
                <a:cxn ang="0">
                  <a:pos x="84" y="414"/>
                </a:cxn>
                <a:cxn ang="0">
                  <a:pos x="48" y="372"/>
                </a:cxn>
                <a:cxn ang="0">
                  <a:pos x="30" y="336"/>
                </a:cxn>
                <a:cxn ang="0">
                  <a:pos x="12" y="306"/>
                </a:cxn>
                <a:cxn ang="0">
                  <a:pos x="12" y="270"/>
                </a:cxn>
                <a:cxn ang="0">
                  <a:pos x="0" y="246"/>
                </a:cxn>
                <a:cxn ang="0">
                  <a:pos x="30" y="216"/>
                </a:cxn>
                <a:cxn ang="0">
                  <a:pos x="48" y="180"/>
                </a:cxn>
              </a:cxnLst>
              <a:rect l="0" t="0" r="r" b="b"/>
              <a:pathLst>
                <a:path w="648" h="438">
                  <a:moveTo>
                    <a:pt x="54" y="174"/>
                  </a:moveTo>
                  <a:lnTo>
                    <a:pt x="66" y="174"/>
                  </a:lnTo>
                  <a:lnTo>
                    <a:pt x="66" y="180"/>
                  </a:lnTo>
                  <a:lnTo>
                    <a:pt x="72" y="180"/>
                  </a:lnTo>
                  <a:lnTo>
                    <a:pt x="78" y="180"/>
                  </a:lnTo>
                  <a:lnTo>
                    <a:pt x="78" y="174"/>
                  </a:lnTo>
                  <a:lnTo>
                    <a:pt x="84" y="174"/>
                  </a:lnTo>
                  <a:lnTo>
                    <a:pt x="90" y="174"/>
                  </a:lnTo>
                  <a:lnTo>
                    <a:pt x="90" y="168"/>
                  </a:lnTo>
                  <a:lnTo>
                    <a:pt x="96" y="168"/>
                  </a:lnTo>
                  <a:lnTo>
                    <a:pt x="102" y="168"/>
                  </a:lnTo>
                  <a:lnTo>
                    <a:pt x="102" y="162"/>
                  </a:lnTo>
                  <a:lnTo>
                    <a:pt x="96" y="162"/>
                  </a:lnTo>
                  <a:lnTo>
                    <a:pt x="102" y="162"/>
                  </a:lnTo>
                  <a:lnTo>
                    <a:pt x="108" y="162"/>
                  </a:lnTo>
                  <a:lnTo>
                    <a:pt x="108" y="156"/>
                  </a:lnTo>
                  <a:lnTo>
                    <a:pt x="108" y="162"/>
                  </a:lnTo>
                  <a:lnTo>
                    <a:pt x="114" y="162"/>
                  </a:lnTo>
                  <a:lnTo>
                    <a:pt x="114" y="168"/>
                  </a:lnTo>
                  <a:lnTo>
                    <a:pt x="114" y="174"/>
                  </a:lnTo>
                  <a:lnTo>
                    <a:pt x="120" y="174"/>
                  </a:lnTo>
                  <a:lnTo>
                    <a:pt x="126" y="174"/>
                  </a:lnTo>
                  <a:lnTo>
                    <a:pt x="120" y="174"/>
                  </a:lnTo>
                  <a:lnTo>
                    <a:pt x="126" y="174"/>
                  </a:lnTo>
                  <a:lnTo>
                    <a:pt x="126" y="168"/>
                  </a:lnTo>
                  <a:lnTo>
                    <a:pt x="126" y="174"/>
                  </a:lnTo>
                  <a:lnTo>
                    <a:pt x="126" y="168"/>
                  </a:lnTo>
                  <a:lnTo>
                    <a:pt x="132" y="168"/>
                  </a:lnTo>
                  <a:lnTo>
                    <a:pt x="138" y="168"/>
                  </a:lnTo>
                  <a:lnTo>
                    <a:pt x="138" y="162"/>
                  </a:lnTo>
                  <a:lnTo>
                    <a:pt x="144" y="162"/>
                  </a:lnTo>
                  <a:lnTo>
                    <a:pt x="150" y="162"/>
                  </a:lnTo>
                  <a:lnTo>
                    <a:pt x="150" y="156"/>
                  </a:lnTo>
                  <a:lnTo>
                    <a:pt x="156" y="156"/>
                  </a:lnTo>
                  <a:lnTo>
                    <a:pt x="162" y="156"/>
                  </a:lnTo>
                  <a:lnTo>
                    <a:pt x="162" y="150"/>
                  </a:lnTo>
                  <a:lnTo>
                    <a:pt x="162" y="156"/>
                  </a:lnTo>
                  <a:lnTo>
                    <a:pt x="162" y="150"/>
                  </a:lnTo>
                  <a:lnTo>
                    <a:pt x="162" y="156"/>
                  </a:lnTo>
                  <a:lnTo>
                    <a:pt x="174" y="156"/>
                  </a:lnTo>
                  <a:lnTo>
                    <a:pt x="180" y="150"/>
                  </a:lnTo>
                  <a:lnTo>
                    <a:pt x="192" y="150"/>
                  </a:lnTo>
                  <a:lnTo>
                    <a:pt x="210" y="150"/>
                  </a:lnTo>
                  <a:lnTo>
                    <a:pt x="210" y="144"/>
                  </a:lnTo>
                  <a:lnTo>
                    <a:pt x="216" y="138"/>
                  </a:lnTo>
                  <a:lnTo>
                    <a:pt x="222" y="138"/>
                  </a:lnTo>
                  <a:lnTo>
                    <a:pt x="222" y="132"/>
                  </a:lnTo>
                  <a:lnTo>
                    <a:pt x="228" y="132"/>
                  </a:lnTo>
                  <a:lnTo>
                    <a:pt x="228" y="126"/>
                  </a:lnTo>
                  <a:lnTo>
                    <a:pt x="228" y="120"/>
                  </a:lnTo>
                  <a:lnTo>
                    <a:pt x="234" y="120"/>
                  </a:lnTo>
                  <a:lnTo>
                    <a:pt x="234" y="114"/>
                  </a:lnTo>
                  <a:lnTo>
                    <a:pt x="228" y="114"/>
                  </a:lnTo>
                  <a:lnTo>
                    <a:pt x="222" y="114"/>
                  </a:lnTo>
                  <a:lnTo>
                    <a:pt x="222" y="108"/>
                  </a:lnTo>
                  <a:lnTo>
                    <a:pt x="228" y="108"/>
                  </a:lnTo>
                  <a:lnTo>
                    <a:pt x="228" y="102"/>
                  </a:lnTo>
                  <a:lnTo>
                    <a:pt x="234" y="102"/>
                  </a:lnTo>
                  <a:lnTo>
                    <a:pt x="240" y="102"/>
                  </a:lnTo>
                  <a:lnTo>
                    <a:pt x="246" y="102"/>
                  </a:lnTo>
                  <a:lnTo>
                    <a:pt x="252" y="102"/>
                  </a:lnTo>
                  <a:lnTo>
                    <a:pt x="258" y="102"/>
                  </a:lnTo>
                  <a:lnTo>
                    <a:pt x="264" y="102"/>
                  </a:lnTo>
                  <a:lnTo>
                    <a:pt x="270" y="102"/>
                  </a:lnTo>
                  <a:lnTo>
                    <a:pt x="270" y="96"/>
                  </a:lnTo>
                  <a:lnTo>
                    <a:pt x="276" y="102"/>
                  </a:lnTo>
                  <a:lnTo>
                    <a:pt x="276" y="96"/>
                  </a:lnTo>
                  <a:lnTo>
                    <a:pt x="282" y="96"/>
                  </a:lnTo>
                  <a:lnTo>
                    <a:pt x="288" y="96"/>
                  </a:lnTo>
                  <a:lnTo>
                    <a:pt x="294" y="96"/>
                  </a:lnTo>
                  <a:lnTo>
                    <a:pt x="300" y="96"/>
                  </a:lnTo>
                  <a:lnTo>
                    <a:pt x="300" y="90"/>
                  </a:lnTo>
                  <a:lnTo>
                    <a:pt x="300" y="84"/>
                  </a:lnTo>
                  <a:lnTo>
                    <a:pt x="300" y="90"/>
                  </a:lnTo>
                  <a:lnTo>
                    <a:pt x="306" y="84"/>
                  </a:lnTo>
                  <a:lnTo>
                    <a:pt x="312" y="84"/>
                  </a:lnTo>
                  <a:lnTo>
                    <a:pt x="318" y="84"/>
                  </a:lnTo>
                  <a:lnTo>
                    <a:pt x="318" y="78"/>
                  </a:lnTo>
                  <a:lnTo>
                    <a:pt x="324" y="78"/>
                  </a:lnTo>
                  <a:lnTo>
                    <a:pt x="324" y="72"/>
                  </a:lnTo>
                  <a:lnTo>
                    <a:pt x="324" y="66"/>
                  </a:lnTo>
                  <a:lnTo>
                    <a:pt x="330" y="66"/>
                  </a:lnTo>
                  <a:lnTo>
                    <a:pt x="324" y="66"/>
                  </a:lnTo>
                  <a:lnTo>
                    <a:pt x="330" y="66"/>
                  </a:lnTo>
                  <a:lnTo>
                    <a:pt x="330" y="60"/>
                  </a:lnTo>
                  <a:lnTo>
                    <a:pt x="336" y="60"/>
                  </a:lnTo>
                  <a:lnTo>
                    <a:pt x="336" y="54"/>
                  </a:lnTo>
                  <a:lnTo>
                    <a:pt x="342" y="54"/>
                  </a:lnTo>
                  <a:lnTo>
                    <a:pt x="348" y="54"/>
                  </a:lnTo>
                  <a:lnTo>
                    <a:pt x="348" y="48"/>
                  </a:lnTo>
                  <a:lnTo>
                    <a:pt x="354" y="42"/>
                  </a:lnTo>
                  <a:lnTo>
                    <a:pt x="360" y="42"/>
                  </a:lnTo>
                  <a:lnTo>
                    <a:pt x="360" y="36"/>
                  </a:lnTo>
                  <a:lnTo>
                    <a:pt x="366" y="36"/>
                  </a:lnTo>
                  <a:lnTo>
                    <a:pt x="360" y="36"/>
                  </a:lnTo>
                  <a:lnTo>
                    <a:pt x="366" y="36"/>
                  </a:lnTo>
                  <a:lnTo>
                    <a:pt x="366" y="30"/>
                  </a:lnTo>
                  <a:lnTo>
                    <a:pt x="360" y="30"/>
                  </a:lnTo>
                  <a:lnTo>
                    <a:pt x="360" y="24"/>
                  </a:lnTo>
                  <a:lnTo>
                    <a:pt x="366" y="24"/>
                  </a:lnTo>
                  <a:lnTo>
                    <a:pt x="360" y="24"/>
                  </a:lnTo>
                  <a:lnTo>
                    <a:pt x="366" y="24"/>
                  </a:lnTo>
                  <a:lnTo>
                    <a:pt x="366" y="18"/>
                  </a:lnTo>
                  <a:lnTo>
                    <a:pt x="366" y="12"/>
                  </a:lnTo>
                  <a:lnTo>
                    <a:pt x="372" y="12"/>
                  </a:lnTo>
                  <a:lnTo>
                    <a:pt x="378" y="12"/>
                  </a:lnTo>
                  <a:lnTo>
                    <a:pt x="378" y="6"/>
                  </a:lnTo>
                  <a:lnTo>
                    <a:pt x="384" y="6"/>
                  </a:lnTo>
                  <a:lnTo>
                    <a:pt x="384" y="12"/>
                  </a:lnTo>
                  <a:lnTo>
                    <a:pt x="384" y="6"/>
                  </a:lnTo>
                  <a:lnTo>
                    <a:pt x="390" y="6"/>
                  </a:lnTo>
                  <a:lnTo>
                    <a:pt x="396" y="6"/>
                  </a:lnTo>
                  <a:lnTo>
                    <a:pt x="402" y="6"/>
                  </a:lnTo>
                  <a:lnTo>
                    <a:pt x="402" y="0"/>
                  </a:lnTo>
                  <a:lnTo>
                    <a:pt x="402" y="6"/>
                  </a:lnTo>
                  <a:lnTo>
                    <a:pt x="402" y="0"/>
                  </a:lnTo>
                  <a:lnTo>
                    <a:pt x="402" y="6"/>
                  </a:lnTo>
                  <a:lnTo>
                    <a:pt x="408" y="6"/>
                  </a:lnTo>
                  <a:lnTo>
                    <a:pt x="414" y="6"/>
                  </a:lnTo>
                  <a:lnTo>
                    <a:pt x="420" y="6"/>
                  </a:lnTo>
                  <a:lnTo>
                    <a:pt x="420" y="12"/>
                  </a:lnTo>
                  <a:lnTo>
                    <a:pt x="426" y="12"/>
                  </a:lnTo>
                  <a:lnTo>
                    <a:pt x="426" y="18"/>
                  </a:lnTo>
                  <a:lnTo>
                    <a:pt x="432" y="18"/>
                  </a:lnTo>
                  <a:lnTo>
                    <a:pt x="432" y="24"/>
                  </a:lnTo>
                  <a:lnTo>
                    <a:pt x="438" y="24"/>
                  </a:lnTo>
                  <a:lnTo>
                    <a:pt x="438" y="30"/>
                  </a:lnTo>
                  <a:lnTo>
                    <a:pt x="444" y="30"/>
                  </a:lnTo>
                  <a:lnTo>
                    <a:pt x="462" y="60"/>
                  </a:lnTo>
                  <a:lnTo>
                    <a:pt x="462" y="72"/>
                  </a:lnTo>
                  <a:lnTo>
                    <a:pt x="456" y="72"/>
                  </a:lnTo>
                  <a:lnTo>
                    <a:pt x="456" y="78"/>
                  </a:lnTo>
                  <a:lnTo>
                    <a:pt x="462" y="78"/>
                  </a:lnTo>
                  <a:lnTo>
                    <a:pt x="462" y="84"/>
                  </a:lnTo>
                  <a:lnTo>
                    <a:pt x="456" y="84"/>
                  </a:lnTo>
                  <a:lnTo>
                    <a:pt x="456" y="90"/>
                  </a:lnTo>
                  <a:lnTo>
                    <a:pt x="456" y="96"/>
                  </a:lnTo>
                  <a:lnTo>
                    <a:pt x="450" y="96"/>
                  </a:lnTo>
                  <a:lnTo>
                    <a:pt x="450" y="102"/>
                  </a:lnTo>
                  <a:lnTo>
                    <a:pt x="456" y="102"/>
                  </a:lnTo>
                  <a:lnTo>
                    <a:pt x="456" y="108"/>
                  </a:lnTo>
                  <a:lnTo>
                    <a:pt x="450" y="108"/>
                  </a:lnTo>
                  <a:lnTo>
                    <a:pt x="450" y="114"/>
                  </a:lnTo>
                  <a:lnTo>
                    <a:pt x="456" y="114"/>
                  </a:lnTo>
                  <a:lnTo>
                    <a:pt x="462" y="114"/>
                  </a:lnTo>
                  <a:lnTo>
                    <a:pt x="468" y="114"/>
                  </a:lnTo>
                  <a:lnTo>
                    <a:pt x="474" y="114"/>
                  </a:lnTo>
                  <a:lnTo>
                    <a:pt x="480" y="114"/>
                  </a:lnTo>
                  <a:lnTo>
                    <a:pt x="480" y="120"/>
                  </a:lnTo>
                  <a:lnTo>
                    <a:pt x="486" y="114"/>
                  </a:lnTo>
                  <a:lnTo>
                    <a:pt x="486" y="120"/>
                  </a:lnTo>
                  <a:lnTo>
                    <a:pt x="486" y="114"/>
                  </a:lnTo>
                  <a:lnTo>
                    <a:pt x="486" y="120"/>
                  </a:lnTo>
                  <a:lnTo>
                    <a:pt x="492" y="120"/>
                  </a:lnTo>
                  <a:lnTo>
                    <a:pt x="486" y="126"/>
                  </a:lnTo>
                  <a:lnTo>
                    <a:pt x="486" y="132"/>
                  </a:lnTo>
                  <a:lnTo>
                    <a:pt x="486" y="138"/>
                  </a:lnTo>
                  <a:lnTo>
                    <a:pt x="492" y="138"/>
                  </a:lnTo>
                  <a:lnTo>
                    <a:pt x="498" y="138"/>
                  </a:lnTo>
                  <a:lnTo>
                    <a:pt x="504" y="138"/>
                  </a:lnTo>
                  <a:lnTo>
                    <a:pt x="504" y="144"/>
                  </a:lnTo>
                  <a:lnTo>
                    <a:pt x="504" y="138"/>
                  </a:lnTo>
                  <a:lnTo>
                    <a:pt x="510" y="138"/>
                  </a:lnTo>
                  <a:lnTo>
                    <a:pt x="510" y="144"/>
                  </a:lnTo>
                  <a:lnTo>
                    <a:pt x="516" y="144"/>
                  </a:lnTo>
                  <a:lnTo>
                    <a:pt x="522" y="144"/>
                  </a:lnTo>
                  <a:lnTo>
                    <a:pt x="522" y="150"/>
                  </a:lnTo>
                  <a:lnTo>
                    <a:pt x="528" y="156"/>
                  </a:lnTo>
                  <a:lnTo>
                    <a:pt x="534" y="156"/>
                  </a:lnTo>
                  <a:lnTo>
                    <a:pt x="534" y="162"/>
                  </a:lnTo>
                  <a:lnTo>
                    <a:pt x="540" y="162"/>
                  </a:lnTo>
                  <a:lnTo>
                    <a:pt x="540" y="168"/>
                  </a:lnTo>
                  <a:lnTo>
                    <a:pt x="540" y="174"/>
                  </a:lnTo>
                  <a:lnTo>
                    <a:pt x="534" y="174"/>
                  </a:lnTo>
                  <a:lnTo>
                    <a:pt x="534" y="180"/>
                  </a:lnTo>
                  <a:lnTo>
                    <a:pt x="540" y="180"/>
                  </a:lnTo>
                  <a:lnTo>
                    <a:pt x="546" y="186"/>
                  </a:lnTo>
                  <a:lnTo>
                    <a:pt x="552" y="186"/>
                  </a:lnTo>
                  <a:lnTo>
                    <a:pt x="552" y="192"/>
                  </a:lnTo>
                  <a:lnTo>
                    <a:pt x="552" y="186"/>
                  </a:lnTo>
                  <a:lnTo>
                    <a:pt x="552" y="192"/>
                  </a:lnTo>
                  <a:lnTo>
                    <a:pt x="558" y="192"/>
                  </a:lnTo>
                  <a:lnTo>
                    <a:pt x="564" y="192"/>
                  </a:lnTo>
                  <a:lnTo>
                    <a:pt x="564" y="198"/>
                  </a:lnTo>
                  <a:lnTo>
                    <a:pt x="570" y="198"/>
                  </a:lnTo>
                  <a:lnTo>
                    <a:pt x="576" y="198"/>
                  </a:lnTo>
                  <a:lnTo>
                    <a:pt x="576" y="204"/>
                  </a:lnTo>
                  <a:lnTo>
                    <a:pt x="582" y="204"/>
                  </a:lnTo>
                  <a:lnTo>
                    <a:pt x="582" y="210"/>
                  </a:lnTo>
                  <a:lnTo>
                    <a:pt x="588" y="216"/>
                  </a:lnTo>
                  <a:lnTo>
                    <a:pt x="594" y="216"/>
                  </a:lnTo>
                  <a:lnTo>
                    <a:pt x="594" y="222"/>
                  </a:lnTo>
                  <a:lnTo>
                    <a:pt x="594" y="228"/>
                  </a:lnTo>
                  <a:lnTo>
                    <a:pt x="588" y="228"/>
                  </a:lnTo>
                  <a:lnTo>
                    <a:pt x="588" y="234"/>
                  </a:lnTo>
                  <a:lnTo>
                    <a:pt x="594" y="234"/>
                  </a:lnTo>
                  <a:lnTo>
                    <a:pt x="600" y="234"/>
                  </a:lnTo>
                  <a:lnTo>
                    <a:pt x="600" y="240"/>
                  </a:lnTo>
                  <a:lnTo>
                    <a:pt x="600" y="246"/>
                  </a:lnTo>
                  <a:lnTo>
                    <a:pt x="600" y="252"/>
                  </a:lnTo>
                  <a:lnTo>
                    <a:pt x="606" y="252"/>
                  </a:lnTo>
                  <a:lnTo>
                    <a:pt x="612" y="252"/>
                  </a:lnTo>
                  <a:lnTo>
                    <a:pt x="618" y="252"/>
                  </a:lnTo>
                  <a:lnTo>
                    <a:pt x="618" y="258"/>
                  </a:lnTo>
                  <a:lnTo>
                    <a:pt x="624" y="258"/>
                  </a:lnTo>
                  <a:lnTo>
                    <a:pt x="630" y="258"/>
                  </a:lnTo>
                  <a:lnTo>
                    <a:pt x="630" y="264"/>
                  </a:lnTo>
                  <a:lnTo>
                    <a:pt x="636" y="264"/>
                  </a:lnTo>
                  <a:lnTo>
                    <a:pt x="636" y="270"/>
                  </a:lnTo>
                  <a:lnTo>
                    <a:pt x="636" y="276"/>
                  </a:lnTo>
                  <a:lnTo>
                    <a:pt x="636" y="282"/>
                  </a:lnTo>
                  <a:lnTo>
                    <a:pt x="636" y="288"/>
                  </a:lnTo>
                  <a:lnTo>
                    <a:pt x="642" y="288"/>
                  </a:lnTo>
                  <a:lnTo>
                    <a:pt x="642" y="294"/>
                  </a:lnTo>
                  <a:lnTo>
                    <a:pt x="648" y="294"/>
                  </a:lnTo>
                  <a:lnTo>
                    <a:pt x="648" y="300"/>
                  </a:lnTo>
                  <a:lnTo>
                    <a:pt x="648" y="294"/>
                  </a:lnTo>
                  <a:lnTo>
                    <a:pt x="642" y="294"/>
                  </a:lnTo>
                  <a:lnTo>
                    <a:pt x="636" y="294"/>
                  </a:lnTo>
                  <a:lnTo>
                    <a:pt x="630" y="294"/>
                  </a:lnTo>
                  <a:lnTo>
                    <a:pt x="630" y="288"/>
                  </a:lnTo>
                  <a:lnTo>
                    <a:pt x="624" y="294"/>
                  </a:lnTo>
                  <a:lnTo>
                    <a:pt x="618" y="294"/>
                  </a:lnTo>
                  <a:lnTo>
                    <a:pt x="618" y="300"/>
                  </a:lnTo>
                  <a:lnTo>
                    <a:pt x="612" y="300"/>
                  </a:lnTo>
                  <a:lnTo>
                    <a:pt x="612" y="294"/>
                  </a:lnTo>
                  <a:lnTo>
                    <a:pt x="606" y="294"/>
                  </a:lnTo>
                  <a:lnTo>
                    <a:pt x="606" y="300"/>
                  </a:lnTo>
                  <a:lnTo>
                    <a:pt x="606" y="294"/>
                  </a:lnTo>
                  <a:lnTo>
                    <a:pt x="606" y="300"/>
                  </a:lnTo>
                  <a:lnTo>
                    <a:pt x="606" y="294"/>
                  </a:lnTo>
                  <a:lnTo>
                    <a:pt x="606" y="300"/>
                  </a:lnTo>
                  <a:lnTo>
                    <a:pt x="606" y="294"/>
                  </a:lnTo>
                  <a:lnTo>
                    <a:pt x="606" y="300"/>
                  </a:lnTo>
                  <a:lnTo>
                    <a:pt x="606" y="294"/>
                  </a:lnTo>
                  <a:lnTo>
                    <a:pt x="606" y="300"/>
                  </a:lnTo>
                  <a:lnTo>
                    <a:pt x="600" y="300"/>
                  </a:lnTo>
                  <a:lnTo>
                    <a:pt x="600" y="294"/>
                  </a:lnTo>
                  <a:lnTo>
                    <a:pt x="594" y="294"/>
                  </a:lnTo>
                  <a:lnTo>
                    <a:pt x="588" y="294"/>
                  </a:lnTo>
                  <a:lnTo>
                    <a:pt x="588" y="288"/>
                  </a:lnTo>
                  <a:lnTo>
                    <a:pt x="588" y="294"/>
                  </a:lnTo>
                  <a:lnTo>
                    <a:pt x="588" y="288"/>
                  </a:lnTo>
                  <a:lnTo>
                    <a:pt x="582" y="288"/>
                  </a:lnTo>
                  <a:lnTo>
                    <a:pt x="576" y="288"/>
                  </a:lnTo>
                  <a:lnTo>
                    <a:pt x="576" y="294"/>
                  </a:lnTo>
                  <a:lnTo>
                    <a:pt x="576" y="288"/>
                  </a:lnTo>
                  <a:lnTo>
                    <a:pt x="576" y="294"/>
                  </a:lnTo>
                  <a:lnTo>
                    <a:pt x="570" y="288"/>
                  </a:lnTo>
                  <a:lnTo>
                    <a:pt x="570" y="294"/>
                  </a:lnTo>
                  <a:lnTo>
                    <a:pt x="570" y="288"/>
                  </a:lnTo>
                  <a:lnTo>
                    <a:pt x="570" y="294"/>
                  </a:lnTo>
                  <a:lnTo>
                    <a:pt x="564" y="294"/>
                  </a:lnTo>
                  <a:lnTo>
                    <a:pt x="564" y="288"/>
                  </a:lnTo>
                  <a:lnTo>
                    <a:pt x="558" y="288"/>
                  </a:lnTo>
                  <a:lnTo>
                    <a:pt x="558" y="282"/>
                  </a:lnTo>
                  <a:lnTo>
                    <a:pt x="558" y="288"/>
                  </a:lnTo>
                  <a:lnTo>
                    <a:pt x="558" y="282"/>
                  </a:lnTo>
                  <a:lnTo>
                    <a:pt x="552" y="282"/>
                  </a:lnTo>
                  <a:lnTo>
                    <a:pt x="546" y="282"/>
                  </a:lnTo>
                  <a:lnTo>
                    <a:pt x="546" y="288"/>
                  </a:lnTo>
                  <a:lnTo>
                    <a:pt x="546" y="282"/>
                  </a:lnTo>
                  <a:lnTo>
                    <a:pt x="546" y="288"/>
                  </a:lnTo>
                  <a:lnTo>
                    <a:pt x="540" y="288"/>
                  </a:lnTo>
                  <a:lnTo>
                    <a:pt x="540" y="294"/>
                  </a:lnTo>
                  <a:lnTo>
                    <a:pt x="546" y="294"/>
                  </a:lnTo>
                  <a:lnTo>
                    <a:pt x="540" y="294"/>
                  </a:lnTo>
                  <a:lnTo>
                    <a:pt x="540" y="300"/>
                  </a:lnTo>
                  <a:lnTo>
                    <a:pt x="534" y="300"/>
                  </a:lnTo>
                  <a:lnTo>
                    <a:pt x="528" y="300"/>
                  </a:lnTo>
                  <a:lnTo>
                    <a:pt x="528" y="306"/>
                  </a:lnTo>
                  <a:lnTo>
                    <a:pt x="528" y="300"/>
                  </a:lnTo>
                  <a:lnTo>
                    <a:pt x="522" y="300"/>
                  </a:lnTo>
                  <a:lnTo>
                    <a:pt x="522" y="306"/>
                  </a:lnTo>
                  <a:lnTo>
                    <a:pt x="516" y="306"/>
                  </a:lnTo>
                  <a:lnTo>
                    <a:pt x="510" y="306"/>
                  </a:lnTo>
                  <a:lnTo>
                    <a:pt x="510" y="300"/>
                  </a:lnTo>
                  <a:lnTo>
                    <a:pt x="504" y="300"/>
                  </a:lnTo>
                  <a:lnTo>
                    <a:pt x="504" y="294"/>
                  </a:lnTo>
                  <a:lnTo>
                    <a:pt x="498" y="294"/>
                  </a:lnTo>
                  <a:lnTo>
                    <a:pt x="498" y="300"/>
                  </a:lnTo>
                  <a:lnTo>
                    <a:pt x="498" y="294"/>
                  </a:lnTo>
                  <a:lnTo>
                    <a:pt x="492" y="294"/>
                  </a:lnTo>
                  <a:lnTo>
                    <a:pt x="492" y="300"/>
                  </a:lnTo>
                  <a:lnTo>
                    <a:pt x="498" y="300"/>
                  </a:lnTo>
                  <a:lnTo>
                    <a:pt x="492" y="300"/>
                  </a:lnTo>
                  <a:lnTo>
                    <a:pt x="492" y="306"/>
                  </a:lnTo>
                  <a:lnTo>
                    <a:pt x="486" y="306"/>
                  </a:lnTo>
                  <a:lnTo>
                    <a:pt x="486" y="300"/>
                  </a:lnTo>
                  <a:lnTo>
                    <a:pt x="486" y="306"/>
                  </a:lnTo>
                  <a:lnTo>
                    <a:pt x="480" y="306"/>
                  </a:lnTo>
                  <a:lnTo>
                    <a:pt x="474" y="306"/>
                  </a:lnTo>
                  <a:lnTo>
                    <a:pt x="474" y="312"/>
                  </a:lnTo>
                  <a:lnTo>
                    <a:pt x="468" y="312"/>
                  </a:lnTo>
                  <a:lnTo>
                    <a:pt x="462" y="312"/>
                  </a:lnTo>
                  <a:lnTo>
                    <a:pt x="456" y="312"/>
                  </a:lnTo>
                  <a:lnTo>
                    <a:pt x="456" y="318"/>
                  </a:lnTo>
                  <a:lnTo>
                    <a:pt x="450" y="318"/>
                  </a:lnTo>
                  <a:lnTo>
                    <a:pt x="450" y="324"/>
                  </a:lnTo>
                  <a:lnTo>
                    <a:pt x="444" y="324"/>
                  </a:lnTo>
                  <a:lnTo>
                    <a:pt x="444" y="318"/>
                  </a:lnTo>
                  <a:lnTo>
                    <a:pt x="438" y="318"/>
                  </a:lnTo>
                  <a:lnTo>
                    <a:pt x="438" y="312"/>
                  </a:lnTo>
                  <a:lnTo>
                    <a:pt x="432" y="312"/>
                  </a:lnTo>
                  <a:lnTo>
                    <a:pt x="432" y="318"/>
                  </a:lnTo>
                  <a:lnTo>
                    <a:pt x="426" y="312"/>
                  </a:lnTo>
                  <a:lnTo>
                    <a:pt x="420" y="312"/>
                  </a:lnTo>
                  <a:lnTo>
                    <a:pt x="420" y="318"/>
                  </a:lnTo>
                  <a:lnTo>
                    <a:pt x="420" y="312"/>
                  </a:lnTo>
                  <a:lnTo>
                    <a:pt x="414" y="312"/>
                  </a:lnTo>
                  <a:lnTo>
                    <a:pt x="414" y="318"/>
                  </a:lnTo>
                  <a:lnTo>
                    <a:pt x="414" y="324"/>
                  </a:lnTo>
                  <a:lnTo>
                    <a:pt x="414" y="330"/>
                  </a:lnTo>
                  <a:lnTo>
                    <a:pt x="408" y="330"/>
                  </a:lnTo>
                  <a:lnTo>
                    <a:pt x="408" y="324"/>
                  </a:lnTo>
                  <a:lnTo>
                    <a:pt x="408" y="330"/>
                  </a:lnTo>
                  <a:lnTo>
                    <a:pt x="408" y="336"/>
                  </a:lnTo>
                  <a:lnTo>
                    <a:pt x="402" y="336"/>
                  </a:lnTo>
                  <a:lnTo>
                    <a:pt x="402" y="342"/>
                  </a:lnTo>
                  <a:lnTo>
                    <a:pt x="396" y="342"/>
                  </a:lnTo>
                  <a:lnTo>
                    <a:pt x="396" y="348"/>
                  </a:lnTo>
                  <a:lnTo>
                    <a:pt x="390" y="342"/>
                  </a:lnTo>
                  <a:lnTo>
                    <a:pt x="384" y="342"/>
                  </a:lnTo>
                  <a:lnTo>
                    <a:pt x="378" y="342"/>
                  </a:lnTo>
                  <a:lnTo>
                    <a:pt x="378" y="336"/>
                  </a:lnTo>
                  <a:lnTo>
                    <a:pt x="372" y="342"/>
                  </a:lnTo>
                  <a:lnTo>
                    <a:pt x="372" y="336"/>
                  </a:lnTo>
                  <a:lnTo>
                    <a:pt x="366" y="336"/>
                  </a:lnTo>
                  <a:lnTo>
                    <a:pt x="360" y="336"/>
                  </a:lnTo>
                  <a:lnTo>
                    <a:pt x="354" y="336"/>
                  </a:lnTo>
                  <a:lnTo>
                    <a:pt x="348" y="336"/>
                  </a:lnTo>
                  <a:lnTo>
                    <a:pt x="342" y="336"/>
                  </a:lnTo>
                  <a:lnTo>
                    <a:pt x="336" y="336"/>
                  </a:lnTo>
                  <a:lnTo>
                    <a:pt x="330" y="336"/>
                  </a:lnTo>
                  <a:lnTo>
                    <a:pt x="330" y="330"/>
                  </a:lnTo>
                  <a:lnTo>
                    <a:pt x="324" y="330"/>
                  </a:lnTo>
                  <a:lnTo>
                    <a:pt x="318" y="330"/>
                  </a:lnTo>
                  <a:lnTo>
                    <a:pt x="312" y="330"/>
                  </a:lnTo>
                  <a:lnTo>
                    <a:pt x="306" y="330"/>
                  </a:lnTo>
                  <a:lnTo>
                    <a:pt x="300" y="324"/>
                  </a:lnTo>
                  <a:lnTo>
                    <a:pt x="300" y="318"/>
                  </a:lnTo>
                  <a:lnTo>
                    <a:pt x="294" y="318"/>
                  </a:lnTo>
                  <a:lnTo>
                    <a:pt x="294" y="312"/>
                  </a:lnTo>
                  <a:lnTo>
                    <a:pt x="288" y="312"/>
                  </a:lnTo>
                  <a:lnTo>
                    <a:pt x="288" y="306"/>
                  </a:lnTo>
                  <a:lnTo>
                    <a:pt x="282" y="306"/>
                  </a:lnTo>
                  <a:lnTo>
                    <a:pt x="276" y="300"/>
                  </a:lnTo>
                  <a:lnTo>
                    <a:pt x="270" y="300"/>
                  </a:lnTo>
                  <a:lnTo>
                    <a:pt x="270" y="294"/>
                  </a:lnTo>
                  <a:lnTo>
                    <a:pt x="264" y="294"/>
                  </a:lnTo>
                  <a:lnTo>
                    <a:pt x="258" y="294"/>
                  </a:lnTo>
                  <a:lnTo>
                    <a:pt x="252" y="294"/>
                  </a:lnTo>
                  <a:lnTo>
                    <a:pt x="246" y="294"/>
                  </a:lnTo>
                  <a:lnTo>
                    <a:pt x="246" y="300"/>
                  </a:lnTo>
                  <a:lnTo>
                    <a:pt x="240" y="300"/>
                  </a:lnTo>
                  <a:lnTo>
                    <a:pt x="240" y="306"/>
                  </a:lnTo>
                  <a:lnTo>
                    <a:pt x="234" y="306"/>
                  </a:lnTo>
                  <a:lnTo>
                    <a:pt x="228" y="306"/>
                  </a:lnTo>
                  <a:lnTo>
                    <a:pt x="228" y="312"/>
                  </a:lnTo>
                  <a:lnTo>
                    <a:pt x="222" y="318"/>
                  </a:lnTo>
                  <a:lnTo>
                    <a:pt x="222" y="324"/>
                  </a:lnTo>
                  <a:lnTo>
                    <a:pt x="216" y="324"/>
                  </a:lnTo>
                  <a:lnTo>
                    <a:pt x="216" y="330"/>
                  </a:lnTo>
                  <a:lnTo>
                    <a:pt x="210" y="336"/>
                  </a:lnTo>
                  <a:lnTo>
                    <a:pt x="210" y="330"/>
                  </a:lnTo>
                  <a:lnTo>
                    <a:pt x="204" y="336"/>
                  </a:lnTo>
                  <a:lnTo>
                    <a:pt x="210" y="342"/>
                  </a:lnTo>
                  <a:lnTo>
                    <a:pt x="210" y="348"/>
                  </a:lnTo>
                  <a:lnTo>
                    <a:pt x="210" y="354"/>
                  </a:lnTo>
                  <a:lnTo>
                    <a:pt x="210" y="360"/>
                  </a:lnTo>
                  <a:lnTo>
                    <a:pt x="204" y="360"/>
                  </a:lnTo>
                  <a:lnTo>
                    <a:pt x="210" y="366"/>
                  </a:lnTo>
                  <a:lnTo>
                    <a:pt x="210" y="372"/>
                  </a:lnTo>
                  <a:lnTo>
                    <a:pt x="210" y="378"/>
                  </a:lnTo>
                  <a:lnTo>
                    <a:pt x="204" y="372"/>
                  </a:lnTo>
                  <a:lnTo>
                    <a:pt x="204" y="366"/>
                  </a:lnTo>
                  <a:lnTo>
                    <a:pt x="198" y="372"/>
                  </a:lnTo>
                  <a:lnTo>
                    <a:pt x="192" y="372"/>
                  </a:lnTo>
                  <a:lnTo>
                    <a:pt x="192" y="378"/>
                  </a:lnTo>
                  <a:lnTo>
                    <a:pt x="186" y="378"/>
                  </a:lnTo>
                  <a:lnTo>
                    <a:pt x="186" y="372"/>
                  </a:lnTo>
                  <a:lnTo>
                    <a:pt x="180" y="372"/>
                  </a:lnTo>
                  <a:lnTo>
                    <a:pt x="174" y="372"/>
                  </a:lnTo>
                  <a:lnTo>
                    <a:pt x="168" y="372"/>
                  </a:lnTo>
                  <a:lnTo>
                    <a:pt x="168" y="366"/>
                  </a:lnTo>
                  <a:lnTo>
                    <a:pt x="162" y="366"/>
                  </a:lnTo>
                  <a:lnTo>
                    <a:pt x="156" y="366"/>
                  </a:lnTo>
                  <a:lnTo>
                    <a:pt x="150" y="366"/>
                  </a:lnTo>
                  <a:lnTo>
                    <a:pt x="144" y="372"/>
                  </a:lnTo>
                  <a:lnTo>
                    <a:pt x="138" y="372"/>
                  </a:lnTo>
                  <a:lnTo>
                    <a:pt x="132" y="372"/>
                  </a:lnTo>
                  <a:lnTo>
                    <a:pt x="126" y="372"/>
                  </a:lnTo>
                  <a:lnTo>
                    <a:pt x="120" y="372"/>
                  </a:lnTo>
                  <a:lnTo>
                    <a:pt x="114" y="372"/>
                  </a:lnTo>
                  <a:lnTo>
                    <a:pt x="108" y="378"/>
                  </a:lnTo>
                  <a:lnTo>
                    <a:pt x="108" y="384"/>
                  </a:lnTo>
                  <a:lnTo>
                    <a:pt x="108" y="390"/>
                  </a:lnTo>
                  <a:lnTo>
                    <a:pt x="102" y="390"/>
                  </a:lnTo>
                  <a:lnTo>
                    <a:pt x="102" y="396"/>
                  </a:lnTo>
                  <a:lnTo>
                    <a:pt x="108" y="396"/>
                  </a:lnTo>
                  <a:lnTo>
                    <a:pt x="102" y="402"/>
                  </a:lnTo>
                  <a:lnTo>
                    <a:pt x="102" y="408"/>
                  </a:lnTo>
                  <a:lnTo>
                    <a:pt x="90" y="438"/>
                  </a:lnTo>
                  <a:lnTo>
                    <a:pt x="84" y="438"/>
                  </a:lnTo>
                  <a:lnTo>
                    <a:pt x="84" y="432"/>
                  </a:lnTo>
                  <a:lnTo>
                    <a:pt x="84" y="426"/>
                  </a:lnTo>
                  <a:lnTo>
                    <a:pt x="84" y="420"/>
                  </a:lnTo>
                  <a:lnTo>
                    <a:pt x="84" y="414"/>
                  </a:lnTo>
                  <a:lnTo>
                    <a:pt x="84" y="408"/>
                  </a:lnTo>
                  <a:lnTo>
                    <a:pt x="84" y="402"/>
                  </a:lnTo>
                  <a:lnTo>
                    <a:pt x="78" y="402"/>
                  </a:lnTo>
                  <a:lnTo>
                    <a:pt x="78" y="396"/>
                  </a:lnTo>
                  <a:lnTo>
                    <a:pt x="72" y="396"/>
                  </a:lnTo>
                  <a:lnTo>
                    <a:pt x="66" y="396"/>
                  </a:lnTo>
                  <a:lnTo>
                    <a:pt x="54" y="378"/>
                  </a:lnTo>
                  <a:lnTo>
                    <a:pt x="48" y="372"/>
                  </a:lnTo>
                  <a:lnTo>
                    <a:pt x="42" y="366"/>
                  </a:lnTo>
                  <a:lnTo>
                    <a:pt x="36" y="354"/>
                  </a:lnTo>
                  <a:lnTo>
                    <a:pt x="36" y="348"/>
                  </a:lnTo>
                  <a:lnTo>
                    <a:pt x="30" y="348"/>
                  </a:lnTo>
                  <a:lnTo>
                    <a:pt x="36" y="348"/>
                  </a:lnTo>
                  <a:lnTo>
                    <a:pt x="36" y="342"/>
                  </a:lnTo>
                  <a:lnTo>
                    <a:pt x="36" y="336"/>
                  </a:lnTo>
                  <a:lnTo>
                    <a:pt x="30" y="336"/>
                  </a:lnTo>
                  <a:lnTo>
                    <a:pt x="30" y="330"/>
                  </a:lnTo>
                  <a:lnTo>
                    <a:pt x="24" y="330"/>
                  </a:lnTo>
                  <a:lnTo>
                    <a:pt x="24" y="324"/>
                  </a:lnTo>
                  <a:lnTo>
                    <a:pt x="18" y="324"/>
                  </a:lnTo>
                  <a:lnTo>
                    <a:pt x="18" y="318"/>
                  </a:lnTo>
                  <a:lnTo>
                    <a:pt x="12" y="312"/>
                  </a:lnTo>
                  <a:lnTo>
                    <a:pt x="18" y="312"/>
                  </a:lnTo>
                  <a:lnTo>
                    <a:pt x="12" y="306"/>
                  </a:lnTo>
                  <a:lnTo>
                    <a:pt x="12" y="300"/>
                  </a:lnTo>
                  <a:lnTo>
                    <a:pt x="12" y="294"/>
                  </a:lnTo>
                  <a:lnTo>
                    <a:pt x="12" y="288"/>
                  </a:lnTo>
                  <a:lnTo>
                    <a:pt x="6" y="288"/>
                  </a:lnTo>
                  <a:lnTo>
                    <a:pt x="6" y="282"/>
                  </a:lnTo>
                  <a:lnTo>
                    <a:pt x="12" y="282"/>
                  </a:lnTo>
                  <a:lnTo>
                    <a:pt x="12" y="276"/>
                  </a:lnTo>
                  <a:lnTo>
                    <a:pt x="12" y="270"/>
                  </a:lnTo>
                  <a:lnTo>
                    <a:pt x="6" y="270"/>
                  </a:lnTo>
                  <a:lnTo>
                    <a:pt x="12" y="270"/>
                  </a:lnTo>
                  <a:lnTo>
                    <a:pt x="12" y="264"/>
                  </a:lnTo>
                  <a:lnTo>
                    <a:pt x="12" y="258"/>
                  </a:lnTo>
                  <a:lnTo>
                    <a:pt x="6" y="258"/>
                  </a:lnTo>
                  <a:lnTo>
                    <a:pt x="6" y="252"/>
                  </a:lnTo>
                  <a:lnTo>
                    <a:pt x="0" y="252"/>
                  </a:lnTo>
                  <a:lnTo>
                    <a:pt x="0" y="246"/>
                  </a:lnTo>
                  <a:lnTo>
                    <a:pt x="6" y="246"/>
                  </a:lnTo>
                  <a:lnTo>
                    <a:pt x="6" y="240"/>
                  </a:lnTo>
                  <a:lnTo>
                    <a:pt x="12" y="240"/>
                  </a:lnTo>
                  <a:lnTo>
                    <a:pt x="18" y="240"/>
                  </a:lnTo>
                  <a:lnTo>
                    <a:pt x="18" y="234"/>
                  </a:lnTo>
                  <a:lnTo>
                    <a:pt x="18" y="228"/>
                  </a:lnTo>
                  <a:lnTo>
                    <a:pt x="24" y="228"/>
                  </a:lnTo>
                  <a:lnTo>
                    <a:pt x="30" y="216"/>
                  </a:lnTo>
                  <a:lnTo>
                    <a:pt x="30" y="210"/>
                  </a:lnTo>
                  <a:lnTo>
                    <a:pt x="36" y="210"/>
                  </a:lnTo>
                  <a:lnTo>
                    <a:pt x="36" y="204"/>
                  </a:lnTo>
                  <a:lnTo>
                    <a:pt x="36" y="198"/>
                  </a:lnTo>
                  <a:lnTo>
                    <a:pt x="42" y="192"/>
                  </a:lnTo>
                  <a:lnTo>
                    <a:pt x="42" y="186"/>
                  </a:lnTo>
                  <a:lnTo>
                    <a:pt x="48" y="186"/>
                  </a:lnTo>
                  <a:lnTo>
                    <a:pt x="48" y="180"/>
                  </a:lnTo>
                  <a:lnTo>
                    <a:pt x="54" y="180"/>
                  </a:lnTo>
                  <a:lnTo>
                    <a:pt x="54" y="174"/>
                  </a:lnTo>
                  <a:close/>
                </a:path>
              </a:pathLst>
            </a:custGeom>
            <a:solidFill>
              <a:srgbClr val="87CF27">
                <a:alpha val="69000"/>
              </a:srgbClr>
            </a:solidFill>
            <a:ln w="9525">
              <a:solidFill>
                <a:srgbClr val="808080"/>
              </a:solidFill>
              <a:prstDash val="solid"/>
              <a:round/>
              <a:headEnd/>
              <a:tailEnd/>
            </a:ln>
          </p:spPr>
          <p:txBody>
            <a:bodyPr/>
            <a:lstStyle/>
            <a:p>
              <a:endParaRPr lang="en-US" sz="2400" dirty="0"/>
            </a:p>
          </p:txBody>
        </p:sp>
        <p:sp>
          <p:nvSpPr>
            <p:cNvPr id="152" name="Freeform 94"/>
            <p:cNvSpPr>
              <a:spLocks noChangeAspect="1"/>
            </p:cNvSpPr>
            <p:nvPr>
              <p:custDataLst>
                <p:tags r:id="rId23"/>
              </p:custDataLst>
            </p:nvPr>
          </p:nvSpPr>
          <p:spPr bwMode="auto">
            <a:xfrm>
              <a:off x="4238315" y="2395030"/>
              <a:ext cx="160537" cy="181804"/>
            </a:xfrm>
            <a:custGeom>
              <a:avLst/>
              <a:gdLst/>
              <a:ahLst/>
              <a:cxnLst>
                <a:cxn ang="0">
                  <a:pos x="48" y="108"/>
                </a:cxn>
                <a:cxn ang="0">
                  <a:pos x="54" y="108"/>
                </a:cxn>
                <a:cxn ang="0">
                  <a:pos x="42" y="102"/>
                </a:cxn>
                <a:cxn ang="0">
                  <a:pos x="36" y="84"/>
                </a:cxn>
                <a:cxn ang="0">
                  <a:pos x="42" y="72"/>
                </a:cxn>
                <a:cxn ang="0">
                  <a:pos x="60" y="66"/>
                </a:cxn>
                <a:cxn ang="0">
                  <a:pos x="132" y="12"/>
                </a:cxn>
                <a:cxn ang="0">
                  <a:pos x="138" y="0"/>
                </a:cxn>
                <a:cxn ang="0">
                  <a:pos x="144" y="6"/>
                </a:cxn>
                <a:cxn ang="0">
                  <a:pos x="162" y="6"/>
                </a:cxn>
                <a:cxn ang="0">
                  <a:pos x="192" y="6"/>
                </a:cxn>
                <a:cxn ang="0">
                  <a:pos x="222" y="6"/>
                </a:cxn>
                <a:cxn ang="0">
                  <a:pos x="222" y="24"/>
                </a:cxn>
                <a:cxn ang="0">
                  <a:pos x="222" y="42"/>
                </a:cxn>
                <a:cxn ang="0">
                  <a:pos x="240" y="54"/>
                </a:cxn>
                <a:cxn ang="0">
                  <a:pos x="252" y="48"/>
                </a:cxn>
                <a:cxn ang="0">
                  <a:pos x="276" y="54"/>
                </a:cxn>
                <a:cxn ang="0">
                  <a:pos x="282" y="72"/>
                </a:cxn>
                <a:cxn ang="0">
                  <a:pos x="270" y="90"/>
                </a:cxn>
                <a:cxn ang="0">
                  <a:pos x="258" y="108"/>
                </a:cxn>
                <a:cxn ang="0">
                  <a:pos x="258" y="126"/>
                </a:cxn>
                <a:cxn ang="0">
                  <a:pos x="282" y="138"/>
                </a:cxn>
                <a:cxn ang="0">
                  <a:pos x="282" y="168"/>
                </a:cxn>
                <a:cxn ang="0">
                  <a:pos x="288" y="192"/>
                </a:cxn>
                <a:cxn ang="0">
                  <a:pos x="276" y="216"/>
                </a:cxn>
                <a:cxn ang="0">
                  <a:pos x="264" y="240"/>
                </a:cxn>
                <a:cxn ang="0">
                  <a:pos x="252" y="228"/>
                </a:cxn>
                <a:cxn ang="0">
                  <a:pos x="234" y="240"/>
                </a:cxn>
                <a:cxn ang="0">
                  <a:pos x="210" y="234"/>
                </a:cxn>
                <a:cxn ang="0">
                  <a:pos x="204" y="216"/>
                </a:cxn>
                <a:cxn ang="0">
                  <a:pos x="186" y="222"/>
                </a:cxn>
                <a:cxn ang="0">
                  <a:pos x="162" y="234"/>
                </a:cxn>
                <a:cxn ang="0">
                  <a:pos x="144" y="240"/>
                </a:cxn>
                <a:cxn ang="0">
                  <a:pos x="150" y="258"/>
                </a:cxn>
                <a:cxn ang="0">
                  <a:pos x="162" y="276"/>
                </a:cxn>
                <a:cxn ang="0">
                  <a:pos x="156" y="294"/>
                </a:cxn>
                <a:cxn ang="0">
                  <a:pos x="144" y="300"/>
                </a:cxn>
                <a:cxn ang="0">
                  <a:pos x="126" y="306"/>
                </a:cxn>
                <a:cxn ang="0">
                  <a:pos x="114" y="312"/>
                </a:cxn>
                <a:cxn ang="0">
                  <a:pos x="108" y="294"/>
                </a:cxn>
                <a:cxn ang="0">
                  <a:pos x="90" y="276"/>
                </a:cxn>
                <a:cxn ang="0">
                  <a:pos x="72" y="258"/>
                </a:cxn>
                <a:cxn ang="0">
                  <a:pos x="60" y="252"/>
                </a:cxn>
                <a:cxn ang="0">
                  <a:pos x="42" y="240"/>
                </a:cxn>
                <a:cxn ang="0">
                  <a:pos x="30" y="216"/>
                </a:cxn>
                <a:cxn ang="0">
                  <a:pos x="24" y="192"/>
                </a:cxn>
                <a:cxn ang="0">
                  <a:pos x="12" y="174"/>
                </a:cxn>
                <a:cxn ang="0">
                  <a:pos x="6" y="168"/>
                </a:cxn>
                <a:cxn ang="0">
                  <a:pos x="0" y="156"/>
                </a:cxn>
                <a:cxn ang="0">
                  <a:pos x="18" y="156"/>
                </a:cxn>
                <a:cxn ang="0">
                  <a:pos x="24" y="144"/>
                </a:cxn>
                <a:cxn ang="0">
                  <a:pos x="30" y="120"/>
                </a:cxn>
              </a:cxnLst>
              <a:rect l="0" t="0" r="r" b="b"/>
              <a:pathLst>
                <a:path w="288" h="318">
                  <a:moveTo>
                    <a:pt x="30" y="102"/>
                  </a:moveTo>
                  <a:lnTo>
                    <a:pt x="30" y="108"/>
                  </a:lnTo>
                  <a:lnTo>
                    <a:pt x="36" y="108"/>
                  </a:lnTo>
                  <a:lnTo>
                    <a:pt x="42" y="108"/>
                  </a:lnTo>
                  <a:lnTo>
                    <a:pt x="48" y="108"/>
                  </a:lnTo>
                  <a:lnTo>
                    <a:pt x="48" y="114"/>
                  </a:lnTo>
                  <a:lnTo>
                    <a:pt x="48" y="108"/>
                  </a:lnTo>
                  <a:lnTo>
                    <a:pt x="48" y="114"/>
                  </a:lnTo>
                  <a:lnTo>
                    <a:pt x="48" y="108"/>
                  </a:lnTo>
                  <a:lnTo>
                    <a:pt x="54" y="108"/>
                  </a:lnTo>
                  <a:lnTo>
                    <a:pt x="60" y="108"/>
                  </a:lnTo>
                  <a:lnTo>
                    <a:pt x="54" y="108"/>
                  </a:lnTo>
                  <a:lnTo>
                    <a:pt x="48" y="108"/>
                  </a:lnTo>
                  <a:lnTo>
                    <a:pt x="42" y="108"/>
                  </a:lnTo>
                  <a:lnTo>
                    <a:pt x="42" y="102"/>
                  </a:lnTo>
                  <a:lnTo>
                    <a:pt x="36" y="102"/>
                  </a:lnTo>
                  <a:lnTo>
                    <a:pt x="36" y="96"/>
                  </a:lnTo>
                  <a:lnTo>
                    <a:pt x="30" y="90"/>
                  </a:lnTo>
                  <a:lnTo>
                    <a:pt x="30" y="84"/>
                  </a:lnTo>
                  <a:lnTo>
                    <a:pt x="36" y="84"/>
                  </a:lnTo>
                  <a:lnTo>
                    <a:pt x="42" y="84"/>
                  </a:lnTo>
                  <a:lnTo>
                    <a:pt x="42" y="90"/>
                  </a:lnTo>
                  <a:lnTo>
                    <a:pt x="42" y="84"/>
                  </a:lnTo>
                  <a:lnTo>
                    <a:pt x="42" y="78"/>
                  </a:lnTo>
                  <a:lnTo>
                    <a:pt x="42" y="72"/>
                  </a:lnTo>
                  <a:lnTo>
                    <a:pt x="42" y="66"/>
                  </a:lnTo>
                  <a:lnTo>
                    <a:pt x="48" y="66"/>
                  </a:lnTo>
                  <a:lnTo>
                    <a:pt x="54" y="66"/>
                  </a:lnTo>
                  <a:lnTo>
                    <a:pt x="60" y="72"/>
                  </a:lnTo>
                  <a:lnTo>
                    <a:pt x="60" y="66"/>
                  </a:lnTo>
                  <a:lnTo>
                    <a:pt x="114" y="66"/>
                  </a:lnTo>
                  <a:lnTo>
                    <a:pt x="120" y="66"/>
                  </a:lnTo>
                  <a:lnTo>
                    <a:pt x="126" y="66"/>
                  </a:lnTo>
                  <a:lnTo>
                    <a:pt x="126" y="12"/>
                  </a:lnTo>
                  <a:lnTo>
                    <a:pt x="132" y="12"/>
                  </a:lnTo>
                  <a:lnTo>
                    <a:pt x="132" y="6"/>
                  </a:lnTo>
                  <a:lnTo>
                    <a:pt x="132" y="0"/>
                  </a:lnTo>
                  <a:lnTo>
                    <a:pt x="132" y="6"/>
                  </a:lnTo>
                  <a:lnTo>
                    <a:pt x="132" y="0"/>
                  </a:lnTo>
                  <a:lnTo>
                    <a:pt x="138" y="0"/>
                  </a:lnTo>
                  <a:lnTo>
                    <a:pt x="138" y="6"/>
                  </a:lnTo>
                  <a:lnTo>
                    <a:pt x="138" y="0"/>
                  </a:lnTo>
                  <a:lnTo>
                    <a:pt x="138" y="6"/>
                  </a:lnTo>
                  <a:lnTo>
                    <a:pt x="138" y="0"/>
                  </a:lnTo>
                  <a:lnTo>
                    <a:pt x="144" y="6"/>
                  </a:lnTo>
                  <a:lnTo>
                    <a:pt x="144" y="0"/>
                  </a:lnTo>
                  <a:lnTo>
                    <a:pt x="150" y="0"/>
                  </a:lnTo>
                  <a:lnTo>
                    <a:pt x="150" y="6"/>
                  </a:lnTo>
                  <a:lnTo>
                    <a:pt x="156" y="6"/>
                  </a:lnTo>
                  <a:lnTo>
                    <a:pt x="162" y="6"/>
                  </a:lnTo>
                  <a:lnTo>
                    <a:pt x="168" y="6"/>
                  </a:lnTo>
                  <a:lnTo>
                    <a:pt x="174" y="6"/>
                  </a:lnTo>
                  <a:lnTo>
                    <a:pt x="180" y="6"/>
                  </a:lnTo>
                  <a:lnTo>
                    <a:pt x="186" y="6"/>
                  </a:lnTo>
                  <a:lnTo>
                    <a:pt x="192" y="6"/>
                  </a:lnTo>
                  <a:lnTo>
                    <a:pt x="198" y="6"/>
                  </a:lnTo>
                  <a:lnTo>
                    <a:pt x="204" y="6"/>
                  </a:lnTo>
                  <a:lnTo>
                    <a:pt x="210" y="6"/>
                  </a:lnTo>
                  <a:lnTo>
                    <a:pt x="216" y="6"/>
                  </a:lnTo>
                  <a:lnTo>
                    <a:pt x="222" y="6"/>
                  </a:lnTo>
                  <a:lnTo>
                    <a:pt x="228" y="6"/>
                  </a:lnTo>
                  <a:lnTo>
                    <a:pt x="228" y="12"/>
                  </a:lnTo>
                  <a:lnTo>
                    <a:pt x="228" y="18"/>
                  </a:lnTo>
                  <a:lnTo>
                    <a:pt x="222" y="18"/>
                  </a:lnTo>
                  <a:lnTo>
                    <a:pt x="222" y="24"/>
                  </a:lnTo>
                  <a:lnTo>
                    <a:pt x="222" y="30"/>
                  </a:lnTo>
                  <a:lnTo>
                    <a:pt x="216" y="30"/>
                  </a:lnTo>
                  <a:lnTo>
                    <a:pt x="216" y="36"/>
                  </a:lnTo>
                  <a:lnTo>
                    <a:pt x="216" y="42"/>
                  </a:lnTo>
                  <a:lnTo>
                    <a:pt x="222" y="42"/>
                  </a:lnTo>
                  <a:lnTo>
                    <a:pt x="222" y="48"/>
                  </a:lnTo>
                  <a:lnTo>
                    <a:pt x="222" y="54"/>
                  </a:lnTo>
                  <a:lnTo>
                    <a:pt x="228" y="54"/>
                  </a:lnTo>
                  <a:lnTo>
                    <a:pt x="234" y="54"/>
                  </a:lnTo>
                  <a:lnTo>
                    <a:pt x="240" y="54"/>
                  </a:lnTo>
                  <a:lnTo>
                    <a:pt x="234" y="54"/>
                  </a:lnTo>
                  <a:lnTo>
                    <a:pt x="240" y="54"/>
                  </a:lnTo>
                  <a:lnTo>
                    <a:pt x="240" y="48"/>
                  </a:lnTo>
                  <a:lnTo>
                    <a:pt x="246" y="48"/>
                  </a:lnTo>
                  <a:lnTo>
                    <a:pt x="252" y="48"/>
                  </a:lnTo>
                  <a:lnTo>
                    <a:pt x="258" y="48"/>
                  </a:lnTo>
                  <a:lnTo>
                    <a:pt x="264" y="48"/>
                  </a:lnTo>
                  <a:lnTo>
                    <a:pt x="270" y="48"/>
                  </a:lnTo>
                  <a:lnTo>
                    <a:pt x="276" y="48"/>
                  </a:lnTo>
                  <a:lnTo>
                    <a:pt x="276" y="54"/>
                  </a:lnTo>
                  <a:lnTo>
                    <a:pt x="276" y="60"/>
                  </a:lnTo>
                  <a:lnTo>
                    <a:pt x="282" y="66"/>
                  </a:lnTo>
                  <a:lnTo>
                    <a:pt x="282" y="72"/>
                  </a:lnTo>
                  <a:lnTo>
                    <a:pt x="288" y="72"/>
                  </a:lnTo>
                  <a:lnTo>
                    <a:pt x="282" y="72"/>
                  </a:lnTo>
                  <a:lnTo>
                    <a:pt x="288" y="78"/>
                  </a:lnTo>
                  <a:lnTo>
                    <a:pt x="282" y="78"/>
                  </a:lnTo>
                  <a:lnTo>
                    <a:pt x="282" y="84"/>
                  </a:lnTo>
                  <a:lnTo>
                    <a:pt x="276" y="90"/>
                  </a:lnTo>
                  <a:lnTo>
                    <a:pt x="270" y="90"/>
                  </a:lnTo>
                  <a:lnTo>
                    <a:pt x="264" y="90"/>
                  </a:lnTo>
                  <a:lnTo>
                    <a:pt x="264" y="96"/>
                  </a:lnTo>
                  <a:lnTo>
                    <a:pt x="258" y="96"/>
                  </a:lnTo>
                  <a:lnTo>
                    <a:pt x="258" y="102"/>
                  </a:lnTo>
                  <a:lnTo>
                    <a:pt x="258" y="108"/>
                  </a:lnTo>
                  <a:lnTo>
                    <a:pt x="258" y="114"/>
                  </a:lnTo>
                  <a:lnTo>
                    <a:pt x="258" y="120"/>
                  </a:lnTo>
                  <a:lnTo>
                    <a:pt x="258" y="126"/>
                  </a:lnTo>
                  <a:lnTo>
                    <a:pt x="258" y="132"/>
                  </a:lnTo>
                  <a:lnTo>
                    <a:pt x="258" y="126"/>
                  </a:lnTo>
                  <a:lnTo>
                    <a:pt x="264" y="132"/>
                  </a:lnTo>
                  <a:lnTo>
                    <a:pt x="270" y="132"/>
                  </a:lnTo>
                  <a:lnTo>
                    <a:pt x="270" y="138"/>
                  </a:lnTo>
                  <a:lnTo>
                    <a:pt x="276" y="138"/>
                  </a:lnTo>
                  <a:lnTo>
                    <a:pt x="282" y="138"/>
                  </a:lnTo>
                  <a:lnTo>
                    <a:pt x="282" y="144"/>
                  </a:lnTo>
                  <a:lnTo>
                    <a:pt x="288" y="150"/>
                  </a:lnTo>
                  <a:lnTo>
                    <a:pt x="282" y="156"/>
                  </a:lnTo>
                  <a:lnTo>
                    <a:pt x="282" y="162"/>
                  </a:lnTo>
                  <a:lnTo>
                    <a:pt x="282" y="168"/>
                  </a:lnTo>
                  <a:lnTo>
                    <a:pt x="288" y="180"/>
                  </a:lnTo>
                  <a:lnTo>
                    <a:pt x="282" y="186"/>
                  </a:lnTo>
                  <a:lnTo>
                    <a:pt x="288" y="186"/>
                  </a:lnTo>
                  <a:lnTo>
                    <a:pt x="282" y="192"/>
                  </a:lnTo>
                  <a:lnTo>
                    <a:pt x="288" y="192"/>
                  </a:lnTo>
                  <a:lnTo>
                    <a:pt x="282" y="192"/>
                  </a:lnTo>
                  <a:lnTo>
                    <a:pt x="282" y="198"/>
                  </a:lnTo>
                  <a:lnTo>
                    <a:pt x="282" y="204"/>
                  </a:lnTo>
                  <a:lnTo>
                    <a:pt x="282" y="210"/>
                  </a:lnTo>
                  <a:lnTo>
                    <a:pt x="276" y="216"/>
                  </a:lnTo>
                  <a:lnTo>
                    <a:pt x="276" y="222"/>
                  </a:lnTo>
                  <a:lnTo>
                    <a:pt x="270" y="222"/>
                  </a:lnTo>
                  <a:lnTo>
                    <a:pt x="270" y="228"/>
                  </a:lnTo>
                  <a:lnTo>
                    <a:pt x="270" y="234"/>
                  </a:lnTo>
                  <a:lnTo>
                    <a:pt x="264" y="240"/>
                  </a:lnTo>
                  <a:lnTo>
                    <a:pt x="258" y="240"/>
                  </a:lnTo>
                  <a:lnTo>
                    <a:pt x="252" y="240"/>
                  </a:lnTo>
                  <a:lnTo>
                    <a:pt x="258" y="234"/>
                  </a:lnTo>
                  <a:lnTo>
                    <a:pt x="258" y="228"/>
                  </a:lnTo>
                  <a:lnTo>
                    <a:pt x="252" y="228"/>
                  </a:lnTo>
                  <a:lnTo>
                    <a:pt x="252" y="222"/>
                  </a:lnTo>
                  <a:lnTo>
                    <a:pt x="246" y="222"/>
                  </a:lnTo>
                  <a:lnTo>
                    <a:pt x="246" y="228"/>
                  </a:lnTo>
                  <a:lnTo>
                    <a:pt x="240" y="234"/>
                  </a:lnTo>
                  <a:lnTo>
                    <a:pt x="234" y="240"/>
                  </a:lnTo>
                  <a:lnTo>
                    <a:pt x="228" y="240"/>
                  </a:lnTo>
                  <a:lnTo>
                    <a:pt x="228" y="234"/>
                  </a:lnTo>
                  <a:lnTo>
                    <a:pt x="222" y="234"/>
                  </a:lnTo>
                  <a:lnTo>
                    <a:pt x="216" y="234"/>
                  </a:lnTo>
                  <a:lnTo>
                    <a:pt x="210" y="234"/>
                  </a:lnTo>
                  <a:lnTo>
                    <a:pt x="216" y="228"/>
                  </a:lnTo>
                  <a:lnTo>
                    <a:pt x="210" y="228"/>
                  </a:lnTo>
                  <a:lnTo>
                    <a:pt x="210" y="222"/>
                  </a:lnTo>
                  <a:lnTo>
                    <a:pt x="204" y="222"/>
                  </a:lnTo>
                  <a:lnTo>
                    <a:pt x="204" y="216"/>
                  </a:lnTo>
                  <a:lnTo>
                    <a:pt x="198" y="210"/>
                  </a:lnTo>
                  <a:lnTo>
                    <a:pt x="192" y="210"/>
                  </a:lnTo>
                  <a:lnTo>
                    <a:pt x="186" y="210"/>
                  </a:lnTo>
                  <a:lnTo>
                    <a:pt x="186" y="216"/>
                  </a:lnTo>
                  <a:lnTo>
                    <a:pt x="186" y="222"/>
                  </a:lnTo>
                  <a:lnTo>
                    <a:pt x="186" y="228"/>
                  </a:lnTo>
                  <a:lnTo>
                    <a:pt x="186" y="234"/>
                  </a:lnTo>
                  <a:lnTo>
                    <a:pt x="186" y="240"/>
                  </a:lnTo>
                  <a:lnTo>
                    <a:pt x="168" y="240"/>
                  </a:lnTo>
                  <a:lnTo>
                    <a:pt x="162" y="234"/>
                  </a:lnTo>
                  <a:lnTo>
                    <a:pt x="156" y="234"/>
                  </a:lnTo>
                  <a:lnTo>
                    <a:pt x="150" y="234"/>
                  </a:lnTo>
                  <a:lnTo>
                    <a:pt x="150" y="240"/>
                  </a:lnTo>
                  <a:lnTo>
                    <a:pt x="144" y="234"/>
                  </a:lnTo>
                  <a:lnTo>
                    <a:pt x="144" y="240"/>
                  </a:lnTo>
                  <a:lnTo>
                    <a:pt x="144" y="246"/>
                  </a:lnTo>
                  <a:lnTo>
                    <a:pt x="150" y="252"/>
                  </a:lnTo>
                  <a:lnTo>
                    <a:pt x="144" y="252"/>
                  </a:lnTo>
                  <a:lnTo>
                    <a:pt x="144" y="258"/>
                  </a:lnTo>
                  <a:lnTo>
                    <a:pt x="150" y="258"/>
                  </a:lnTo>
                  <a:lnTo>
                    <a:pt x="162" y="264"/>
                  </a:lnTo>
                  <a:lnTo>
                    <a:pt x="168" y="264"/>
                  </a:lnTo>
                  <a:lnTo>
                    <a:pt x="162" y="264"/>
                  </a:lnTo>
                  <a:lnTo>
                    <a:pt x="162" y="270"/>
                  </a:lnTo>
                  <a:lnTo>
                    <a:pt x="162" y="276"/>
                  </a:lnTo>
                  <a:lnTo>
                    <a:pt x="156" y="276"/>
                  </a:lnTo>
                  <a:lnTo>
                    <a:pt x="162" y="276"/>
                  </a:lnTo>
                  <a:lnTo>
                    <a:pt x="162" y="282"/>
                  </a:lnTo>
                  <a:lnTo>
                    <a:pt x="162" y="288"/>
                  </a:lnTo>
                  <a:lnTo>
                    <a:pt x="156" y="294"/>
                  </a:lnTo>
                  <a:lnTo>
                    <a:pt x="162" y="300"/>
                  </a:lnTo>
                  <a:lnTo>
                    <a:pt x="156" y="300"/>
                  </a:lnTo>
                  <a:lnTo>
                    <a:pt x="156" y="306"/>
                  </a:lnTo>
                  <a:lnTo>
                    <a:pt x="150" y="300"/>
                  </a:lnTo>
                  <a:lnTo>
                    <a:pt x="144" y="300"/>
                  </a:lnTo>
                  <a:lnTo>
                    <a:pt x="144" y="294"/>
                  </a:lnTo>
                  <a:lnTo>
                    <a:pt x="138" y="294"/>
                  </a:lnTo>
                  <a:lnTo>
                    <a:pt x="132" y="294"/>
                  </a:lnTo>
                  <a:lnTo>
                    <a:pt x="126" y="300"/>
                  </a:lnTo>
                  <a:lnTo>
                    <a:pt x="126" y="306"/>
                  </a:lnTo>
                  <a:lnTo>
                    <a:pt x="126" y="312"/>
                  </a:lnTo>
                  <a:lnTo>
                    <a:pt x="120" y="312"/>
                  </a:lnTo>
                  <a:lnTo>
                    <a:pt x="120" y="318"/>
                  </a:lnTo>
                  <a:lnTo>
                    <a:pt x="120" y="312"/>
                  </a:lnTo>
                  <a:lnTo>
                    <a:pt x="114" y="312"/>
                  </a:lnTo>
                  <a:lnTo>
                    <a:pt x="120" y="312"/>
                  </a:lnTo>
                  <a:lnTo>
                    <a:pt x="114" y="312"/>
                  </a:lnTo>
                  <a:lnTo>
                    <a:pt x="114" y="306"/>
                  </a:lnTo>
                  <a:lnTo>
                    <a:pt x="108" y="300"/>
                  </a:lnTo>
                  <a:lnTo>
                    <a:pt x="108" y="294"/>
                  </a:lnTo>
                  <a:lnTo>
                    <a:pt x="102" y="294"/>
                  </a:lnTo>
                  <a:lnTo>
                    <a:pt x="96" y="288"/>
                  </a:lnTo>
                  <a:lnTo>
                    <a:pt x="96" y="282"/>
                  </a:lnTo>
                  <a:lnTo>
                    <a:pt x="90" y="282"/>
                  </a:lnTo>
                  <a:lnTo>
                    <a:pt x="90" y="276"/>
                  </a:lnTo>
                  <a:lnTo>
                    <a:pt x="84" y="276"/>
                  </a:lnTo>
                  <a:lnTo>
                    <a:pt x="84" y="270"/>
                  </a:lnTo>
                  <a:lnTo>
                    <a:pt x="78" y="264"/>
                  </a:lnTo>
                  <a:lnTo>
                    <a:pt x="72" y="264"/>
                  </a:lnTo>
                  <a:lnTo>
                    <a:pt x="72" y="258"/>
                  </a:lnTo>
                  <a:lnTo>
                    <a:pt x="66" y="258"/>
                  </a:lnTo>
                  <a:lnTo>
                    <a:pt x="60" y="258"/>
                  </a:lnTo>
                  <a:lnTo>
                    <a:pt x="60" y="252"/>
                  </a:lnTo>
                  <a:lnTo>
                    <a:pt x="54" y="252"/>
                  </a:lnTo>
                  <a:lnTo>
                    <a:pt x="60" y="252"/>
                  </a:lnTo>
                  <a:lnTo>
                    <a:pt x="54" y="252"/>
                  </a:lnTo>
                  <a:lnTo>
                    <a:pt x="54" y="246"/>
                  </a:lnTo>
                  <a:lnTo>
                    <a:pt x="48" y="246"/>
                  </a:lnTo>
                  <a:lnTo>
                    <a:pt x="48" y="240"/>
                  </a:lnTo>
                  <a:lnTo>
                    <a:pt x="42" y="240"/>
                  </a:lnTo>
                  <a:lnTo>
                    <a:pt x="42" y="234"/>
                  </a:lnTo>
                  <a:lnTo>
                    <a:pt x="42" y="228"/>
                  </a:lnTo>
                  <a:lnTo>
                    <a:pt x="36" y="222"/>
                  </a:lnTo>
                  <a:lnTo>
                    <a:pt x="30" y="222"/>
                  </a:lnTo>
                  <a:lnTo>
                    <a:pt x="30" y="216"/>
                  </a:lnTo>
                  <a:lnTo>
                    <a:pt x="30" y="210"/>
                  </a:lnTo>
                  <a:lnTo>
                    <a:pt x="24" y="210"/>
                  </a:lnTo>
                  <a:lnTo>
                    <a:pt x="24" y="204"/>
                  </a:lnTo>
                  <a:lnTo>
                    <a:pt x="24" y="198"/>
                  </a:lnTo>
                  <a:lnTo>
                    <a:pt x="24" y="192"/>
                  </a:lnTo>
                  <a:lnTo>
                    <a:pt x="18" y="192"/>
                  </a:lnTo>
                  <a:lnTo>
                    <a:pt x="18" y="186"/>
                  </a:lnTo>
                  <a:lnTo>
                    <a:pt x="12" y="186"/>
                  </a:lnTo>
                  <a:lnTo>
                    <a:pt x="12" y="180"/>
                  </a:lnTo>
                  <a:lnTo>
                    <a:pt x="12" y="174"/>
                  </a:lnTo>
                  <a:lnTo>
                    <a:pt x="6" y="168"/>
                  </a:lnTo>
                  <a:lnTo>
                    <a:pt x="6" y="162"/>
                  </a:lnTo>
                  <a:lnTo>
                    <a:pt x="6" y="168"/>
                  </a:lnTo>
                  <a:lnTo>
                    <a:pt x="6" y="162"/>
                  </a:lnTo>
                  <a:lnTo>
                    <a:pt x="6" y="168"/>
                  </a:lnTo>
                  <a:lnTo>
                    <a:pt x="6" y="162"/>
                  </a:lnTo>
                  <a:lnTo>
                    <a:pt x="0" y="162"/>
                  </a:lnTo>
                  <a:lnTo>
                    <a:pt x="0" y="156"/>
                  </a:lnTo>
                  <a:lnTo>
                    <a:pt x="0" y="150"/>
                  </a:lnTo>
                  <a:lnTo>
                    <a:pt x="0" y="156"/>
                  </a:lnTo>
                  <a:lnTo>
                    <a:pt x="6" y="156"/>
                  </a:lnTo>
                  <a:lnTo>
                    <a:pt x="12" y="156"/>
                  </a:lnTo>
                  <a:lnTo>
                    <a:pt x="12" y="150"/>
                  </a:lnTo>
                  <a:lnTo>
                    <a:pt x="12" y="156"/>
                  </a:lnTo>
                  <a:lnTo>
                    <a:pt x="18" y="156"/>
                  </a:lnTo>
                  <a:lnTo>
                    <a:pt x="18" y="150"/>
                  </a:lnTo>
                  <a:lnTo>
                    <a:pt x="18" y="156"/>
                  </a:lnTo>
                  <a:lnTo>
                    <a:pt x="18" y="150"/>
                  </a:lnTo>
                  <a:lnTo>
                    <a:pt x="18" y="144"/>
                  </a:lnTo>
                  <a:lnTo>
                    <a:pt x="24" y="144"/>
                  </a:lnTo>
                  <a:lnTo>
                    <a:pt x="24" y="138"/>
                  </a:lnTo>
                  <a:lnTo>
                    <a:pt x="30" y="138"/>
                  </a:lnTo>
                  <a:lnTo>
                    <a:pt x="30" y="132"/>
                  </a:lnTo>
                  <a:lnTo>
                    <a:pt x="30" y="126"/>
                  </a:lnTo>
                  <a:lnTo>
                    <a:pt x="30" y="120"/>
                  </a:lnTo>
                  <a:lnTo>
                    <a:pt x="30" y="114"/>
                  </a:lnTo>
                  <a:lnTo>
                    <a:pt x="30" y="108"/>
                  </a:lnTo>
                  <a:lnTo>
                    <a:pt x="30" y="102"/>
                  </a:lnTo>
                  <a:close/>
                </a:path>
              </a:pathLst>
            </a:custGeom>
            <a:solidFill>
              <a:srgbClr val="87CF27">
                <a:alpha val="66000"/>
              </a:srgbClr>
            </a:solidFill>
            <a:ln w="9525">
              <a:solidFill>
                <a:srgbClr val="808080"/>
              </a:solidFill>
              <a:prstDash val="solid"/>
              <a:round/>
              <a:headEnd/>
              <a:tailEnd/>
            </a:ln>
          </p:spPr>
          <p:txBody>
            <a:bodyPr/>
            <a:lstStyle/>
            <a:p>
              <a:endParaRPr lang="en-US" sz="2400" dirty="0"/>
            </a:p>
          </p:txBody>
        </p:sp>
        <p:sp>
          <p:nvSpPr>
            <p:cNvPr id="153" name="Freeform 95"/>
            <p:cNvSpPr>
              <a:spLocks noChangeAspect="1"/>
            </p:cNvSpPr>
            <p:nvPr>
              <p:custDataLst>
                <p:tags r:id="rId24"/>
              </p:custDataLst>
            </p:nvPr>
          </p:nvSpPr>
          <p:spPr bwMode="auto">
            <a:xfrm>
              <a:off x="4304682" y="2360068"/>
              <a:ext cx="207174" cy="243863"/>
            </a:xfrm>
            <a:custGeom>
              <a:avLst/>
              <a:gdLst/>
              <a:ahLst/>
              <a:cxnLst>
                <a:cxn ang="0">
                  <a:pos x="12" y="360"/>
                </a:cxn>
                <a:cxn ang="0">
                  <a:pos x="36" y="366"/>
                </a:cxn>
                <a:cxn ang="0">
                  <a:pos x="36" y="342"/>
                </a:cxn>
                <a:cxn ang="0">
                  <a:pos x="30" y="324"/>
                </a:cxn>
                <a:cxn ang="0">
                  <a:pos x="24" y="300"/>
                </a:cxn>
                <a:cxn ang="0">
                  <a:pos x="66" y="306"/>
                </a:cxn>
                <a:cxn ang="0">
                  <a:pos x="72" y="276"/>
                </a:cxn>
                <a:cxn ang="0">
                  <a:pos x="96" y="294"/>
                </a:cxn>
                <a:cxn ang="0">
                  <a:pos x="114" y="306"/>
                </a:cxn>
                <a:cxn ang="0">
                  <a:pos x="138" y="294"/>
                </a:cxn>
                <a:cxn ang="0">
                  <a:pos x="150" y="294"/>
                </a:cxn>
                <a:cxn ang="0">
                  <a:pos x="162" y="264"/>
                </a:cxn>
                <a:cxn ang="0">
                  <a:pos x="168" y="246"/>
                </a:cxn>
                <a:cxn ang="0">
                  <a:pos x="162" y="204"/>
                </a:cxn>
                <a:cxn ang="0">
                  <a:pos x="138" y="198"/>
                </a:cxn>
                <a:cxn ang="0">
                  <a:pos x="138" y="162"/>
                </a:cxn>
                <a:cxn ang="0">
                  <a:pos x="162" y="144"/>
                </a:cxn>
                <a:cxn ang="0">
                  <a:pos x="156" y="126"/>
                </a:cxn>
                <a:cxn ang="0">
                  <a:pos x="132" y="114"/>
                </a:cxn>
                <a:cxn ang="0">
                  <a:pos x="114" y="120"/>
                </a:cxn>
                <a:cxn ang="0">
                  <a:pos x="96" y="102"/>
                </a:cxn>
                <a:cxn ang="0">
                  <a:pos x="108" y="78"/>
                </a:cxn>
                <a:cxn ang="0">
                  <a:pos x="174" y="72"/>
                </a:cxn>
                <a:cxn ang="0">
                  <a:pos x="186" y="84"/>
                </a:cxn>
                <a:cxn ang="0">
                  <a:pos x="210" y="90"/>
                </a:cxn>
                <a:cxn ang="0">
                  <a:pos x="234" y="90"/>
                </a:cxn>
                <a:cxn ang="0">
                  <a:pos x="246" y="90"/>
                </a:cxn>
                <a:cxn ang="0">
                  <a:pos x="252" y="72"/>
                </a:cxn>
                <a:cxn ang="0">
                  <a:pos x="270" y="24"/>
                </a:cxn>
                <a:cxn ang="0">
                  <a:pos x="294" y="6"/>
                </a:cxn>
                <a:cxn ang="0">
                  <a:pos x="330" y="0"/>
                </a:cxn>
                <a:cxn ang="0">
                  <a:pos x="354" y="12"/>
                </a:cxn>
                <a:cxn ang="0">
                  <a:pos x="372" y="18"/>
                </a:cxn>
                <a:cxn ang="0">
                  <a:pos x="360" y="42"/>
                </a:cxn>
                <a:cxn ang="0">
                  <a:pos x="342" y="72"/>
                </a:cxn>
                <a:cxn ang="0">
                  <a:pos x="342" y="108"/>
                </a:cxn>
                <a:cxn ang="0">
                  <a:pos x="330" y="132"/>
                </a:cxn>
                <a:cxn ang="0">
                  <a:pos x="336" y="168"/>
                </a:cxn>
                <a:cxn ang="0">
                  <a:pos x="324" y="192"/>
                </a:cxn>
                <a:cxn ang="0">
                  <a:pos x="318" y="222"/>
                </a:cxn>
                <a:cxn ang="0">
                  <a:pos x="288" y="240"/>
                </a:cxn>
                <a:cxn ang="0">
                  <a:pos x="270" y="276"/>
                </a:cxn>
                <a:cxn ang="0">
                  <a:pos x="252" y="300"/>
                </a:cxn>
                <a:cxn ang="0">
                  <a:pos x="252" y="336"/>
                </a:cxn>
                <a:cxn ang="0">
                  <a:pos x="240" y="372"/>
                </a:cxn>
                <a:cxn ang="0">
                  <a:pos x="216" y="390"/>
                </a:cxn>
                <a:cxn ang="0">
                  <a:pos x="192" y="408"/>
                </a:cxn>
                <a:cxn ang="0">
                  <a:pos x="174" y="426"/>
                </a:cxn>
                <a:cxn ang="0">
                  <a:pos x="156" y="408"/>
                </a:cxn>
                <a:cxn ang="0">
                  <a:pos x="156" y="396"/>
                </a:cxn>
                <a:cxn ang="0">
                  <a:pos x="132" y="408"/>
                </a:cxn>
                <a:cxn ang="0">
                  <a:pos x="120" y="420"/>
                </a:cxn>
                <a:cxn ang="0">
                  <a:pos x="96" y="414"/>
                </a:cxn>
                <a:cxn ang="0">
                  <a:pos x="78" y="408"/>
                </a:cxn>
                <a:cxn ang="0">
                  <a:pos x="48" y="426"/>
                </a:cxn>
                <a:cxn ang="0">
                  <a:pos x="30" y="414"/>
                </a:cxn>
                <a:cxn ang="0">
                  <a:pos x="12" y="396"/>
                </a:cxn>
              </a:cxnLst>
              <a:rect l="0" t="0" r="r" b="b"/>
              <a:pathLst>
                <a:path w="372" h="432">
                  <a:moveTo>
                    <a:pt x="0" y="384"/>
                  </a:moveTo>
                  <a:lnTo>
                    <a:pt x="0" y="378"/>
                  </a:lnTo>
                  <a:lnTo>
                    <a:pt x="6" y="378"/>
                  </a:lnTo>
                  <a:lnTo>
                    <a:pt x="6" y="372"/>
                  </a:lnTo>
                  <a:lnTo>
                    <a:pt x="6" y="366"/>
                  </a:lnTo>
                  <a:lnTo>
                    <a:pt x="12" y="360"/>
                  </a:lnTo>
                  <a:lnTo>
                    <a:pt x="18" y="360"/>
                  </a:lnTo>
                  <a:lnTo>
                    <a:pt x="24" y="360"/>
                  </a:lnTo>
                  <a:lnTo>
                    <a:pt x="24" y="366"/>
                  </a:lnTo>
                  <a:lnTo>
                    <a:pt x="30" y="366"/>
                  </a:lnTo>
                  <a:lnTo>
                    <a:pt x="36" y="372"/>
                  </a:lnTo>
                  <a:lnTo>
                    <a:pt x="36" y="366"/>
                  </a:lnTo>
                  <a:lnTo>
                    <a:pt x="42" y="366"/>
                  </a:lnTo>
                  <a:lnTo>
                    <a:pt x="36" y="360"/>
                  </a:lnTo>
                  <a:lnTo>
                    <a:pt x="42" y="354"/>
                  </a:lnTo>
                  <a:lnTo>
                    <a:pt x="42" y="348"/>
                  </a:lnTo>
                  <a:lnTo>
                    <a:pt x="42" y="342"/>
                  </a:lnTo>
                  <a:lnTo>
                    <a:pt x="36" y="342"/>
                  </a:lnTo>
                  <a:lnTo>
                    <a:pt x="42" y="342"/>
                  </a:lnTo>
                  <a:lnTo>
                    <a:pt x="42" y="336"/>
                  </a:lnTo>
                  <a:lnTo>
                    <a:pt x="42" y="330"/>
                  </a:lnTo>
                  <a:lnTo>
                    <a:pt x="48" y="330"/>
                  </a:lnTo>
                  <a:lnTo>
                    <a:pt x="42" y="330"/>
                  </a:lnTo>
                  <a:lnTo>
                    <a:pt x="30" y="324"/>
                  </a:lnTo>
                  <a:lnTo>
                    <a:pt x="24" y="324"/>
                  </a:lnTo>
                  <a:lnTo>
                    <a:pt x="24" y="318"/>
                  </a:lnTo>
                  <a:lnTo>
                    <a:pt x="30" y="318"/>
                  </a:lnTo>
                  <a:lnTo>
                    <a:pt x="24" y="312"/>
                  </a:lnTo>
                  <a:lnTo>
                    <a:pt x="24" y="306"/>
                  </a:lnTo>
                  <a:lnTo>
                    <a:pt x="24" y="300"/>
                  </a:lnTo>
                  <a:lnTo>
                    <a:pt x="30" y="306"/>
                  </a:lnTo>
                  <a:lnTo>
                    <a:pt x="30" y="300"/>
                  </a:lnTo>
                  <a:lnTo>
                    <a:pt x="36" y="300"/>
                  </a:lnTo>
                  <a:lnTo>
                    <a:pt x="42" y="300"/>
                  </a:lnTo>
                  <a:lnTo>
                    <a:pt x="48" y="306"/>
                  </a:lnTo>
                  <a:lnTo>
                    <a:pt x="66" y="306"/>
                  </a:lnTo>
                  <a:lnTo>
                    <a:pt x="66" y="300"/>
                  </a:lnTo>
                  <a:lnTo>
                    <a:pt x="66" y="294"/>
                  </a:lnTo>
                  <a:lnTo>
                    <a:pt x="66" y="288"/>
                  </a:lnTo>
                  <a:lnTo>
                    <a:pt x="66" y="282"/>
                  </a:lnTo>
                  <a:lnTo>
                    <a:pt x="66" y="276"/>
                  </a:lnTo>
                  <a:lnTo>
                    <a:pt x="72" y="276"/>
                  </a:lnTo>
                  <a:lnTo>
                    <a:pt x="78" y="276"/>
                  </a:lnTo>
                  <a:lnTo>
                    <a:pt x="84" y="282"/>
                  </a:lnTo>
                  <a:lnTo>
                    <a:pt x="84" y="288"/>
                  </a:lnTo>
                  <a:lnTo>
                    <a:pt x="90" y="288"/>
                  </a:lnTo>
                  <a:lnTo>
                    <a:pt x="90" y="294"/>
                  </a:lnTo>
                  <a:lnTo>
                    <a:pt x="96" y="294"/>
                  </a:lnTo>
                  <a:lnTo>
                    <a:pt x="90" y="300"/>
                  </a:lnTo>
                  <a:lnTo>
                    <a:pt x="96" y="300"/>
                  </a:lnTo>
                  <a:lnTo>
                    <a:pt x="102" y="300"/>
                  </a:lnTo>
                  <a:lnTo>
                    <a:pt x="108" y="300"/>
                  </a:lnTo>
                  <a:lnTo>
                    <a:pt x="108" y="306"/>
                  </a:lnTo>
                  <a:lnTo>
                    <a:pt x="114" y="306"/>
                  </a:lnTo>
                  <a:lnTo>
                    <a:pt x="120" y="300"/>
                  </a:lnTo>
                  <a:lnTo>
                    <a:pt x="126" y="294"/>
                  </a:lnTo>
                  <a:lnTo>
                    <a:pt x="126" y="288"/>
                  </a:lnTo>
                  <a:lnTo>
                    <a:pt x="132" y="288"/>
                  </a:lnTo>
                  <a:lnTo>
                    <a:pt x="132" y="294"/>
                  </a:lnTo>
                  <a:lnTo>
                    <a:pt x="138" y="294"/>
                  </a:lnTo>
                  <a:lnTo>
                    <a:pt x="138" y="300"/>
                  </a:lnTo>
                  <a:lnTo>
                    <a:pt x="132" y="306"/>
                  </a:lnTo>
                  <a:lnTo>
                    <a:pt x="138" y="306"/>
                  </a:lnTo>
                  <a:lnTo>
                    <a:pt x="144" y="306"/>
                  </a:lnTo>
                  <a:lnTo>
                    <a:pt x="150" y="300"/>
                  </a:lnTo>
                  <a:lnTo>
                    <a:pt x="150" y="294"/>
                  </a:lnTo>
                  <a:lnTo>
                    <a:pt x="150" y="288"/>
                  </a:lnTo>
                  <a:lnTo>
                    <a:pt x="156" y="288"/>
                  </a:lnTo>
                  <a:lnTo>
                    <a:pt x="156" y="282"/>
                  </a:lnTo>
                  <a:lnTo>
                    <a:pt x="162" y="276"/>
                  </a:lnTo>
                  <a:lnTo>
                    <a:pt x="162" y="270"/>
                  </a:lnTo>
                  <a:lnTo>
                    <a:pt x="162" y="264"/>
                  </a:lnTo>
                  <a:lnTo>
                    <a:pt x="162" y="258"/>
                  </a:lnTo>
                  <a:lnTo>
                    <a:pt x="168" y="258"/>
                  </a:lnTo>
                  <a:lnTo>
                    <a:pt x="162" y="258"/>
                  </a:lnTo>
                  <a:lnTo>
                    <a:pt x="168" y="252"/>
                  </a:lnTo>
                  <a:lnTo>
                    <a:pt x="162" y="252"/>
                  </a:lnTo>
                  <a:lnTo>
                    <a:pt x="168" y="246"/>
                  </a:lnTo>
                  <a:lnTo>
                    <a:pt x="162" y="234"/>
                  </a:lnTo>
                  <a:lnTo>
                    <a:pt x="162" y="228"/>
                  </a:lnTo>
                  <a:lnTo>
                    <a:pt x="162" y="222"/>
                  </a:lnTo>
                  <a:lnTo>
                    <a:pt x="168" y="216"/>
                  </a:lnTo>
                  <a:lnTo>
                    <a:pt x="162" y="210"/>
                  </a:lnTo>
                  <a:lnTo>
                    <a:pt x="162" y="204"/>
                  </a:lnTo>
                  <a:lnTo>
                    <a:pt x="156" y="204"/>
                  </a:lnTo>
                  <a:lnTo>
                    <a:pt x="150" y="204"/>
                  </a:lnTo>
                  <a:lnTo>
                    <a:pt x="150" y="198"/>
                  </a:lnTo>
                  <a:lnTo>
                    <a:pt x="144" y="198"/>
                  </a:lnTo>
                  <a:lnTo>
                    <a:pt x="138" y="192"/>
                  </a:lnTo>
                  <a:lnTo>
                    <a:pt x="138" y="198"/>
                  </a:lnTo>
                  <a:lnTo>
                    <a:pt x="138" y="192"/>
                  </a:lnTo>
                  <a:lnTo>
                    <a:pt x="138" y="186"/>
                  </a:lnTo>
                  <a:lnTo>
                    <a:pt x="138" y="180"/>
                  </a:lnTo>
                  <a:lnTo>
                    <a:pt x="138" y="174"/>
                  </a:lnTo>
                  <a:lnTo>
                    <a:pt x="138" y="168"/>
                  </a:lnTo>
                  <a:lnTo>
                    <a:pt x="138" y="162"/>
                  </a:lnTo>
                  <a:lnTo>
                    <a:pt x="144" y="162"/>
                  </a:lnTo>
                  <a:lnTo>
                    <a:pt x="144" y="156"/>
                  </a:lnTo>
                  <a:lnTo>
                    <a:pt x="150" y="156"/>
                  </a:lnTo>
                  <a:lnTo>
                    <a:pt x="156" y="156"/>
                  </a:lnTo>
                  <a:lnTo>
                    <a:pt x="162" y="150"/>
                  </a:lnTo>
                  <a:lnTo>
                    <a:pt x="162" y="144"/>
                  </a:lnTo>
                  <a:lnTo>
                    <a:pt x="168" y="144"/>
                  </a:lnTo>
                  <a:lnTo>
                    <a:pt x="162" y="138"/>
                  </a:lnTo>
                  <a:lnTo>
                    <a:pt x="168" y="138"/>
                  </a:lnTo>
                  <a:lnTo>
                    <a:pt x="162" y="138"/>
                  </a:lnTo>
                  <a:lnTo>
                    <a:pt x="162" y="132"/>
                  </a:lnTo>
                  <a:lnTo>
                    <a:pt x="156" y="126"/>
                  </a:lnTo>
                  <a:lnTo>
                    <a:pt x="156" y="120"/>
                  </a:lnTo>
                  <a:lnTo>
                    <a:pt x="156" y="114"/>
                  </a:lnTo>
                  <a:lnTo>
                    <a:pt x="150" y="114"/>
                  </a:lnTo>
                  <a:lnTo>
                    <a:pt x="144" y="114"/>
                  </a:lnTo>
                  <a:lnTo>
                    <a:pt x="138" y="114"/>
                  </a:lnTo>
                  <a:lnTo>
                    <a:pt x="132" y="114"/>
                  </a:lnTo>
                  <a:lnTo>
                    <a:pt x="126" y="114"/>
                  </a:lnTo>
                  <a:lnTo>
                    <a:pt x="120" y="114"/>
                  </a:lnTo>
                  <a:lnTo>
                    <a:pt x="120" y="120"/>
                  </a:lnTo>
                  <a:lnTo>
                    <a:pt x="114" y="120"/>
                  </a:lnTo>
                  <a:lnTo>
                    <a:pt x="120" y="120"/>
                  </a:lnTo>
                  <a:lnTo>
                    <a:pt x="114" y="120"/>
                  </a:lnTo>
                  <a:lnTo>
                    <a:pt x="108" y="120"/>
                  </a:lnTo>
                  <a:lnTo>
                    <a:pt x="102" y="120"/>
                  </a:lnTo>
                  <a:lnTo>
                    <a:pt x="102" y="114"/>
                  </a:lnTo>
                  <a:lnTo>
                    <a:pt x="102" y="108"/>
                  </a:lnTo>
                  <a:lnTo>
                    <a:pt x="96" y="108"/>
                  </a:lnTo>
                  <a:lnTo>
                    <a:pt x="96" y="102"/>
                  </a:lnTo>
                  <a:lnTo>
                    <a:pt x="96" y="96"/>
                  </a:lnTo>
                  <a:lnTo>
                    <a:pt x="102" y="96"/>
                  </a:lnTo>
                  <a:lnTo>
                    <a:pt x="102" y="90"/>
                  </a:lnTo>
                  <a:lnTo>
                    <a:pt x="102" y="84"/>
                  </a:lnTo>
                  <a:lnTo>
                    <a:pt x="108" y="84"/>
                  </a:lnTo>
                  <a:lnTo>
                    <a:pt x="108" y="78"/>
                  </a:lnTo>
                  <a:lnTo>
                    <a:pt x="156" y="78"/>
                  </a:lnTo>
                  <a:lnTo>
                    <a:pt x="156" y="72"/>
                  </a:lnTo>
                  <a:lnTo>
                    <a:pt x="162" y="72"/>
                  </a:lnTo>
                  <a:lnTo>
                    <a:pt x="162" y="78"/>
                  </a:lnTo>
                  <a:lnTo>
                    <a:pt x="168" y="72"/>
                  </a:lnTo>
                  <a:lnTo>
                    <a:pt x="174" y="72"/>
                  </a:lnTo>
                  <a:lnTo>
                    <a:pt x="174" y="78"/>
                  </a:lnTo>
                  <a:lnTo>
                    <a:pt x="180" y="78"/>
                  </a:lnTo>
                  <a:lnTo>
                    <a:pt x="180" y="84"/>
                  </a:lnTo>
                  <a:lnTo>
                    <a:pt x="180" y="78"/>
                  </a:lnTo>
                  <a:lnTo>
                    <a:pt x="186" y="78"/>
                  </a:lnTo>
                  <a:lnTo>
                    <a:pt x="186" y="84"/>
                  </a:lnTo>
                  <a:lnTo>
                    <a:pt x="192" y="84"/>
                  </a:lnTo>
                  <a:lnTo>
                    <a:pt x="198" y="84"/>
                  </a:lnTo>
                  <a:lnTo>
                    <a:pt x="204" y="84"/>
                  </a:lnTo>
                  <a:lnTo>
                    <a:pt x="204" y="90"/>
                  </a:lnTo>
                  <a:lnTo>
                    <a:pt x="210" y="84"/>
                  </a:lnTo>
                  <a:lnTo>
                    <a:pt x="210" y="90"/>
                  </a:lnTo>
                  <a:lnTo>
                    <a:pt x="210" y="84"/>
                  </a:lnTo>
                  <a:lnTo>
                    <a:pt x="216" y="84"/>
                  </a:lnTo>
                  <a:lnTo>
                    <a:pt x="222" y="84"/>
                  </a:lnTo>
                  <a:lnTo>
                    <a:pt x="222" y="90"/>
                  </a:lnTo>
                  <a:lnTo>
                    <a:pt x="228" y="90"/>
                  </a:lnTo>
                  <a:lnTo>
                    <a:pt x="234" y="90"/>
                  </a:lnTo>
                  <a:lnTo>
                    <a:pt x="234" y="96"/>
                  </a:lnTo>
                  <a:lnTo>
                    <a:pt x="240" y="96"/>
                  </a:lnTo>
                  <a:lnTo>
                    <a:pt x="240" y="102"/>
                  </a:lnTo>
                  <a:lnTo>
                    <a:pt x="246" y="102"/>
                  </a:lnTo>
                  <a:lnTo>
                    <a:pt x="246" y="96"/>
                  </a:lnTo>
                  <a:lnTo>
                    <a:pt x="246" y="90"/>
                  </a:lnTo>
                  <a:lnTo>
                    <a:pt x="246" y="84"/>
                  </a:lnTo>
                  <a:lnTo>
                    <a:pt x="246" y="78"/>
                  </a:lnTo>
                  <a:lnTo>
                    <a:pt x="246" y="72"/>
                  </a:lnTo>
                  <a:lnTo>
                    <a:pt x="246" y="78"/>
                  </a:lnTo>
                  <a:lnTo>
                    <a:pt x="246" y="72"/>
                  </a:lnTo>
                  <a:lnTo>
                    <a:pt x="252" y="72"/>
                  </a:lnTo>
                  <a:lnTo>
                    <a:pt x="264" y="42"/>
                  </a:lnTo>
                  <a:lnTo>
                    <a:pt x="264" y="36"/>
                  </a:lnTo>
                  <a:lnTo>
                    <a:pt x="270" y="30"/>
                  </a:lnTo>
                  <a:lnTo>
                    <a:pt x="264" y="30"/>
                  </a:lnTo>
                  <a:lnTo>
                    <a:pt x="264" y="24"/>
                  </a:lnTo>
                  <a:lnTo>
                    <a:pt x="270" y="24"/>
                  </a:lnTo>
                  <a:lnTo>
                    <a:pt x="270" y="18"/>
                  </a:lnTo>
                  <a:lnTo>
                    <a:pt x="270" y="12"/>
                  </a:lnTo>
                  <a:lnTo>
                    <a:pt x="276" y="6"/>
                  </a:lnTo>
                  <a:lnTo>
                    <a:pt x="282" y="6"/>
                  </a:lnTo>
                  <a:lnTo>
                    <a:pt x="288" y="6"/>
                  </a:lnTo>
                  <a:lnTo>
                    <a:pt x="294" y="6"/>
                  </a:lnTo>
                  <a:lnTo>
                    <a:pt x="300" y="6"/>
                  </a:lnTo>
                  <a:lnTo>
                    <a:pt x="306" y="6"/>
                  </a:lnTo>
                  <a:lnTo>
                    <a:pt x="312" y="0"/>
                  </a:lnTo>
                  <a:lnTo>
                    <a:pt x="318" y="0"/>
                  </a:lnTo>
                  <a:lnTo>
                    <a:pt x="324" y="0"/>
                  </a:lnTo>
                  <a:lnTo>
                    <a:pt x="330" y="0"/>
                  </a:lnTo>
                  <a:lnTo>
                    <a:pt x="330" y="6"/>
                  </a:lnTo>
                  <a:lnTo>
                    <a:pt x="336" y="6"/>
                  </a:lnTo>
                  <a:lnTo>
                    <a:pt x="342" y="6"/>
                  </a:lnTo>
                  <a:lnTo>
                    <a:pt x="348" y="6"/>
                  </a:lnTo>
                  <a:lnTo>
                    <a:pt x="348" y="12"/>
                  </a:lnTo>
                  <a:lnTo>
                    <a:pt x="354" y="12"/>
                  </a:lnTo>
                  <a:lnTo>
                    <a:pt x="354" y="6"/>
                  </a:lnTo>
                  <a:lnTo>
                    <a:pt x="360" y="6"/>
                  </a:lnTo>
                  <a:lnTo>
                    <a:pt x="366" y="0"/>
                  </a:lnTo>
                  <a:lnTo>
                    <a:pt x="366" y="6"/>
                  </a:lnTo>
                  <a:lnTo>
                    <a:pt x="372" y="12"/>
                  </a:lnTo>
                  <a:lnTo>
                    <a:pt x="372" y="18"/>
                  </a:lnTo>
                  <a:lnTo>
                    <a:pt x="372" y="24"/>
                  </a:lnTo>
                  <a:lnTo>
                    <a:pt x="372" y="30"/>
                  </a:lnTo>
                  <a:lnTo>
                    <a:pt x="366" y="30"/>
                  </a:lnTo>
                  <a:lnTo>
                    <a:pt x="366" y="36"/>
                  </a:lnTo>
                  <a:lnTo>
                    <a:pt x="360" y="36"/>
                  </a:lnTo>
                  <a:lnTo>
                    <a:pt x="360" y="42"/>
                  </a:lnTo>
                  <a:lnTo>
                    <a:pt x="360" y="48"/>
                  </a:lnTo>
                  <a:lnTo>
                    <a:pt x="354" y="54"/>
                  </a:lnTo>
                  <a:lnTo>
                    <a:pt x="354" y="60"/>
                  </a:lnTo>
                  <a:lnTo>
                    <a:pt x="348" y="66"/>
                  </a:lnTo>
                  <a:lnTo>
                    <a:pt x="348" y="72"/>
                  </a:lnTo>
                  <a:lnTo>
                    <a:pt x="342" y="72"/>
                  </a:lnTo>
                  <a:lnTo>
                    <a:pt x="342" y="78"/>
                  </a:lnTo>
                  <a:lnTo>
                    <a:pt x="342" y="84"/>
                  </a:lnTo>
                  <a:lnTo>
                    <a:pt x="342" y="90"/>
                  </a:lnTo>
                  <a:lnTo>
                    <a:pt x="342" y="96"/>
                  </a:lnTo>
                  <a:lnTo>
                    <a:pt x="342" y="102"/>
                  </a:lnTo>
                  <a:lnTo>
                    <a:pt x="342" y="108"/>
                  </a:lnTo>
                  <a:lnTo>
                    <a:pt x="342" y="114"/>
                  </a:lnTo>
                  <a:lnTo>
                    <a:pt x="336" y="114"/>
                  </a:lnTo>
                  <a:lnTo>
                    <a:pt x="336" y="120"/>
                  </a:lnTo>
                  <a:lnTo>
                    <a:pt x="336" y="126"/>
                  </a:lnTo>
                  <a:lnTo>
                    <a:pt x="336" y="132"/>
                  </a:lnTo>
                  <a:lnTo>
                    <a:pt x="330" y="132"/>
                  </a:lnTo>
                  <a:lnTo>
                    <a:pt x="330" y="138"/>
                  </a:lnTo>
                  <a:lnTo>
                    <a:pt x="336" y="144"/>
                  </a:lnTo>
                  <a:lnTo>
                    <a:pt x="336" y="150"/>
                  </a:lnTo>
                  <a:lnTo>
                    <a:pt x="336" y="156"/>
                  </a:lnTo>
                  <a:lnTo>
                    <a:pt x="336" y="162"/>
                  </a:lnTo>
                  <a:lnTo>
                    <a:pt x="336" y="168"/>
                  </a:lnTo>
                  <a:lnTo>
                    <a:pt x="330" y="168"/>
                  </a:lnTo>
                  <a:lnTo>
                    <a:pt x="330" y="174"/>
                  </a:lnTo>
                  <a:lnTo>
                    <a:pt x="330" y="180"/>
                  </a:lnTo>
                  <a:lnTo>
                    <a:pt x="330" y="186"/>
                  </a:lnTo>
                  <a:lnTo>
                    <a:pt x="324" y="186"/>
                  </a:lnTo>
                  <a:lnTo>
                    <a:pt x="324" y="192"/>
                  </a:lnTo>
                  <a:lnTo>
                    <a:pt x="324" y="198"/>
                  </a:lnTo>
                  <a:lnTo>
                    <a:pt x="330" y="204"/>
                  </a:lnTo>
                  <a:lnTo>
                    <a:pt x="324" y="210"/>
                  </a:lnTo>
                  <a:lnTo>
                    <a:pt x="324" y="216"/>
                  </a:lnTo>
                  <a:lnTo>
                    <a:pt x="318" y="216"/>
                  </a:lnTo>
                  <a:lnTo>
                    <a:pt x="318" y="222"/>
                  </a:lnTo>
                  <a:lnTo>
                    <a:pt x="312" y="228"/>
                  </a:lnTo>
                  <a:lnTo>
                    <a:pt x="306" y="234"/>
                  </a:lnTo>
                  <a:lnTo>
                    <a:pt x="300" y="234"/>
                  </a:lnTo>
                  <a:lnTo>
                    <a:pt x="294" y="234"/>
                  </a:lnTo>
                  <a:lnTo>
                    <a:pt x="294" y="240"/>
                  </a:lnTo>
                  <a:lnTo>
                    <a:pt x="288" y="240"/>
                  </a:lnTo>
                  <a:lnTo>
                    <a:pt x="288" y="246"/>
                  </a:lnTo>
                  <a:lnTo>
                    <a:pt x="282" y="246"/>
                  </a:lnTo>
                  <a:lnTo>
                    <a:pt x="282" y="252"/>
                  </a:lnTo>
                  <a:lnTo>
                    <a:pt x="276" y="252"/>
                  </a:lnTo>
                  <a:lnTo>
                    <a:pt x="270" y="270"/>
                  </a:lnTo>
                  <a:lnTo>
                    <a:pt x="270" y="276"/>
                  </a:lnTo>
                  <a:lnTo>
                    <a:pt x="264" y="282"/>
                  </a:lnTo>
                  <a:lnTo>
                    <a:pt x="258" y="282"/>
                  </a:lnTo>
                  <a:lnTo>
                    <a:pt x="258" y="288"/>
                  </a:lnTo>
                  <a:lnTo>
                    <a:pt x="252" y="288"/>
                  </a:lnTo>
                  <a:lnTo>
                    <a:pt x="252" y="294"/>
                  </a:lnTo>
                  <a:lnTo>
                    <a:pt x="252" y="300"/>
                  </a:lnTo>
                  <a:lnTo>
                    <a:pt x="252" y="306"/>
                  </a:lnTo>
                  <a:lnTo>
                    <a:pt x="252" y="312"/>
                  </a:lnTo>
                  <a:lnTo>
                    <a:pt x="252" y="318"/>
                  </a:lnTo>
                  <a:lnTo>
                    <a:pt x="252" y="324"/>
                  </a:lnTo>
                  <a:lnTo>
                    <a:pt x="252" y="330"/>
                  </a:lnTo>
                  <a:lnTo>
                    <a:pt x="252" y="336"/>
                  </a:lnTo>
                  <a:lnTo>
                    <a:pt x="252" y="342"/>
                  </a:lnTo>
                  <a:lnTo>
                    <a:pt x="252" y="348"/>
                  </a:lnTo>
                  <a:lnTo>
                    <a:pt x="252" y="354"/>
                  </a:lnTo>
                  <a:lnTo>
                    <a:pt x="246" y="354"/>
                  </a:lnTo>
                  <a:lnTo>
                    <a:pt x="246" y="360"/>
                  </a:lnTo>
                  <a:lnTo>
                    <a:pt x="240" y="372"/>
                  </a:lnTo>
                  <a:lnTo>
                    <a:pt x="240" y="378"/>
                  </a:lnTo>
                  <a:lnTo>
                    <a:pt x="234" y="378"/>
                  </a:lnTo>
                  <a:lnTo>
                    <a:pt x="228" y="384"/>
                  </a:lnTo>
                  <a:lnTo>
                    <a:pt x="222" y="384"/>
                  </a:lnTo>
                  <a:lnTo>
                    <a:pt x="216" y="384"/>
                  </a:lnTo>
                  <a:lnTo>
                    <a:pt x="216" y="390"/>
                  </a:lnTo>
                  <a:lnTo>
                    <a:pt x="216" y="396"/>
                  </a:lnTo>
                  <a:lnTo>
                    <a:pt x="210" y="396"/>
                  </a:lnTo>
                  <a:lnTo>
                    <a:pt x="204" y="396"/>
                  </a:lnTo>
                  <a:lnTo>
                    <a:pt x="198" y="402"/>
                  </a:lnTo>
                  <a:lnTo>
                    <a:pt x="198" y="408"/>
                  </a:lnTo>
                  <a:lnTo>
                    <a:pt x="192" y="408"/>
                  </a:lnTo>
                  <a:lnTo>
                    <a:pt x="192" y="414"/>
                  </a:lnTo>
                  <a:lnTo>
                    <a:pt x="186" y="414"/>
                  </a:lnTo>
                  <a:lnTo>
                    <a:pt x="186" y="420"/>
                  </a:lnTo>
                  <a:lnTo>
                    <a:pt x="186" y="426"/>
                  </a:lnTo>
                  <a:lnTo>
                    <a:pt x="180" y="426"/>
                  </a:lnTo>
                  <a:lnTo>
                    <a:pt x="174" y="426"/>
                  </a:lnTo>
                  <a:lnTo>
                    <a:pt x="168" y="426"/>
                  </a:lnTo>
                  <a:lnTo>
                    <a:pt x="162" y="426"/>
                  </a:lnTo>
                  <a:lnTo>
                    <a:pt x="162" y="420"/>
                  </a:lnTo>
                  <a:lnTo>
                    <a:pt x="162" y="414"/>
                  </a:lnTo>
                  <a:lnTo>
                    <a:pt x="156" y="414"/>
                  </a:lnTo>
                  <a:lnTo>
                    <a:pt x="156" y="408"/>
                  </a:lnTo>
                  <a:lnTo>
                    <a:pt x="162" y="408"/>
                  </a:lnTo>
                  <a:lnTo>
                    <a:pt x="162" y="402"/>
                  </a:lnTo>
                  <a:lnTo>
                    <a:pt x="168" y="402"/>
                  </a:lnTo>
                  <a:lnTo>
                    <a:pt x="162" y="402"/>
                  </a:lnTo>
                  <a:lnTo>
                    <a:pt x="162" y="396"/>
                  </a:lnTo>
                  <a:lnTo>
                    <a:pt x="156" y="396"/>
                  </a:lnTo>
                  <a:lnTo>
                    <a:pt x="156" y="402"/>
                  </a:lnTo>
                  <a:lnTo>
                    <a:pt x="150" y="402"/>
                  </a:lnTo>
                  <a:lnTo>
                    <a:pt x="144" y="402"/>
                  </a:lnTo>
                  <a:lnTo>
                    <a:pt x="144" y="408"/>
                  </a:lnTo>
                  <a:lnTo>
                    <a:pt x="138" y="408"/>
                  </a:lnTo>
                  <a:lnTo>
                    <a:pt x="132" y="408"/>
                  </a:lnTo>
                  <a:lnTo>
                    <a:pt x="132" y="402"/>
                  </a:lnTo>
                  <a:lnTo>
                    <a:pt x="126" y="402"/>
                  </a:lnTo>
                  <a:lnTo>
                    <a:pt x="126" y="408"/>
                  </a:lnTo>
                  <a:lnTo>
                    <a:pt x="126" y="414"/>
                  </a:lnTo>
                  <a:lnTo>
                    <a:pt x="126" y="420"/>
                  </a:lnTo>
                  <a:lnTo>
                    <a:pt x="120" y="420"/>
                  </a:lnTo>
                  <a:lnTo>
                    <a:pt x="114" y="426"/>
                  </a:lnTo>
                  <a:lnTo>
                    <a:pt x="108" y="426"/>
                  </a:lnTo>
                  <a:lnTo>
                    <a:pt x="108" y="420"/>
                  </a:lnTo>
                  <a:lnTo>
                    <a:pt x="102" y="420"/>
                  </a:lnTo>
                  <a:lnTo>
                    <a:pt x="102" y="414"/>
                  </a:lnTo>
                  <a:lnTo>
                    <a:pt x="96" y="414"/>
                  </a:lnTo>
                  <a:lnTo>
                    <a:pt x="90" y="414"/>
                  </a:lnTo>
                  <a:lnTo>
                    <a:pt x="90" y="408"/>
                  </a:lnTo>
                  <a:lnTo>
                    <a:pt x="84" y="408"/>
                  </a:lnTo>
                  <a:lnTo>
                    <a:pt x="84" y="402"/>
                  </a:lnTo>
                  <a:lnTo>
                    <a:pt x="78" y="402"/>
                  </a:lnTo>
                  <a:lnTo>
                    <a:pt x="78" y="408"/>
                  </a:lnTo>
                  <a:lnTo>
                    <a:pt x="72" y="408"/>
                  </a:lnTo>
                  <a:lnTo>
                    <a:pt x="66" y="414"/>
                  </a:lnTo>
                  <a:lnTo>
                    <a:pt x="60" y="414"/>
                  </a:lnTo>
                  <a:lnTo>
                    <a:pt x="60" y="420"/>
                  </a:lnTo>
                  <a:lnTo>
                    <a:pt x="54" y="420"/>
                  </a:lnTo>
                  <a:lnTo>
                    <a:pt x="48" y="426"/>
                  </a:lnTo>
                  <a:lnTo>
                    <a:pt x="42" y="432"/>
                  </a:lnTo>
                  <a:lnTo>
                    <a:pt x="36" y="426"/>
                  </a:lnTo>
                  <a:lnTo>
                    <a:pt x="36" y="420"/>
                  </a:lnTo>
                  <a:lnTo>
                    <a:pt x="30" y="420"/>
                  </a:lnTo>
                  <a:lnTo>
                    <a:pt x="36" y="420"/>
                  </a:lnTo>
                  <a:lnTo>
                    <a:pt x="30" y="414"/>
                  </a:lnTo>
                  <a:lnTo>
                    <a:pt x="30" y="408"/>
                  </a:lnTo>
                  <a:lnTo>
                    <a:pt x="24" y="408"/>
                  </a:lnTo>
                  <a:lnTo>
                    <a:pt x="30" y="408"/>
                  </a:lnTo>
                  <a:lnTo>
                    <a:pt x="24" y="402"/>
                  </a:lnTo>
                  <a:lnTo>
                    <a:pt x="18" y="396"/>
                  </a:lnTo>
                  <a:lnTo>
                    <a:pt x="12" y="396"/>
                  </a:lnTo>
                  <a:lnTo>
                    <a:pt x="12" y="390"/>
                  </a:lnTo>
                  <a:lnTo>
                    <a:pt x="6" y="384"/>
                  </a:lnTo>
                  <a:lnTo>
                    <a:pt x="0" y="384"/>
                  </a:lnTo>
                  <a:close/>
                </a:path>
              </a:pathLst>
            </a:custGeom>
            <a:solidFill>
              <a:srgbClr val="87CF27">
                <a:alpha val="69000"/>
              </a:srgbClr>
            </a:solidFill>
            <a:ln w="9525">
              <a:solidFill>
                <a:srgbClr val="808080"/>
              </a:solidFill>
              <a:prstDash val="solid"/>
              <a:round/>
              <a:headEnd/>
              <a:tailEnd/>
            </a:ln>
          </p:spPr>
          <p:txBody>
            <a:bodyPr/>
            <a:lstStyle/>
            <a:p>
              <a:endParaRPr lang="en-US" sz="2400" dirty="0"/>
            </a:p>
          </p:txBody>
        </p:sp>
        <p:sp>
          <p:nvSpPr>
            <p:cNvPr id="154" name="Freeform 96"/>
            <p:cNvSpPr>
              <a:spLocks noChangeAspect="1"/>
            </p:cNvSpPr>
            <p:nvPr>
              <p:custDataLst>
                <p:tags r:id="rId25"/>
              </p:custDataLst>
            </p:nvPr>
          </p:nvSpPr>
          <p:spPr bwMode="auto">
            <a:xfrm>
              <a:off x="4253561" y="2395030"/>
              <a:ext cx="53811" cy="42829"/>
            </a:xfrm>
            <a:custGeom>
              <a:avLst/>
              <a:gdLst/>
              <a:ahLst/>
              <a:cxnLst>
                <a:cxn ang="0">
                  <a:pos x="24" y="0"/>
                </a:cxn>
                <a:cxn ang="0">
                  <a:pos x="24" y="6"/>
                </a:cxn>
                <a:cxn ang="0">
                  <a:pos x="30" y="6"/>
                </a:cxn>
                <a:cxn ang="0">
                  <a:pos x="30" y="12"/>
                </a:cxn>
                <a:cxn ang="0">
                  <a:pos x="36" y="12"/>
                </a:cxn>
                <a:cxn ang="0">
                  <a:pos x="36" y="6"/>
                </a:cxn>
                <a:cxn ang="0">
                  <a:pos x="36" y="12"/>
                </a:cxn>
                <a:cxn ang="0">
                  <a:pos x="42" y="12"/>
                </a:cxn>
                <a:cxn ang="0">
                  <a:pos x="90" y="12"/>
                </a:cxn>
                <a:cxn ang="0">
                  <a:pos x="90" y="6"/>
                </a:cxn>
                <a:cxn ang="0">
                  <a:pos x="96" y="12"/>
                </a:cxn>
                <a:cxn ang="0">
                  <a:pos x="96" y="66"/>
                </a:cxn>
                <a:cxn ang="0">
                  <a:pos x="90" y="66"/>
                </a:cxn>
                <a:cxn ang="0">
                  <a:pos x="84" y="66"/>
                </a:cxn>
                <a:cxn ang="0">
                  <a:pos x="30" y="66"/>
                </a:cxn>
                <a:cxn ang="0">
                  <a:pos x="30" y="72"/>
                </a:cxn>
                <a:cxn ang="0">
                  <a:pos x="24" y="66"/>
                </a:cxn>
                <a:cxn ang="0">
                  <a:pos x="18" y="66"/>
                </a:cxn>
                <a:cxn ang="0">
                  <a:pos x="12" y="66"/>
                </a:cxn>
                <a:cxn ang="0">
                  <a:pos x="12" y="60"/>
                </a:cxn>
                <a:cxn ang="0">
                  <a:pos x="6" y="60"/>
                </a:cxn>
                <a:cxn ang="0">
                  <a:pos x="0" y="60"/>
                </a:cxn>
                <a:cxn ang="0">
                  <a:pos x="0" y="54"/>
                </a:cxn>
                <a:cxn ang="0">
                  <a:pos x="6" y="54"/>
                </a:cxn>
                <a:cxn ang="0">
                  <a:pos x="6" y="48"/>
                </a:cxn>
                <a:cxn ang="0">
                  <a:pos x="12" y="42"/>
                </a:cxn>
                <a:cxn ang="0">
                  <a:pos x="12" y="48"/>
                </a:cxn>
                <a:cxn ang="0">
                  <a:pos x="12" y="42"/>
                </a:cxn>
                <a:cxn ang="0">
                  <a:pos x="12" y="36"/>
                </a:cxn>
                <a:cxn ang="0">
                  <a:pos x="18" y="30"/>
                </a:cxn>
                <a:cxn ang="0">
                  <a:pos x="18" y="24"/>
                </a:cxn>
                <a:cxn ang="0">
                  <a:pos x="24" y="24"/>
                </a:cxn>
                <a:cxn ang="0">
                  <a:pos x="18" y="12"/>
                </a:cxn>
                <a:cxn ang="0">
                  <a:pos x="24" y="12"/>
                </a:cxn>
                <a:cxn ang="0">
                  <a:pos x="24" y="6"/>
                </a:cxn>
                <a:cxn ang="0">
                  <a:pos x="24" y="0"/>
                </a:cxn>
              </a:cxnLst>
              <a:rect l="0" t="0" r="r" b="b"/>
              <a:pathLst>
                <a:path w="96" h="72">
                  <a:moveTo>
                    <a:pt x="24" y="0"/>
                  </a:moveTo>
                  <a:lnTo>
                    <a:pt x="24" y="6"/>
                  </a:lnTo>
                  <a:lnTo>
                    <a:pt x="30" y="6"/>
                  </a:lnTo>
                  <a:lnTo>
                    <a:pt x="30" y="12"/>
                  </a:lnTo>
                  <a:lnTo>
                    <a:pt x="36" y="12"/>
                  </a:lnTo>
                  <a:lnTo>
                    <a:pt x="36" y="6"/>
                  </a:lnTo>
                  <a:lnTo>
                    <a:pt x="36" y="12"/>
                  </a:lnTo>
                  <a:lnTo>
                    <a:pt x="42" y="12"/>
                  </a:lnTo>
                  <a:lnTo>
                    <a:pt x="90" y="12"/>
                  </a:lnTo>
                  <a:lnTo>
                    <a:pt x="90" y="6"/>
                  </a:lnTo>
                  <a:lnTo>
                    <a:pt x="96" y="12"/>
                  </a:lnTo>
                  <a:lnTo>
                    <a:pt x="96" y="66"/>
                  </a:lnTo>
                  <a:lnTo>
                    <a:pt x="90" y="66"/>
                  </a:lnTo>
                  <a:lnTo>
                    <a:pt x="84" y="66"/>
                  </a:lnTo>
                  <a:lnTo>
                    <a:pt x="30" y="66"/>
                  </a:lnTo>
                  <a:lnTo>
                    <a:pt x="30" y="72"/>
                  </a:lnTo>
                  <a:lnTo>
                    <a:pt x="24" y="66"/>
                  </a:lnTo>
                  <a:lnTo>
                    <a:pt x="18" y="66"/>
                  </a:lnTo>
                  <a:lnTo>
                    <a:pt x="12" y="66"/>
                  </a:lnTo>
                  <a:lnTo>
                    <a:pt x="12" y="60"/>
                  </a:lnTo>
                  <a:lnTo>
                    <a:pt x="6" y="60"/>
                  </a:lnTo>
                  <a:lnTo>
                    <a:pt x="0" y="60"/>
                  </a:lnTo>
                  <a:lnTo>
                    <a:pt x="0" y="54"/>
                  </a:lnTo>
                  <a:lnTo>
                    <a:pt x="6" y="54"/>
                  </a:lnTo>
                  <a:lnTo>
                    <a:pt x="6" y="48"/>
                  </a:lnTo>
                  <a:lnTo>
                    <a:pt x="12" y="42"/>
                  </a:lnTo>
                  <a:lnTo>
                    <a:pt x="12" y="48"/>
                  </a:lnTo>
                  <a:lnTo>
                    <a:pt x="12" y="42"/>
                  </a:lnTo>
                  <a:lnTo>
                    <a:pt x="12" y="36"/>
                  </a:lnTo>
                  <a:lnTo>
                    <a:pt x="18" y="30"/>
                  </a:lnTo>
                  <a:lnTo>
                    <a:pt x="18" y="24"/>
                  </a:lnTo>
                  <a:lnTo>
                    <a:pt x="24" y="24"/>
                  </a:lnTo>
                  <a:lnTo>
                    <a:pt x="18" y="12"/>
                  </a:lnTo>
                  <a:lnTo>
                    <a:pt x="24" y="12"/>
                  </a:lnTo>
                  <a:lnTo>
                    <a:pt x="24" y="6"/>
                  </a:lnTo>
                  <a:lnTo>
                    <a:pt x="24" y="0"/>
                  </a:lnTo>
                  <a:close/>
                </a:path>
              </a:pathLst>
            </a:custGeom>
            <a:solidFill>
              <a:srgbClr val="87CF27">
                <a:alpha val="66000"/>
              </a:srgbClr>
            </a:solidFill>
            <a:ln w="9525">
              <a:solidFill>
                <a:srgbClr val="808080"/>
              </a:solidFill>
              <a:prstDash val="solid"/>
              <a:round/>
              <a:headEnd/>
              <a:tailEnd/>
            </a:ln>
          </p:spPr>
          <p:txBody>
            <a:bodyPr/>
            <a:lstStyle/>
            <a:p>
              <a:endParaRPr lang="en-US" sz="2400" dirty="0"/>
            </a:p>
          </p:txBody>
        </p:sp>
        <p:sp>
          <p:nvSpPr>
            <p:cNvPr id="155" name="Freeform 97"/>
            <p:cNvSpPr>
              <a:spLocks noChangeAspect="1"/>
            </p:cNvSpPr>
            <p:nvPr>
              <p:custDataLst>
                <p:tags r:id="rId26"/>
              </p:custDataLst>
            </p:nvPr>
          </p:nvSpPr>
          <p:spPr bwMode="auto">
            <a:xfrm>
              <a:off x="4596160" y="1812907"/>
              <a:ext cx="464572" cy="555028"/>
            </a:xfrm>
            <a:custGeom>
              <a:avLst/>
              <a:gdLst/>
              <a:ahLst/>
              <a:cxnLst>
                <a:cxn ang="0">
                  <a:pos x="480" y="54"/>
                </a:cxn>
                <a:cxn ang="0">
                  <a:pos x="690" y="0"/>
                </a:cxn>
                <a:cxn ang="0">
                  <a:pos x="696" y="18"/>
                </a:cxn>
                <a:cxn ang="0">
                  <a:pos x="738" y="48"/>
                </a:cxn>
                <a:cxn ang="0">
                  <a:pos x="750" y="84"/>
                </a:cxn>
                <a:cxn ang="0">
                  <a:pos x="768" y="102"/>
                </a:cxn>
                <a:cxn ang="0">
                  <a:pos x="762" y="132"/>
                </a:cxn>
                <a:cxn ang="0">
                  <a:pos x="768" y="156"/>
                </a:cxn>
                <a:cxn ang="0">
                  <a:pos x="774" y="192"/>
                </a:cxn>
                <a:cxn ang="0">
                  <a:pos x="780" y="222"/>
                </a:cxn>
                <a:cxn ang="0">
                  <a:pos x="810" y="234"/>
                </a:cxn>
                <a:cxn ang="0">
                  <a:pos x="822" y="246"/>
                </a:cxn>
                <a:cxn ang="0">
                  <a:pos x="810" y="276"/>
                </a:cxn>
                <a:cxn ang="0">
                  <a:pos x="780" y="294"/>
                </a:cxn>
                <a:cxn ang="0">
                  <a:pos x="750" y="324"/>
                </a:cxn>
                <a:cxn ang="0">
                  <a:pos x="744" y="360"/>
                </a:cxn>
                <a:cxn ang="0">
                  <a:pos x="732" y="414"/>
                </a:cxn>
                <a:cxn ang="0">
                  <a:pos x="726" y="468"/>
                </a:cxn>
                <a:cxn ang="0">
                  <a:pos x="714" y="516"/>
                </a:cxn>
                <a:cxn ang="0">
                  <a:pos x="672" y="552"/>
                </a:cxn>
                <a:cxn ang="0">
                  <a:pos x="654" y="606"/>
                </a:cxn>
                <a:cxn ang="0">
                  <a:pos x="624" y="618"/>
                </a:cxn>
                <a:cxn ang="0">
                  <a:pos x="618" y="660"/>
                </a:cxn>
                <a:cxn ang="0">
                  <a:pos x="600" y="726"/>
                </a:cxn>
                <a:cxn ang="0">
                  <a:pos x="564" y="732"/>
                </a:cxn>
                <a:cxn ang="0">
                  <a:pos x="558" y="762"/>
                </a:cxn>
                <a:cxn ang="0">
                  <a:pos x="594" y="768"/>
                </a:cxn>
                <a:cxn ang="0">
                  <a:pos x="618" y="798"/>
                </a:cxn>
                <a:cxn ang="0">
                  <a:pos x="642" y="816"/>
                </a:cxn>
                <a:cxn ang="0">
                  <a:pos x="654" y="852"/>
                </a:cxn>
                <a:cxn ang="0">
                  <a:pos x="696" y="888"/>
                </a:cxn>
                <a:cxn ang="0">
                  <a:pos x="678" y="918"/>
                </a:cxn>
                <a:cxn ang="0">
                  <a:pos x="636" y="912"/>
                </a:cxn>
                <a:cxn ang="0">
                  <a:pos x="552" y="960"/>
                </a:cxn>
                <a:cxn ang="0">
                  <a:pos x="492" y="966"/>
                </a:cxn>
                <a:cxn ang="0">
                  <a:pos x="450" y="972"/>
                </a:cxn>
                <a:cxn ang="0">
                  <a:pos x="432" y="954"/>
                </a:cxn>
                <a:cxn ang="0">
                  <a:pos x="402" y="924"/>
                </a:cxn>
                <a:cxn ang="0">
                  <a:pos x="366" y="936"/>
                </a:cxn>
                <a:cxn ang="0">
                  <a:pos x="348" y="930"/>
                </a:cxn>
                <a:cxn ang="0">
                  <a:pos x="312" y="930"/>
                </a:cxn>
                <a:cxn ang="0">
                  <a:pos x="294" y="912"/>
                </a:cxn>
                <a:cxn ang="0">
                  <a:pos x="270" y="870"/>
                </a:cxn>
                <a:cxn ang="0">
                  <a:pos x="234" y="846"/>
                </a:cxn>
                <a:cxn ang="0">
                  <a:pos x="216" y="810"/>
                </a:cxn>
                <a:cxn ang="0">
                  <a:pos x="186" y="792"/>
                </a:cxn>
                <a:cxn ang="0">
                  <a:pos x="168" y="756"/>
                </a:cxn>
                <a:cxn ang="0">
                  <a:pos x="132" y="738"/>
                </a:cxn>
                <a:cxn ang="0">
                  <a:pos x="114" y="720"/>
                </a:cxn>
                <a:cxn ang="0">
                  <a:pos x="84" y="702"/>
                </a:cxn>
                <a:cxn ang="0">
                  <a:pos x="96" y="660"/>
                </a:cxn>
                <a:cxn ang="0">
                  <a:pos x="60" y="600"/>
                </a:cxn>
                <a:cxn ang="0">
                  <a:pos x="36" y="546"/>
                </a:cxn>
                <a:cxn ang="0">
                  <a:pos x="12" y="522"/>
                </a:cxn>
                <a:cxn ang="0">
                  <a:pos x="18" y="492"/>
                </a:cxn>
                <a:cxn ang="0">
                  <a:pos x="30" y="450"/>
                </a:cxn>
                <a:cxn ang="0">
                  <a:pos x="36" y="420"/>
                </a:cxn>
                <a:cxn ang="0">
                  <a:pos x="60" y="396"/>
                </a:cxn>
                <a:cxn ang="0">
                  <a:pos x="72" y="372"/>
                </a:cxn>
                <a:cxn ang="0">
                  <a:pos x="108" y="180"/>
                </a:cxn>
              </a:cxnLst>
              <a:rect l="0" t="0" r="r" b="b"/>
              <a:pathLst>
                <a:path w="834" h="978">
                  <a:moveTo>
                    <a:pt x="108" y="180"/>
                  </a:moveTo>
                  <a:lnTo>
                    <a:pt x="108" y="156"/>
                  </a:lnTo>
                  <a:lnTo>
                    <a:pt x="162" y="156"/>
                  </a:lnTo>
                  <a:lnTo>
                    <a:pt x="162" y="54"/>
                  </a:lnTo>
                  <a:lnTo>
                    <a:pt x="168" y="54"/>
                  </a:lnTo>
                  <a:lnTo>
                    <a:pt x="234" y="54"/>
                  </a:lnTo>
                  <a:lnTo>
                    <a:pt x="474" y="54"/>
                  </a:lnTo>
                  <a:lnTo>
                    <a:pt x="474" y="48"/>
                  </a:lnTo>
                  <a:lnTo>
                    <a:pt x="480" y="48"/>
                  </a:lnTo>
                  <a:lnTo>
                    <a:pt x="480" y="54"/>
                  </a:lnTo>
                  <a:lnTo>
                    <a:pt x="504" y="54"/>
                  </a:lnTo>
                  <a:lnTo>
                    <a:pt x="510" y="54"/>
                  </a:lnTo>
                  <a:lnTo>
                    <a:pt x="564" y="54"/>
                  </a:lnTo>
                  <a:lnTo>
                    <a:pt x="582" y="72"/>
                  </a:lnTo>
                  <a:lnTo>
                    <a:pt x="606" y="66"/>
                  </a:lnTo>
                  <a:lnTo>
                    <a:pt x="612" y="48"/>
                  </a:lnTo>
                  <a:lnTo>
                    <a:pt x="642" y="42"/>
                  </a:lnTo>
                  <a:lnTo>
                    <a:pt x="654" y="12"/>
                  </a:lnTo>
                  <a:lnTo>
                    <a:pt x="666" y="18"/>
                  </a:lnTo>
                  <a:lnTo>
                    <a:pt x="690" y="0"/>
                  </a:lnTo>
                  <a:lnTo>
                    <a:pt x="690" y="6"/>
                  </a:lnTo>
                  <a:lnTo>
                    <a:pt x="690" y="12"/>
                  </a:lnTo>
                  <a:lnTo>
                    <a:pt x="690" y="6"/>
                  </a:lnTo>
                  <a:lnTo>
                    <a:pt x="690" y="12"/>
                  </a:lnTo>
                  <a:lnTo>
                    <a:pt x="696" y="12"/>
                  </a:lnTo>
                  <a:lnTo>
                    <a:pt x="690" y="12"/>
                  </a:lnTo>
                  <a:lnTo>
                    <a:pt x="696" y="12"/>
                  </a:lnTo>
                  <a:lnTo>
                    <a:pt x="696" y="18"/>
                  </a:lnTo>
                  <a:lnTo>
                    <a:pt x="696" y="12"/>
                  </a:lnTo>
                  <a:lnTo>
                    <a:pt x="696" y="18"/>
                  </a:lnTo>
                  <a:lnTo>
                    <a:pt x="702" y="18"/>
                  </a:lnTo>
                  <a:lnTo>
                    <a:pt x="702" y="24"/>
                  </a:lnTo>
                  <a:lnTo>
                    <a:pt x="708" y="24"/>
                  </a:lnTo>
                  <a:lnTo>
                    <a:pt x="714" y="24"/>
                  </a:lnTo>
                  <a:lnTo>
                    <a:pt x="720" y="24"/>
                  </a:lnTo>
                  <a:lnTo>
                    <a:pt x="720" y="30"/>
                  </a:lnTo>
                  <a:lnTo>
                    <a:pt x="726" y="36"/>
                  </a:lnTo>
                  <a:lnTo>
                    <a:pt x="732" y="42"/>
                  </a:lnTo>
                  <a:lnTo>
                    <a:pt x="738" y="42"/>
                  </a:lnTo>
                  <a:lnTo>
                    <a:pt x="738" y="48"/>
                  </a:lnTo>
                  <a:lnTo>
                    <a:pt x="744" y="48"/>
                  </a:lnTo>
                  <a:lnTo>
                    <a:pt x="744" y="54"/>
                  </a:lnTo>
                  <a:lnTo>
                    <a:pt x="750" y="54"/>
                  </a:lnTo>
                  <a:lnTo>
                    <a:pt x="750" y="60"/>
                  </a:lnTo>
                  <a:lnTo>
                    <a:pt x="750" y="66"/>
                  </a:lnTo>
                  <a:lnTo>
                    <a:pt x="750" y="72"/>
                  </a:lnTo>
                  <a:lnTo>
                    <a:pt x="750" y="78"/>
                  </a:lnTo>
                  <a:lnTo>
                    <a:pt x="756" y="78"/>
                  </a:lnTo>
                  <a:lnTo>
                    <a:pt x="756" y="84"/>
                  </a:lnTo>
                  <a:lnTo>
                    <a:pt x="750" y="84"/>
                  </a:lnTo>
                  <a:lnTo>
                    <a:pt x="756" y="84"/>
                  </a:lnTo>
                  <a:lnTo>
                    <a:pt x="756" y="90"/>
                  </a:lnTo>
                  <a:lnTo>
                    <a:pt x="762" y="90"/>
                  </a:lnTo>
                  <a:lnTo>
                    <a:pt x="762" y="96"/>
                  </a:lnTo>
                  <a:lnTo>
                    <a:pt x="768" y="96"/>
                  </a:lnTo>
                  <a:lnTo>
                    <a:pt x="768" y="102"/>
                  </a:lnTo>
                  <a:lnTo>
                    <a:pt x="774" y="102"/>
                  </a:lnTo>
                  <a:lnTo>
                    <a:pt x="768" y="102"/>
                  </a:lnTo>
                  <a:lnTo>
                    <a:pt x="768" y="108"/>
                  </a:lnTo>
                  <a:lnTo>
                    <a:pt x="768" y="102"/>
                  </a:lnTo>
                  <a:lnTo>
                    <a:pt x="762" y="96"/>
                  </a:lnTo>
                  <a:lnTo>
                    <a:pt x="762" y="102"/>
                  </a:lnTo>
                  <a:lnTo>
                    <a:pt x="762" y="96"/>
                  </a:lnTo>
                  <a:lnTo>
                    <a:pt x="762" y="102"/>
                  </a:lnTo>
                  <a:lnTo>
                    <a:pt x="762" y="108"/>
                  </a:lnTo>
                  <a:lnTo>
                    <a:pt x="762" y="114"/>
                  </a:lnTo>
                  <a:lnTo>
                    <a:pt x="762" y="120"/>
                  </a:lnTo>
                  <a:lnTo>
                    <a:pt x="768" y="126"/>
                  </a:lnTo>
                  <a:lnTo>
                    <a:pt x="768" y="132"/>
                  </a:lnTo>
                  <a:lnTo>
                    <a:pt x="762" y="132"/>
                  </a:lnTo>
                  <a:lnTo>
                    <a:pt x="768" y="138"/>
                  </a:lnTo>
                  <a:lnTo>
                    <a:pt x="762" y="138"/>
                  </a:lnTo>
                  <a:lnTo>
                    <a:pt x="768" y="138"/>
                  </a:lnTo>
                  <a:lnTo>
                    <a:pt x="762" y="138"/>
                  </a:lnTo>
                  <a:lnTo>
                    <a:pt x="768" y="144"/>
                  </a:lnTo>
                  <a:lnTo>
                    <a:pt x="768" y="150"/>
                  </a:lnTo>
                  <a:lnTo>
                    <a:pt x="768" y="156"/>
                  </a:lnTo>
                  <a:lnTo>
                    <a:pt x="768" y="150"/>
                  </a:lnTo>
                  <a:lnTo>
                    <a:pt x="762" y="156"/>
                  </a:lnTo>
                  <a:lnTo>
                    <a:pt x="768" y="156"/>
                  </a:lnTo>
                  <a:lnTo>
                    <a:pt x="768" y="162"/>
                  </a:lnTo>
                  <a:lnTo>
                    <a:pt x="768" y="168"/>
                  </a:lnTo>
                  <a:lnTo>
                    <a:pt x="768" y="174"/>
                  </a:lnTo>
                  <a:lnTo>
                    <a:pt x="768" y="168"/>
                  </a:lnTo>
                  <a:lnTo>
                    <a:pt x="768" y="174"/>
                  </a:lnTo>
                  <a:lnTo>
                    <a:pt x="768" y="180"/>
                  </a:lnTo>
                  <a:lnTo>
                    <a:pt x="768" y="186"/>
                  </a:lnTo>
                  <a:lnTo>
                    <a:pt x="774" y="186"/>
                  </a:lnTo>
                  <a:lnTo>
                    <a:pt x="768" y="192"/>
                  </a:lnTo>
                  <a:lnTo>
                    <a:pt x="774" y="192"/>
                  </a:lnTo>
                  <a:lnTo>
                    <a:pt x="774" y="198"/>
                  </a:lnTo>
                  <a:lnTo>
                    <a:pt x="774" y="204"/>
                  </a:lnTo>
                  <a:lnTo>
                    <a:pt x="774" y="210"/>
                  </a:lnTo>
                  <a:lnTo>
                    <a:pt x="780" y="216"/>
                  </a:lnTo>
                  <a:lnTo>
                    <a:pt x="774" y="210"/>
                  </a:lnTo>
                  <a:lnTo>
                    <a:pt x="780" y="210"/>
                  </a:lnTo>
                  <a:lnTo>
                    <a:pt x="774" y="210"/>
                  </a:lnTo>
                  <a:lnTo>
                    <a:pt x="774" y="216"/>
                  </a:lnTo>
                  <a:lnTo>
                    <a:pt x="780" y="216"/>
                  </a:lnTo>
                  <a:lnTo>
                    <a:pt x="780" y="222"/>
                  </a:lnTo>
                  <a:lnTo>
                    <a:pt x="780" y="216"/>
                  </a:lnTo>
                  <a:lnTo>
                    <a:pt x="780" y="222"/>
                  </a:lnTo>
                  <a:lnTo>
                    <a:pt x="786" y="222"/>
                  </a:lnTo>
                  <a:lnTo>
                    <a:pt x="786" y="216"/>
                  </a:lnTo>
                  <a:lnTo>
                    <a:pt x="792" y="222"/>
                  </a:lnTo>
                  <a:lnTo>
                    <a:pt x="798" y="222"/>
                  </a:lnTo>
                  <a:lnTo>
                    <a:pt x="798" y="228"/>
                  </a:lnTo>
                  <a:lnTo>
                    <a:pt x="804" y="228"/>
                  </a:lnTo>
                  <a:lnTo>
                    <a:pt x="804" y="234"/>
                  </a:lnTo>
                  <a:lnTo>
                    <a:pt x="810" y="234"/>
                  </a:lnTo>
                  <a:lnTo>
                    <a:pt x="810" y="240"/>
                  </a:lnTo>
                  <a:lnTo>
                    <a:pt x="810" y="246"/>
                  </a:lnTo>
                  <a:lnTo>
                    <a:pt x="816" y="246"/>
                  </a:lnTo>
                  <a:lnTo>
                    <a:pt x="816" y="240"/>
                  </a:lnTo>
                  <a:lnTo>
                    <a:pt x="822" y="240"/>
                  </a:lnTo>
                  <a:lnTo>
                    <a:pt x="816" y="240"/>
                  </a:lnTo>
                  <a:lnTo>
                    <a:pt x="822" y="240"/>
                  </a:lnTo>
                  <a:lnTo>
                    <a:pt x="816" y="240"/>
                  </a:lnTo>
                  <a:lnTo>
                    <a:pt x="816" y="246"/>
                  </a:lnTo>
                  <a:lnTo>
                    <a:pt x="822" y="246"/>
                  </a:lnTo>
                  <a:lnTo>
                    <a:pt x="828" y="252"/>
                  </a:lnTo>
                  <a:lnTo>
                    <a:pt x="834" y="252"/>
                  </a:lnTo>
                  <a:lnTo>
                    <a:pt x="828" y="252"/>
                  </a:lnTo>
                  <a:lnTo>
                    <a:pt x="834" y="252"/>
                  </a:lnTo>
                  <a:lnTo>
                    <a:pt x="834" y="258"/>
                  </a:lnTo>
                  <a:lnTo>
                    <a:pt x="828" y="258"/>
                  </a:lnTo>
                  <a:lnTo>
                    <a:pt x="822" y="270"/>
                  </a:lnTo>
                  <a:lnTo>
                    <a:pt x="822" y="276"/>
                  </a:lnTo>
                  <a:lnTo>
                    <a:pt x="816" y="276"/>
                  </a:lnTo>
                  <a:lnTo>
                    <a:pt x="810" y="276"/>
                  </a:lnTo>
                  <a:lnTo>
                    <a:pt x="810" y="282"/>
                  </a:lnTo>
                  <a:lnTo>
                    <a:pt x="810" y="276"/>
                  </a:lnTo>
                  <a:lnTo>
                    <a:pt x="804" y="276"/>
                  </a:lnTo>
                  <a:lnTo>
                    <a:pt x="804" y="282"/>
                  </a:lnTo>
                  <a:lnTo>
                    <a:pt x="798" y="282"/>
                  </a:lnTo>
                  <a:lnTo>
                    <a:pt x="792" y="282"/>
                  </a:lnTo>
                  <a:lnTo>
                    <a:pt x="792" y="288"/>
                  </a:lnTo>
                  <a:lnTo>
                    <a:pt x="786" y="288"/>
                  </a:lnTo>
                  <a:lnTo>
                    <a:pt x="780" y="288"/>
                  </a:lnTo>
                  <a:lnTo>
                    <a:pt x="780" y="294"/>
                  </a:lnTo>
                  <a:lnTo>
                    <a:pt x="780" y="300"/>
                  </a:lnTo>
                  <a:lnTo>
                    <a:pt x="774" y="300"/>
                  </a:lnTo>
                  <a:lnTo>
                    <a:pt x="768" y="300"/>
                  </a:lnTo>
                  <a:lnTo>
                    <a:pt x="762" y="300"/>
                  </a:lnTo>
                  <a:lnTo>
                    <a:pt x="756" y="300"/>
                  </a:lnTo>
                  <a:lnTo>
                    <a:pt x="756" y="306"/>
                  </a:lnTo>
                  <a:lnTo>
                    <a:pt x="756" y="312"/>
                  </a:lnTo>
                  <a:lnTo>
                    <a:pt x="756" y="318"/>
                  </a:lnTo>
                  <a:lnTo>
                    <a:pt x="750" y="318"/>
                  </a:lnTo>
                  <a:lnTo>
                    <a:pt x="750" y="324"/>
                  </a:lnTo>
                  <a:lnTo>
                    <a:pt x="750" y="330"/>
                  </a:lnTo>
                  <a:lnTo>
                    <a:pt x="756" y="330"/>
                  </a:lnTo>
                  <a:lnTo>
                    <a:pt x="756" y="336"/>
                  </a:lnTo>
                  <a:lnTo>
                    <a:pt x="750" y="336"/>
                  </a:lnTo>
                  <a:lnTo>
                    <a:pt x="750" y="342"/>
                  </a:lnTo>
                  <a:lnTo>
                    <a:pt x="756" y="342"/>
                  </a:lnTo>
                  <a:lnTo>
                    <a:pt x="750" y="342"/>
                  </a:lnTo>
                  <a:lnTo>
                    <a:pt x="750" y="348"/>
                  </a:lnTo>
                  <a:lnTo>
                    <a:pt x="744" y="354"/>
                  </a:lnTo>
                  <a:lnTo>
                    <a:pt x="744" y="360"/>
                  </a:lnTo>
                  <a:lnTo>
                    <a:pt x="744" y="366"/>
                  </a:lnTo>
                  <a:lnTo>
                    <a:pt x="738" y="366"/>
                  </a:lnTo>
                  <a:lnTo>
                    <a:pt x="738" y="378"/>
                  </a:lnTo>
                  <a:lnTo>
                    <a:pt x="738" y="384"/>
                  </a:lnTo>
                  <a:lnTo>
                    <a:pt x="732" y="390"/>
                  </a:lnTo>
                  <a:lnTo>
                    <a:pt x="732" y="396"/>
                  </a:lnTo>
                  <a:lnTo>
                    <a:pt x="726" y="396"/>
                  </a:lnTo>
                  <a:lnTo>
                    <a:pt x="726" y="402"/>
                  </a:lnTo>
                  <a:lnTo>
                    <a:pt x="732" y="408"/>
                  </a:lnTo>
                  <a:lnTo>
                    <a:pt x="732" y="414"/>
                  </a:lnTo>
                  <a:lnTo>
                    <a:pt x="732" y="426"/>
                  </a:lnTo>
                  <a:lnTo>
                    <a:pt x="732" y="432"/>
                  </a:lnTo>
                  <a:lnTo>
                    <a:pt x="732" y="438"/>
                  </a:lnTo>
                  <a:lnTo>
                    <a:pt x="732" y="444"/>
                  </a:lnTo>
                  <a:lnTo>
                    <a:pt x="732" y="450"/>
                  </a:lnTo>
                  <a:lnTo>
                    <a:pt x="732" y="456"/>
                  </a:lnTo>
                  <a:lnTo>
                    <a:pt x="726" y="456"/>
                  </a:lnTo>
                  <a:lnTo>
                    <a:pt x="732" y="456"/>
                  </a:lnTo>
                  <a:lnTo>
                    <a:pt x="732" y="462"/>
                  </a:lnTo>
                  <a:lnTo>
                    <a:pt x="726" y="468"/>
                  </a:lnTo>
                  <a:lnTo>
                    <a:pt x="726" y="474"/>
                  </a:lnTo>
                  <a:lnTo>
                    <a:pt x="726" y="480"/>
                  </a:lnTo>
                  <a:lnTo>
                    <a:pt x="720" y="480"/>
                  </a:lnTo>
                  <a:lnTo>
                    <a:pt x="720" y="486"/>
                  </a:lnTo>
                  <a:lnTo>
                    <a:pt x="720" y="492"/>
                  </a:lnTo>
                  <a:lnTo>
                    <a:pt x="714" y="504"/>
                  </a:lnTo>
                  <a:lnTo>
                    <a:pt x="714" y="510"/>
                  </a:lnTo>
                  <a:lnTo>
                    <a:pt x="714" y="516"/>
                  </a:lnTo>
                  <a:lnTo>
                    <a:pt x="714" y="522"/>
                  </a:lnTo>
                  <a:lnTo>
                    <a:pt x="714" y="516"/>
                  </a:lnTo>
                  <a:lnTo>
                    <a:pt x="708" y="516"/>
                  </a:lnTo>
                  <a:lnTo>
                    <a:pt x="702" y="516"/>
                  </a:lnTo>
                  <a:lnTo>
                    <a:pt x="696" y="522"/>
                  </a:lnTo>
                  <a:lnTo>
                    <a:pt x="690" y="522"/>
                  </a:lnTo>
                  <a:lnTo>
                    <a:pt x="684" y="528"/>
                  </a:lnTo>
                  <a:lnTo>
                    <a:pt x="684" y="534"/>
                  </a:lnTo>
                  <a:lnTo>
                    <a:pt x="678" y="540"/>
                  </a:lnTo>
                  <a:lnTo>
                    <a:pt x="678" y="546"/>
                  </a:lnTo>
                  <a:lnTo>
                    <a:pt x="672" y="546"/>
                  </a:lnTo>
                  <a:lnTo>
                    <a:pt x="672" y="552"/>
                  </a:lnTo>
                  <a:lnTo>
                    <a:pt x="672" y="558"/>
                  </a:lnTo>
                  <a:lnTo>
                    <a:pt x="666" y="558"/>
                  </a:lnTo>
                  <a:lnTo>
                    <a:pt x="660" y="564"/>
                  </a:lnTo>
                  <a:lnTo>
                    <a:pt x="660" y="570"/>
                  </a:lnTo>
                  <a:lnTo>
                    <a:pt x="660" y="576"/>
                  </a:lnTo>
                  <a:lnTo>
                    <a:pt x="660" y="582"/>
                  </a:lnTo>
                  <a:lnTo>
                    <a:pt x="654" y="588"/>
                  </a:lnTo>
                  <a:lnTo>
                    <a:pt x="654" y="594"/>
                  </a:lnTo>
                  <a:lnTo>
                    <a:pt x="654" y="600"/>
                  </a:lnTo>
                  <a:lnTo>
                    <a:pt x="654" y="606"/>
                  </a:lnTo>
                  <a:lnTo>
                    <a:pt x="654" y="612"/>
                  </a:lnTo>
                  <a:lnTo>
                    <a:pt x="648" y="612"/>
                  </a:lnTo>
                  <a:lnTo>
                    <a:pt x="648" y="618"/>
                  </a:lnTo>
                  <a:lnTo>
                    <a:pt x="648" y="612"/>
                  </a:lnTo>
                  <a:lnTo>
                    <a:pt x="642" y="612"/>
                  </a:lnTo>
                  <a:lnTo>
                    <a:pt x="636" y="606"/>
                  </a:lnTo>
                  <a:lnTo>
                    <a:pt x="636" y="612"/>
                  </a:lnTo>
                  <a:lnTo>
                    <a:pt x="630" y="612"/>
                  </a:lnTo>
                  <a:lnTo>
                    <a:pt x="630" y="618"/>
                  </a:lnTo>
                  <a:lnTo>
                    <a:pt x="624" y="618"/>
                  </a:lnTo>
                  <a:lnTo>
                    <a:pt x="624" y="624"/>
                  </a:lnTo>
                  <a:lnTo>
                    <a:pt x="618" y="624"/>
                  </a:lnTo>
                  <a:lnTo>
                    <a:pt x="618" y="630"/>
                  </a:lnTo>
                  <a:lnTo>
                    <a:pt x="624" y="630"/>
                  </a:lnTo>
                  <a:lnTo>
                    <a:pt x="624" y="636"/>
                  </a:lnTo>
                  <a:lnTo>
                    <a:pt x="624" y="642"/>
                  </a:lnTo>
                  <a:lnTo>
                    <a:pt x="624" y="648"/>
                  </a:lnTo>
                  <a:lnTo>
                    <a:pt x="618" y="648"/>
                  </a:lnTo>
                  <a:lnTo>
                    <a:pt x="618" y="654"/>
                  </a:lnTo>
                  <a:lnTo>
                    <a:pt x="618" y="660"/>
                  </a:lnTo>
                  <a:lnTo>
                    <a:pt x="612" y="666"/>
                  </a:lnTo>
                  <a:lnTo>
                    <a:pt x="612" y="672"/>
                  </a:lnTo>
                  <a:lnTo>
                    <a:pt x="612" y="678"/>
                  </a:lnTo>
                  <a:lnTo>
                    <a:pt x="612" y="690"/>
                  </a:lnTo>
                  <a:lnTo>
                    <a:pt x="612" y="702"/>
                  </a:lnTo>
                  <a:lnTo>
                    <a:pt x="612" y="714"/>
                  </a:lnTo>
                  <a:lnTo>
                    <a:pt x="612" y="720"/>
                  </a:lnTo>
                  <a:lnTo>
                    <a:pt x="612" y="726"/>
                  </a:lnTo>
                  <a:lnTo>
                    <a:pt x="606" y="726"/>
                  </a:lnTo>
                  <a:lnTo>
                    <a:pt x="600" y="726"/>
                  </a:lnTo>
                  <a:lnTo>
                    <a:pt x="600" y="732"/>
                  </a:lnTo>
                  <a:lnTo>
                    <a:pt x="594" y="732"/>
                  </a:lnTo>
                  <a:lnTo>
                    <a:pt x="588" y="732"/>
                  </a:lnTo>
                  <a:lnTo>
                    <a:pt x="588" y="726"/>
                  </a:lnTo>
                  <a:lnTo>
                    <a:pt x="588" y="732"/>
                  </a:lnTo>
                  <a:lnTo>
                    <a:pt x="582" y="726"/>
                  </a:lnTo>
                  <a:lnTo>
                    <a:pt x="582" y="732"/>
                  </a:lnTo>
                  <a:lnTo>
                    <a:pt x="576" y="732"/>
                  </a:lnTo>
                  <a:lnTo>
                    <a:pt x="570" y="732"/>
                  </a:lnTo>
                  <a:lnTo>
                    <a:pt x="564" y="732"/>
                  </a:lnTo>
                  <a:lnTo>
                    <a:pt x="570" y="732"/>
                  </a:lnTo>
                  <a:lnTo>
                    <a:pt x="570" y="738"/>
                  </a:lnTo>
                  <a:lnTo>
                    <a:pt x="564" y="738"/>
                  </a:lnTo>
                  <a:lnTo>
                    <a:pt x="564" y="744"/>
                  </a:lnTo>
                  <a:lnTo>
                    <a:pt x="564" y="750"/>
                  </a:lnTo>
                  <a:lnTo>
                    <a:pt x="558" y="750"/>
                  </a:lnTo>
                  <a:lnTo>
                    <a:pt x="564" y="750"/>
                  </a:lnTo>
                  <a:lnTo>
                    <a:pt x="558" y="750"/>
                  </a:lnTo>
                  <a:lnTo>
                    <a:pt x="558" y="756"/>
                  </a:lnTo>
                  <a:lnTo>
                    <a:pt x="558" y="762"/>
                  </a:lnTo>
                  <a:lnTo>
                    <a:pt x="564" y="762"/>
                  </a:lnTo>
                  <a:lnTo>
                    <a:pt x="570" y="762"/>
                  </a:lnTo>
                  <a:lnTo>
                    <a:pt x="570" y="768"/>
                  </a:lnTo>
                  <a:lnTo>
                    <a:pt x="576" y="768"/>
                  </a:lnTo>
                  <a:lnTo>
                    <a:pt x="576" y="762"/>
                  </a:lnTo>
                  <a:lnTo>
                    <a:pt x="582" y="768"/>
                  </a:lnTo>
                  <a:lnTo>
                    <a:pt x="582" y="762"/>
                  </a:lnTo>
                  <a:lnTo>
                    <a:pt x="582" y="768"/>
                  </a:lnTo>
                  <a:lnTo>
                    <a:pt x="588" y="768"/>
                  </a:lnTo>
                  <a:lnTo>
                    <a:pt x="594" y="768"/>
                  </a:lnTo>
                  <a:lnTo>
                    <a:pt x="588" y="768"/>
                  </a:lnTo>
                  <a:lnTo>
                    <a:pt x="594" y="768"/>
                  </a:lnTo>
                  <a:lnTo>
                    <a:pt x="594" y="774"/>
                  </a:lnTo>
                  <a:lnTo>
                    <a:pt x="600" y="774"/>
                  </a:lnTo>
                  <a:lnTo>
                    <a:pt x="606" y="774"/>
                  </a:lnTo>
                  <a:lnTo>
                    <a:pt x="606" y="780"/>
                  </a:lnTo>
                  <a:lnTo>
                    <a:pt x="606" y="786"/>
                  </a:lnTo>
                  <a:lnTo>
                    <a:pt x="606" y="792"/>
                  </a:lnTo>
                  <a:lnTo>
                    <a:pt x="612" y="792"/>
                  </a:lnTo>
                  <a:lnTo>
                    <a:pt x="618" y="798"/>
                  </a:lnTo>
                  <a:lnTo>
                    <a:pt x="618" y="804"/>
                  </a:lnTo>
                  <a:lnTo>
                    <a:pt x="624" y="804"/>
                  </a:lnTo>
                  <a:lnTo>
                    <a:pt x="630" y="804"/>
                  </a:lnTo>
                  <a:lnTo>
                    <a:pt x="630" y="810"/>
                  </a:lnTo>
                  <a:lnTo>
                    <a:pt x="636" y="810"/>
                  </a:lnTo>
                  <a:lnTo>
                    <a:pt x="630" y="810"/>
                  </a:lnTo>
                  <a:lnTo>
                    <a:pt x="636" y="810"/>
                  </a:lnTo>
                  <a:lnTo>
                    <a:pt x="630" y="816"/>
                  </a:lnTo>
                  <a:lnTo>
                    <a:pt x="636" y="816"/>
                  </a:lnTo>
                  <a:lnTo>
                    <a:pt x="642" y="816"/>
                  </a:lnTo>
                  <a:lnTo>
                    <a:pt x="642" y="822"/>
                  </a:lnTo>
                  <a:lnTo>
                    <a:pt x="648" y="822"/>
                  </a:lnTo>
                  <a:lnTo>
                    <a:pt x="654" y="822"/>
                  </a:lnTo>
                  <a:lnTo>
                    <a:pt x="654" y="828"/>
                  </a:lnTo>
                  <a:lnTo>
                    <a:pt x="660" y="828"/>
                  </a:lnTo>
                  <a:lnTo>
                    <a:pt x="654" y="828"/>
                  </a:lnTo>
                  <a:lnTo>
                    <a:pt x="654" y="834"/>
                  </a:lnTo>
                  <a:lnTo>
                    <a:pt x="654" y="840"/>
                  </a:lnTo>
                  <a:lnTo>
                    <a:pt x="654" y="846"/>
                  </a:lnTo>
                  <a:lnTo>
                    <a:pt x="654" y="852"/>
                  </a:lnTo>
                  <a:lnTo>
                    <a:pt x="654" y="858"/>
                  </a:lnTo>
                  <a:lnTo>
                    <a:pt x="660" y="864"/>
                  </a:lnTo>
                  <a:lnTo>
                    <a:pt x="660" y="870"/>
                  </a:lnTo>
                  <a:lnTo>
                    <a:pt x="672" y="876"/>
                  </a:lnTo>
                  <a:lnTo>
                    <a:pt x="672" y="882"/>
                  </a:lnTo>
                  <a:lnTo>
                    <a:pt x="678" y="882"/>
                  </a:lnTo>
                  <a:lnTo>
                    <a:pt x="684" y="882"/>
                  </a:lnTo>
                  <a:lnTo>
                    <a:pt x="690" y="882"/>
                  </a:lnTo>
                  <a:lnTo>
                    <a:pt x="696" y="882"/>
                  </a:lnTo>
                  <a:lnTo>
                    <a:pt x="696" y="888"/>
                  </a:lnTo>
                  <a:lnTo>
                    <a:pt x="702" y="888"/>
                  </a:lnTo>
                  <a:lnTo>
                    <a:pt x="696" y="888"/>
                  </a:lnTo>
                  <a:lnTo>
                    <a:pt x="696" y="894"/>
                  </a:lnTo>
                  <a:lnTo>
                    <a:pt x="702" y="894"/>
                  </a:lnTo>
                  <a:lnTo>
                    <a:pt x="696" y="894"/>
                  </a:lnTo>
                  <a:lnTo>
                    <a:pt x="696" y="912"/>
                  </a:lnTo>
                  <a:lnTo>
                    <a:pt x="702" y="918"/>
                  </a:lnTo>
                  <a:lnTo>
                    <a:pt x="690" y="918"/>
                  </a:lnTo>
                  <a:lnTo>
                    <a:pt x="684" y="918"/>
                  </a:lnTo>
                  <a:lnTo>
                    <a:pt x="678" y="918"/>
                  </a:lnTo>
                  <a:lnTo>
                    <a:pt x="678" y="912"/>
                  </a:lnTo>
                  <a:lnTo>
                    <a:pt x="678" y="906"/>
                  </a:lnTo>
                  <a:lnTo>
                    <a:pt x="672" y="906"/>
                  </a:lnTo>
                  <a:lnTo>
                    <a:pt x="672" y="900"/>
                  </a:lnTo>
                  <a:lnTo>
                    <a:pt x="666" y="900"/>
                  </a:lnTo>
                  <a:lnTo>
                    <a:pt x="660" y="900"/>
                  </a:lnTo>
                  <a:lnTo>
                    <a:pt x="654" y="906"/>
                  </a:lnTo>
                  <a:lnTo>
                    <a:pt x="648" y="906"/>
                  </a:lnTo>
                  <a:lnTo>
                    <a:pt x="642" y="912"/>
                  </a:lnTo>
                  <a:lnTo>
                    <a:pt x="636" y="912"/>
                  </a:lnTo>
                  <a:lnTo>
                    <a:pt x="630" y="912"/>
                  </a:lnTo>
                  <a:lnTo>
                    <a:pt x="624" y="918"/>
                  </a:lnTo>
                  <a:lnTo>
                    <a:pt x="618" y="924"/>
                  </a:lnTo>
                  <a:lnTo>
                    <a:pt x="606" y="936"/>
                  </a:lnTo>
                  <a:lnTo>
                    <a:pt x="606" y="942"/>
                  </a:lnTo>
                  <a:lnTo>
                    <a:pt x="594" y="948"/>
                  </a:lnTo>
                  <a:lnTo>
                    <a:pt x="582" y="966"/>
                  </a:lnTo>
                  <a:lnTo>
                    <a:pt x="564" y="960"/>
                  </a:lnTo>
                  <a:lnTo>
                    <a:pt x="558" y="954"/>
                  </a:lnTo>
                  <a:lnTo>
                    <a:pt x="552" y="960"/>
                  </a:lnTo>
                  <a:lnTo>
                    <a:pt x="540" y="960"/>
                  </a:lnTo>
                  <a:lnTo>
                    <a:pt x="528" y="966"/>
                  </a:lnTo>
                  <a:lnTo>
                    <a:pt x="516" y="972"/>
                  </a:lnTo>
                  <a:lnTo>
                    <a:pt x="510" y="972"/>
                  </a:lnTo>
                  <a:lnTo>
                    <a:pt x="504" y="972"/>
                  </a:lnTo>
                  <a:lnTo>
                    <a:pt x="504" y="966"/>
                  </a:lnTo>
                  <a:lnTo>
                    <a:pt x="504" y="960"/>
                  </a:lnTo>
                  <a:lnTo>
                    <a:pt x="498" y="960"/>
                  </a:lnTo>
                  <a:lnTo>
                    <a:pt x="492" y="960"/>
                  </a:lnTo>
                  <a:lnTo>
                    <a:pt x="492" y="966"/>
                  </a:lnTo>
                  <a:lnTo>
                    <a:pt x="486" y="966"/>
                  </a:lnTo>
                  <a:lnTo>
                    <a:pt x="474" y="960"/>
                  </a:lnTo>
                  <a:lnTo>
                    <a:pt x="468" y="960"/>
                  </a:lnTo>
                  <a:lnTo>
                    <a:pt x="462" y="960"/>
                  </a:lnTo>
                  <a:lnTo>
                    <a:pt x="462" y="966"/>
                  </a:lnTo>
                  <a:lnTo>
                    <a:pt x="456" y="966"/>
                  </a:lnTo>
                  <a:lnTo>
                    <a:pt x="456" y="972"/>
                  </a:lnTo>
                  <a:lnTo>
                    <a:pt x="450" y="972"/>
                  </a:lnTo>
                  <a:lnTo>
                    <a:pt x="450" y="978"/>
                  </a:lnTo>
                  <a:lnTo>
                    <a:pt x="450" y="972"/>
                  </a:lnTo>
                  <a:lnTo>
                    <a:pt x="444" y="972"/>
                  </a:lnTo>
                  <a:lnTo>
                    <a:pt x="444" y="966"/>
                  </a:lnTo>
                  <a:lnTo>
                    <a:pt x="444" y="972"/>
                  </a:lnTo>
                  <a:lnTo>
                    <a:pt x="444" y="966"/>
                  </a:lnTo>
                  <a:lnTo>
                    <a:pt x="438" y="966"/>
                  </a:lnTo>
                  <a:lnTo>
                    <a:pt x="438" y="972"/>
                  </a:lnTo>
                  <a:lnTo>
                    <a:pt x="438" y="966"/>
                  </a:lnTo>
                  <a:lnTo>
                    <a:pt x="438" y="960"/>
                  </a:lnTo>
                  <a:lnTo>
                    <a:pt x="432" y="960"/>
                  </a:lnTo>
                  <a:lnTo>
                    <a:pt x="432" y="954"/>
                  </a:lnTo>
                  <a:lnTo>
                    <a:pt x="426" y="954"/>
                  </a:lnTo>
                  <a:lnTo>
                    <a:pt x="420" y="954"/>
                  </a:lnTo>
                  <a:lnTo>
                    <a:pt x="420" y="948"/>
                  </a:lnTo>
                  <a:lnTo>
                    <a:pt x="414" y="948"/>
                  </a:lnTo>
                  <a:lnTo>
                    <a:pt x="408" y="942"/>
                  </a:lnTo>
                  <a:lnTo>
                    <a:pt x="408" y="936"/>
                  </a:lnTo>
                  <a:lnTo>
                    <a:pt x="402" y="936"/>
                  </a:lnTo>
                  <a:lnTo>
                    <a:pt x="396" y="930"/>
                  </a:lnTo>
                  <a:lnTo>
                    <a:pt x="396" y="924"/>
                  </a:lnTo>
                  <a:lnTo>
                    <a:pt x="402" y="924"/>
                  </a:lnTo>
                  <a:lnTo>
                    <a:pt x="396" y="924"/>
                  </a:lnTo>
                  <a:lnTo>
                    <a:pt x="396" y="918"/>
                  </a:lnTo>
                  <a:lnTo>
                    <a:pt x="390" y="918"/>
                  </a:lnTo>
                  <a:lnTo>
                    <a:pt x="384" y="918"/>
                  </a:lnTo>
                  <a:lnTo>
                    <a:pt x="384" y="924"/>
                  </a:lnTo>
                  <a:lnTo>
                    <a:pt x="378" y="924"/>
                  </a:lnTo>
                  <a:lnTo>
                    <a:pt x="378" y="930"/>
                  </a:lnTo>
                  <a:lnTo>
                    <a:pt x="372" y="930"/>
                  </a:lnTo>
                  <a:lnTo>
                    <a:pt x="372" y="936"/>
                  </a:lnTo>
                  <a:lnTo>
                    <a:pt x="366" y="936"/>
                  </a:lnTo>
                  <a:lnTo>
                    <a:pt x="366" y="930"/>
                  </a:lnTo>
                  <a:lnTo>
                    <a:pt x="360" y="930"/>
                  </a:lnTo>
                  <a:lnTo>
                    <a:pt x="360" y="924"/>
                  </a:lnTo>
                  <a:lnTo>
                    <a:pt x="354" y="930"/>
                  </a:lnTo>
                  <a:lnTo>
                    <a:pt x="354" y="924"/>
                  </a:lnTo>
                  <a:lnTo>
                    <a:pt x="354" y="930"/>
                  </a:lnTo>
                  <a:lnTo>
                    <a:pt x="354" y="924"/>
                  </a:lnTo>
                  <a:lnTo>
                    <a:pt x="354" y="930"/>
                  </a:lnTo>
                  <a:lnTo>
                    <a:pt x="354" y="924"/>
                  </a:lnTo>
                  <a:lnTo>
                    <a:pt x="348" y="930"/>
                  </a:lnTo>
                  <a:lnTo>
                    <a:pt x="348" y="924"/>
                  </a:lnTo>
                  <a:lnTo>
                    <a:pt x="342" y="924"/>
                  </a:lnTo>
                  <a:lnTo>
                    <a:pt x="342" y="930"/>
                  </a:lnTo>
                  <a:lnTo>
                    <a:pt x="336" y="930"/>
                  </a:lnTo>
                  <a:lnTo>
                    <a:pt x="336" y="936"/>
                  </a:lnTo>
                  <a:lnTo>
                    <a:pt x="330" y="936"/>
                  </a:lnTo>
                  <a:lnTo>
                    <a:pt x="324" y="936"/>
                  </a:lnTo>
                  <a:lnTo>
                    <a:pt x="318" y="936"/>
                  </a:lnTo>
                  <a:lnTo>
                    <a:pt x="318" y="930"/>
                  </a:lnTo>
                  <a:lnTo>
                    <a:pt x="312" y="930"/>
                  </a:lnTo>
                  <a:lnTo>
                    <a:pt x="318" y="930"/>
                  </a:lnTo>
                  <a:lnTo>
                    <a:pt x="312" y="930"/>
                  </a:lnTo>
                  <a:lnTo>
                    <a:pt x="312" y="924"/>
                  </a:lnTo>
                  <a:lnTo>
                    <a:pt x="306" y="924"/>
                  </a:lnTo>
                  <a:lnTo>
                    <a:pt x="300" y="924"/>
                  </a:lnTo>
                  <a:lnTo>
                    <a:pt x="300" y="918"/>
                  </a:lnTo>
                  <a:lnTo>
                    <a:pt x="300" y="924"/>
                  </a:lnTo>
                  <a:lnTo>
                    <a:pt x="300" y="918"/>
                  </a:lnTo>
                  <a:lnTo>
                    <a:pt x="300" y="912"/>
                  </a:lnTo>
                  <a:lnTo>
                    <a:pt x="294" y="912"/>
                  </a:lnTo>
                  <a:lnTo>
                    <a:pt x="294" y="906"/>
                  </a:lnTo>
                  <a:lnTo>
                    <a:pt x="288" y="906"/>
                  </a:lnTo>
                  <a:lnTo>
                    <a:pt x="282" y="900"/>
                  </a:lnTo>
                  <a:lnTo>
                    <a:pt x="282" y="894"/>
                  </a:lnTo>
                  <a:lnTo>
                    <a:pt x="276" y="894"/>
                  </a:lnTo>
                  <a:lnTo>
                    <a:pt x="276" y="888"/>
                  </a:lnTo>
                  <a:lnTo>
                    <a:pt x="270" y="888"/>
                  </a:lnTo>
                  <a:lnTo>
                    <a:pt x="270" y="882"/>
                  </a:lnTo>
                  <a:lnTo>
                    <a:pt x="270" y="876"/>
                  </a:lnTo>
                  <a:lnTo>
                    <a:pt x="270" y="870"/>
                  </a:lnTo>
                  <a:lnTo>
                    <a:pt x="270" y="864"/>
                  </a:lnTo>
                  <a:lnTo>
                    <a:pt x="264" y="864"/>
                  </a:lnTo>
                  <a:lnTo>
                    <a:pt x="264" y="858"/>
                  </a:lnTo>
                  <a:lnTo>
                    <a:pt x="258" y="858"/>
                  </a:lnTo>
                  <a:lnTo>
                    <a:pt x="252" y="858"/>
                  </a:lnTo>
                  <a:lnTo>
                    <a:pt x="252" y="852"/>
                  </a:lnTo>
                  <a:lnTo>
                    <a:pt x="246" y="852"/>
                  </a:lnTo>
                  <a:lnTo>
                    <a:pt x="240" y="852"/>
                  </a:lnTo>
                  <a:lnTo>
                    <a:pt x="234" y="852"/>
                  </a:lnTo>
                  <a:lnTo>
                    <a:pt x="234" y="846"/>
                  </a:lnTo>
                  <a:lnTo>
                    <a:pt x="234" y="840"/>
                  </a:lnTo>
                  <a:lnTo>
                    <a:pt x="234" y="834"/>
                  </a:lnTo>
                  <a:lnTo>
                    <a:pt x="228" y="834"/>
                  </a:lnTo>
                  <a:lnTo>
                    <a:pt x="222" y="834"/>
                  </a:lnTo>
                  <a:lnTo>
                    <a:pt x="222" y="828"/>
                  </a:lnTo>
                  <a:lnTo>
                    <a:pt x="228" y="828"/>
                  </a:lnTo>
                  <a:lnTo>
                    <a:pt x="228" y="822"/>
                  </a:lnTo>
                  <a:lnTo>
                    <a:pt x="228" y="816"/>
                  </a:lnTo>
                  <a:lnTo>
                    <a:pt x="222" y="816"/>
                  </a:lnTo>
                  <a:lnTo>
                    <a:pt x="216" y="810"/>
                  </a:lnTo>
                  <a:lnTo>
                    <a:pt x="216" y="804"/>
                  </a:lnTo>
                  <a:lnTo>
                    <a:pt x="210" y="804"/>
                  </a:lnTo>
                  <a:lnTo>
                    <a:pt x="210" y="798"/>
                  </a:lnTo>
                  <a:lnTo>
                    <a:pt x="204" y="798"/>
                  </a:lnTo>
                  <a:lnTo>
                    <a:pt x="198" y="798"/>
                  </a:lnTo>
                  <a:lnTo>
                    <a:pt x="198" y="792"/>
                  </a:lnTo>
                  <a:lnTo>
                    <a:pt x="192" y="792"/>
                  </a:lnTo>
                  <a:lnTo>
                    <a:pt x="186" y="792"/>
                  </a:lnTo>
                  <a:lnTo>
                    <a:pt x="186" y="786"/>
                  </a:lnTo>
                  <a:lnTo>
                    <a:pt x="186" y="792"/>
                  </a:lnTo>
                  <a:lnTo>
                    <a:pt x="186" y="786"/>
                  </a:lnTo>
                  <a:lnTo>
                    <a:pt x="180" y="786"/>
                  </a:lnTo>
                  <a:lnTo>
                    <a:pt x="174" y="780"/>
                  </a:lnTo>
                  <a:lnTo>
                    <a:pt x="168" y="780"/>
                  </a:lnTo>
                  <a:lnTo>
                    <a:pt x="168" y="774"/>
                  </a:lnTo>
                  <a:lnTo>
                    <a:pt x="174" y="774"/>
                  </a:lnTo>
                  <a:lnTo>
                    <a:pt x="174" y="768"/>
                  </a:lnTo>
                  <a:lnTo>
                    <a:pt x="174" y="762"/>
                  </a:lnTo>
                  <a:lnTo>
                    <a:pt x="168" y="762"/>
                  </a:lnTo>
                  <a:lnTo>
                    <a:pt x="168" y="756"/>
                  </a:lnTo>
                  <a:lnTo>
                    <a:pt x="162" y="756"/>
                  </a:lnTo>
                  <a:lnTo>
                    <a:pt x="156" y="750"/>
                  </a:lnTo>
                  <a:lnTo>
                    <a:pt x="156" y="744"/>
                  </a:lnTo>
                  <a:lnTo>
                    <a:pt x="150" y="744"/>
                  </a:lnTo>
                  <a:lnTo>
                    <a:pt x="144" y="744"/>
                  </a:lnTo>
                  <a:lnTo>
                    <a:pt x="144" y="738"/>
                  </a:lnTo>
                  <a:lnTo>
                    <a:pt x="138" y="738"/>
                  </a:lnTo>
                  <a:lnTo>
                    <a:pt x="138" y="744"/>
                  </a:lnTo>
                  <a:lnTo>
                    <a:pt x="138" y="738"/>
                  </a:lnTo>
                  <a:lnTo>
                    <a:pt x="132" y="738"/>
                  </a:lnTo>
                  <a:lnTo>
                    <a:pt x="126" y="738"/>
                  </a:lnTo>
                  <a:lnTo>
                    <a:pt x="120" y="738"/>
                  </a:lnTo>
                  <a:lnTo>
                    <a:pt x="120" y="732"/>
                  </a:lnTo>
                  <a:lnTo>
                    <a:pt x="120" y="726"/>
                  </a:lnTo>
                  <a:lnTo>
                    <a:pt x="126" y="720"/>
                  </a:lnTo>
                  <a:lnTo>
                    <a:pt x="120" y="720"/>
                  </a:lnTo>
                  <a:lnTo>
                    <a:pt x="120" y="714"/>
                  </a:lnTo>
                  <a:lnTo>
                    <a:pt x="120" y="720"/>
                  </a:lnTo>
                  <a:lnTo>
                    <a:pt x="120" y="714"/>
                  </a:lnTo>
                  <a:lnTo>
                    <a:pt x="114" y="720"/>
                  </a:lnTo>
                  <a:lnTo>
                    <a:pt x="114" y="714"/>
                  </a:lnTo>
                  <a:lnTo>
                    <a:pt x="108" y="714"/>
                  </a:lnTo>
                  <a:lnTo>
                    <a:pt x="102" y="714"/>
                  </a:lnTo>
                  <a:lnTo>
                    <a:pt x="96" y="714"/>
                  </a:lnTo>
                  <a:lnTo>
                    <a:pt x="90" y="714"/>
                  </a:lnTo>
                  <a:lnTo>
                    <a:pt x="84" y="714"/>
                  </a:lnTo>
                  <a:lnTo>
                    <a:pt x="84" y="708"/>
                  </a:lnTo>
                  <a:lnTo>
                    <a:pt x="90" y="708"/>
                  </a:lnTo>
                  <a:lnTo>
                    <a:pt x="90" y="702"/>
                  </a:lnTo>
                  <a:lnTo>
                    <a:pt x="84" y="702"/>
                  </a:lnTo>
                  <a:lnTo>
                    <a:pt x="84" y="696"/>
                  </a:lnTo>
                  <a:lnTo>
                    <a:pt x="90" y="696"/>
                  </a:lnTo>
                  <a:lnTo>
                    <a:pt x="90" y="690"/>
                  </a:lnTo>
                  <a:lnTo>
                    <a:pt x="90" y="684"/>
                  </a:lnTo>
                  <a:lnTo>
                    <a:pt x="96" y="684"/>
                  </a:lnTo>
                  <a:lnTo>
                    <a:pt x="96" y="678"/>
                  </a:lnTo>
                  <a:lnTo>
                    <a:pt x="90" y="678"/>
                  </a:lnTo>
                  <a:lnTo>
                    <a:pt x="90" y="672"/>
                  </a:lnTo>
                  <a:lnTo>
                    <a:pt x="96" y="672"/>
                  </a:lnTo>
                  <a:lnTo>
                    <a:pt x="96" y="660"/>
                  </a:lnTo>
                  <a:lnTo>
                    <a:pt x="78" y="630"/>
                  </a:lnTo>
                  <a:lnTo>
                    <a:pt x="72" y="630"/>
                  </a:lnTo>
                  <a:lnTo>
                    <a:pt x="72" y="624"/>
                  </a:lnTo>
                  <a:lnTo>
                    <a:pt x="66" y="624"/>
                  </a:lnTo>
                  <a:lnTo>
                    <a:pt x="66" y="618"/>
                  </a:lnTo>
                  <a:lnTo>
                    <a:pt x="60" y="618"/>
                  </a:lnTo>
                  <a:lnTo>
                    <a:pt x="60" y="612"/>
                  </a:lnTo>
                  <a:lnTo>
                    <a:pt x="54" y="612"/>
                  </a:lnTo>
                  <a:lnTo>
                    <a:pt x="54" y="606"/>
                  </a:lnTo>
                  <a:lnTo>
                    <a:pt x="60" y="600"/>
                  </a:lnTo>
                  <a:lnTo>
                    <a:pt x="60" y="594"/>
                  </a:lnTo>
                  <a:lnTo>
                    <a:pt x="60" y="588"/>
                  </a:lnTo>
                  <a:lnTo>
                    <a:pt x="60" y="582"/>
                  </a:lnTo>
                  <a:lnTo>
                    <a:pt x="54" y="582"/>
                  </a:lnTo>
                  <a:lnTo>
                    <a:pt x="48" y="582"/>
                  </a:lnTo>
                  <a:lnTo>
                    <a:pt x="42" y="576"/>
                  </a:lnTo>
                  <a:lnTo>
                    <a:pt x="36" y="570"/>
                  </a:lnTo>
                  <a:lnTo>
                    <a:pt x="42" y="552"/>
                  </a:lnTo>
                  <a:lnTo>
                    <a:pt x="36" y="552"/>
                  </a:lnTo>
                  <a:lnTo>
                    <a:pt x="36" y="546"/>
                  </a:lnTo>
                  <a:lnTo>
                    <a:pt x="36" y="540"/>
                  </a:lnTo>
                  <a:lnTo>
                    <a:pt x="30" y="540"/>
                  </a:lnTo>
                  <a:lnTo>
                    <a:pt x="30" y="534"/>
                  </a:lnTo>
                  <a:lnTo>
                    <a:pt x="30" y="528"/>
                  </a:lnTo>
                  <a:lnTo>
                    <a:pt x="36" y="522"/>
                  </a:lnTo>
                  <a:lnTo>
                    <a:pt x="30" y="522"/>
                  </a:lnTo>
                  <a:lnTo>
                    <a:pt x="24" y="516"/>
                  </a:lnTo>
                  <a:lnTo>
                    <a:pt x="18" y="516"/>
                  </a:lnTo>
                  <a:lnTo>
                    <a:pt x="18" y="522"/>
                  </a:lnTo>
                  <a:lnTo>
                    <a:pt x="12" y="522"/>
                  </a:lnTo>
                  <a:lnTo>
                    <a:pt x="6" y="522"/>
                  </a:lnTo>
                  <a:lnTo>
                    <a:pt x="6" y="516"/>
                  </a:lnTo>
                  <a:lnTo>
                    <a:pt x="0" y="516"/>
                  </a:lnTo>
                  <a:lnTo>
                    <a:pt x="0" y="510"/>
                  </a:lnTo>
                  <a:lnTo>
                    <a:pt x="6" y="510"/>
                  </a:lnTo>
                  <a:lnTo>
                    <a:pt x="6" y="504"/>
                  </a:lnTo>
                  <a:lnTo>
                    <a:pt x="6" y="498"/>
                  </a:lnTo>
                  <a:lnTo>
                    <a:pt x="12" y="498"/>
                  </a:lnTo>
                  <a:lnTo>
                    <a:pt x="18" y="498"/>
                  </a:lnTo>
                  <a:lnTo>
                    <a:pt x="18" y="492"/>
                  </a:lnTo>
                  <a:lnTo>
                    <a:pt x="24" y="492"/>
                  </a:lnTo>
                  <a:lnTo>
                    <a:pt x="24" y="486"/>
                  </a:lnTo>
                  <a:lnTo>
                    <a:pt x="24" y="480"/>
                  </a:lnTo>
                  <a:lnTo>
                    <a:pt x="24" y="474"/>
                  </a:lnTo>
                  <a:lnTo>
                    <a:pt x="18" y="474"/>
                  </a:lnTo>
                  <a:lnTo>
                    <a:pt x="18" y="468"/>
                  </a:lnTo>
                  <a:lnTo>
                    <a:pt x="18" y="462"/>
                  </a:lnTo>
                  <a:lnTo>
                    <a:pt x="18" y="456"/>
                  </a:lnTo>
                  <a:lnTo>
                    <a:pt x="24" y="456"/>
                  </a:lnTo>
                  <a:lnTo>
                    <a:pt x="30" y="450"/>
                  </a:lnTo>
                  <a:lnTo>
                    <a:pt x="36" y="450"/>
                  </a:lnTo>
                  <a:lnTo>
                    <a:pt x="42" y="444"/>
                  </a:lnTo>
                  <a:lnTo>
                    <a:pt x="36" y="444"/>
                  </a:lnTo>
                  <a:lnTo>
                    <a:pt x="30" y="438"/>
                  </a:lnTo>
                  <a:lnTo>
                    <a:pt x="36" y="438"/>
                  </a:lnTo>
                  <a:lnTo>
                    <a:pt x="30" y="438"/>
                  </a:lnTo>
                  <a:lnTo>
                    <a:pt x="30" y="432"/>
                  </a:lnTo>
                  <a:lnTo>
                    <a:pt x="30" y="426"/>
                  </a:lnTo>
                  <a:lnTo>
                    <a:pt x="36" y="426"/>
                  </a:lnTo>
                  <a:lnTo>
                    <a:pt x="36" y="420"/>
                  </a:lnTo>
                  <a:lnTo>
                    <a:pt x="42" y="420"/>
                  </a:lnTo>
                  <a:lnTo>
                    <a:pt x="48" y="420"/>
                  </a:lnTo>
                  <a:lnTo>
                    <a:pt x="42" y="414"/>
                  </a:lnTo>
                  <a:lnTo>
                    <a:pt x="42" y="408"/>
                  </a:lnTo>
                  <a:lnTo>
                    <a:pt x="48" y="408"/>
                  </a:lnTo>
                  <a:lnTo>
                    <a:pt x="48" y="402"/>
                  </a:lnTo>
                  <a:lnTo>
                    <a:pt x="54" y="402"/>
                  </a:lnTo>
                  <a:lnTo>
                    <a:pt x="60" y="396"/>
                  </a:lnTo>
                  <a:lnTo>
                    <a:pt x="54" y="396"/>
                  </a:lnTo>
                  <a:lnTo>
                    <a:pt x="60" y="396"/>
                  </a:lnTo>
                  <a:lnTo>
                    <a:pt x="60" y="390"/>
                  </a:lnTo>
                  <a:lnTo>
                    <a:pt x="60" y="384"/>
                  </a:lnTo>
                  <a:lnTo>
                    <a:pt x="54" y="384"/>
                  </a:lnTo>
                  <a:lnTo>
                    <a:pt x="54" y="378"/>
                  </a:lnTo>
                  <a:lnTo>
                    <a:pt x="60" y="378"/>
                  </a:lnTo>
                  <a:lnTo>
                    <a:pt x="60" y="372"/>
                  </a:lnTo>
                  <a:lnTo>
                    <a:pt x="66" y="372"/>
                  </a:lnTo>
                  <a:lnTo>
                    <a:pt x="66" y="366"/>
                  </a:lnTo>
                  <a:lnTo>
                    <a:pt x="66" y="372"/>
                  </a:lnTo>
                  <a:lnTo>
                    <a:pt x="72" y="372"/>
                  </a:lnTo>
                  <a:lnTo>
                    <a:pt x="72" y="366"/>
                  </a:lnTo>
                  <a:lnTo>
                    <a:pt x="72" y="372"/>
                  </a:lnTo>
                  <a:lnTo>
                    <a:pt x="78" y="372"/>
                  </a:lnTo>
                  <a:lnTo>
                    <a:pt x="84" y="372"/>
                  </a:lnTo>
                  <a:lnTo>
                    <a:pt x="84" y="366"/>
                  </a:lnTo>
                  <a:lnTo>
                    <a:pt x="90" y="366"/>
                  </a:lnTo>
                  <a:lnTo>
                    <a:pt x="96" y="366"/>
                  </a:lnTo>
                  <a:lnTo>
                    <a:pt x="102" y="366"/>
                  </a:lnTo>
                  <a:lnTo>
                    <a:pt x="108" y="372"/>
                  </a:lnTo>
                  <a:lnTo>
                    <a:pt x="108" y="180"/>
                  </a:lnTo>
                  <a:close/>
                </a:path>
              </a:pathLst>
            </a:custGeom>
            <a:solidFill>
              <a:srgbClr val="00B0F0"/>
            </a:solidFill>
            <a:ln w="9525">
              <a:solidFill>
                <a:srgbClr val="808080"/>
              </a:solidFill>
              <a:round/>
              <a:headEnd/>
              <a:tailEnd/>
            </a:ln>
          </p:spPr>
          <p:txBody>
            <a:bodyPr/>
            <a:lstStyle/>
            <a:p>
              <a:endParaRPr lang="en-US" sz="2400" dirty="0"/>
            </a:p>
          </p:txBody>
        </p:sp>
        <p:sp>
          <p:nvSpPr>
            <p:cNvPr id="156" name="Freeform 98"/>
            <p:cNvSpPr>
              <a:spLocks noChangeAspect="1"/>
            </p:cNvSpPr>
            <p:nvPr>
              <p:custDataLst>
                <p:tags r:id="rId27"/>
              </p:custDataLst>
            </p:nvPr>
          </p:nvSpPr>
          <p:spPr bwMode="auto">
            <a:xfrm>
              <a:off x="4677774" y="1569045"/>
              <a:ext cx="303137" cy="284069"/>
            </a:xfrm>
            <a:custGeom>
              <a:avLst/>
              <a:gdLst/>
              <a:ahLst/>
              <a:cxnLst>
                <a:cxn ang="0">
                  <a:pos x="60" y="6"/>
                </a:cxn>
                <a:cxn ang="0">
                  <a:pos x="102" y="12"/>
                </a:cxn>
                <a:cxn ang="0">
                  <a:pos x="132" y="24"/>
                </a:cxn>
                <a:cxn ang="0">
                  <a:pos x="174" y="30"/>
                </a:cxn>
                <a:cxn ang="0">
                  <a:pos x="204" y="42"/>
                </a:cxn>
                <a:cxn ang="0">
                  <a:pos x="246" y="30"/>
                </a:cxn>
                <a:cxn ang="0">
                  <a:pos x="270" y="24"/>
                </a:cxn>
                <a:cxn ang="0">
                  <a:pos x="306" y="6"/>
                </a:cxn>
                <a:cxn ang="0">
                  <a:pos x="294" y="18"/>
                </a:cxn>
                <a:cxn ang="0">
                  <a:pos x="318" y="6"/>
                </a:cxn>
                <a:cxn ang="0">
                  <a:pos x="348" y="12"/>
                </a:cxn>
                <a:cxn ang="0">
                  <a:pos x="372" y="18"/>
                </a:cxn>
                <a:cxn ang="0">
                  <a:pos x="354" y="6"/>
                </a:cxn>
                <a:cxn ang="0">
                  <a:pos x="354" y="18"/>
                </a:cxn>
                <a:cxn ang="0">
                  <a:pos x="366" y="24"/>
                </a:cxn>
                <a:cxn ang="0">
                  <a:pos x="372" y="30"/>
                </a:cxn>
                <a:cxn ang="0">
                  <a:pos x="378" y="30"/>
                </a:cxn>
                <a:cxn ang="0">
                  <a:pos x="402" y="30"/>
                </a:cxn>
                <a:cxn ang="0">
                  <a:pos x="414" y="30"/>
                </a:cxn>
                <a:cxn ang="0">
                  <a:pos x="420" y="36"/>
                </a:cxn>
                <a:cxn ang="0">
                  <a:pos x="432" y="30"/>
                </a:cxn>
                <a:cxn ang="0">
                  <a:pos x="468" y="24"/>
                </a:cxn>
                <a:cxn ang="0">
                  <a:pos x="492" y="60"/>
                </a:cxn>
                <a:cxn ang="0">
                  <a:pos x="510" y="108"/>
                </a:cxn>
                <a:cxn ang="0">
                  <a:pos x="498" y="138"/>
                </a:cxn>
                <a:cxn ang="0">
                  <a:pos x="486" y="168"/>
                </a:cxn>
                <a:cxn ang="0">
                  <a:pos x="474" y="192"/>
                </a:cxn>
                <a:cxn ang="0">
                  <a:pos x="450" y="180"/>
                </a:cxn>
                <a:cxn ang="0">
                  <a:pos x="426" y="156"/>
                </a:cxn>
                <a:cxn ang="0">
                  <a:pos x="420" y="132"/>
                </a:cxn>
                <a:cxn ang="0">
                  <a:pos x="402" y="108"/>
                </a:cxn>
                <a:cxn ang="0">
                  <a:pos x="396" y="96"/>
                </a:cxn>
                <a:cxn ang="0">
                  <a:pos x="390" y="96"/>
                </a:cxn>
                <a:cxn ang="0">
                  <a:pos x="390" y="120"/>
                </a:cxn>
                <a:cxn ang="0">
                  <a:pos x="402" y="150"/>
                </a:cxn>
                <a:cxn ang="0">
                  <a:pos x="420" y="174"/>
                </a:cxn>
                <a:cxn ang="0">
                  <a:pos x="438" y="192"/>
                </a:cxn>
                <a:cxn ang="0">
                  <a:pos x="438" y="198"/>
                </a:cxn>
                <a:cxn ang="0">
                  <a:pos x="450" y="216"/>
                </a:cxn>
                <a:cxn ang="0">
                  <a:pos x="462" y="234"/>
                </a:cxn>
                <a:cxn ang="0">
                  <a:pos x="474" y="270"/>
                </a:cxn>
                <a:cxn ang="0">
                  <a:pos x="492" y="300"/>
                </a:cxn>
                <a:cxn ang="0">
                  <a:pos x="504" y="330"/>
                </a:cxn>
                <a:cxn ang="0">
                  <a:pos x="522" y="354"/>
                </a:cxn>
                <a:cxn ang="0">
                  <a:pos x="540" y="378"/>
                </a:cxn>
                <a:cxn ang="0">
                  <a:pos x="546" y="390"/>
                </a:cxn>
                <a:cxn ang="0">
                  <a:pos x="534" y="396"/>
                </a:cxn>
                <a:cxn ang="0">
                  <a:pos x="540" y="408"/>
                </a:cxn>
                <a:cxn ang="0">
                  <a:pos x="510" y="438"/>
                </a:cxn>
                <a:cxn ang="0">
                  <a:pos x="360" y="480"/>
                </a:cxn>
                <a:cxn ang="0">
                  <a:pos x="18" y="480"/>
                </a:cxn>
                <a:cxn ang="0">
                  <a:pos x="12" y="102"/>
                </a:cxn>
                <a:cxn ang="0">
                  <a:pos x="12" y="60"/>
                </a:cxn>
                <a:cxn ang="0">
                  <a:pos x="12" y="24"/>
                </a:cxn>
                <a:cxn ang="0">
                  <a:pos x="24" y="6"/>
                </a:cxn>
              </a:cxnLst>
              <a:rect l="0" t="0" r="r" b="b"/>
              <a:pathLst>
                <a:path w="552" h="498">
                  <a:moveTo>
                    <a:pt x="24" y="6"/>
                  </a:moveTo>
                  <a:lnTo>
                    <a:pt x="24" y="12"/>
                  </a:lnTo>
                  <a:lnTo>
                    <a:pt x="30" y="12"/>
                  </a:lnTo>
                  <a:lnTo>
                    <a:pt x="36" y="12"/>
                  </a:lnTo>
                  <a:lnTo>
                    <a:pt x="42" y="12"/>
                  </a:lnTo>
                  <a:lnTo>
                    <a:pt x="54" y="6"/>
                  </a:lnTo>
                  <a:lnTo>
                    <a:pt x="60" y="6"/>
                  </a:lnTo>
                  <a:lnTo>
                    <a:pt x="66" y="6"/>
                  </a:lnTo>
                  <a:lnTo>
                    <a:pt x="72" y="6"/>
                  </a:lnTo>
                  <a:lnTo>
                    <a:pt x="78" y="6"/>
                  </a:lnTo>
                  <a:lnTo>
                    <a:pt x="84" y="12"/>
                  </a:lnTo>
                  <a:lnTo>
                    <a:pt x="90" y="12"/>
                  </a:lnTo>
                  <a:lnTo>
                    <a:pt x="96" y="12"/>
                  </a:lnTo>
                  <a:lnTo>
                    <a:pt x="102" y="12"/>
                  </a:lnTo>
                  <a:lnTo>
                    <a:pt x="108" y="12"/>
                  </a:lnTo>
                  <a:lnTo>
                    <a:pt x="114" y="12"/>
                  </a:lnTo>
                  <a:lnTo>
                    <a:pt x="114" y="18"/>
                  </a:lnTo>
                  <a:lnTo>
                    <a:pt x="120" y="18"/>
                  </a:lnTo>
                  <a:lnTo>
                    <a:pt x="126" y="18"/>
                  </a:lnTo>
                  <a:lnTo>
                    <a:pt x="132" y="18"/>
                  </a:lnTo>
                  <a:lnTo>
                    <a:pt x="132" y="24"/>
                  </a:lnTo>
                  <a:lnTo>
                    <a:pt x="138" y="24"/>
                  </a:lnTo>
                  <a:lnTo>
                    <a:pt x="144" y="24"/>
                  </a:lnTo>
                  <a:lnTo>
                    <a:pt x="150" y="24"/>
                  </a:lnTo>
                  <a:lnTo>
                    <a:pt x="156" y="24"/>
                  </a:lnTo>
                  <a:lnTo>
                    <a:pt x="162" y="30"/>
                  </a:lnTo>
                  <a:lnTo>
                    <a:pt x="168" y="30"/>
                  </a:lnTo>
                  <a:lnTo>
                    <a:pt x="174" y="30"/>
                  </a:lnTo>
                  <a:lnTo>
                    <a:pt x="180" y="30"/>
                  </a:lnTo>
                  <a:lnTo>
                    <a:pt x="186" y="30"/>
                  </a:lnTo>
                  <a:lnTo>
                    <a:pt x="192" y="30"/>
                  </a:lnTo>
                  <a:lnTo>
                    <a:pt x="192" y="36"/>
                  </a:lnTo>
                  <a:lnTo>
                    <a:pt x="198" y="36"/>
                  </a:lnTo>
                  <a:lnTo>
                    <a:pt x="204" y="36"/>
                  </a:lnTo>
                  <a:lnTo>
                    <a:pt x="204" y="42"/>
                  </a:lnTo>
                  <a:lnTo>
                    <a:pt x="210" y="42"/>
                  </a:lnTo>
                  <a:lnTo>
                    <a:pt x="216" y="42"/>
                  </a:lnTo>
                  <a:lnTo>
                    <a:pt x="222" y="42"/>
                  </a:lnTo>
                  <a:lnTo>
                    <a:pt x="228" y="42"/>
                  </a:lnTo>
                  <a:lnTo>
                    <a:pt x="234" y="42"/>
                  </a:lnTo>
                  <a:lnTo>
                    <a:pt x="240" y="36"/>
                  </a:lnTo>
                  <a:lnTo>
                    <a:pt x="246" y="30"/>
                  </a:lnTo>
                  <a:lnTo>
                    <a:pt x="252" y="30"/>
                  </a:lnTo>
                  <a:lnTo>
                    <a:pt x="258" y="30"/>
                  </a:lnTo>
                  <a:lnTo>
                    <a:pt x="258" y="24"/>
                  </a:lnTo>
                  <a:lnTo>
                    <a:pt x="264" y="24"/>
                  </a:lnTo>
                  <a:lnTo>
                    <a:pt x="264" y="18"/>
                  </a:lnTo>
                  <a:lnTo>
                    <a:pt x="270" y="18"/>
                  </a:lnTo>
                  <a:lnTo>
                    <a:pt x="270" y="24"/>
                  </a:lnTo>
                  <a:lnTo>
                    <a:pt x="276" y="24"/>
                  </a:lnTo>
                  <a:lnTo>
                    <a:pt x="276" y="18"/>
                  </a:lnTo>
                  <a:lnTo>
                    <a:pt x="282" y="18"/>
                  </a:lnTo>
                  <a:lnTo>
                    <a:pt x="282" y="12"/>
                  </a:lnTo>
                  <a:lnTo>
                    <a:pt x="288" y="12"/>
                  </a:lnTo>
                  <a:lnTo>
                    <a:pt x="294" y="12"/>
                  </a:lnTo>
                  <a:lnTo>
                    <a:pt x="306" y="6"/>
                  </a:lnTo>
                  <a:lnTo>
                    <a:pt x="312" y="6"/>
                  </a:lnTo>
                  <a:lnTo>
                    <a:pt x="306" y="6"/>
                  </a:lnTo>
                  <a:lnTo>
                    <a:pt x="306" y="12"/>
                  </a:lnTo>
                  <a:lnTo>
                    <a:pt x="300" y="12"/>
                  </a:lnTo>
                  <a:lnTo>
                    <a:pt x="294" y="12"/>
                  </a:lnTo>
                  <a:lnTo>
                    <a:pt x="288" y="18"/>
                  </a:lnTo>
                  <a:lnTo>
                    <a:pt x="294" y="18"/>
                  </a:lnTo>
                  <a:lnTo>
                    <a:pt x="300" y="12"/>
                  </a:lnTo>
                  <a:lnTo>
                    <a:pt x="300" y="18"/>
                  </a:lnTo>
                  <a:lnTo>
                    <a:pt x="300" y="12"/>
                  </a:lnTo>
                  <a:lnTo>
                    <a:pt x="306" y="12"/>
                  </a:lnTo>
                  <a:lnTo>
                    <a:pt x="312" y="12"/>
                  </a:lnTo>
                  <a:lnTo>
                    <a:pt x="318" y="12"/>
                  </a:lnTo>
                  <a:lnTo>
                    <a:pt x="318" y="6"/>
                  </a:lnTo>
                  <a:lnTo>
                    <a:pt x="312" y="6"/>
                  </a:lnTo>
                  <a:lnTo>
                    <a:pt x="318" y="6"/>
                  </a:lnTo>
                  <a:lnTo>
                    <a:pt x="324" y="6"/>
                  </a:lnTo>
                  <a:lnTo>
                    <a:pt x="330" y="12"/>
                  </a:lnTo>
                  <a:lnTo>
                    <a:pt x="336" y="12"/>
                  </a:lnTo>
                  <a:lnTo>
                    <a:pt x="342" y="12"/>
                  </a:lnTo>
                  <a:lnTo>
                    <a:pt x="348" y="12"/>
                  </a:lnTo>
                  <a:lnTo>
                    <a:pt x="354" y="12"/>
                  </a:lnTo>
                  <a:lnTo>
                    <a:pt x="354" y="6"/>
                  </a:lnTo>
                  <a:lnTo>
                    <a:pt x="360" y="6"/>
                  </a:lnTo>
                  <a:lnTo>
                    <a:pt x="360" y="12"/>
                  </a:lnTo>
                  <a:lnTo>
                    <a:pt x="366" y="12"/>
                  </a:lnTo>
                  <a:lnTo>
                    <a:pt x="366" y="18"/>
                  </a:lnTo>
                  <a:lnTo>
                    <a:pt x="372" y="18"/>
                  </a:lnTo>
                  <a:lnTo>
                    <a:pt x="372" y="24"/>
                  </a:lnTo>
                  <a:lnTo>
                    <a:pt x="372" y="18"/>
                  </a:lnTo>
                  <a:lnTo>
                    <a:pt x="366" y="18"/>
                  </a:lnTo>
                  <a:lnTo>
                    <a:pt x="360" y="18"/>
                  </a:lnTo>
                  <a:lnTo>
                    <a:pt x="360" y="12"/>
                  </a:lnTo>
                  <a:lnTo>
                    <a:pt x="360" y="6"/>
                  </a:lnTo>
                  <a:lnTo>
                    <a:pt x="354" y="6"/>
                  </a:lnTo>
                  <a:lnTo>
                    <a:pt x="354" y="12"/>
                  </a:lnTo>
                  <a:lnTo>
                    <a:pt x="360" y="12"/>
                  </a:lnTo>
                  <a:lnTo>
                    <a:pt x="354" y="12"/>
                  </a:lnTo>
                  <a:lnTo>
                    <a:pt x="360" y="12"/>
                  </a:lnTo>
                  <a:lnTo>
                    <a:pt x="354" y="18"/>
                  </a:lnTo>
                  <a:lnTo>
                    <a:pt x="360" y="18"/>
                  </a:lnTo>
                  <a:lnTo>
                    <a:pt x="354" y="18"/>
                  </a:lnTo>
                  <a:lnTo>
                    <a:pt x="354" y="24"/>
                  </a:lnTo>
                  <a:lnTo>
                    <a:pt x="354" y="18"/>
                  </a:lnTo>
                  <a:lnTo>
                    <a:pt x="354" y="24"/>
                  </a:lnTo>
                  <a:lnTo>
                    <a:pt x="354" y="18"/>
                  </a:lnTo>
                  <a:lnTo>
                    <a:pt x="354" y="24"/>
                  </a:lnTo>
                  <a:lnTo>
                    <a:pt x="360" y="24"/>
                  </a:lnTo>
                  <a:lnTo>
                    <a:pt x="366" y="24"/>
                  </a:lnTo>
                  <a:lnTo>
                    <a:pt x="366" y="30"/>
                  </a:lnTo>
                  <a:lnTo>
                    <a:pt x="372" y="30"/>
                  </a:lnTo>
                  <a:lnTo>
                    <a:pt x="366" y="30"/>
                  </a:lnTo>
                  <a:lnTo>
                    <a:pt x="372" y="24"/>
                  </a:lnTo>
                  <a:lnTo>
                    <a:pt x="366" y="24"/>
                  </a:lnTo>
                  <a:lnTo>
                    <a:pt x="372" y="24"/>
                  </a:lnTo>
                  <a:lnTo>
                    <a:pt x="372" y="30"/>
                  </a:lnTo>
                  <a:lnTo>
                    <a:pt x="372" y="24"/>
                  </a:lnTo>
                  <a:lnTo>
                    <a:pt x="372" y="30"/>
                  </a:lnTo>
                  <a:lnTo>
                    <a:pt x="378" y="30"/>
                  </a:lnTo>
                  <a:lnTo>
                    <a:pt x="378" y="24"/>
                  </a:lnTo>
                  <a:lnTo>
                    <a:pt x="372" y="24"/>
                  </a:lnTo>
                  <a:lnTo>
                    <a:pt x="378" y="24"/>
                  </a:lnTo>
                  <a:lnTo>
                    <a:pt x="378" y="30"/>
                  </a:lnTo>
                  <a:lnTo>
                    <a:pt x="384" y="24"/>
                  </a:lnTo>
                  <a:lnTo>
                    <a:pt x="378" y="24"/>
                  </a:lnTo>
                  <a:lnTo>
                    <a:pt x="384" y="24"/>
                  </a:lnTo>
                  <a:lnTo>
                    <a:pt x="384" y="30"/>
                  </a:lnTo>
                  <a:lnTo>
                    <a:pt x="390" y="30"/>
                  </a:lnTo>
                  <a:lnTo>
                    <a:pt x="396" y="30"/>
                  </a:lnTo>
                  <a:lnTo>
                    <a:pt x="402" y="30"/>
                  </a:lnTo>
                  <a:lnTo>
                    <a:pt x="408" y="30"/>
                  </a:lnTo>
                  <a:lnTo>
                    <a:pt x="402" y="30"/>
                  </a:lnTo>
                  <a:lnTo>
                    <a:pt x="396" y="36"/>
                  </a:lnTo>
                  <a:lnTo>
                    <a:pt x="402" y="36"/>
                  </a:lnTo>
                  <a:lnTo>
                    <a:pt x="402" y="30"/>
                  </a:lnTo>
                  <a:lnTo>
                    <a:pt x="408" y="30"/>
                  </a:lnTo>
                  <a:lnTo>
                    <a:pt x="414" y="30"/>
                  </a:lnTo>
                  <a:lnTo>
                    <a:pt x="414" y="36"/>
                  </a:lnTo>
                  <a:lnTo>
                    <a:pt x="414" y="30"/>
                  </a:lnTo>
                  <a:lnTo>
                    <a:pt x="408" y="30"/>
                  </a:lnTo>
                  <a:lnTo>
                    <a:pt x="414" y="30"/>
                  </a:lnTo>
                  <a:lnTo>
                    <a:pt x="420" y="24"/>
                  </a:lnTo>
                  <a:lnTo>
                    <a:pt x="420" y="30"/>
                  </a:lnTo>
                  <a:lnTo>
                    <a:pt x="420" y="36"/>
                  </a:lnTo>
                  <a:lnTo>
                    <a:pt x="420" y="30"/>
                  </a:lnTo>
                  <a:lnTo>
                    <a:pt x="426" y="30"/>
                  </a:lnTo>
                  <a:lnTo>
                    <a:pt x="420" y="30"/>
                  </a:lnTo>
                  <a:lnTo>
                    <a:pt x="426" y="30"/>
                  </a:lnTo>
                  <a:lnTo>
                    <a:pt x="432" y="30"/>
                  </a:lnTo>
                  <a:lnTo>
                    <a:pt x="426" y="30"/>
                  </a:lnTo>
                  <a:lnTo>
                    <a:pt x="432" y="30"/>
                  </a:lnTo>
                  <a:lnTo>
                    <a:pt x="438" y="30"/>
                  </a:lnTo>
                  <a:lnTo>
                    <a:pt x="432" y="30"/>
                  </a:lnTo>
                  <a:lnTo>
                    <a:pt x="438" y="30"/>
                  </a:lnTo>
                  <a:lnTo>
                    <a:pt x="444" y="30"/>
                  </a:lnTo>
                  <a:lnTo>
                    <a:pt x="450" y="30"/>
                  </a:lnTo>
                  <a:lnTo>
                    <a:pt x="456" y="24"/>
                  </a:lnTo>
                  <a:lnTo>
                    <a:pt x="468" y="24"/>
                  </a:lnTo>
                  <a:lnTo>
                    <a:pt x="474" y="18"/>
                  </a:lnTo>
                  <a:lnTo>
                    <a:pt x="474" y="24"/>
                  </a:lnTo>
                  <a:lnTo>
                    <a:pt x="480" y="36"/>
                  </a:lnTo>
                  <a:lnTo>
                    <a:pt x="480" y="42"/>
                  </a:lnTo>
                  <a:lnTo>
                    <a:pt x="486" y="54"/>
                  </a:lnTo>
                  <a:lnTo>
                    <a:pt x="486" y="60"/>
                  </a:lnTo>
                  <a:lnTo>
                    <a:pt x="492" y="60"/>
                  </a:lnTo>
                  <a:lnTo>
                    <a:pt x="492" y="66"/>
                  </a:lnTo>
                  <a:lnTo>
                    <a:pt x="492" y="72"/>
                  </a:lnTo>
                  <a:lnTo>
                    <a:pt x="498" y="84"/>
                  </a:lnTo>
                  <a:lnTo>
                    <a:pt x="504" y="96"/>
                  </a:lnTo>
                  <a:lnTo>
                    <a:pt x="504" y="102"/>
                  </a:lnTo>
                  <a:lnTo>
                    <a:pt x="504" y="108"/>
                  </a:lnTo>
                  <a:lnTo>
                    <a:pt x="510" y="108"/>
                  </a:lnTo>
                  <a:lnTo>
                    <a:pt x="504" y="108"/>
                  </a:lnTo>
                  <a:lnTo>
                    <a:pt x="504" y="114"/>
                  </a:lnTo>
                  <a:lnTo>
                    <a:pt x="504" y="120"/>
                  </a:lnTo>
                  <a:lnTo>
                    <a:pt x="498" y="120"/>
                  </a:lnTo>
                  <a:lnTo>
                    <a:pt x="498" y="126"/>
                  </a:lnTo>
                  <a:lnTo>
                    <a:pt x="498" y="132"/>
                  </a:lnTo>
                  <a:lnTo>
                    <a:pt x="498" y="138"/>
                  </a:lnTo>
                  <a:lnTo>
                    <a:pt x="492" y="138"/>
                  </a:lnTo>
                  <a:lnTo>
                    <a:pt x="492" y="144"/>
                  </a:lnTo>
                  <a:lnTo>
                    <a:pt x="492" y="150"/>
                  </a:lnTo>
                  <a:lnTo>
                    <a:pt x="492" y="156"/>
                  </a:lnTo>
                  <a:lnTo>
                    <a:pt x="486" y="156"/>
                  </a:lnTo>
                  <a:lnTo>
                    <a:pt x="486" y="162"/>
                  </a:lnTo>
                  <a:lnTo>
                    <a:pt x="486" y="168"/>
                  </a:lnTo>
                  <a:lnTo>
                    <a:pt x="480" y="168"/>
                  </a:lnTo>
                  <a:lnTo>
                    <a:pt x="486" y="174"/>
                  </a:lnTo>
                  <a:lnTo>
                    <a:pt x="486" y="180"/>
                  </a:lnTo>
                  <a:lnTo>
                    <a:pt x="486" y="186"/>
                  </a:lnTo>
                  <a:lnTo>
                    <a:pt x="480" y="186"/>
                  </a:lnTo>
                  <a:lnTo>
                    <a:pt x="480" y="192"/>
                  </a:lnTo>
                  <a:lnTo>
                    <a:pt x="474" y="192"/>
                  </a:lnTo>
                  <a:lnTo>
                    <a:pt x="474" y="198"/>
                  </a:lnTo>
                  <a:lnTo>
                    <a:pt x="468" y="198"/>
                  </a:lnTo>
                  <a:lnTo>
                    <a:pt x="468" y="192"/>
                  </a:lnTo>
                  <a:lnTo>
                    <a:pt x="462" y="192"/>
                  </a:lnTo>
                  <a:lnTo>
                    <a:pt x="456" y="186"/>
                  </a:lnTo>
                  <a:lnTo>
                    <a:pt x="450" y="186"/>
                  </a:lnTo>
                  <a:lnTo>
                    <a:pt x="450" y="180"/>
                  </a:lnTo>
                  <a:lnTo>
                    <a:pt x="444" y="180"/>
                  </a:lnTo>
                  <a:lnTo>
                    <a:pt x="444" y="174"/>
                  </a:lnTo>
                  <a:lnTo>
                    <a:pt x="438" y="168"/>
                  </a:lnTo>
                  <a:lnTo>
                    <a:pt x="432" y="168"/>
                  </a:lnTo>
                  <a:lnTo>
                    <a:pt x="432" y="162"/>
                  </a:lnTo>
                  <a:lnTo>
                    <a:pt x="426" y="162"/>
                  </a:lnTo>
                  <a:lnTo>
                    <a:pt x="426" y="156"/>
                  </a:lnTo>
                  <a:lnTo>
                    <a:pt x="426" y="150"/>
                  </a:lnTo>
                  <a:lnTo>
                    <a:pt x="420" y="150"/>
                  </a:lnTo>
                  <a:lnTo>
                    <a:pt x="426" y="150"/>
                  </a:lnTo>
                  <a:lnTo>
                    <a:pt x="426" y="144"/>
                  </a:lnTo>
                  <a:lnTo>
                    <a:pt x="420" y="144"/>
                  </a:lnTo>
                  <a:lnTo>
                    <a:pt x="420" y="138"/>
                  </a:lnTo>
                  <a:lnTo>
                    <a:pt x="420" y="132"/>
                  </a:lnTo>
                  <a:lnTo>
                    <a:pt x="414" y="132"/>
                  </a:lnTo>
                  <a:lnTo>
                    <a:pt x="414" y="126"/>
                  </a:lnTo>
                  <a:lnTo>
                    <a:pt x="408" y="126"/>
                  </a:lnTo>
                  <a:lnTo>
                    <a:pt x="408" y="120"/>
                  </a:lnTo>
                  <a:lnTo>
                    <a:pt x="402" y="120"/>
                  </a:lnTo>
                  <a:lnTo>
                    <a:pt x="402" y="114"/>
                  </a:lnTo>
                  <a:lnTo>
                    <a:pt x="402" y="108"/>
                  </a:lnTo>
                  <a:lnTo>
                    <a:pt x="396" y="108"/>
                  </a:lnTo>
                  <a:lnTo>
                    <a:pt x="402" y="108"/>
                  </a:lnTo>
                  <a:lnTo>
                    <a:pt x="396" y="108"/>
                  </a:lnTo>
                  <a:lnTo>
                    <a:pt x="402" y="108"/>
                  </a:lnTo>
                  <a:lnTo>
                    <a:pt x="396" y="108"/>
                  </a:lnTo>
                  <a:lnTo>
                    <a:pt x="396" y="102"/>
                  </a:lnTo>
                  <a:lnTo>
                    <a:pt x="396" y="96"/>
                  </a:lnTo>
                  <a:lnTo>
                    <a:pt x="396" y="90"/>
                  </a:lnTo>
                  <a:lnTo>
                    <a:pt x="390" y="90"/>
                  </a:lnTo>
                  <a:lnTo>
                    <a:pt x="390" y="84"/>
                  </a:lnTo>
                  <a:lnTo>
                    <a:pt x="390" y="90"/>
                  </a:lnTo>
                  <a:lnTo>
                    <a:pt x="384" y="90"/>
                  </a:lnTo>
                  <a:lnTo>
                    <a:pt x="390" y="90"/>
                  </a:lnTo>
                  <a:lnTo>
                    <a:pt x="390" y="96"/>
                  </a:lnTo>
                  <a:lnTo>
                    <a:pt x="384" y="96"/>
                  </a:lnTo>
                  <a:lnTo>
                    <a:pt x="384" y="102"/>
                  </a:lnTo>
                  <a:lnTo>
                    <a:pt x="378" y="108"/>
                  </a:lnTo>
                  <a:lnTo>
                    <a:pt x="384" y="108"/>
                  </a:lnTo>
                  <a:lnTo>
                    <a:pt x="384" y="114"/>
                  </a:lnTo>
                  <a:lnTo>
                    <a:pt x="390" y="114"/>
                  </a:lnTo>
                  <a:lnTo>
                    <a:pt x="390" y="120"/>
                  </a:lnTo>
                  <a:lnTo>
                    <a:pt x="396" y="120"/>
                  </a:lnTo>
                  <a:lnTo>
                    <a:pt x="396" y="126"/>
                  </a:lnTo>
                  <a:lnTo>
                    <a:pt x="396" y="132"/>
                  </a:lnTo>
                  <a:lnTo>
                    <a:pt x="396" y="138"/>
                  </a:lnTo>
                  <a:lnTo>
                    <a:pt x="396" y="144"/>
                  </a:lnTo>
                  <a:lnTo>
                    <a:pt x="402" y="144"/>
                  </a:lnTo>
                  <a:lnTo>
                    <a:pt x="402" y="150"/>
                  </a:lnTo>
                  <a:lnTo>
                    <a:pt x="408" y="150"/>
                  </a:lnTo>
                  <a:lnTo>
                    <a:pt x="408" y="156"/>
                  </a:lnTo>
                  <a:lnTo>
                    <a:pt x="414" y="156"/>
                  </a:lnTo>
                  <a:lnTo>
                    <a:pt x="414" y="162"/>
                  </a:lnTo>
                  <a:lnTo>
                    <a:pt x="414" y="168"/>
                  </a:lnTo>
                  <a:lnTo>
                    <a:pt x="420" y="168"/>
                  </a:lnTo>
                  <a:lnTo>
                    <a:pt x="420" y="174"/>
                  </a:lnTo>
                  <a:lnTo>
                    <a:pt x="426" y="174"/>
                  </a:lnTo>
                  <a:lnTo>
                    <a:pt x="426" y="180"/>
                  </a:lnTo>
                  <a:lnTo>
                    <a:pt x="432" y="180"/>
                  </a:lnTo>
                  <a:lnTo>
                    <a:pt x="438" y="186"/>
                  </a:lnTo>
                  <a:lnTo>
                    <a:pt x="438" y="192"/>
                  </a:lnTo>
                  <a:lnTo>
                    <a:pt x="444" y="192"/>
                  </a:lnTo>
                  <a:lnTo>
                    <a:pt x="438" y="192"/>
                  </a:lnTo>
                  <a:lnTo>
                    <a:pt x="438" y="198"/>
                  </a:lnTo>
                  <a:lnTo>
                    <a:pt x="444" y="198"/>
                  </a:lnTo>
                  <a:lnTo>
                    <a:pt x="444" y="204"/>
                  </a:lnTo>
                  <a:lnTo>
                    <a:pt x="438" y="198"/>
                  </a:lnTo>
                  <a:lnTo>
                    <a:pt x="444" y="204"/>
                  </a:lnTo>
                  <a:lnTo>
                    <a:pt x="438" y="204"/>
                  </a:lnTo>
                  <a:lnTo>
                    <a:pt x="438" y="198"/>
                  </a:lnTo>
                  <a:lnTo>
                    <a:pt x="438" y="204"/>
                  </a:lnTo>
                  <a:lnTo>
                    <a:pt x="444" y="204"/>
                  </a:lnTo>
                  <a:lnTo>
                    <a:pt x="438" y="204"/>
                  </a:lnTo>
                  <a:lnTo>
                    <a:pt x="438" y="210"/>
                  </a:lnTo>
                  <a:lnTo>
                    <a:pt x="444" y="210"/>
                  </a:lnTo>
                  <a:lnTo>
                    <a:pt x="444" y="216"/>
                  </a:lnTo>
                  <a:lnTo>
                    <a:pt x="450" y="216"/>
                  </a:lnTo>
                  <a:lnTo>
                    <a:pt x="444" y="216"/>
                  </a:lnTo>
                  <a:lnTo>
                    <a:pt x="450" y="216"/>
                  </a:lnTo>
                  <a:lnTo>
                    <a:pt x="450" y="222"/>
                  </a:lnTo>
                  <a:lnTo>
                    <a:pt x="456" y="222"/>
                  </a:lnTo>
                  <a:lnTo>
                    <a:pt x="456" y="228"/>
                  </a:lnTo>
                  <a:lnTo>
                    <a:pt x="456" y="234"/>
                  </a:lnTo>
                  <a:lnTo>
                    <a:pt x="462" y="234"/>
                  </a:lnTo>
                  <a:lnTo>
                    <a:pt x="462" y="240"/>
                  </a:lnTo>
                  <a:lnTo>
                    <a:pt x="462" y="246"/>
                  </a:lnTo>
                  <a:lnTo>
                    <a:pt x="462" y="252"/>
                  </a:lnTo>
                  <a:lnTo>
                    <a:pt x="462" y="258"/>
                  </a:lnTo>
                  <a:lnTo>
                    <a:pt x="468" y="258"/>
                  </a:lnTo>
                  <a:lnTo>
                    <a:pt x="468" y="264"/>
                  </a:lnTo>
                  <a:lnTo>
                    <a:pt x="474" y="270"/>
                  </a:lnTo>
                  <a:lnTo>
                    <a:pt x="474" y="276"/>
                  </a:lnTo>
                  <a:lnTo>
                    <a:pt x="480" y="282"/>
                  </a:lnTo>
                  <a:lnTo>
                    <a:pt x="480" y="288"/>
                  </a:lnTo>
                  <a:lnTo>
                    <a:pt x="486" y="288"/>
                  </a:lnTo>
                  <a:lnTo>
                    <a:pt x="486" y="294"/>
                  </a:lnTo>
                  <a:lnTo>
                    <a:pt x="492" y="294"/>
                  </a:lnTo>
                  <a:lnTo>
                    <a:pt x="492" y="300"/>
                  </a:lnTo>
                  <a:lnTo>
                    <a:pt x="492" y="306"/>
                  </a:lnTo>
                  <a:lnTo>
                    <a:pt x="498" y="306"/>
                  </a:lnTo>
                  <a:lnTo>
                    <a:pt x="498" y="312"/>
                  </a:lnTo>
                  <a:lnTo>
                    <a:pt x="498" y="318"/>
                  </a:lnTo>
                  <a:lnTo>
                    <a:pt x="504" y="318"/>
                  </a:lnTo>
                  <a:lnTo>
                    <a:pt x="504" y="324"/>
                  </a:lnTo>
                  <a:lnTo>
                    <a:pt x="504" y="330"/>
                  </a:lnTo>
                  <a:lnTo>
                    <a:pt x="510" y="330"/>
                  </a:lnTo>
                  <a:lnTo>
                    <a:pt x="510" y="336"/>
                  </a:lnTo>
                  <a:lnTo>
                    <a:pt x="510" y="342"/>
                  </a:lnTo>
                  <a:lnTo>
                    <a:pt x="516" y="342"/>
                  </a:lnTo>
                  <a:lnTo>
                    <a:pt x="516" y="348"/>
                  </a:lnTo>
                  <a:lnTo>
                    <a:pt x="516" y="354"/>
                  </a:lnTo>
                  <a:lnTo>
                    <a:pt x="522" y="354"/>
                  </a:lnTo>
                  <a:lnTo>
                    <a:pt x="522" y="360"/>
                  </a:lnTo>
                  <a:lnTo>
                    <a:pt x="528" y="366"/>
                  </a:lnTo>
                  <a:lnTo>
                    <a:pt x="534" y="372"/>
                  </a:lnTo>
                  <a:lnTo>
                    <a:pt x="534" y="378"/>
                  </a:lnTo>
                  <a:lnTo>
                    <a:pt x="540" y="378"/>
                  </a:lnTo>
                  <a:lnTo>
                    <a:pt x="534" y="378"/>
                  </a:lnTo>
                  <a:lnTo>
                    <a:pt x="540" y="378"/>
                  </a:lnTo>
                  <a:lnTo>
                    <a:pt x="540" y="384"/>
                  </a:lnTo>
                  <a:lnTo>
                    <a:pt x="546" y="384"/>
                  </a:lnTo>
                  <a:lnTo>
                    <a:pt x="552" y="384"/>
                  </a:lnTo>
                  <a:lnTo>
                    <a:pt x="552" y="390"/>
                  </a:lnTo>
                  <a:lnTo>
                    <a:pt x="552" y="384"/>
                  </a:lnTo>
                  <a:lnTo>
                    <a:pt x="546" y="384"/>
                  </a:lnTo>
                  <a:lnTo>
                    <a:pt x="546" y="390"/>
                  </a:lnTo>
                  <a:lnTo>
                    <a:pt x="546" y="384"/>
                  </a:lnTo>
                  <a:lnTo>
                    <a:pt x="540" y="384"/>
                  </a:lnTo>
                  <a:lnTo>
                    <a:pt x="534" y="384"/>
                  </a:lnTo>
                  <a:lnTo>
                    <a:pt x="540" y="384"/>
                  </a:lnTo>
                  <a:lnTo>
                    <a:pt x="534" y="384"/>
                  </a:lnTo>
                  <a:lnTo>
                    <a:pt x="534" y="390"/>
                  </a:lnTo>
                  <a:lnTo>
                    <a:pt x="534" y="396"/>
                  </a:lnTo>
                  <a:lnTo>
                    <a:pt x="540" y="396"/>
                  </a:lnTo>
                  <a:lnTo>
                    <a:pt x="534" y="396"/>
                  </a:lnTo>
                  <a:lnTo>
                    <a:pt x="540" y="396"/>
                  </a:lnTo>
                  <a:lnTo>
                    <a:pt x="540" y="402"/>
                  </a:lnTo>
                  <a:lnTo>
                    <a:pt x="534" y="402"/>
                  </a:lnTo>
                  <a:lnTo>
                    <a:pt x="540" y="402"/>
                  </a:lnTo>
                  <a:lnTo>
                    <a:pt x="540" y="408"/>
                  </a:lnTo>
                  <a:lnTo>
                    <a:pt x="534" y="408"/>
                  </a:lnTo>
                  <a:lnTo>
                    <a:pt x="540" y="414"/>
                  </a:lnTo>
                  <a:lnTo>
                    <a:pt x="540" y="420"/>
                  </a:lnTo>
                  <a:lnTo>
                    <a:pt x="540" y="426"/>
                  </a:lnTo>
                  <a:lnTo>
                    <a:pt x="546" y="426"/>
                  </a:lnTo>
                  <a:lnTo>
                    <a:pt x="522" y="444"/>
                  </a:lnTo>
                  <a:lnTo>
                    <a:pt x="510" y="438"/>
                  </a:lnTo>
                  <a:lnTo>
                    <a:pt x="498" y="468"/>
                  </a:lnTo>
                  <a:lnTo>
                    <a:pt x="468" y="474"/>
                  </a:lnTo>
                  <a:lnTo>
                    <a:pt x="462" y="492"/>
                  </a:lnTo>
                  <a:lnTo>
                    <a:pt x="438" y="498"/>
                  </a:lnTo>
                  <a:lnTo>
                    <a:pt x="420" y="480"/>
                  </a:lnTo>
                  <a:lnTo>
                    <a:pt x="366" y="480"/>
                  </a:lnTo>
                  <a:lnTo>
                    <a:pt x="360" y="480"/>
                  </a:lnTo>
                  <a:lnTo>
                    <a:pt x="336" y="480"/>
                  </a:lnTo>
                  <a:lnTo>
                    <a:pt x="336" y="474"/>
                  </a:lnTo>
                  <a:lnTo>
                    <a:pt x="330" y="474"/>
                  </a:lnTo>
                  <a:lnTo>
                    <a:pt x="330" y="480"/>
                  </a:lnTo>
                  <a:lnTo>
                    <a:pt x="90" y="480"/>
                  </a:lnTo>
                  <a:lnTo>
                    <a:pt x="24" y="480"/>
                  </a:lnTo>
                  <a:lnTo>
                    <a:pt x="18" y="480"/>
                  </a:lnTo>
                  <a:lnTo>
                    <a:pt x="18" y="120"/>
                  </a:lnTo>
                  <a:lnTo>
                    <a:pt x="12" y="120"/>
                  </a:lnTo>
                  <a:lnTo>
                    <a:pt x="12" y="114"/>
                  </a:lnTo>
                  <a:lnTo>
                    <a:pt x="12" y="108"/>
                  </a:lnTo>
                  <a:lnTo>
                    <a:pt x="6" y="108"/>
                  </a:lnTo>
                  <a:lnTo>
                    <a:pt x="12" y="108"/>
                  </a:lnTo>
                  <a:lnTo>
                    <a:pt x="12" y="102"/>
                  </a:lnTo>
                  <a:lnTo>
                    <a:pt x="6" y="96"/>
                  </a:lnTo>
                  <a:lnTo>
                    <a:pt x="6" y="90"/>
                  </a:lnTo>
                  <a:lnTo>
                    <a:pt x="6" y="78"/>
                  </a:lnTo>
                  <a:lnTo>
                    <a:pt x="0" y="78"/>
                  </a:lnTo>
                  <a:lnTo>
                    <a:pt x="6" y="72"/>
                  </a:lnTo>
                  <a:lnTo>
                    <a:pt x="6" y="66"/>
                  </a:lnTo>
                  <a:lnTo>
                    <a:pt x="12" y="60"/>
                  </a:lnTo>
                  <a:lnTo>
                    <a:pt x="12" y="54"/>
                  </a:lnTo>
                  <a:lnTo>
                    <a:pt x="18" y="48"/>
                  </a:lnTo>
                  <a:lnTo>
                    <a:pt x="18" y="42"/>
                  </a:lnTo>
                  <a:lnTo>
                    <a:pt x="12" y="42"/>
                  </a:lnTo>
                  <a:lnTo>
                    <a:pt x="12" y="36"/>
                  </a:lnTo>
                  <a:lnTo>
                    <a:pt x="12" y="30"/>
                  </a:lnTo>
                  <a:lnTo>
                    <a:pt x="12" y="24"/>
                  </a:lnTo>
                  <a:lnTo>
                    <a:pt x="12" y="18"/>
                  </a:lnTo>
                  <a:lnTo>
                    <a:pt x="6" y="18"/>
                  </a:lnTo>
                  <a:lnTo>
                    <a:pt x="12" y="12"/>
                  </a:lnTo>
                  <a:lnTo>
                    <a:pt x="18" y="6"/>
                  </a:lnTo>
                  <a:lnTo>
                    <a:pt x="24" y="6"/>
                  </a:lnTo>
                  <a:lnTo>
                    <a:pt x="24" y="0"/>
                  </a:lnTo>
                  <a:lnTo>
                    <a:pt x="24" y="6"/>
                  </a:lnTo>
                  <a:close/>
                </a:path>
              </a:pathLst>
            </a:custGeom>
            <a:solidFill>
              <a:srgbClr val="E2E2E2"/>
            </a:solidFill>
            <a:ln w="9525">
              <a:solidFill>
                <a:srgbClr val="808080"/>
              </a:solidFill>
              <a:prstDash val="solid"/>
              <a:round/>
              <a:headEnd/>
              <a:tailEnd/>
            </a:ln>
          </p:spPr>
          <p:txBody>
            <a:bodyPr/>
            <a:lstStyle/>
            <a:p>
              <a:endParaRPr lang="en-US" sz="2400" dirty="0"/>
            </a:p>
          </p:txBody>
        </p:sp>
        <p:sp>
          <p:nvSpPr>
            <p:cNvPr id="157" name="Freeform 99"/>
            <p:cNvSpPr>
              <a:spLocks noChangeAspect="1"/>
            </p:cNvSpPr>
            <p:nvPr>
              <p:custDataLst>
                <p:tags r:id="rId28"/>
              </p:custDataLst>
            </p:nvPr>
          </p:nvSpPr>
          <p:spPr bwMode="auto">
            <a:xfrm>
              <a:off x="5001539" y="1957127"/>
              <a:ext cx="186546" cy="159079"/>
            </a:xfrm>
            <a:custGeom>
              <a:avLst/>
              <a:gdLst/>
              <a:ahLst/>
              <a:cxnLst>
                <a:cxn ang="0">
                  <a:pos x="120" y="12"/>
                </a:cxn>
                <a:cxn ang="0">
                  <a:pos x="126" y="30"/>
                </a:cxn>
                <a:cxn ang="0">
                  <a:pos x="132" y="48"/>
                </a:cxn>
                <a:cxn ang="0">
                  <a:pos x="132" y="60"/>
                </a:cxn>
                <a:cxn ang="0">
                  <a:pos x="138" y="66"/>
                </a:cxn>
                <a:cxn ang="0">
                  <a:pos x="138" y="90"/>
                </a:cxn>
                <a:cxn ang="0">
                  <a:pos x="150" y="114"/>
                </a:cxn>
                <a:cxn ang="0">
                  <a:pos x="162" y="126"/>
                </a:cxn>
                <a:cxn ang="0">
                  <a:pos x="168" y="144"/>
                </a:cxn>
                <a:cxn ang="0">
                  <a:pos x="168" y="126"/>
                </a:cxn>
                <a:cxn ang="0">
                  <a:pos x="174" y="126"/>
                </a:cxn>
                <a:cxn ang="0">
                  <a:pos x="186" y="138"/>
                </a:cxn>
                <a:cxn ang="0">
                  <a:pos x="186" y="150"/>
                </a:cxn>
                <a:cxn ang="0">
                  <a:pos x="198" y="150"/>
                </a:cxn>
                <a:cxn ang="0">
                  <a:pos x="204" y="144"/>
                </a:cxn>
                <a:cxn ang="0">
                  <a:pos x="204" y="144"/>
                </a:cxn>
                <a:cxn ang="0">
                  <a:pos x="210" y="150"/>
                </a:cxn>
                <a:cxn ang="0">
                  <a:pos x="228" y="162"/>
                </a:cxn>
                <a:cxn ang="0">
                  <a:pos x="246" y="174"/>
                </a:cxn>
                <a:cxn ang="0">
                  <a:pos x="258" y="198"/>
                </a:cxn>
                <a:cxn ang="0">
                  <a:pos x="270" y="204"/>
                </a:cxn>
                <a:cxn ang="0">
                  <a:pos x="282" y="216"/>
                </a:cxn>
                <a:cxn ang="0">
                  <a:pos x="294" y="216"/>
                </a:cxn>
                <a:cxn ang="0">
                  <a:pos x="300" y="234"/>
                </a:cxn>
                <a:cxn ang="0">
                  <a:pos x="312" y="246"/>
                </a:cxn>
                <a:cxn ang="0">
                  <a:pos x="318" y="252"/>
                </a:cxn>
                <a:cxn ang="0">
                  <a:pos x="324" y="252"/>
                </a:cxn>
                <a:cxn ang="0">
                  <a:pos x="330" y="258"/>
                </a:cxn>
                <a:cxn ang="0">
                  <a:pos x="318" y="264"/>
                </a:cxn>
                <a:cxn ang="0">
                  <a:pos x="306" y="270"/>
                </a:cxn>
                <a:cxn ang="0">
                  <a:pos x="288" y="258"/>
                </a:cxn>
                <a:cxn ang="0">
                  <a:pos x="276" y="246"/>
                </a:cxn>
                <a:cxn ang="0">
                  <a:pos x="246" y="216"/>
                </a:cxn>
                <a:cxn ang="0">
                  <a:pos x="228" y="198"/>
                </a:cxn>
                <a:cxn ang="0">
                  <a:pos x="210" y="186"/>
                </a:cxn>
                <a:cxn ang="0">
                  <a:pos x="186" y="174"/>
                </a:cxn>
                <a:cxn ang="0">
                  <a:pos x="162" y="174"/>
                </a:cxn>
                <a:cxn ang="0">
                  <a:pos x="150" y="174"/>
                </a:cxn>
                <a:cxn ang="0">
                  <a:pos x="132" y="162"/>
                </a:cxn>
                <a:cxn ang="0">
                  <a:pos x="120" y="174"/>
                </a:cxn>
                <a:cxn ang="0">
                  <a:pos x="96" y="174"/>
                </a:cxn>
                <a:cxn ang="0">
                  <a:pos x="84" y="162"/>
                </a:cxn>
                <a:cxn ang="0">
                  <a:pos x="60" y="192"/>
                </a:cxn>
                <a:cxn ang="0">
                  <a:pos x="48" y="180"/>
                </a:cxn>
                <a:cxn ang="0">
                  <a:pos x="36" y="180"/>
                </a:cxn>
                <a:cxn ang="0">
                  <a:pos x="24" y="180"/>
                </a:cxn>
                <a:cxn ang="0">
                  <a:pos x="6" y="174"/>
                </a:cxn>
                <a:cxn ang="0">
                  <a:pos x="0" y="144"/>
                </a:cxn>
                <a:cxn ang="0">
                  <a:pos x="12" y="126"/>
                </a:cxn>
                <a:cxn ang="0">
                  <a:pos x="18" y="102"/>
                </a:cxn>
                <a:cxn ang="0">
                  <a:pos x="30" y="84"/>
                </a:cxn>
                <a:cxn ang="0">
                  <a:pos x="30" y="72"/>
                </a:cxn>
                <a:cxn ang="0">
                  <a:pos x="30" y="60"/>
                </a:cxn>
                <a:cxn ang="0">
                  <a:pos x="36" y="42"/>
                </a:cxn>
                <a:cxn ang="0">
                  <a:pos x="54" y="36"/>
                </a:cxn>
                <a:cxn ang="0">
                  <a:pos x="66" y="24"/>
                </a:cxn>
                <a:cxn ang="0">
                  <a:pos x="84" y="18"/>
                </a:cxn>
                <a:cxn ang="0">
                  <a:pos x="96" y="18"/>
                </a:cxn>
              </a:cxnLst>
              <a:rect l="0" t="0" r="r" b="b"/>
              <a:pathLst>
                <a:path w="336" h="276">
                  <a:moveTo>
                    <a:pt x="108" y="0"/>
                  </a:moveTo>
                  <a:lnTo>
                    <a:pt x="114" y="6"/>
                  </a:lnTo>
                  <a:lnTo>
                    <a:pt x="114" y="12"/>
                  </a:lnTo>
                  <a:lnTo>
                    <a:pt x="120" y="12"/>
                  </a:lnTo>
                  <a:lnTo>
                    <a:pt x="120" y="18"/>
                  </a:lnTo>
                  <a:lnTo>
                    <a:pt x="120" y="24"/>
                  </a:lnTo>
                  <a:lnTo>
                    <a:pt x="126" y="24"/>
                  </a:lnTo>
                  <a:lnTo>
                    <a:pt x="126" y="30"/>
                  </a:lnTo>
                  <a:lnTo>
                    <a:pt x="126" y="36"/>
                  </a:lnTo>
                  <a:lnTo>
                    <a:pt x="126" y="42"/>
                  </a:lnTo>
                  <a:lnTo>
                    <a:pt x="132" y="42"/>
                  </a:lnTo>
                  <a:lnTo>
                    <a:pt x="132" y="48"/>
                  </a:lnTo>
                  <a:lnTo>
                    <a:pt x="132" y="54"/>
                  </a:lnTo>
                  <a:lnTo>
                    <a:pt x="132" y="60"/>
                  </a:lnTo>
                  <a:lnTo>
                    <a:pt x="138" y="60"/>
                  </a:lnTo>
                  <a:lnTo>
                    <a:pt x="132" y="60"/>
                  </a:lnTo>
                  <a:lnTo>
                    <a:pt x="138" y="60"/>
                  </a:lnTo>
                  <a:lnTo>
                    <a:pt x="138" y="66"/>
                  </a:lnTo>
                  <a:lnTo>
                    <a:pt x="138" y="72"/>
                  </a:lnTo>
                  <a:lnTo>
                    <a:pt x="138" y="66"/>
                  </a:lnTo>
                  <a:lnTo>
                    <a:pt x="138" y="72"/>
                  </a:lnTo>
                  <a:lnTo>
                    <a:pt x="138" y="78"/>
                  </a:lnTo>
                  <a:lnTo>
                    <a:pt x="138" y="84"/>
                  </a:lnTo>
                  <a:lnTo>
                    <a:pt x="138" y="90"/>
                  </a:lnTo>
                  <a:lnTo>
                    <a:pt x="144" y="96"/>
                  </a:lnTo>
                  <a:lnTo>
                    <a:pt x="144" y="102"/>
                  </a:lnTo>
                  <a:lnTo>
                    <a:pt x="150" y="108"/>
                  </a:lnTo>
                  <a:lnTo>
                    <a:pt x="150" y="114"/>
                  </a:lnTo>
                  <a:lnTo>
                    <a:pt x="150" y="120"/>
                  </a:lnTo>
                  <a:lnTo>
                    <a:pt x="156" y="120"/>
                  </a:lnTo>
                  <a:lnTo>
                    <a:pt x="162" y="120"/>
                  </a:lnTo>
                  <a:lnTo>
                    <a:pt x="162" y="126"/>
                  </a:lnTo>
                  <a:lnTo>
                    <a:pt x="162" y="132"/>
                  </a:lnTo>
                  <a:lnTo>
                    <a:pt x="162" y="138"/>
                  </a:lnTo>
                  <a:lnTo>
                    <a:pt x="162" y="144"/>
                  </a:lnTo>
                  <a:lnTo>
                    <a:pt x="168" y="144"/>
                  </a:lnTo>
                  <a:lnTo>
                    <a:pt x="168" y="138"/>
                  </a:lnTo>
                  <a:lnTo>
                    <a:pt x="174" y="138"/>
                  </a:lnTo>
                  <a:lnTo>
                    <a:pt x="168" y="132"/>
                  </a:lnTo>
                  <a:lnTo>
                    <a:pt x="168" y="126"/>
                  </a:lnTo>
                  <a:lnTo>
                    <a:pt x="168" y="120"/>
                  </a:lnTo>
                  <a:lnTo>
                    <a:pt x="168" y="126"/>
                  </a:lnTo>
                  <a:lnTo>
                    <a:pt x="174" y="120"/>
                  </a:lnTo>
                  <a:lnTo>
                    <a:pt x="174" y="126"/>
                  </a:lnTo>
                  <a:lnTo>
                    <a:pt x="180" y="126"/>
                  </a:lnTo>
                  <a:lnTo>
                    <a:pt x="180" y="132"/>
                  </a:lnTo>
                  <a:lnTo>
                    <a:pt x="180" y="138"/>
                  </a:lnTo>
                  <a:lnTo>
                    <a:pt x="186" y="138"/>
                  </a:lnTo>
                  <a:lnTo>
                    <a:pt x="186" y="144"/>
                  </a:lnTo>
                  <a:lnTo>
                    <a:pt x="180" y="144"/>
                  </a:lnTo>
                  <a:lnTo>
                    <a:pt x="186" y="144"/>
                  </a:lnTo>
                  <a:lnTo>
                    <a:pt x="186" y="150"/>
                  </a:lnTo>
                  <a:lnTo>
                    <a:pt x="192" y="150"/>
                  </a:lnTo>
                  <a:lnTo>
                    <a:pt x="198" y="150"/>
                  </a:lnTo>
                  <a:lnTo>
                    <a:pt x="198" y="144"/>
                  </a:lnTo>
                  <a:lnTo>
                    <a:pt x="198" y="150"/>
                  </a:lnTo>
                  <a:lnTo>
                    <a:pt x="198" y="144"/>
                  </a:lnTo>
                  <a:lnTo>
                    <a:pt x="198" y="150"/>
                  </a:lnTo>
                  <a:lnTo>
                    <a:pt x="198" y="144"/>
                  </a:lnTo>
                  <a:lnTo>
                    <a:pt x="204" y="144"/>
                  </a:lnTo>
                  <a:lnTo>
                    <a:pt x="204" y="150"/>
                  </a:lnTo>
                  <a:lnTo>
                    <a:pt x="198" y="150"/>
                  </a:lnTo>
                  <a:lnTo>
                    <a:pt x="204" y="150"/>
                  </a:lnTo>
                  <a:lnTo>
                    <a:pt x="204" y="144"/>
                  </a:lnTo>
                  <a:lnTo>
                    <a:pt x="204" y="150"/>
                  </a:lnTo>
                  <a:lnTo>
                    <a:pt x="210" y="150"/>
                  </a:lnTo>
                  <a:lnTo>
                    <a:pt x="216" y="150"/>
                  </a:lnTo>
                  <a:lnTo>
                    <a:pt x="210" y="150"/>
                  </a:lnTo>
                  <a:lnTo>
                    <a:pt x="216" y="156"/>
                  </a:lnTo>
                  <a:lnTo>
                    <a:pt x="216" y="162"/>
                  </a:lnTo>
                  <a:lnTo>
                    <a:pt x="222" y="162"/>
                  </a:lnTo>
                  <a:lnTo>
                    <a:pt x="228" y="162"/>
                  </a:lnTo>
                  <a:lnTo>
                    <a:pt x="234" y="162"/>
                  </a:lnTo>
                  <a:lnTo>
                    <a:pt x="240" y="162"/>
                  </a:lnTo>
                  <a:lnTo>
                    <a:pt x="240" y="168"/>
                  </a:lnTo>
                  <a:lnTo>
                    <a:pt x="246" y="174"/>
                  </a:lnTo>
                  <a:lnTo>
                    <a:pt x="246" y="180"/>
                  </a:lnTo>
                  <a:lnTo>
                    <a:pt x="252" y="186"/>
                  </a:lnTo>
                  <a:lnTo>
                    <a:pt x="258" y="192"/>
                  </a:lnTo>
                  <a:lnTo>
                    <a:pt x="258" y="198"/>
                  </a:lnTo>
                  <a:lnTo>
                    <a:pt x="258" y="192"/>
                  </a:lnTo>
                  <a:lnTo>
                    <a:pt x="264" y="198"/>
                  </a:lnTo>
                  <a:lnTo>
                    <a:pt x="270" y="198"/>
                  </a:lnTo>
                  <a:lnTo>
                    <a:pt x="270" y="204"/>
                  </a:lnTo>
                  <a:lnTo>
                    <a:pt x="276" y="204"/>
                  </a:lnTo>
                  <a:lnTo>
                    <a:pt x="276" y="210"/>
                  </a:lnTo>
                  <a:lnTo>
                    <a:pt x="282" y="210"/>
                  </a:lnTo>
                  <a:lnTo>
                    <a:pt x="282" y="216"/>
                  </a:lnTo>
                  <a:lnTo>
                    <a:pt x="288" y="216"/>
                  </a:lnTo>
                  <a:lnTo>
                    <a:pt x="288" y="210"/>
                  </a:lnTo>
                  <a:lnTo>
                    <a:pt x="288" y="216"/>
                  </a:lnTo>
                  <a:lnTo>
                    <a:pt x="294" y="216"/>
                  </a:lnTo>
                  <a:lnTo>
                    <a:pt x="294" y="222"/>
                  </a:lnTo>
                  <a:lnTo>
                    <a:pt x="294" y="228"/>
                  </a:lnTo>
                  <a:lnTo>
                    <a:pt x="294" y="234"/>
                  </a:lnTo>
                  <a:lnTo>
                    <a:pt x="300" y="234"/>
                  </a:lnTo>
                  <a:lnTo>
                    <a:pt x="306" y="234"/>
                  </a:lnTo>
                  <a:lnTo>
                    <a:pt x="306" y="240"/>
                  </a:lnTo>
                  <a:lnTo>
                    <a:pt x="312" y="240"/>
                  </a:lnTo>
                  <a:lnTo>
                    <a:pt x="312" y="246"/>
                  </a:lnTo>
                  <a:lnTo>
                    <a:pt x="312" y="240"/>
                  </a:lnTo>
                  <a:lnTo>
                    <a:pt x="312" y="246"/>
                  </a:lnTo>
                  <a:lnTo>
                    <a:pt x="318" y="246"/>
                  </a:lnTo>
                  <a:lnTo>
                    <a:pt x="318" y="252"/>
                  </a:lnTo>
                  <a:lnTo>
                    <a:pt x="324" y="258"/>
                  </a:lnTo>
                  <a:lnTo>
                    <a:pt x="324" y="252"/>
                  </a:lnTo>
                  <a:lnTo>
                    <a:pt x="324" y="258"/>
                  </a:lnTo>
                  <a:lnTo>
                    <a:pt x="324" y="252"/>
                  </a:lnTo>
                  <a:lnTo>
                    <a:pt x="330" y="252"/>
                  </a:lnTo>
                  <a:lnTo>
                    <a:pt x="324" y="252"/>
                  </a:lnTo>
                  <a:lnTo>
                    <a:pt x="330" y="252"/>
                  </a:lnTo>
                  <a:lnTo>
                    <a:pt x="330" y="258"/>
                  </a:lnTo>
                  <a:lnTo>
                    <a:pt x="336" y="258"/>
                  </a:lnTo>
                  <a:lnTo>
                    <a:pt x="330" y="264"/>
                  </a:lnTo>
                  <a:lnTo>
                    <a:pt x="324" y="264"/>
                  </a:lnTo>
                  <a:lnTo>
                    <a:pt x="318" y="264"/>
                  </a:lnTo>
                  <a:lnTo>
                    <a:pt x="318" y="270"/>
                  </a:lnTo>
                  <a:lnTo>
                    <a:pt x="318" y="276"/>
                  </a:lnTo>
                  <a:lnTo>
                    <a:pt x="312" y="276"/>
                  </a:lnTo>
                  <a:lnTo>
                    <a:pt x="306" y="270"/>
                  </a:lnTo>
                  <a:lnTo>
                    <a:pt x="300" y="270"/>
                  </a:lnTo>
                  <a:lnTo>
                    <a:pt x="294" y="270"/>
                  </a:lnTo>
                  <a:lnTo>
                    <a:pt x="294" y="264"/>
                  </a:lnTo>
                  <a:lnTo>
                    <a:pt x="288" y="258"/>
                  </a:lnTo>
                  <a:lnTo>
                    <a:pt x="282" y="258"/>
                  </a:lnTo>
                  <a:lnTo>
                    <a:pt x="282" y="252"/>
                  </a:lnTo>
                  <a:lnTo>
                    <a:pt x="276" y="252"/>
                  </a:lnTo>
                  <a:lnTo>
                    <a:pt x="276" y="246"/>
                  </a:lnTo>
                  <a:lnTo>
                    <a:pt x="270" y="246"/>
                  </a:lnTo>
                  <a:lnTo>
                    <a:pt x="270" y="240"/>
                  </a:lnTo>
                  <a:lnTo>
                    <a:pt x="264" y="234"/>
                  </a:lnTo>
                  <a:lnTo>
                    <a:pt x="246" y="216"/>
                  </a:lnTo>
                  <a:lnTo>
                    <a:pt x="240" y="216"/>
                  </a:lnTo>
                  <a:lnTo>
                    <a:pt x="240" y="210"/>
                  </a:lnTo>
                  <a:lnTo>
                    <a:pt x="234" y="204"/>
                  </a:lnTo>
                  <a:lnTo>
                    <a:pt x="228" y="198"/>
                  </a:lnTo>
                  <a:lnTo>
                    <a:pt x="222" y="192"/>
                  </a:lnTo>
                  <a:lnTo>
                    <a:pt x="222" y="186"/>
                  </a:lnTo>
                  <a:lnTo>
                    <a:pt x="216" y="186"/>
                  </a:lnTo>
                  <a:lnTo>
                    <a:pt x="210" y="186"/>
                  </a:lnTo>
                  <a:lnTo>
                    <a:pt x="204" y="186"/>
                  </a:lnTo>
                  <a:lnTo>
                    <a:pt x="198" y="180"/>
                  </a:lnTo>
                  <a:lnTo>
                    <a:pt x="192" y="174"/>
                  </a:lnTo>
                  <a:lnTo>
                    <a:pt x="186" y="174"/>
                  </a:lnTo>
                  <a:lnTo>
                    <a:pt x="180" y="174"/>
                  </a:lnTo>
                  <a:lnTo>
                    <a:pt x="174" y="174"/>
                  </a:lnTo>
                  <a:lnTo>
                    <a:pt x="168" y="174"/>
                  </a:lnTo>
                  <a:lnTo>
                    <a:pt x="162" y="174"/>
                  </a:lnTo>
                  <a:lnTo>
                    <a:pt x="162" y="168"/>
                  </a:lnTo>
                  <a:lnTo>
                    <a:pt x="156" y="168"/>
                  </a:lnTo>
                  <a:lnTo>
                    <a:pt x="156" y="174"/>
                  </a:lnTo>
                  <a:lnTo>
                    <a:pt x="150" y="174"/>
                  </a:lnTo>
                  <a:lnTo>
                    <a:pt x="144" y="174"/>
                  </a:lnTo>
                  <a:lnTo>
                    <a:pt x="138" y="174"/>
                  </a:lnTo>
                  <a:lnTo>
                    <a:pt x="138" y="168"/>
                  </a:lnTo>
                  <a:lnTo>
                    <a:pt x="132" y="162"/>
                  </a:lnTo>
                  <a:lnTo>
                    <a:pt x="132" y="168"/>
                  </a:lnTo>
                  <a:lnTo>
                    <a:pt x="126" y="168"/>
                  </a:lnTo>
                  <a:lnTo>
                    <a:pt x="126" y="174"/>
                  </a:lnTo>
                  <a:lnTo>
                    <a:pt x="120" y="174"/>
                  </a:lnTo>
                  <a:lnTo>
                    <a:pt x="114" y="174"/>
                  </a:lnTo>
                  <a:lnTo>
                    <a:pt x="108" y="174"/>
                  </a:lnTo>
                  <a:lnTo>
                    <a:pt x="102" y="174"/>
                  </a:lnTo>
                  <a:lnTo>
                    <a:pt x="96" y="174"/>
                  </a:lnTo>
                  <a:lnTo>
                    <a:pt x="96" y="168"/>
                  </a:lnTo>
                  <a:lnTo>
                    <a:pt x="90" y="168"/>
                  </a:lnTo>
                  <a:lnTo>
                    <a:pt x="90" y="162"/>
                  </a:lnTo>
                  <a:lnTo>
                    <a:pt x="84" y="162"/>
                  </a:lnTo>
                  <a:lnTo>
                    <a:pt x="78" y="162"/>
                  </a:lnTo>
                  <a:lnTo>
                    <a:pt x="78" y="156"/>
                  </a:lnTo>
                  <a:lnTo>
                    <a:pt x="78" y="150"/>
                  </a:lnTo>
                  <a:lnTo>
                    <a:pt x="60" y="192"/>
                  </a:lnTo>
                  <a:lnTo>
                    <a:pt x="54" y="192"/>
                  </a:lnTo>
                  <a:lnTo>
                    <a:pt x="54" y="186"/>
                  </a:lnTo>
                  <a:lnTo>
                    <a:pt x="54" y="180"/>
                  </a:lnTo>
                  <a:lnTo>
                    <a:pt x="48" y="180"/>
                  </a:lnTo>
                  <a:lnTo>
                    <a:pt x="48" y="174"/>
                  </a:lnTo>
                  <a:lnTo>
                    <a:pt x="42" y="174"/>
                  </a:lnTo>
                  <a:lnTo>
                    <a:pt x="36" y="174"/>
                  </a:lnTo>
                  <a:lnTo>
                    <a:pt x="36" y="180"/>
                  </a:lnTo>
                  <a:lnTo>
                    <a:pt x="30" y="180"/>
                  </a:lnTo>
                  <a:lnTo>
                    <a:pt x="30" y="186"/>
                  </a:lnTo>
                  <a:lnTo>
                    <a:pt x="30" y="180"/>
                  </a:lnTo>
                  <a:lnTo>
                    <a:pt x="24" y="180"/>
                  </a:lnTo>
                  <a:lnTo>
                    <a:pt x="18" y="180"/>
                  </a:lnTo>
                  <a:lnTo>
                    <a:pt x="12" y="180"/>
                  </a:lnTo>
                  <a:lnTo>
                    <a:pt x="6" y="180"/>
                  </a:lnTo>
                  <a:lnTo>
                    <a:pt x="6" y="174"/>
                  </a:lnTo>
                  <a:lnTo>
                    <a:pt x="6" y="168"/>
                  </a:lnTo>
                  <a:lnTo>
                    <a:pt x="6" y="156"/>
                  </a:lnTo>
                  <a:lnTo>
                    <a:pt x="6" y="150"/>
                  </a:lnTo>
                  <a:lnTo>
                    <a:pt x="0" y="144"/>
                  </a:lnTo>
                  <a:lnTo>
                    <a:pt x="0" y="138"/>
                  </a:lnTo>
                  <a:lnTo>
                    <a:pt x="6" y="138"/>
                  </a:lnTo>
                  <a:lnTo>
                    <a:pt x="6" y="132"/>
                  </a:lnTo>
                  <a:lnTo>
                    <a:pt x="12" y="126"/>
                  </a:lnTo>
                  <a:lnTo>
                    <a:pt x="12" y="120"/>
                  </a:lnTo>
                  <a:lnTo>
                    <a:pt x="12" y="108"/>
                  </a:lnTo>
                  <a:lnTo>
                    <a:pt x="18" y="108"/>
                  </a:lnTo>
                  <a:lnTo>
                    <a:pt x="18" y="102"/>
                  </a:lnTo>
                  <a:lnTo>
                    <a:pt x="18" y="96"/>
                  </a:lnTo>
                  <a:lnTo>
                    <a:pt x="24" y="90"/>
                  </a:lnTo>
                  <a:lnTo>
                    <a:pt x="24" y="84"/>
                  </a:lnTo>
                  <a:lnTo>
                    <a:pt x="30" y="84"/>
                  </a:lnTo>
                  <a:lnTo>
                    <a:pt x="24" y="84"/>
                  </a:lnTo>
                  <a:lnTo>
                    <a:pt x="24" y="78"/>
                  </a:lnTo>
                  <a:lnTo>
                    <a:pt x="30" y="78"/>
                  </a:lnTo>
                  <a:lnTo>
                    <a:pt x="30" y="72"/>
                  </a:lnTo>
                  <a:lnTo>
                    <a:pt x="24" y="72"/>
                  </a:lnTo>
                  <a:lnTo>
                    <a:pt x="24" y="66"/>
                  </a:lnTo>
                  <a:lnTo>
                    <a:pt x="24" y="60"/>
                  </a:lnTo>
                  <a:lnTo>
                    <a:pt x="30" y="60"/>
                  </a:lnTo>
                  <a:lnTo>
                    <a:pt x="30" y="54"/>
                  </a:lnTo>
                  <a:lnTo>
                    <a:pt x="30" y="48"/>
                  </a:lnTo>
                  <a:lnTo>
                    <a:pt x="30" y="42"/>
                  </a:lnTo>
                  <a:lnTo>
                    <a:pt x="36" y="42"/>
                  </a:lnTo>
                  <a:lnTo>
                    <a:pt x="42" y="42"/>
                  </a:lnTo>
                  <a:lnTo>
                    <a:pt x="48" y="42"/>
                  </a:lnTo>
                  <a:lnTo>
                    <a:pt x="54" y="42"/>
                  </a:lnTo>
                  <a:lnTo>
                    <a:pt x="54" y="36"/>
                  </a:lnTo>
                  <a:lnTo>
                    <a:pt x="54" y="30"/>
                  </a:lnTo>
                  <a:lnTo>
                    <a:pt x="60" y="30"/>
                  </a:lnTo>
                  <a:lnTo>
                    <a:pt x="66" y="30"/>
                  </a:lnTo>
                  <a:lnTo>
                    <a:pt x="66" y="24"/>
                  </a:lnTo>
                  <a:lnTo>
                    <a:pt x="72" y="24"/>
                  </a:lnTo>
                  <a:lnTo>
                    <a:pt x="78" y="24"/>
                  </a:lnTo>
                  <a:lnTo>
                    <a:pt x="78" y="18"/>
                  </a:lnTo>
                  <a:lnTo>
                    <a:pt x="84" y="18"/>
                  </a:lnTo>
                  <a:lnTo>
                    <a:pt x="84" y="24"/>
                  </a:lnTo>
                  <a:lnTo>
                    <a:pt x="84" y="18"/>
                  </a:lnTo>
                  <a:lnTo>
                    <a:pt x="90" y="18"/>
                  </a:lnTo>
                  <a:lnTo>
                    <a:pt x="96" y="18"/>
                  </a:lnTo>
                  <a:lnTo>
                    <a:pt x="96" y="12"/>
                  </a:lnTo>
                  <a:lnTo>
                    <a:pt x="102" y="0"/>
                  </a:lnTo>
                  <a:lnTo>
                    <a:pt x="108" y="0"/>
                  </a:lnTo>
                  <a:close/>
                </a:path>
              </a:pathLst>
            </a:custGeom>
            <a:solidFill>
              <a:srgbClr val="00B0F0"/>
            </a:solidFill>
            <a:ln w="9525">
              <a:solidFill>
                <a:srgbClr val="808080"/>
              </a:solidFill>
              <a:prstDash val="solid"/>
              <a:round/>
              <a:headEnd/>
              <a:tailEnd/>
            </a:ln>
          </p:spPr>
          <p:txBody>
            <a:bodyPr/>
            <a:lstStyle/>
            <a:p>
              <a:endParaRPr lang="en-US" sz="2400" dirty="0"/>
            </a:p>
          </p:txBody>
        </p:sp>
        <p:sp>
          <p:nvSpPr>
            <p:cNvPr id="158" name="Freeform 100"/>
            <p:cNvSpPr>
              <a:spLocks noChangeAspect="1"/>
            </p:cNvSpPr>
            <p:nvPr>
              <p:custDataLst>
                <p:tags r:id="rId29"/>
              </p:custDataLst>
            </p:nvPr>
          </p:nvSpPr>
          <p:spPr bwMode="auto">
            <a:xfrm>
              <a:off x="4907369" y="2041910"/>
              <a:ext cx="413451" cy="326024"/>
            </a:xfrm>
            <a:custGeom>
              <a:avLst/>
              <a:gdLst/>
              <a:ahLst/>
              <a:cxnLst>
                <a:cxn ang="0">
                  <a:pos x="186" y="30"/>
                </a:cxn>
                <a:cxn ang="0">
                  <a:pos x="204" y="24"/>
                </a:cxn>
                <a:cxn ang="0">
                  <a:pos x="222" y="42"/>
                </a:cxn>
                <a:cxn ang="0">
                  <a:pos x="258" y="12"/>
                </a:cxn>
                <a:cxn ang="0">
                  <a:pos x="282" y="24"/>
                </a:cxn>
                <a:cxn ang="0">
                  <a:pos x="306" y="18"/>
                </a:cxn>
                <a:cxn ang="0">
                  <a:pos x="330" y="18"/>
                </a:cxn>
                <a:cxn ang="0">
                  <a:pos x="360" y="24"/>
                </a:cxn>
                <a:cxn ang="0">
                  <a:pos x="390" y="42"/>
                </a:cxn>
                <a:cxn ang="0">
                  <a:pos x="432" y="84"/>
                </a:cxn>
                <a:cxn ang="0">
                  <a:pos x="450" y="108"/>
                </a:cxn>
                <a:cxn ang="0">
                  <a:pos x="462" y="132"/>
                </a:cxn>
                <a:cxn ang="0">
                  <a:pos x="438" y="156"/>
                </a:cxn>
                <a:cxn ang="0">
                  <a:pos x="438" y="192"/>
                </a:cxn>
                <a:cxn ang="0">
                  <a:pos x="468" y="198"/>
                </a:cxn>
                <a:cxn ang="0">
                  <a:pos x="492" y="198"/>
                </a:cxn>
                <a:cxn ang="0">
                  <a:pos x="486" y="228"/>
                </a:cxn>
                <a:cxn ang="0">
                  <a:pos x="510" y="252"/>
                </a:cxn>
                <a:cxn ang="0">
                  <a:pos x="540" y="288"/>
                </a:cxn>
                <a:cxn ang="0">
                  <a:pos x="648" y="330"/>
                </a:cxn>
                <a:cxn ang="0">
                  <a:pos x="594" y="498"/>
                </a:cxn>
                <a:cxn ang="0">
                  <a:pos x="498" y="516"/>
                </a:cxn>
                <a:cxn ang="0">
                  <a:pos x="474" y="534"/>
                </a:cxn>
                <a:cxn ang="0">
                  <a:pos x="444" y="546"/>
                </a:cxn>
                <a:cxn ang="0">
                  <a:pos x="408" y="546"/>
                </a:cxn>
                <a:cxn ang="0">
                  <a:pos x="390" y="528"/>
                </a:cxn>
                <a:cxn ang="0">
                  <a:pos x="354" y="540"/>
                </a:cxn>
                <a:cxn ang="0">
                  <a:pos x="318" y="570"/>
                </a:cxn>
                <a:cxn ang="0">
                  <a:pos x="288" y="564"/>
                </a:cxn>
                <a:cxn ang="0">
                  <a:pos x="252" y="564"/>
                </a:cxn>
                <a:cxn ang="0">
                  <a:pos x="198" y="528"/>
                </a:cxn>
                <a:cxn ang="0">
                  <a:pos x="156" y="522"/>
                </a:cxn>
                <a:cxn ang="0">
                  <a:pos x="144" y="486"/>
                </a:cxn>
                <a:cxn ang="0">
                  <a:pos x="132" y="474"/>
                </a:cxn>
                <a:cxn ang="0">
                  <a:pos x="102" y="456"/>
                </a:cxn>
                <a:cxn ang="0">
                  <a:pos x="96" y="420"/>
                </a:cxn>
                <a:cxn ang="0">
                  <a:pos x="84" y="408"/>
                </a:cxn>
                <a:cxn ang="0">
                  <a:pos x="72" y="402"/>
                </a:cxn>
                <a:cxn ang="0">
                  <a:pos x="48" y="384"/>
                </a:cxn>
                <a:cxn ang="0">
                  <a:pos x="36" y="360"/>
                </a:cxn>
                <a:cxn ang="0">
                  <a:pos x="24" y="360"/>
                </a:cxn>
                <a:cxn ang="0">
                  <a:pos x="0" y="354"/>
                </a:cxn>
                <a:cxn ang="0">
                  <a:pos x="6" y="336"/>
                </a:cxn>
                <a:cxn ang="0">
                  <a:pos x="18" y="324"/>
                </a:cxn>
                <a:cxn ang="0">
                  <a:pos x="36" y="324"/>
                </a:cxn>
                <a:cxn ang="0">
                  <a:pos x="54" y="306"/>
                </a:cxn>
                <a:cxn ang="0">
                  <a:pos x="60" y="252"/>
                </a:cxn>
                <a:cxn ang="0">
                  <a:pos x="66" y="222"/>
                </a:cxn>
                <a:cxn ang="0">
                  <a:pos x="72" y="204"/>
                </a:cxn>
                <a:cxn ang="0">
                  <a:pos x="90" y="204"/>
                </a:cxn>
                <a:cxn ang="0">
                  <a:pos x="102" y="174"/>
                </a:cxn>
                <a:cxn ang="0">
                  <a:pos x="114" y="144"/>
                </a:cxn>
                <a:cxn ang="0">
                  <a:pos x="132" y="114"/>
                </a:cxn>
                <a:cxn ang="0">
                  <a:pos x="156" y="108"/>
                </a:cxn>
                <a:cxn ang="0">
                  <a:pos x="168" y="72"/>
                </a:cxn>
                <a:cxn ang="0">
                  <a:pos x="174" y="48"/>
                </a:cxn>
              </a:cxnLst>
              <a:rect l="0" t="0" r="r" b="b"/>
              <a:pathLst>
                <a:path w="744" h="570">
                  <a:moveTo>
                    <a:pt x="174" y="48"/>
                  </a:moveTo>
                  <a:lnTo>
                    <a:pt x="174" y="42"/>
                  </a:lnTo>
                  <a:lnTo>
                    <a:pt x="174" y="36"/>
                  </a:lnTo>
                  <a:lnTo>
                    <a:pt x="174" y="30"/>
                  </a:lnTo>
                  <a:lnTo>
                    <a:pt x="180" y="30"/>
                  </a:lnTo>
                  <a:lnTo>
                    <a:pt x="186" y="30"/>
                  </a:lnTo>
                  <a:lnTo>
                    <a:pt x="192" y="30"/>
                  </a:lnTo>
                  <a:lnTo>
                    <a:pt x="198" y="30"/>
                  </a:lnTo>
                  <a:lnTo>
                    <a:pt x="198" y="36"/>
                  </a:lnTo>
                  <a:lnTo>
                    <a:pt x="198" y="30"/>
                  </a:lnTo>
                  <a:lnTo>
                    <a:pt x="204" y="30"/>
                  </a:lnTo>
                  <a:lnTo>
                    <a:pt x="204" y="24"/>
                  </a:lnTo>
                  <a:lnTo>
                    <a:pt x="210" y="24"/>
                  </a:lnTo>
                  <a:lnTo>
                    <a:pt x="216" y="24"/>
                  </a:lnTo>
                  <a:lnTo>
                    <a:pt x="216" y="30"/>
                  </a:lnTo>
                  <a:lnTo>
                    <a:pt x="222" y="30"/>
                  </a:lnTo>
                  <a:lnTo>
                    <a:pt x="222" y="36"/>
                  </a:lnTo>
                  <a:lnTo>
                    <a:pt x="222" y="42"/>
                  </a:lnTo>
                  <a:lnTo>
                    <a:pt x="228" y="42"/>
                  </a:lnTo>
                  <a:lnTo>
                    <a:pt x="246" y="0"/>
                  </a:lnTo>
                  <a:lnTo>
                    <a:pt x="246" y="6"/>
                  </a:lnTo>
                  <a:lnTo>
                    <a:pt x="246" y="12"/>
                  </a:lnTo>
                  <a:lnTo>
                    <a:pt x="252" y="12"/>
                  </a:lnTo>
                  <a:lnTo>
                    <a:pt x="258" y="12"/>
                  </a:lnTo>
                  <a:lnTo>
                    <a:pt x="258" y="18"/>
                  </a:lnTo>
                  <a:lnTo>
                    <a:pt x="264" y="18"/>
                  </a:lnTo>
                  <a:lnTo>
                    <a:pt x="264" y="24"/>
                  </a:lnTo>
                  <a:lnTo>
                    <a:pt x="270" y="24"/>
                  </a:lnTo>
                  <a:lnTo>
                    <a:pt x="276" y="24"/>
                  </a:lnTo>
                  <a:lnTo>
                    <a:pt x="282" y="24"/>
                  </a:lnTo>
                  <a:lnTo>
                    <a:pt x="288" y="24"/>
                  </a:lnTo>
                  <a:lnTo>
                    <a:pt x="294" y="24"/>
                  </a:lnTo>
                  <a:lnTo>
                    <a:pt x="294" y="18"/>
                  </a:lnTo>
                  <a:lnTo>
                    <a:pt x="300" y="18"/>
                  </a:lnTo>
                  <a:lnTo>
                    <a:pt x="300" y="12"/>
                  </a:lnTo>
                  <a:lnTo>
                    <a:pt x="306" y="18"/>
                  </a:lnTo>
                  <a:lnTo>
                    <a:pt x="306" y="24"/>
                  </a:lnTo>
                  <a:lnTo>
                    <a:pt x="312" y="24"/>
                  </a:lnTo>
                  <a:lnTo>
                    <a:pt x="318" y="24"/>
                  </a:lnTo>
                  <a:lnTo>
                    <a:pt x="324" y="24"/>
                  </a:lnTo>
                  <a:lnTo>
                    <a:pt x="324" y="18"/>
                  </a:lnTo>
                  <a:lnTo>
                    <a:pt x="330" y="18"/>
                  </a:lnTo>
                  <a:lnTo>
                    <a:pt x="330" y="24"/>
                  </a:lnTo>
                  <a:lnTo>
                    <a:pt x="336" y="24"/>
                  </a:lnTo>
                  <a:lnTo>
                    <a:pt x="342" y="24"/>
                  </a:lnTo>
                  <a:lnTo>
                    <a:pt x="348" y="24"/>
                  </a:lnTo>
                  <a:lnTo>
                    <a:pt x="354" y="24"/>
                  </a:lnTo>
                  <a:lnTo>
                    <a:pt x="360" y="24"/>
                  </a:lnTo>
                  <a:lnTo>
                    <a:pt x="366" y="30"/>
                  </a:lnTo>
                  <a:lnTo>
                    <a:pt x="372" y="36"/>
                  </a:lnTo>
                  <a:lnTo>
                    <a:pt x="378" y="36"/>
                  </a:lnTo>
                  <a:lnTo>
                    <a:pt x="384" y="36"/>
                  </a:lnTo>
                  <a:lnTo>
                    <a:pt x="390" y="36"/>
                  </a:lnTo>
                  <a:lnTo>
                    <a:pt x="390" y="42"/>
                  </a:lnTo>
                  <a:lnTo>
                    <a:pt x="396" y="48"/>
                  </a:lnTo>
                  <a:lnTo>
                    <a:pt x="402" y="54"/>
                  </a:lnTo>
                  <a:lnTo>
                    <a:pt x="408" y="60"/>
                  </a:lnTo>
                  <a:lnTo>
                    <a:pt x="408" y="66"/>
                  </a:lnTo>
                  <a:lnTo>
                    <a:pt x="414" y="66"/>
                  </a:lnTo>
                  <a:lnTo>
                    <a:pt x="432" y="84"/>
                  </a:lnTo>
                  <a:lnTo>
                    <a:pt x="438" y="90"/>
                  </a:lnTo>
                  <a:lnTo>
                    <a:pt x="438" y="96"/>
                  </a:lnTo>
                  <a:lnTo>
                    <a:pt x="444" y="96"/>
                  </a:lnTo>
                  <a:lnTo>
                    <a:pt x="444" y="102"/>
                  </a:lnTo>
                  <a:lnTo>
                    <a:pt x="450" y="102"/>
                  </a:lnTo>
                  <a:lnTo>
                    <a:pt x="450" y="108"/>
                  </a:lnTo>
                  <a:lnTo>
                    <a:pt x="456" y="108"/>
                  </a:lnTo>
                  <a:lnTo>
                    <a:pt x="462" y="114"/>
                  </a:lnTo>
                  <a:lnTo>
                    <a:pt x="462" y="120"/>
                  </a:lnTo>
                  <a:lnTo>
                    <a:pt x="468" y="120"/>
                  </a:lnTo>
                  <a:lnTo>
                    <a:pt x="462" y="126"/>
                  </a:lnTo>
                  <a:lnTo>
                    <a:pt x="462" y="132"/>
                  </a:lnTo>
                  <a:lnTo>
                    <a:pt x="456" y="132"/>
                  </a:lnTo>
                  <a:lnTo>
                    <a:pt x="456" y="138"/>
                  </a:lnTo>
                  <a:lnTo>
                    <a:pt x="456" y="144"/>
                  </a:lnTo>
                  <a:lnTo>
                    <a:pt x="450" y="144"/>
                  </a:lnTo>
                  <a:lnTo>
                    <a:pt x="444" y="156"/>
                  </a:lnTo>
                  <a:lnTo>
                    <a:pt x="438" y="156"/>
                  </a:lnTo>
                  <a:lnTo>
                    <a:pt x="438" y="162"/>
                  </a:lnTo>
                  <a:lnTo>
                    <a:pt x="438" y="168"/>
                  </a:lnTo>
                  <a:lnTo>
                    <a:pt x="432" y="168"/>
                  </a:lnTo>
                  <a:lnTo>
                    <a:pt x="438" y="174"/>
                  </a:lnTo>
                  <a:lnTo>
                    <a:pt x="438" y="180"/>
                  </a:lnTo>
                  <a:lnTo>
                    <a:pt x="438" y="192"/>
                  </a:lnTo>
                  <a:lnTo>
                    <a:pt x="438" y="198"/>
                  </a:lnTo>
                  <a:lnTo>
                    <a:pt x="444" y="198"/>
                  </a:lnTo>
                  <a:lnTo>
                    <a:pt x="450" y="198"/>
                  </a:lnTo>
                  <a:lnTo>
                    <a:pt x="456" y="198"/>
                  </a:lnTo>
                  <a:lnTo>
                    <a:pt x="462" y="198"/>
                  </a:lnTo>
                  <a:lnTo>
                    <a:pt x="468" y="198"/>
                  </a:lnTo>
                  <a:lnTo>
                    <a:pt x="468" y="192"/>
                  </a:lnTo>
                  <a:lnTo>
                    <a:pt x="474" y="192"/>
                  </a:lnTo>
                  <a:lnTo>
                    <a:pt x="480" y="192"/>
                  </a:lnTo>
                  <a:lnTo>
                    <a:pt x="486" y="192"/>
                  </a:lnTo>
                  <a:lnTo>
                    <a:pt x="486" y="198"/>
                  </a:lnTo>
                  <a:lnTo>
                    <a:pt x="492" y="198"/>
                  </a:lnTo>
                  <a:lnTo>
                    <a:pt x="486" y="210"/>
                  </a:lnTo>
                  <a:lnTo>
                    <a:pt x="480" y="210"/>
                  </a:lnTo>
                  <a:lnTo>
                    <a:pt x="480" y="216"/>
                  </a:lnTo>
                  <a:lnTo>
                    <a:pt x="480" y="222"/>
                  </a:lnTo>
                  <a:lnTo>
                    <a:pt x="486" y="222"/>
                  </a:lnTo>
                  <a:lnTo>
                    <a:pt x="486" y="228"/>
                  </a:lnTo>
                  <a:lnTo>
                    <a:pt x="486" y="234"/>
                  </a:lnTo>
                  <a:lnTo>
                    <a:pt x="492" y="234"/>
                  </a:lnTo>
                  <a:lnTo>
                    <a:pt x="498" y="240"/>
                  </a:lnTo>
                  <a:lnTo>
                    <a:pt x="498" y="252"/>
                  </a:lnTo>
                  <a:lnTo>
                    <a:pt x="504" y="252"/>
                  </a:lnTo>
                  <a:lnTo>
                    <a:pt x="510" y="252"/>
                  </a:lnTo>
                  <a:lnTo>
                    <a:pt x="510" y="264"/>
                  </a:lnTo>
                  <a:lnTo>
                    <a:pt x="516" y="270"/>
                  </a:lnTo>
                  <a:lnTo>
                    <a:pt x="516" y="276"/>
                  </a:lnTo>
                  <a:lnTo>
                    <a:pt x="522" y="276"/>
                  </a:lnTo>
                  <a:lnTo>
                    <a:pt x="528" y="276"/>
                  </a:lnTo>
                  <a:lnTo>
                    <a:pt x="540" y="288"/>
                  </a:lnTo>
                  <a:lnTo>
                    <a:pt x="546" y="294"/>
                  </a:lnTo>
                  <a:lnTo>
                    <a:pt x="570" y="300"/>
                  </a:lnTo>
                  <a:lnTo>
                    <a:pt x="588" y="306"/>
                  </a:lnTo>
                  <a:lnTo>
                    <a:pt x="624" y="318"/>
                  </a:lnTo>
                  <a:lnTo>
                    <a:pt x="642" y="324"/>
                  </a:lnTo>
                  <a:lnTo>
                    <a:pt x="648" y="330"/>
                  </a:lnTo>
                  <a:lnTo>
                    <a:pt x="654" y="330"/>
                  </a:lnTo>
                  <a:lnTo>
                    <a:pt x="672" y="336"/>
                  </a:lnTo>
                  <a:lnTo>
                    <a:pt x="690" y="342"/>
                  </a:lnTo>
                  <a:lnTo>
                    <a:pt x="696" y="342"/>
                  </a:lnTo>
                  <a:lnTo>
                    <a:pt x="744" y="342"/>
                  </a:lnTo>
                  <a:lnTo>
                    <a:pt x="594" y="498"/>
                  </a:lnTo>
                  <a:lnTo>
                    <a:pt x="546" y="492"/>
                  </a:lnTo>
                  <a:lnTo>
                    <a:pt x="528" y="498"/>
                  </a:lnTo>
                  <a:lnTo>
                    <a:pt x="516" y="504"/>
                  </a:lnTo>
                  <a:lnTo>
                    <a:pt x="510" y="510"/>
                  </a:lnTo>
                  <a:lnTo>
                    <a:pt x="498" y="510"/>
                  </a:lnTo>
                  <a:lnTo>
                    <a:pt x="498" y="516"/>
                  </a:lnTo>
                  <a:lnTo>
                    <a:pt x="498" y="522"/>
                  </a:lnTo>
                  <a:lnTo>
                    <a:pt x="492" y="522"/>
                  </a:lnTo>
                  <a:lnTo>
                    <a:pt x="492" y="528"/>
                  </a:lnTo>
                  <a:lnTo>
                    <a:pt x="486" y="528"/>
                  </a:lnTo>
                  <a:lnTo>
                    <a:pt x="480" y="528"/>
                  </a:lnTo>
                  <a:lnTo>
                    <a:pt x="474" y="534"/>
                  </a:lnTo>
                  <a:lnTo>
                    <a:pt x="468" y="534"/>
                  </a:lnTo>
                  <a:lnTo>
                    <a:pt x="462" y="534"/>
                  </a:lnTo>
                  <a:lnTo>
                    <a:pt x="456" y="534"/>
                  </a:lnTo>
                  <a:lnTo>
                    <a:pt x="450" y="534"/>
                  </a:lnTo>
                  <a:lnTo>
                    <a:pt x="444" y="540"/>
                  </a:lnTo>
                  <a:lnTo>
                    <a:pt x="444" y="546"/>
                  </a:lnTo>
                  <a:lnTo>
                    <a:pt x="438" y="546"/>
                  </a:lnTo>
                  <a:lnTo>
                    <a:pt x="432" y="546"/>
                  </a:lnTo>
                  <a:lnTo>
                    <a:pt x="426" y="546"/>
                  </a:lnTo>
                  <a:lnTo>
                    <a:pt x="420" y="546"/>
                  </a:lnTo>
                  <a:lnTo>
                    <a:pt x="414" y="546"/>
                  </a:lnTo>
                  <a:lnTo>
                    <a:pt x="408" y="546"/>
                  </a:lnTo>
                  <a:lnTo>
                    <a:pt x="402" y="546"/>
                  </a:lnTo>
                  <a:lnTo>
                    <a:pt x="402" y="540"/>
                  </a:lnTo>
                  <a:lnTo>
                    <a:pt x="396" y="540"/>
                  </a:lnTo>
                  <a:lnTo>
                    <a:pt x="396" y="534"/>
                  </a:lnTo>
                  <a:lnTo>
                    <a:pt x="390" y="534"/>
                  </a:lnTo>
                  <a:lnTo>
                    <a:pt x="390" y="528"/>
                  </a:lnTo>
                  <a:lnTo>
                    <a:pt x="384" y="528"/>
                  </a:lnTo>
                  <a:lnTo>
                    <a:pt x="378" y="534"/>
                  </a:lnTo>
                  <a:lnTo>
                    <a:pt x="366" y="534"/>
                  </a:lnTo>
                  <a:lnTo>
                    <a:pt x="366" y="540"/>
                  </a:lnTo>
                  <a:lnTo>
                    <a:pt x="360" y="540"/>
                  </a:lnTo>
                  <a:lnTo>
                    <a:pt x="354" y="540"/>
                  </a:lnTo>
                  <a:lnTo>
                    <a:pt x="342" y="546"/>
                  </a:lnTo>
                  <a:lnTo>
                    <a:pt x="342" y="552"/>
                  </a:lnTo>
                  <a:lnTo>
                    <a:pt x="336" y="552"/>
                  </a:lnTo>
                  <a:lnTo>
                    <a:pt x="336" y="558"/>
                  </a:lnTo>
                  <a:lnTo>
                    <a:pt x="324" y="570"/>
                  </a:lnTo>
                  <a:lnTo>
                    <a:pt x="318" y="570"/>
                  </a:lnTo>
                  <a:lnTo>
                    <a:pt x="312" y="570"/>
                  </a:lnTo>
                  <a:lnTo>
                    <a:pt x="306" y="570"/>
                  </a:lnTo>
                  <a:lnTo>
                    <a:pt x="306" y="564"/>
                  </a:lnTo>
                  <a:lnTo>
                    <a:pt x="300" y="564"/>
                  </a:lnTo>
                  <a:lnTo>
                    <a:pt x="294" y="564"/>
                  </a:lnTo>
                  <a:lnTo>
                    <a:pt x="288" y="564"/>
                  </a:lnTo>
                  <a:lnTo>
                    <a:pt x="282" y="564"/>
                  </a:lnTo>
                  <a:lnTo>
                    <a:pt x="276" y="564"/>
                  </a:lnTo>
                  <a:lnTo>
                    <a:pt x="276" y="558"/>
                  </a:lnTo>
                  <a:lnTo>
                    <a:pt x="270" y="564"/>
                  </a:lnTo>
                  <a:lnTo>
                    <a:pt x="258" y="564"/>
                  </a:lnTo>
                  <a:lnTo>
                    <a:pt x="252" y="564"/>
                  </a:lnTo>
                  <a:lnTo>
                    <a:pt x="252" y="558"/>
                  </a:lnTo>
                  <a:lnTo>
                    <a:pt x="246" y="558"/>
                  </a:lnTo>
                  <a:lnTo>
                    <a:pt x="228" y="546"/>
                  </a:lnTo>
                  <a:lnTo>
                    <a:pt x="210" y="528"/>
                  </a:lnTo>
                  <a:lnTo>
                    <a:pt x="204" y="528"/>
                  </a:lnTo>
                  <a:lnTo>
                    <a:pt x="198" y="528"/>
                  </a:lnTo>
                  <a:lnTo>
                    <a:pt x="198" y="522"/>
                  </a:lnTo>
                  <a:lnTo>
                    <a:pt x="192" y="522"/>
                  </a:lnTo>
                  <a:lnTo>
                    <a:pt x="180" y="522"/>
                  </a:lnTo>
                  <a:lnTo>
                    <a:pt x="174" y="522"/>
                  </a:lnTo>
                  <a:lnTo>
                    <a:pt x="162" y="522"/>
                  </a:lnTo>
                  <a:lnTo>
                    <a:pt x="156" y="522"/>
                  </a:lnTo>
                  <a:lnTo>
                    <a:pt x="150" y="522"/>
                  </a:lnTo>
                  <a:lnTo>
                    <a:pt x="144" y="516"/>
                  </a:lnTo>
                  <a:lnTo>
                    <a:pt x="144" y="510"/>
                  </a:lnTo>
                  <a:lnTo>
                    <a:pt x="138" y="504"/>
                  </a:lnTo>
                  <a:lnTo>
                    <a:pt x="138" y="486"/>
                  </a:lnTo>
                  <a:lnTo>
                    <a:pt x="144" y="486"/>
                  </a:lnTo>
                  <a:lnTo>
                    <a:pt x="138" y="486"/>
                  </a:lnTo>
                  <a:lnTo>
                    <a:pt x="138" y="480"/>
                  </a:lnTo>
                  <a:lnTo>
                    <a:pt x="144" y="480"/>
                  </a:lnTo>
                  <a:lnTo>
                    <a:pt x="138" y="480"/>
                  </a:lnTo>
                  <a:lnTo>
                    <a:pt x="138" y="474"/>
                  </a:lnTo>
                  <a:lnTo>
                    <a:pt x="132" y="474"/>
                  </a:lnTo>
                  <a:lnTo>
                    <a:pt x="126" y="474"/>
                  </a:lnTo>
                  <a:lnTo>
                    <a:pt x="120" y="474"/>
                  </a:lnTo>
                  <a:lnTo>
                    <a:pt x="114" y="474"/>
                  </a:lnTo>
                  <a:lnTo>
                    <a:pt x="114" y="468"/>
                  </a:lnTo>
                  <a:lnTo>
                    <a:pt x="102" y="462"/>
                  </a:lnTo>
                  <a:lnTo>
                    <a:pt x="102" y="456"/>
                  </a:lnTo>
                  <a:lnTo>
                    <a:pt x="96" y="450"/>
                  </a:lnTo>
                  <a:lnTo>
                    <a:pt x="96" y="444"/>
                  </a:lnTo>
                  <a:lnTo>
                    <a:pt x="96" y="438"/>
                  </a:lnTo>
                  <a:lnTo>
                    <a:pt x="96" y="432"/>
                  </a:lnTo>
                  <a:lnTo>
                    <a:pt x="96" y="426"/>
                  </a:lnTo>
                  <a:lnTo>
                    <a:pt x="96" y="420"/>
                  </a:lnTo>
                  <a:lnTo>
                    <a:pt x="102" y="420"/>
                  </a:lnTo>
                  <a:lnTo>
                    <a:pt x="96" y="420"/>
                  </a:lnTo>
                  <a:lnTo>
                    <a:pt x="96" y="414"/>
                  </a:lnTo>
                  <a:lnTo>
                    <a:pt x="90" y="414"/>
                  </a:lnTo>
                  <a:lnTo>
                    <a:pt x="84" y="414"/>
                  </a:lnTo>
                  <a:lnTo>
                    <a:pt x="84" y="408"/>
                  </a:lnTo>
                  <a:lnTo>
                    <a:pt x="78" y="408"/>
                  </a:lnTo>
                  <a:lnTo>
                    <a:pt x="72" y="408"/>
                  </a:lnTo>
                  <a:lnTo>
                    <a:pt x="78" y="402"/>
                  </a:lnTo>
                  <a:lnTo>
                    <a:pt x="72" y="402"/>
                  </a:lnTo>
                  <a:lnTo>
                    <a:pt x="78" y="402"/>
                  </a:lnTo>
                  <a:lnTo>
                    <a:pt x="72" y="402"/>
                  </a:lnTo>
                  <a:lnTo>
                    <a:pt x="72" y="396"/>
                  </a:lnTo>
                  <a:lnTo>
                    <a:pt x="66" y="396"/>
                  </a:lnTo>
                  <a:lnTo>
                    <a:pt x="60" y="396"/>
                  </a:lnTo>
                  <a:lnTo>
                    <a:pt x="60" y="390"/>
                  </a:lnTo>
                  <a:lnTo>
                    <a:pt x="54" y="384"/>
                  </a:lnTo>
                  <a:lnTo>
                    <a:pt x="48" y="384"/>
                  </a:lnTo>
                  <a:lnTo>
                    <a:pt x="48" y="378"/>
                  </a:lnTo>
                  <a:lnTo>
                    <a:pt x="48" y="372"/>
                  </a:lnTo>
                  <a:lnTo>
                    <a:pt x="48" y="366"/>
                  </a:lnTo>
                  <a:lnTo>
                    <a:pt x="42" y="366"/>
                  </a:lnTo>
                  <a:lnTo>
                    <a:pt x="36" y="366"/>
                  </a:lnTo>
                  <a:lnTo>
                    <a:pt x="36" y="360"/>
                  </a:lnTo>
                  <a:lnTo>
                    <a:pt x="30" y="360"/>
                  </a:lnTo>
                  <a:lnTo>
                    <a:pt x="36" y="360"/>
                  </a:lnTo>
                  <a:lnTo>
                    <a:pt x="30" y="360"/>
                  </a:lnTo>
                  <a:lnTo>
                    <a:pt x="24" y="360"/>
                  </a:lnTo>
                  <a:lnTo>
                    <a:pt x="24" y="354"/>
                  </a:lnTo>
                  <a:lnTo>
                    <a:pt x="24" y="360"/>
                  </a:lnTo>
                  <a:lnTo>
                    <a:pt x="18" y="354"/>
                  </a:lnTo>
                  <a:lnTo>
                    <a:pt x="18" y="360"/>
                  </a:lnTo>
                  <a:lnTo>
                    <a:pt x="12" y="360"/>
                  </a:lnTo>
                  <a:lnTo>
                    <a:pt x="12" y="354"/>
                  </a:lnTo>
                  <a:lnTo>
                    <a:pt x="6" y="354"/>
                  </a:lnTo>
                  <a:lnTo>
                    <a:pt x="0" y="354"/>
                  </a:lnTo>
                  <a:lnTo>
                    <a:pt x="0" y="348"/>
                  </a:lnTo>
                  <a:lnTo>
                    <a:pt x="0" y="342"/>
                  </a:lnTo>
                  <a:lnTo>
                    <a:pt x="6" y="342"/>
                  </a:lnTo>
                  <a:lnTo>
                    <a:pt x="0" y="342"/>
                  </a:lnTo>
                  <a:lnTo>
                    <a:pt x="6" y="342"/>
                  </a:lnTo>
                  <a:lnTo>
                    <a:pt x="6" y="336"/>
                  </a:lnTo>
                  <a:lnTo>
                    <a:pt x="6" y="330"/>
                  </a:lnTo>
                  <a:lnTo>
                    <a:pt x="12" y="330"/>
                  </a:lnTo>
                  <a:lnTo>
                    <a:pt x="12" y="324"/>
                  </a:lnTo>
                  <a:lnTo>
                    <a:pt x="6" y="324"/>
                  </a:lnTo>
                  <a:lnTo>
                    <a:pt x="12" y="324"/>
                  </a:lnTo>
                  <a:lnTo>
                    <a:pt x="18" y="324"/>
                  </a:lnTo>
                  <a:lnTo>
                    <a:pt x="24" y="324"/>
                  </a:lnTo>
                  <a:lnTo>
                    <a:pt x="24" y="318"/>
                  </a:lnTo>
                  <a:lnTo>
                    <a:pt x="30" y="324"/>
                  </a:lnTo>
                  <a:lnTo>
                    <a:pt x="30" y="318"/>
                  </a:lnTo>
                  <a:lnTo>
                    <a:pt x="30" y="324"/>
                  </a:lnTo>
                  <a:lnTo>
                    <a:pt x="36" y="324"/>
                  </a:lnTo>
                  <a:lnTo>
                    <a:pt x="42" y="324"/>
                  </a:lnTo>
                  <a:lnTo>
                    <a:pt x="42" y="318"/>
                  </a:lnTo>
                  <a:lnTo>
                    <a:pt x="48" y="318"/>
                  </a:lnTo>
                  <a:lnTo>
                    <a:pt x="54" y="318"/>
                  </a:lnTo>
                  <a:lnTo>
                    <a:pt x="54" y="312"/>
                  </a:lnTo>
                  <a:lnTo>
                    <a:pt x="54" y="306"/>
                  </a:lnTo>
                  <a:lnTo>
                    <a:pt x="54" y="294"/>
                  </a:lnTo>
                  <a:lnTo>
                    <a:pt x="54" y="282"/>
                  </a:lnTo>
                  <a:lnTo>
                    <a:pt x="54" y="270"/>
                  </a:lnTo>
                  <a:lnTo>
                    <a:pt x="54" y="264"/>
                  </a:lnTo>
                  <a:lnTo>
                    <a:pt x="54" y="258"/>
                  </a:lnTo>
                  <a:lnTo>
                    <a:pt x="60" y="252"/>
                  </a:lnTo>
                  <a:lnTo>
                    <a:pt x="60" y="246"/>
                  </a:lnTo>
                  <a:lnTo>
                    <a:pt x="60" y="240"/>
                  </a:lnTo>
                  <a:lnTo>
                    <a:pt x="66" y="240"/>
                  </a:lnTo>
                  <a:lnTo>
                    <a:pt x="66" y="234"/>
                  </a:lnTo>
                  <a:lnTo>
                    <a:pt x="66" y="228"/>
                  </a:lnTo>
                  <a:lnTo>
                    <a:pt x="66" y="222"/>
                  </a:lnTo>
                  <a:lnTo>
                    <a:pt x="60" y="222"/>
                  </a:lnTo>
                  <a:lnTo>
                    <a:pt x="60" y="216"/>
                  </a:lnTo>
                  <a:lnTo>
                    <a:pt x="66" y="216"/>
                  </a:lnTo>
                  <a:lnTo>
                    <a:pt x="66" y="210"/>
                  </a:lnTo>
                  <a:lnTo>
                    <a:pt x="72" y="210"/>
                  </a:lnTo>
                  <a:lnTo>
                    <a:pt x="72" y="204"/>
                  </a:lnTo>
                  <a:lnTo>
                    <a:pt x="78" y="204"/>
                  </a:lnTo>
                  <a:lnTo>
                    <a:pt x="78" y="198"/>
                  </a:lnTo>
                  <a:lnTo>
                    <a:pt x="84" y="204"/>
                  </a:lnTo>
                  <a:lnTo>
                    <a:pt x="90" y="204"/>
                  </a:lnTo>
                  <a:lnTo>
                    <a:pt x="90" y="210"/>
                  </a:lnTo>
                  <a:lnTo>
                    <a:pt x="90" y="204"/>
                  </a:lnTo>
                  <a:lnTo>
                    <a:pt x="96" y="204"/>
                  </a:lnTo>
                  <a:lnTo>
                    <a:pt x="96" y="198"/>
                  </a:lnTo>
                  <a:lnTo>
                    <a:pt x="96" y="192"/>
                  </a:lnTo>
                  <a:lnTo>
                    <a:pt x="96" y="186"/>
                  </a:lnTo>
                  <a:lnTo>
                    <a:pt x="96" y="180"/>
                  </a:lnTo>
                  <a:lnTo>
                    <a:pt x="102" y="174"/>
                  </a:lnTo>
                  <a:lnTo>
                    <a:pt x="102" y="168"/>
                  </a:lnTo>
                  <a:lnTo>
                    <a:pt x="102" y="162"/>
                  </a:lnTo>
                  <a:lnTo>
                    <a:pt x="102" y="156"/>
                  </a:lnTo>
                  <a:lnTo>
                    <a:pt x="108" y="150"/>
                  </a:lnTo>
                  <a:lnTo>
                    <a:pt x="114" y="150"/>
                  </a:lnTo>
                  <a:lnTo>
                    <a:pt x="114" y="144"/>
                  </a:lnTo>
                  <a:lnTo>
                    <a:pt x="114" y="138"/>
                  </a:lnTo>
                  <a:lnTo>
                    <a:pt x="120" y="138"/>
                  </a:lnTo>
                  <a:lnTo>
                    <a:pt x="120" y="132"/>
                  </a:lnTo>
                  <a:lnTo>
                    <a:pt x="126" y="126"/>
                  </a:lnTo>
                  <a:lnTo>
                    <a:pt x="126" y="120"/>
                  </a:lnTo>
                  <a:lnTo>
                    <a:pt x="132" y="114"/>
                  </a:lnTo>
                  <a:lnTo>
                    <a:pt x="138" y="114"/>
                  </a:lnTo>
                  <a:lnTo>
                    <a:pt x="144" y="108"/>
                  </a:lnTo>
                  <a:lnTo>
                    <a:pt x="150" y="108"/>
                  </a:lnTo>
                  <a:lnTo>
                    <a:pt x="156" y="108"/>
                  </a:lnTo>
                  <a:lnTo>
                    <a:pt x="156" y="114"/>
                  </a:lnTo>
                  <a:lnTo>
                    <a:pt x="156" y="108"/>
                  </a:lnTo>
                  <a:lnTo>
                    <a:pt x="156" y="102"/>
                  </a:lnTo>
                  <a:lnTo>
                    <a:pt x="156" y="96"/>
                  </a:lnTo>
                  <a:lnTo>
                    <a:pt x="162" y="84"/>
                  </a:lnTo>
                  <a:lnTo>
                    <a:pt x="162" y="78"/>
                  </a:lnTo>
                  <a:lnTo>
                    <a:pt x="162" y="72"/>
                  </a:lnTo>
                  <a:lnTo>
                    <a:pt x="168" y="72"/>
                  </a:lnTo>
                  <a:lnTo>
                    <a:pt x="168" y="66"/>
                  </a:lnTo>
                  <a:lnTo>
                    <a:pt x="168" y="60"/>
                  </a:lnTo>
                  <a:lnTo>
                    <a:pt x="174" y="54"/>
                  </a:lnTo>
                  <a:lnTo>
                    <a:pt x="174" y="48"/>
                  </a:lnTo>
                  <a:lnTo>
                    <a:pt x="168" y="48"/>
                  </a:lnTo>
                  <a:lnTo>
                    <a:pt x="174" y="48"/>
                  </a:lnTo>
                  <a:close/>
                </a:path>
              </a:pathLst>
            </a:custGeom>
            <a:solidFill>
              <a:srgbClr val="00B0F0"/>
            </a:solidFill>
            <a:ln w="9525">
              <a:solidFill>
                <a:srgbClr val="808080"/>
              </a:solidFill>
              <a:prstDash val="solid"/>
              <a:round/>
              <a:headEnd/>
              <a:tailEnd/>
            </a:ln>
          </p:spPr>
          <p:txBody>
            <a:bodyPr/>
            <a:lstStyle/>
            <a:p>
              <a:endParaRPr lang="en-US" sz="2400" dirty="0"/>
            </a:p>
          </p:txBody>
        </p:sp>
        <p:sp>
          <p:nvSpPr>
            <p:cNvPr id="159" name="Freeform 101"/>
            <p:cNvSpPr>
              <a:spLocks noChangeAspect="1"/>
            </p:cNvSpPr>
            <p:nvPr>
              <p:custDataLst>
                <p:tags r:id="rId30"/>
              </p:custDataLst>
            </p:nvPr>
          </p:nvSpPr>
          <p:spPr bwMode="auto">
            <a:xfrm>
              <a:off x="5127099" y="2124072"/>
              <a:ext cx="286097" cy="385460"/>
            </a:xfrm>
            <a:custGeom>
              <a:avLst/>
              <a:gdLst/>
              <a:ahLst/>
              <a:cxnLst>
                <a:cxn ang="0">
                  <a:pos x="60" y="390"/>
                </a:cxn>
                <a:cxn ang="0">
                  <a:pos x="90" y="384"/>
                </a:cxn>
                <a:cxn ang="0">
                  <a:pos x="102" y="366"/>
                </a:cxn>
                <a:cxn ang="0">
                  <a:pos x="198" y="354"/>
                </a:cxn>
                <a:cxn ang="0">
                  <a:pos x="258" y="186"/>
                </a:cxn>
                <a:cxn ang="0">
                  <a:pos x="174" y="156"/>
                </a:cxn>
                <a:cxn ang="0">
                  <a:pos x="120" y="132"/>
                </a:cxn>
                <a:cxn ang="0">
                  <a:pos x="102" y="108"/>
                </a:cxn>
                <a:cxn ang="0">
                  <a:pos x="90" y="78"/>
                </a:cxn>
                <a:cxn ang="0">
                  <a:pos x="96" y="54"/>
                </a:cxn>
                <a:cxn ang="0">
                  <a:pos x="114" y="30"/>
                </a:cxn>
                <a:cxn ang="0">
                  <a:pos x="126" y="36"/>
                </a:cxn>
                <a:cxn ang="0">
                  <a:pos x="150" y="66"/>
                </a:cxn>
                <a:cxn ang="0">
                  <a:pos x="168" y="84"/>
                </a:cxn>
                <a:cxn ang="0">
                  <a:pos x="192" y="78"/>
                </a:cxn>
                <a:cxn ang="0">
                  <a:pos x="216" y="66"/>
                </a:cxn>
                <a:cxn ang="0">
                  <a:pos x="240" y="60"/>
                </a:cxn>
                <a:cxn ang="0">
                  <a:pos x="270" y="66"/>
                </a:cxn>
                <a:cxn ang="0">
                  <a:pos x="294" y="60"/>
                </a:cxn>
                <a:cxn ang="0">
                  <a:pos x="312" y="48"/>
                </a:cxn>
                <a:cxn ang="0">
                  <a:pos x="336" y="48"/>
                </a:cxn>
                <a:cxn ang="0">
                  <a:pos x="354" y="42"/>
                </a:cxn>
                <a:cxn ang="0">
                  <a:pos x="384" y="36"/>
                </a:cxn>
                <a:cxn ang="0">
                  <a:pos x="408" y="36"/>
                </a:cxn>
                <a:cxn ang="0">
                  <a:pos x="432" y="30"/>
                </a:cxn>
                <a:cxn ang="0">
                  <a:pos x="450" y="24"/>
                </a:cxn>
                <a:cxn ang="0">
                  <a:pos x="474" y="12"/>
                </a:cxn>
                <a:cxn ang="0">
                  <a:pos x="486" y="0"/>
                </a:cxn>
                <a:cxn ang="0">
                  <a:pos x="510" y="18"/>
                </a:cxn>
                <a:cxn ang="0">
                  <a:pos x="498" y="42"/>
                </a:cxn>
                <a:cxn ang="0">
                  <a:pos x="504" y="72"/>
                </a:cxn>
                <a:cxn ang="0">
                  <a:pos x="504" y="78"/>
                </a:cxn>
                <a:cxn ang="0">
                  <a:pos x="516" y="84"/>
                </a:cxn>
                <a:cxn ang="0">
                  <a:pos x="492" y="84"/>
                </a:cxn>
                <a:cxn ang="0">
                  <a:pos x="486" y="114"/>
                </a:cxn>
                <a:cxn ang="0">
                  <a:pos x="486" y="138"/>
                </a:cxn>
                <a:cxn ang="0">
                  <a:pos x="468" y="156"/>
                </a:cxn>
                <a:cxn ang="0">
                  <a:pos x="456" y="180"/>
                </a:cxn>
                <a:cxn ang="0">
                  <a:pos x="438" y="204"/>
                </a:cxn>
                <a:cxn ang="0">
                  <a:pos x="426" y="234"/>
                </a:cxn>
                <a:cxn ang="0">
                  <a:pos x="408" y="264"/>
                </a:cxn>
                <a:cxn ang="0">
                  <a:pos x="396" y="294"/>
                </a:cxn>
                <a:cxn ang="0">
                  <a:pos x="372" y="330"/>
                </a:cxn>
                <a:cxn ang="0">
                  <a:pos x="348" y="366"/>
                </a:cxn>
                <a:cxn ang="0">
                  <a:pos x="330" y="390"/>
                </a:cxn>
                <a:cxn ang="0">
                  <a:pos x="306" y="420"/>
                </a:cxn>
                <a:cxn ang="0">
                  <a:pos x="282" y="444"/>
                </a:cxn>
                <a:cxn ang="0">
                  <a:pos x="252" y="468"/>
                </a:cxn>
                <a:cxn ang="0">
                  <a:pos x="234" y="486"/>
                </a:cxn>
                <a:cxn ang="0">
                  <a:pos x="210" y="498"/>
                </a:cxn>
                <a:cxn ang="0">
                  <a:pos x="186" y="516"/>
                </a:cxn>
                <a:cxn ang="0">
                  <a:pos x="162" y="534"/>
                </a:cxn>
                <a:cxn ang="0">
                  <a:pos x="144" y="546"/>
                </a:cxn>
                <a:cxn ang="0">
                  <a:pos x="126" y="564"/>
                </a:cxn>
                <a:cxn ang="0">
                  <a:pos x="96" y="600"/>
                </a:cxn>
                <a:cxn ang="0">
                  <a:pos x="72" y="618"/>
                </a:cxn>
                <a:cxn ang="0">
                  <a:pos x="60" y="636"/>
                </a:cxn>
                <a:cxn ang="0">
                  <a:pos x="54" y="636"/>
                </a:cxn>
                <a:cxn ang="0">
                  <a:pos x="48" y="648"/>
                </a:cxn>
                <a:cxn ang="0">
                  <a:pos x="42" y="660"/>
                </a:cxn>
                <a:cxn ang="0">
                  <a:pos x="42" y="654"/>
                </a:cxn>
                <a:cxn ang="0">
                  <a:pos x="0" y="636"/>
                </a:cxn>
                <a:cxn ang="0">
                  <a:pos x="0" y="498"/>
                </a:cxn>
              </a:cxnLst>
              <a:rect l="0" t="0" r="r" b="b"/>
              <a:pathLst>
                <a:path w="516" h="678">
                  <a:moveTo>
                    <a:pt x="42" y="402"/>
                  </a:moveTo>
                  <a:lnTo>
                    <a:pt x="48" y="402"/>
                  </a:lnTo>
                  <a:lnTo>
                    <a:pt x="48" y="396"/>
                  </a:lnTo>
                  <a:lnTo>
                    <a:pt x="54" y="390"/>
                  </a:lnTo>
                  <a:lnTo>
                    <a:pt x="60" y="390"/>
                  </a:lnTo>
                  <a:lnTo>
                    <a:pt x="66" y="390"/>
                  </a:lnTo>
                  <a:lnTo>
                    <a:pt x="72" y="390"/>
                  </a:lnTo>
                  <a:lnTo>
                    <a:pt x="78" y="390"/>
                  </a:lnTo>
                  <a:lnTo>
                    <a:pt x="84" y="384"/>
                  </a:lnTo>
                  <a:lnTo>
                    <a:pt x="90" y="384"/>
                  </a:lnTo>
                  <a:lnTo>
                    <a:pt x="96" y="384"/>
                  </a:lnTo>
                  <a:lnTo>
                    <a:pt x="96" y="378"/>
                  </a:lnTo>
                  <a:lnTo>
                    <a:pt x="102" y="378"/>
                  </a:lnTo>
                  <a:lnTo>
                    <a:pt x="102" y="372"/>
                  </a:lnTo>
                  <a:lnTo>
                    <a:pt x="102" y="366"/>
                  </a:lnTo>
                  <a:lnTo>
                    <a:pt x="114" y="366"/>
                  </a:lnTo>
                  <a:lnTo>
                    <a:pt x="120" y="360"/>
                  </a:lnTo>
                  <a:lnTo>
                    <a:pt x="132" y="354"/>
                  </a:lnTo>
                  <a:lnTo>
                    <a:pt x="150" y="348"/>
                  </a:lnTo>
                  <a:lnTo>
                    <a:pt x="198" y="354"/>
                  </a:lnTo>
                  <a:lnTo>
                    <a:pt x="348" y="198"/>
                  </a:lnTo>
                  <a:lnTo>
                    <a:pt x="300" y="198"/>
                  </a:lnTo>
                  <a:lnTo>
                    <a:pt x="294" y="198"/>
                  </a:lnTo>
                  <a:lnTo>
                    <a:pt x="276" y="192"/>
                  </a:lnTo>
                  <a:lnTo>
                    <a:pt x="258" y="186"/>
                  </a:lnTo>
                  <a:lnTo>
                    <a:pt x="252" y="186"/>
                  </a:lnTo>
                  <a:lnTo>
                    <a:pt x="246" y="180"/>
                  </a:lnTo>
                  <a:lnTo>
                    <a:pt x="228" y="174"/>
                  </a:lnTo>
                  <a:lnTo>
                    <a:pt x="192" y="162"/>
                  </a:lnTo>
                  <a:lnTo>
                    <a:pt x="174" y="156"/>
                  </a:lnTo>
                  <a:lnTo>
                    <a:pt x="150" y="150"/>
                  </a:lnTo>
                  <a:lnTo>
                    <a:pt x="144" y="144"/>
                  </a:lnTo>
                  <a:lnTo>
                    <a:pt x="132" y="132"/>
                  </a:lnTo>
                  <a:lnTo>
                    <a:pt x="126" y="132"/>
                  </a:lnTo>
                  <a:lnTo>
                    <a:pt x="120" y="132"/>
                  </a:lnTo>
                  <a:lnTo>
                    <a:pt x="120" y="126"/>
                  </a:lnTo>
                  <a:lnTo>
                    <a:pt x="114" y="120"/>
                  </a:lnTo>
                  <a:lnTo>
                    <a:pt x="114" y="108"/>
                  </a:lnTo>
                  <a:lnTo>
                    <a:pt x="108" y="108"/>
                  </a:lnTo>
                  <a:lnTo>
                    <a:pt x="102" y="108"/>
                  </a:lnTo>
                  <a:lnTo>
                    <a:pt x="102" y="96"/>
                  </a:lnTo>
                  <a:lnTo>
                    <a:pt x="96" y="90"/>
                  </a:lnTo>
                  <a:lnTo>
                    <a:pt x="90" y="90"/>
                  </a:lnTo>
                  <a:lnTo>
                    <a:pt x="90" y="84"/>
                  </a:lnTo>
                  <a:lnTo>
                    <a:pt x="90" y="78"/>
                  </a:lnTo>
                  <a:lnTo>
                    <a:pt x="84" y="78"/>
                  </a:lnTo>
                  <a:lnTo>
                    <a:pt x="84" y="72"/>
                  </a:lnTo>
                  <a:lnTo>
                    <a:pt x="84" y="66"/>
                  </a:lnTo>
                  <a:lnTo>
                    <a:pt x="90" y="66"/>
                  </a:lnTo>
                  <a:lnTo>
                    <a:pt x="96" y="54"/>
                  </a:lnTo>
                  <a:lnTo>
                    <a:pt x="96" y="48"/>
                  </a:lnTo>
                  <a:lnTo>
                    <a:pt x="102" y="48"/>
                  </a:lnTo>
                  <a:lnTo>
                    <a:pt x="114" y="30"/>
                  </a:lnTo>
                  <a:lnTo>
                    <a:pt x="114" y="24"/>
                  </a:lnTo>
                  <a:lnTo>
                    <a:pt x="114" y="30"/>
                  </a:lnTo>
                  <a:lnTo>
                    <a:pt x="120" y="30"/>
                  </a:lnTo>
                  <a:lnTo>
                    <a:pt x="120" y="36"/>
                  </a:lnTo>
                  <a:lnTo>
                    <a:pt x="126" y="36"/>
                  </a:lnTo>
                  <a:lnTo>
                    <a:pt x="126" y="30"/>
                  </a:lnTo>
                  <a:lnTo>
                    <a:pt x="126" y="36"/>
                  </a:lnTo>
                  <a:lnTo>
                    <a:pt x="126" y="42"/>
                  </a:lnTo>
                  <a:lnTo>
                    <a:pt x="132" y="48"/>
                  </a:lnTo>
                  <a:lnTo>
                    <a:pt x="132" y="54"/>
                  </a:lnTo>
                  <a:lnTo>
                    <a:pt x="144" y="60"/>
                  </a:lnTo>
                  <a:lnTo>
                    <a:pt x="150" y="66"/>
                  </a:lnTo>
                  <a:lnTo>
                    <a:pt x="150" y="72"/>
                  </a:lnTo>
                  <a:lnTo>
                    <a:pt x="156" y="72"/>
                  </a:lnTo>
                  <a:lnTo>
                    <a:pt x="162" y="78"/>
                  </a:lnTo>
                  <a:lnTo>
                    <a:pt x="168" y="78"/>
                  </a:lnTo>
                  <a:lnTo>
                    <a:pt x="168" y="84"/>
                  </a:lnTo>
                  <a:lnTo>
                    <a:pt x="174" y="78"/>
                  </a:lnTo>
                  <a:lnTo>
                    <a:pt x="180" y="84"/>
                  </a:lnTo>
                  <a:lnTo>
                    <a:pt x="180" y="78"/>
                  </a:lnTo>
                  <a:lnTo>
                    <a:pt x="186" y="78"/>
                  </a:lnTo>
                  <a:lnTo>
                    <a:pt x="192" y="78"/>
                  </a:lnTo>
                  <a:lnTo>
                    <a:pt x="198" y="78"/>
                  </a:lnTo>
                  <a:lnTo>
                    <a:pt x="204" y="78"/>
                  </a:lnTo>
                  <a:lnTo>
                    <a:pt x="204" y="72"/>
                  </a:lnTo>
                  <a:lnTo>
                    <a:pt x="210" y="72"/>
                  </a:lnTo>
                  <a:lnTo>
                    <a:pt x="216" y="66"/>
                  </a:lnTo>
                  <a:lnTo>
                    <a:pt x="222" y="66"/>
                  </a:lnTo>
                  <a:lnTo>
                    <a:pt x="228" y="66"/>
                  </a:lnTo>
                  <a:lnTo>
                    <a:pt x="228" y="60"/>
                  </a:lnTo>
                  <a:lnTo>
                    <a:pt x="234" y="60"/>
                  </a:lnTo>
                  <a:lnTo>
                    <a:pt x="240" y="60"/>
                  </a:lnTo>
                  <a:lnTo>
                    <a:pt x="246" y="60"/>
                  </a:lnTo>
                  <a:lnTo>
                    <a:pt x="252" y="60"/>
                  </a:lnTo>
                  <a:lnTo>
                    <a:pt x="258" y="60"/>
                  </a:lnTo>
                  <a:lnTo>
                    <a:pt x="264" y="66"/>
                  </a:lnTo>
                  <a:lnTo>
                    <a:pt x="270" y="66"/>
                  </a:lnTo>
                  <a:lnTo>
                    <a:pt x="276" y="66"/>
                  </a:lnTo>
                  <a:lnTo>
                    <a:pt x="282" y="66"/>
                  </a:lnTo>
                  <a:lnTo>
                    <a:pt x="282" y="60"/>
                  </a:lnTo>
                  <a:lnTo>
                    <a:pt x="288" y="60"/>
                  </a:lnTo>
                  <a:lnTo>
                    <a:pt x="294" y="60"/>
                  </a:lnTo>
                  <a:lnTo>
                    <a:pt x="294" y="54"/>
                  </a:lnTo>
                  <a:lnTo>
                    <a:pt x="300" y="54"/>
                  </a:lnTo>
                  <a:lnTo>
                    <a:pt x="306" y="54"/>
                  </a:lnTo>
                  <a:lnTo>
                    <a:pt x="306" y="48"/>
                  </a:lnTo>
                  <a:lnTo>
                    <a:pt x="312" y="48"/>
                  </a:lnTo>
                  <a:lnTo>
                    <a:pt x="312" y="42"/>
                  </a:lnTo>
                  <a:lnTo>
                    <a:pt x="318" y="42"/>
                  </a:lnTo>
                  <a:lnTo>
                    <a:pt x="324" y="42"/>
                  </a:lnTo>
                  <a:lnTo>
                    <a:pt x="330" y="48"/>
                  </a:lnTo>
                  <a:lnTo>
                    <a:pt x="336" y="48"/>
                  </a:lnTo>
                  <a:lnTo>
                    <a:pt x="336" y="42"/>
                  </a:lnTo>
                  <a:lnTo>
                    <a:pt x="342" y="48"/>
                  </a:lnTo>
                  <a:lnTo>
                    <a:pt x="342" y="42"/>
                  </a:lnTo>
                  <a:lnTo>
                    <a:pt x="348" y="48"/>
                  </a:lnTo>
                  <a:lnTo>
                    <a:pt x="354" y="42"/>
                  </a:lnTo>
                  <a:lnTo>
                    <a:pt x="360" y="42"/>
                  </a:lnTo>
                  <a:lnTo>
                    <a:pt x="366" y="36"/>
                  </a:lnTo>
                  <a:lnTo>
                    <a:pt x="372" y="36"/>
                  </a:lnTo>
                  <a:lnTo>
                    <a:pt x="378" y="36"/>
                  </a:lnTo>
                  <a:lnTo>
                    <a:pt x="384" y="36"/>
                  </a:lnTo>
                  <a:lnTo>
                    <a:pt x="390" y="36"/>
                  </a:lnTo>
                  <a:lnTo>
                    <a:pt x="396" y="42"/>
                  </a:lnTo>
                  <a:lnTo>
                    <a:pt x="396" y="36"/>
                  </a:lnTo>
                  <a:lnTo>
                    <a:pt x="402" y="36"/>
                  </a:lnTo>
                  <a:lnTo>
                    <a:pt x="408" y="36"/>
                  </a:lnTo>
                  <a:lnTo>
                    <a:pt x="414" y="36"/>
                  </a:lnTo>
                  <a:lnTo>
                    <a:pt x="420" y="36"/>
                  </a:lnTo>
                  <a:lnTo>
                    <a:pt x="420" y="30"/>
                  </a:lnTo>
                  <a:lnTo>
                    <a:pt x="426" y="30"/>
                  </a:lnTo>
                  <a:lnTo>
                    <a:pt x="432" y="30"/>
                  </a:lnTo>
                  <a:lnTo>
                    <a:pt x="438" y="30"/>
                  </a:lnTo>
                  <a:lnTo>
                    <a:pt x="444" y="24"/>
                  </a:lnTo>
                  <a:lnTo>
                    <a:pt x="444" y="30"/>
                  </a:lnTo>
                  <a:lnTo>
                    <a:pt x="444" y="24"/>
                  </a:lnTo>
                  <a:lnTo>
                    <a:pt x="450" y="24"/>
                  </a:lnTo>
                  <a:lnTo>
                    <a:pt x="456" y="24"/>
                  </a:lnTo>
                  <a:lnTo>
                    <a:pt x="462" y="24"/>
                  </a:lnTo>
                  <a:lnTo>
                    <a:pt x="462" y="18"/>
                  </a:lnTo>
                  <a:lnTo>
                    <a:pt x="468" y="18"/>
                  </a:lnTo>
                  <a:lnTo>
                    <a:pt x="474" y="12"/>
                  </a:lnTo>
                  <a:lnTo>
                    <a:pt x="474" y="6"/>
                  </a:lnTo>
                  <a:lnTo>
                    <a:pt x="474" y="12"/>
                  </a:lnTo>
                  <a:lnTo>
                    <a:pt x="474" y="6"/>
                  </a:lnTo>
                  <a:lnTo>
                    <a:pt x="480" y="6"/>
                  </a:lnTo>
                  <a:lnTo>
                    <a:pt x="486" y="0"/>
                  </a:lnTo>
                  <a:lnTo>
                    <a:pt x="492" y="6"/>
                  </a:lnTo>
                  <a:lnTo>
                    <a:pt x="498" y="6"/>
                  </a:lnTo>
                  <a:lnTo>
                    <a:pt x="504" y="6"/>
                  </a:lnTo>
                  <a:lnTo>
                    <a:pt x="510" y="12"/>
                  </a:lnTo>
                  <a:lnTo>
                    <a:pt x="510" y="18"/>
                  </a:lnTo>
                  <a:lnTo>
                    <a:pt x="504" y="24"/>
                  </a:lnTo>
                  <a:lnTo>
                    <a:pt x="504" y="30"/>
                  </a:lnTo>
                  <a:lnTo>
                    <a:pt x="504" y="36"/>
                  </a:lnTo>
                  <a:lnTo>
                    <a:pt x="498" y="36"/>
                  </a:lnTo>
                  <a:lnTo>
                    <a:pt x="498" y="42"/>
                  </a:lnTo>
                  <a:lnTo>
                    <a:pt x="504" y="42"/>
                  </a:lnTo>
                  <a:lnTo>
                    <a:pt x="504" y="48"/>
                  </a:lnTo>
                  <a:lnTo>
                    <a:pt x="504" y="54"/>
                  </a:lnTo>
                  <a:lnTo>
                    <a:pt x="504" y="66"/>
                  </a:lnTo>
                  <a:lnTo>
                    <a:pt x="504" y="72"/>
                  </a:lnTo>
                  <a:lnTo>
                    <a:pt x="504" y="78"/>
                  </a:lnTo>
                  <a:lnTo>
                    <a:pt x="498" y="78"/>
                  </a:lnTo>
                  <a:lnTo>
                    <a:pt x="504" y="78"/>
                  </a:lnTo>
                  <a:lnTo>
                    <a:pt x="510" y="78"/>
                  </a:lnTo>
                  <a:lnTo>
                    <a:pt x="504" y="78"/>
                  </a:lnTo>
                  <a:lnTo>
                    <a:pt x="504" y="72"/>
                  </a:lnTo>
                  <a:lnTo>
                    <a:pt x="510" y="72"/>
                  </a:lnTo>
                  <a:lnTo>
                    <a:pt x="510" y="78"/>
                  </a:lnTo>
                  <a:lnTo>
                    <a:pt x="516" y="78"/>
                  </a:lnTo>
                  <a:lnTo>
                    <a:pt x="516" y="84"/>
                  </a:lnTo>
                  <a:lnTo>
                    <a:pt x="510" y="84"/>
                  </a:lnTo>
                  <a:lnTo>
                    <a:pt x="510" y="78"/>
                  </a:lnTo>
                  <a:lnTo>
                    <a:pt x="498" y="78"/>
                  </a:lnTo>
                  <a:lnTo>
                    <a:pt x="498" y="84"/>
                  </a:lnTo>
                  <a:lnTo>
                    <a:pt x="492" y="84"/>
                  </a:lnTo>
                  <a:lnTo>
                    <a:pt x="492" y="90"/>
                  </a:lnTo>
                  <a:lnTo>
                    <a:pt x="492" y="96"/>
                  </a:lnTo>
                  <a:lnTo>
                    <a:pt x="492" y="102"/>
                  </a:lnTo>
                  <a:lnTo>
                    <a:pt x="492" y="108"/>
                  </a:lnTo>
                  <a:lnTo>
                    <a:pt x="486" y="114"/>
                  </a:lnTo>
                  <a:lnTo>
                    <a:pt x="486" y="120"/>
                  </a:lnTo>
                  <a:lnTo>
                    <a:pt x="486" y="126"/>
                  </a:lnTo>
                  <a:lnTo>
                    <a:pt x="492" y="126"/>
                  </a:lnTo>
                  <a:lnTo>
                    <a:pt x="486" y="132"/>
                  </a:lnTo>
                  <a:lnTo>
                    <a:pt x="486" y="138"/>
                  </a:lnTo>
                  <a:lnTo>
                    <a:pt x="480" y="138"/>
                  </a:lnTo>
                  <a:lnTo>
                    <a:pt x="480" y="144"/>
                  </a:lnTo>
                  <a:lnTo>
                    <a:pt x="480" y="150"/>
                  </a:lnTo>
                  <a:lnTo>
                    <a:pt x="474" y="150"/>
                  </a:lnTo>
                  <a:lnTo>
                    <a:pt x="468" y="156"/>
                  </a:lnTo>
                  <a:lnTo>
                    <a:pt x="468" y="162"/>
                  </a:lnTo>
                  <a:lnTo>
                    <a:pt x="468" y="168"/>
                  </a:lnTo>
                  <a:lnTo>
                    <a:pt x="462" y="168"/>
                  </a:lnTo>
                  <a:lnTo>
                    <a:pt x="462" y="174"/>
                  </a:lnTo>
                  <a:lnTo>
                    <a:pt x="456" y="180"/>
                  </a:lnTo>
                  <a:lnTo>
                    <a:pt x="456" y="186"/>
                  </a:lnTo>
                  <a:lnTo>
                    <a:pt x="456" y="192"/>
                  </a:lnTo>
                  <a:lnTo>
                    <a:pt x="450" y="192"/>
                  </a:lnTo>
                  <a:lnTo>
                    <a:pt x="444" y="198"/>
                  </a:lnTo>
                  <a:lnTo>
                    <a:pt x="438" y="204"/>
                  </a:lnTo>
                  <a:lnTo>
                    <a:pt x="438" y="210"/>
                  </a:lnTo>
                  <a:lnTo>
                    <a:pt x="438" y="216"/>
                  </a:lnTo>
                  <a:lnTo>
                    <a:pt x="438" y="222"/>
                  </a:lnTo>
                  <a:lnTo>
                    <a:pt x="432" y="228"/>
                  </a:lnTo>
                  <a:lnTo>
                    <a:pt x="426" y="234"/>
                  </a:lnTo>
                  <a:lnTo>
                    <a:pt x="420" y="240"/>
                  </a:lnTo>
                  <a:lnTo>
                    <a:pt x="420" y="246"/>
                  </a:lnTo>
                  <a:lnTo>
                    <a:pt x="414" y="252"/>
                  </a:lnTo>
                  <a:lnTo>
                    <a:pt x="408" y="258"/>
                  </a:lnTo>
                  <a:lnTo>
                    <a:pt x="408" y="264"/>
                  </a:lnTo>
                  <a:lnTo>
                    <a:pt x="402" y="270"/>
                  </a:lnTo>
                  <a:lnTo>
                    <a:pt x="402" y="276"/>
                  </a:lnTo>
                  <a:lnTo>
                    <a:pt x="402" y="282"/>
                  </a:lnTo>
                  <a:lnTo>
                    <a:pt x="402" y="288"/>
                  </a:lnTo>
                  <a:lnTo>
                    <a:pt x="396" y="294"/>
                  </a:lnTo>
                  <a:lnTo>
                    <a:pt x="390" y="312"/>
                  </a:lnTo>
                  <a:lnTo>
                    <a:pt x="384" y="318"/>
                  </a:lnTo>
                  <a:lnTo>
                    <a:pt x="378" y="324"/>
                  </a:lnTo>
                  <a:lnTo>
                    <a:pt x="378" y="330"/>
                  </a:lnTo>
                  <a:lnTo>
                    <a:pt x="372" y="330"/>
                  </a:lnTo>
                  <a:lnTo>
                    <a:pt x="366" y="348"/>
                  </a:lnTo>
                  <a:lnTo>
                    <a:pt x="360" y="354"/>
                  </a:lnTo>
                  <a:lnTo>
                    <a:pt x="354" y="360"/>
                  </a:lnTo>
                  <a:lnTo>
                    <a:pt x="354" y="366"/>
                  </a:lnTo>
                  <a:lnTo>
                    <a:pt x="348" y="366"/>
                  </a:lnTo>
                  <a:lnTo>
                    <a:pt x="348" y="372"/>
                  </a:lnTo>
                  <a:lnTo>
                    <a:pt x="348" y="378"/>
                  </a:lnTo>
                  <a:lnTo>
                    <a:pt x="342" y="378"/>
                  </a:lnTo>
                  <a:lnTo>
                    <a:pt x="336" y="390"/>
                  </a:lnTo>
                  <a:lnTo>
                    <a:pt x="330" y="390"/>
                  </a:lnTo>
                  <a:lnTo>
                    <a:pt x="330" y="396"/>
                  </a:lnTo>
                  <a:lnTo>
                    <a:pt x="318" y="408"/>
                  </a:lnTo>
                  <a:lnTo>
                    <a:pt x="312" y="414"/>
                  </a:lnTo>
                  <a:lnTo>
                    <a:pt x="306" y="414"/>
                  </a:lnTo>
                  <a:lnTo>
                    <a:pt x="306" y="420"/>
                  </a:lnTo>
                  <a:lnTo>
                    <a:pt x="300" y="426"/>
                  </a:lnTo>
                  <a:lnTo>
                    <a:pt x="294" y="432"/>
                  </a:lnTo>
                  <a:lnTo>
                    <a:pt x="288" y="438"/>
                  </a:lnTo>
                  <a:lnTo>
                    <a:pt x="288" y="444"/>
                  </a:lnTo>
                  <a:lnTo>
                    <a:pt x="282" y="444"/>
                  </a:lnTo>
                  <a:lnTo>
                    <a:pt x="276" y="450"/>
                  </a:lnTo>
                  <a:lnTo>
                    <a:pt x="270" y="456"/>
                  </a:lnTo>
                  <a:lnTo>
                    <a:pt x="264" y="462"/>
                  </a:lnTo>
                  <a:lnTo>
                    <a:pt x="258" y="468"/>
                  </a:lnTo>
                  <a:lnTo>
                    <a:pt x="252" y="468"/>
                  </a:lnTo>
                  <a:lnTo>
                    <a:pt x="252" y="474"/>
                  </a:lnTo>
                  <a:lnTo>
                    <a:pt x="246" y="474"/>
                  </a:lnTo>
                  <a:lnTo>
                    <a:pt x="246" y="480"/>
                  </a:lnTo>
                  <a:lnTo>
                    <a:pt x="240" y="480"/>
                  </a:lnTo>
                  <a:lnTo>
                    <a:pt x="234" y="486"/>
                  </a:lnTo>
                  <a:lnTo>
                    <a:pt x="228" y="486"/>
                  </a:lnTo>
                  <a:lnTo>
                    <a:pt x="228" y="492"/>
                  </a:lnTo>
                  <a:lnTo>
                    <a:pt x="222" y="492"/>
                  </a:lnTo>
                  <a:lnTo>
                    <a:pt x="216" y="498"/>
                  </a:lnTo>
                  <a:lnTo>
                    <a:pt x="210" y="498"/>
                  </a:lnTo>
                  <a:lnTo>
                    <a:pt x="204" y="504"/>
                  </a:lnTo>
                  <a:lnTo>
                    <a:pt x="198" y="504"/>
                  </a:lnTo>
                  <a:lnTo>
                    <a:pt x="192" y="510"/>
                  </a:lnTo>
                  <a:lnTo>
                    <a:pt x="186" y="510"/>
                  </a:lnTo>
                  <a:lnTo>
                    <a:pt x="186" y="516"/>
                  </a:lnTo>
                  <a:lnTo>
                    <a:pt x="180" y="516"/>
                  </a:lnTo>
                  <a:lnTo>
                    <a:pt x="180" y="522"/>
                  </a:lnTo>
                  <a:lnTo>
                    <a:pt x="174" y="522"/>
                  </a:lnTo>
                  <a:lnTo>
                    <a:pt x="168" y="528"/>
                  </a:lnTo>
                  <a:lnTo>
                    <a:pt x="162" y="534"/>
                  </a:lnTo>
                  <a:lnTo>
                    <a:pt x="156" y="534"/>
                  </a:lnTo>
                  <a:lnTo>
                    <a:pt x="156" y="540"/>
                  </a:lnTo>
                  <a:lnTo>
                    <a:pt x="150" y="540"/>
                  </a:lnTo>
                  <a:lnTo>
                    <a:pt x="150" y="546"/>
                  </a:lnTo>
                  <a:lnTo>
                    <a:pt x="144" y="546"/>
                  </a:lnTo>
                  <a:lnTo>
                    <a:pt x="144" y="552"/>
                  </a:lnTo>
                  <a:lnTo>
                    <a:pt x="138" y="552"/>
                  </a:lnTo>
                  <a:lnTo>
                    <a:pt x="132" y="558"/>
                  </a:lnTo>
                  <a:lnTo>
                    <a:pt x="126" y="558"/>
                  </a:lnTo>
                  <a:lnTo>
                    <a:pt x="126" y="564"/>
                  </a:lnTo>
                  <a:lnTo>
                    <a:pt x="120" y="570"/>
                  </a:lnTo>
                  <a:lnTo>
                    <a:pt x="114" y="576"/>
                  </a:lnTo>
                  <a:lnTo>
                    <a:pt x="108" y="582"/>
                  </a:lnTo>
                  <a:lnTo>
                    <a:pt x="102" y="588"/>
                  </a:lnTo>
                  <a:lnTo>
                    <a:pt x="96" y="600"/>
                  </a:lnTo>
                  <a:lnTo>
                    <a:pt x="90" y="606"/>
                  </a:lnTo>
                  <a:lnTo>
                    <a:pt x="84" y="612"/>
                  </a:lnTo>
                  <a:lnTo>
                    <a:pt x="78" y="612"/>
                  </a:lnTo>
                  <a:lnTo>
                    <a:pt x="78" y="618"/>
                  </a:lnTo>
                  <a:lnTo>
                    <a:pt x="72" y="618"/>
                  </a:lnTo>
                  <a:lnTo>
                    <a:pt x="72" y="624"/>
                  </a:lnTo>
                  <a:lnTo>
                    <a:pt x="66" y="624"/>
                  </a:lnTo>
                  <a:lnTo>
                    <a:pt x="66" y="630"/>
                  </a:lnTo>
                  <a:lnTo>
                    <a:pt x="60" y="630"/>
                  </a:lnTo>
                  <a:lnTo>
                    <a:pt x="60" y="636"/>
                  </a:lnTo>
                  <a:lnTo>
                    <a:pt x="54" y="636"/>
                  </a:lnTo>
                  <a:lnTo>
                    <a:pt x="54" y="642"/>
                  </a:lnTo>
                  <a:lnTo>
                    <a:pt x="54" y="636"/>
                  </a:lnTo>
                  <a:lnTo>
                    <a:pt x="48" y="636"/>
                  </a:lnTo>
                  <a:lnTo>
                    <a:pt x="54" y="636"/>
                  </a:lnTo>
                  <a:lnTo>
                    <a:pt x="54" y="642"/>
                  </a:lnTo>
                  <a:lnTo>
                    <a:pt x="54" y="648"/>
                  </a:lnTo>
                  <a:lnTo>
                    <a:pt x="48" y="648"/>
                  </a:lnTo>
                  <a:lnTo>
                    <a:pt x="48" y="642"/>
                  </a:lnTo>
                  <a:lnTo>
                    <a:pt x="48" y="648"/>
                  </a:lnTo>
                  <a:lnTo>
                    <a:pt x="48" y="654"/>
                  </a:lnTo>
                  <a:lnTo>
                    <a:pt x="42" y="654"/>
                  </a:lnTo>
                  <a:lnTo>
                    <a:pt x="42" y="660"/>
                  </a:lnTo>
                  <a:lnTo>
                    <a:pt x="48" y="654"/>
                  </a:lnTo>
                  <a:lnTo>
                    <a:pt x="42" y="660"/>
                  </a:lnTo>
                  <a:lnTo>
                    <a:pt x="42" y="654"/>
                  </a:lnTo>
                  <a:lnTo>
                    <a:pt x="36" y="654"/>
                  </a:lnTo>
                  <a:lnTo>
                    <a:pt x="36" y="660"/>
                  </a:lnTo>
                  <a:lnTo>
                    <a:pt x="36" y="654"/>
                  </a:lnTo>
                  <a:lnTo>
                    <a:pt x="42" y="654"/>
                  </a:lnTo>
                  <a:lnTo>
                    <a:pt x="42" y="660"/>
                  </a:lnTo>
                  <a:lnTo>
                    <a:pt x="36" y="666"/>
                  </a:lnTo>
                  <a:lnTo>
                    <a:pt x="30" y="672"/>
                  </a:lnTo>
                  <a:lnTo>
                    <a:pt x="30" y="678"/>
                  </a:lnTo>
                  <a:lnTo>
                    <a:pt x="0" y="636"/>
                  </a:lnTo>
                  <a:lnTo>
                    <a:pt x="0" y="618"/>
                  </a:lnTo>
                  <a:lnTo>
                    <a:pt x="0" y="600"/>
                  </a:lnTo>
                  <a:lnTo>
                    <a:pt x="0" y="594"/>
                  </a:lnTo>
                  <a:lnTo>
                    <a:pt x="0" y="504"/>
                  </a:lnTo>
                  <a:lnTo>
                    <a:pt x="0" y="498"/>
                  </a:lnTo>
                  <a:lnTo>
                    <a:pt x="0" y="456"/>
                  </a:lnTo>
                  <a:lnTo>
                    <a:pt x="18" y="438"/>
                  </a:lnTo>
                  <a:lnTo>
                    <a:pt x="36" y="414"/>
                  </a:lnTo>
                  <a:lnTo>
                    <a:pt x="42" y="402"/>
                  </a:lnTo>
                  <a:close/>
                </a:path>
              </a:pathLst>
            </a:custGeom>
            <a:solidFill>
              <a:srgbClr val="00B0F0"/>
            </a:solidFill>
            <a:ln w="9525">
              <a:solidFill>
                <a:srgbClr val="808080"/>
              </a:solidFill>
              <a:prstDash val="solid"/>
              <a:round/>
              <a:headEnd/>
              <a:tailEnd/>
            </a:ln>
          </p:spPr>
          <p:txBody>
            <a:bodyPr/>
            <a:lstStyle/>
            <a:p>
              <a:endParaRPr lang="en-US" sz="2400" dirty="0"/>
            </a:p>
          </p:txBody>
        </p:sp>
        <p:sp>
          <p:nvSpPr>
            <p:cNvPr id="160" name="Freeform 102"/>
            <p:cNvSpPr>
              <a:spLocks noChangeAspect="1"/>
            </p:cNvSpPr>
            <p:nvPr>
              <p:custDataLst>
                <p:tags r:id="rId31"/>
              </p:custDataLst>
            </p:nvPr>
          </p:nvSpPr>
          <p:spPr bwMode="auto">
            <a:xfrm>
              <a:off x="5145036" y="2103969"/>
              <a:ext cx="48430" cy="52444"/>
            </a:xfrm>
            <a:custGeom>
              <a:avLst/>
              <a:gdLst/>
              <a:ahLst/>
              <a:cxnLst>
                <a:cxn ang="0">
                  <a:pos x="42" y="12"/>
                </a:cxn>
                <a:cxn ang="0">
                  <a:pos x="54" y="18"/>
                </a:cxn>
                <a:cxn ang="0">
                  <a:pos x="54" y="6"/>
                </a:cxn>
                <a:cxn ang="0">
                  <a:pos x="66" y="6"/>
                </a:cxn>
                <a:cxn ang="0">
                  <a:pos x="72" y="6"/>
                </a:cxn>
                <a:cxn ang="0">
                  <a:pos x="78" y="18"/>
                </a:cxn>
                <a:cxn ang="0">
                  <a:pos x="84" y="24"/>
                </a:cxn>
                <a:cxn ang="0">
                  <a:pos x="84" y="36"/>
                </a:cxn>
                <a:cxn ang="0">
                  <a:pos x="78" y="42"/>
                </a:cxn>
                <a:cxn ang="0">
                  <a:pos x="66" y="42"/>
                </a:cxn>
                <a:cxn ang="0">
                  <a:pos x="60" y="48"/>
                </a:cxn>
                <a:cxn ang="0">
                  <a:pos x="54" y="54"/>
                </a:cxn>
                <a:cxn ang="0">
                  <a:pos x="48" y="60"/>
                </a:cxn>
                <a:cxn ang="0">
                  <a:pos x="42" y="66"/>
                </a:cxn>
                <a:cxn ang="0">
                  <a:pos x="48" y="60"/>
                </a:cxn>
                <a:cxn ang="0">
                  <a:pos x="60" y="60"/>
                </a:cxn>
                <a:cxn ang="0">
                  <a:pos x="72" y="60"/>
                </a:cxn>
                <a:cxn ang="0">
                  <a:pos x="72" y="60"/>
                </a:cxn>
                <a:cxn ang="0">
                  <a:pos x="78" y="66"/>
                </a:cxn>
                <a:cxn ang="0">
                  <a:pos x="60" y="84"/>
                </a:cxn>
                <a:cxn ang="0">
                  <a:pos x="54" y="90"/>
                </a:cxn>
                <a:cxn ang="0">
                  <a:pos x="48" y="84"/>
                </a:cxn>
                <a:cxn ang="0">
                  <a:pos x="36" y="84"/>
                </a:cxn>
                <a:cxn ang="0">
                  <a:pos x="30" y="90"/>
                </a:cxn>
                <a:cxn ang="0">
                  <a:pos x="18" y="90"/>
                </a:cxn>
                <a:cxn ang="0">
                  <a:pos x="6" y="90"/>
                </a:cxn>
                <a:cxn ang="0">
                  <a:pos x="6" y="72"/>
                </a:cxn>
                <a:cxn ang="0">
                  <a:pos x="0" y="60"/>
                </a:cxn>
                <a:cxn ang="0">
                  <a:pos x="6" y="54"/>
                </a:cxn>
                <a:cxn ang="0">
                  <a:pos x="12" y="48"/>
                </a:cxn>
                <a:cxn ang="0">
                  <a:pos x="24" y="36"/>
                </a:cxn>
                <a:cxn ang="0">
                  <a:pos x="24" y="24"/>
                </a:cxn>
                <a:cxn ang="0">
                  <a:pos x="30" y="18"/>
                </a:cxn>
              </a:cxnLst>
              <a:rect l="0" t="0" r="r" b="b"/>
              <a:pathLst>
                <a:path w="84" h="90">
                  <a:moveTo>
                    <a:pt x="36" y="12"/>
                  </a:moveTo>
                  <a:lnTo>
                    <a:pt x="42" y="12"/>
                  </a:lnTo>
                  <a:lnTo>
                    <a:pt x="48" y="18"/>
                  </a:lnTo>
                  <a:lnTo>
                    <a:pt x="54" y="18"/>
                  </a:lnTo>
                  <a:lnTo>
                    <a:pt x="54" y="12"/>
                  </a:lnTo>
                  <a:lnTo>
                    <a:pt x="54" y="6"/>
                  </a:lnTo>
                  <a:lnTo>
                    <a:pt x="60" y="6"/>
                  </a:lnTo>
                  <a:lnTo>
                    <a:pt x="66" y="6"/>
                  </a:lnTo>
                  <a:lnTo>
                    <a:pt x="72" y="0"/>
                  </a:lnTo>
                  <a:lnTo>
                    <a:pt x="72" y="6"/>
                  </a:lnTo>
                  <a:lnTo>
                    <a:pt x="78" y="12"/>
                  </a:lnTo>
                  <a:lnTo>
                    <a:pt x="78" y="18"/>
                  </a:lnTo>
                  <a:lnTo>
                    <a:pt x="84" y="18"/>
                  </a:lnTo>
                  <a:lnTo>
                    <a:pt x="84" y="24"/>
                  </a:lnTo>
                  <a:lnTo>
                    <a:pt x="84" y="30"/>
                  </a:lnTo>
                  <a:lnTo>
                    <a:pt x="84" y="36"/>
                  </a:lnTo>
                  <a:lnTo>
                    <a:pt x="78" y="36"/>
                  </a:lnTo>
                  <a:lnTo>
                    <a:pt x="78" y="42"/>
                  </a:lnTo>
                  <a:lnTo>
                    <a:pt x="72" y="42"/>
                  </a:lnTo>
                  <a:lnTo>
                    <a:pt x="66" y="42"/>
                  </a:lnTo>
                  <a:lnTo>
                    <a:pt x="66" y="48"/>
                  </a:lnTo>
                  <a:lnTo>
                    <a:pt x="60" y="48"/>
                  </a:lnTo>
                  <a:lnTo>
                    <a:pt x="54" y="48"/>
                  </a:lnTo>
                  <a:lnTo>
                    <a:pt x="54" y="54"/>
                  </a:lnTo>
                  <a:lnTo>
                    <a:pt x="48" y="54"/>
                  </a:lnTo>
                  <a:lnTo>
                    <a:pt x="48" y="60"/>
                  </a:lnTo>
                  <a:lnTo>
                    <a:pt x="42" y="60"/>
                  </a:lnTo>
                  <a:lnTo>
                    <a:pt x="42" y="66"/>
                  </a:lnTo>
                  <a:lnTo>
                    <a:pt x="48" y="66"/>
                  </a:lnTo>
                  <a:lnTo>
                    <a:pt x="48" y="60"/>
                  </a:lnTo>
                  <a:lnTo>
                    <a:pt x="54" y="60"/>
                  </a:lnTo>
                  <a:lnTo>
                    <a:pt x="60" y="60"/>
                  </a:lnTo>
                  <a:lnTo>
                    <a:pt x="66" y="60"/>
                  </a:lnTo>
                  <a:lnTo>
                    <a:pt x="72" y="60"/>
                  </a:lnTo>
                  <a:lnTo>
                    <a:pt x="72" y="54"/>
                  </a:lnTo>
                  <a:lnTo>
                    <a:pt x="72" y="60"/>
                  </a:lnTo>
                  <a:lnTo>
                    <a:pt x="78" y="60"/>
                  </a:lnTo>
                  <a:lnTo>
                    <a:pt x="78" y="66"/>
                  </a:lnTo>
                  <a:lnTo>
                    <a:pt x="66" y="84"/>
                  </a:lnTo>
                  <a:lnTo>
                    <a:pt x="60" y="84"/>
                  </a:lnTo>
                  <a:lnTo>
                    <a:pt x="60" y="90"/>
                  </a:lnTo>
                  <a:lnTo>
                    <a:pt x="54" y="90"/>
                  </a:lnTo>
                  <a:lnTo>
                    <a:pt x="54" y="84"/>
                  </a:lnTo>
                  <a:lnTo>
                    <a:pt x="48" y="84"/>
                  </a:lnTo>
                  <a:lnTo>
                    <a:pt x="42" y="84"/>
                  </a:lnTo>
                  <a:lnTo>
                    <a:pt x="36" y="84"/>
                  </a:lnTo>
                  <a:lnTo>
                    <a:pt x="36" y="90"/>
                  </a:lnTo>
                  <a:lnTo>
                    <a:pt x="30" y="90"/>
                  </a:lnTo>
                  <a:lnTo>
                    <a:pt x="24" y="90"/>
                  </a:lnTo>
                  <a:lnTo>
                    <a:pt x="18" y="90"/>
                  </a:lnTo>
                  <a:lnTo>
                    <a:pt x="12" y="90"/>
                  </a:lnTo>
                  <a:lnTo>
                    <a:pt x="6" y="90"/>
                  </a:lnTo>
                  <a:lnTo>
                    <a:pt x="6" y="84"/>
                  </a:lnTo>
                  <a:lnTo>
                    <a:pt x="6" y="72"/>
                  </a:lnTo>
                  <a:lnTo>
                    <a:pt x="6" y="66"/>
                  </a:lnTo>
                  <a:lnTo>
                    <a:pt x="0" y="60"/>
                  </a:lnTo>
                  <a:lnTo>
                    <a:pt x="6" y="60"/>
                  </a:lnTo>
                  <a:lnTo>
                    <a:pt x="6" y="54"/>
                  </a:lnTo>
                  <a:lnTo>
                    <a:pt x="6" y="48"/>
                  </a:lnTo>
                  <a:lnTo>
                    <a:pt x="12" y="48"/>
                  </a:lnTo>
                  <a:lnTo>
                    <a:pt x="18" y="36"/>
                  </a:lnTo>
                  <a:lnTo>
                    <a:pt x="24" y="36"/>
                  </a:lnTo>
                  <a:lnTo>
                    <a:pt x="24" y="30"/>
                  </a:lnTo>
                  <a:lnTo>
                    <a:pt x="24" y="24"/>
                  </a:lnTo>
                  <a:lnTo>
                    <a:pt x="30" y="24"/>
                  </a:lnTo>
                  <a:lnTo>
                    <a:pt x="30" y="18"/>
                  </a:lnTo>
                  <a:lnTo>
                    <a:pt x="36" y="12"/>
                  </a:lnTo>
                  <a:close/>
                </a:path>
              </a:pathLst>
            </a:custGeom>
            <a:solidFill>
              <a:srgbClr val="E2E2E2">
                <a:alpha val="69000"/>
              </a:srgbClr>
            </a:solidFill>
            <a:ln w="9525">
              <a:solidFill>
                <a:srgbClr val="808080"/>
              </a:solidFill>
              <a:prstDash val="solid"/>
              <a:round/>
              <a:headEnd/>
              <a:tailEnd/>
            </a:ln>
          </p:spPr>
          <p:txBody>
            <a:bodyPr/>
            <a:lstStyle/>
            <a:p>
              <a:endParaRPr lang="en-US" sz="2400" dirty="0"/>
            </a:p>
          </p:txBody>
        </p:sp>
        <p:sp>
          <p:nvSpPr>
            <p:cNvPr id="161" name="Freeform 104"/>
            <p:cNvSpPr>
              <a:spLocks noChangeAspect="1"/>
            </p:cNvSpPr>
            <p:nvPr>
              <p:custDataLst>
                <p:tags r:id="rId32"/>
              </p:custDataLst>
            </p:nvPr>
          </p:nvSpPr>
          <p:spPr bwMode="auto">
            <a:xfrm>
              <a:off x="3668118" y="1763960"/>
              <a:ext cx="456226" cy="414052"/>
            </a:xfrm>
            <a:custGeom>
              <a:avLst/>
              <a:gdLst/>
              <a:ahLst/>
              <a:cxnLst>
                <a:cxn ang="0">
                  <a:pos x="24" y="492"/>
                </a:cxn>
                <a:cxn ang="0">
                  <a:pos x="36" y="462"/>
                </a:cxn>
                <a:cxn ang="0">
                  <a:pos x="66" y="486"/>
                </a:cxn>
                <a:cxn ang="0">
                  <a:pos x="84" y="474"/>
                </a:cxn>
                <a:cxn ang="0">
                  <a:pos x="126" y="474"/>
                </a:cxn>
                <a:cxn ang="0">
                  <a:pos x="192" y="468"/>
                </a:cxn>
                <a:cxn ang="0">
                  <a:pos x="312" y="468"/>
                </a:cxn>
                <a:cxn ang="0">
                  <a:pos x="324" y="354"/>
                </a:cxn>
                <a:cxn ang="0">
                  <a:pos x="312" y="228"/>
                </a:cxn>
                <a:cxn ang="0">
                  <a:pos x="294" y="78"/>
                </a:cxn>
                <a:cxn ang="0">
                  <a:pos x="414" y="24"/>
                </a:cxn>
                <a:cxn ang="0">
                  <a:pos x="612" y="156"/>
                </a:cxn>
                <a:cxn ang="0">
                  <a:pos x="690" y="216"/>
                </a:cxn>
                <a:cxn ang="0">
                  <a:pos x="702" y="234"/>
                </a:cxn>
                <a:cxn ang="0">
                  <a:pos x="732" y="240"/>
                </a:cxn>
                <a:cxn ang="0">
                  <a:pos x="768" y="252"/>
                </a:cxn>
                <a:cxn ang="0">
                  <a:pos x="768" y="276"/>
                </a:cxn>
                <a:cxn ang="0">
                  <a:pos x="822" y="288"/>
                </a:cxn>
                <a:cxn ang="0">
                  <a:pos x="804" y="456"/>
                </a:cxn>
                <a:cxn ang="0">
                  <a:pos x="786" y="480"/>
                </a:cxn>
                <a:cxn ang="0">
                  <a:pos x="648" y="498"/>
                </a:cxn>
                <a:cxn ang="0">
                  <a:pos x="618" y="498"/>
                </a:cxn>
                <a:cxn ang="0">
                  <a:pos x="558" y="504"/>
                </a:cxn>
                <a:cxn ang="0">
                  <a:pos x="504" y="534"/>
                </a:cxn>
                <a:cxn ang="0">
                  <a:pos x="468" y="558"/>
                </a:cxn>
                <a:cxn ang="0">
                  <a:pos x="450" y="558"/>
                </a:cxn>
                <a:cxn ang="0">
                  <a:pos x="438" y="588"/>
                </a:cxn>
                <a:cxn ang="0">
                  <a:pos x="408" y="576"/>
                </a:cxn>
                <a:cxn ang="0">
                  <a:pos x="396" y="594"/>
                </a:cxn>
                <a:cxn ang="0">
                  <a:pos x="384" y="612"/>
                </a:cxn>
                <a:cxn ang="0">
                  <a:pos x="378" y="636"/>
                </a:cxn>
                <a:cxn ang="0">
                  <a:pos x="348" y="648"/>
                </a:cxn>
                <a:cxn ang="0">
                  <a:pos x="348" y="660"/>
                </a:cxn>
                <a:cxn ang="0">
                  <a:pos x="348" y="672"/>
                </a:cxn>
                <a:cxn ang="0">
                  <a:pos x="342" y="702"/>
                </a:cxn>
                <a:cxn ang="0">
                  <a:pos x="318" y="720"/>
                </a:cxn>
                <a:cxn ang="0">
                  <a:pos x="306" y="726"/>
                </a:cxn>
                <a:cxn ang="0">
                  <a:pos x="300" y="714"/>
                </a:cxn>
                <a:cxn ang="0">
                  <a:pos x="294" y="714"/>
                </a:cxn>
                <a:cxn ang="0">
                  <a:pos x="282" y="720"/>
                </a:cxn>
                <a:cxn ang="0">
                  <a:pos x="246" y="732"/>
                </a:cxn>
                <a:cxn ang="0">
                  <a:pos x="228" y="720"/>
                </a:cxn>
                <a:cxn ang="0">
                  <a:pos x="204" y="726"/>
                </a:cxn>
                <a:cxn ang="0">
                  <a:pos x="198" y="690"/>
                </a:cxn>
                <a:cxn ang="0">
                  <a:pos x="186" y="684"/>
                </a:cxn>
                <a:cxn ang="0">
                  <a:pos x="180" y="660"/>
                </a:cxn>
                <a:cxn ang="0">
                  <a:pos x="168" y="636"/>
                </a:cxn>
                <a:cxn ang="0">
                  <a:pos x="144" y="618"/>
                </a:cxn>
                <a:cxn ang="0">
                  <a:pos x="138" y="630"/>
                </a:cxn>
                <a:cxn ang="0">
                  <a:pos x="120" y="636"/>
                </a:cxn>
                <a:cxn ang="0">
                  <a:pos x="96" y="636"/>
                </a:cxn>
                <a:cxn ang="0">
                  <a:pos x="72" y="642"/>
                </a:cxn>
                <a:cxn ang="0">
                  <a:pos x="54" y="636"/>
                </a:cxn>
                <a:cxn ang="0">
                  <a:pos x="42" y="624"/>
                </a:cxn>
                <a:cxn ang="0">
                  <a:pos x="42" y="594"/>
                </a:cxn>
                <a:cxn ang="0">
                  <a:pos x="18" y="576"/>
                </a:cxn>
                <a:cxn ang="0">
                  <a:pos x="12" y="540"/>
                </a:cxn>
                <a:cxn ang="0">
                  <a:pos x="6" y="516"/>
                </a:cxn>
              </a:cxnLst>
              <a:rect l="0" t="0" r="r" b="b"/>
              <a:pathLst>
                <a:path w="822" h="732">
                  <a:moveTo>
                    <a:pt x="0" y="504"/>
                  </a:moveTo>
                  <a:lnTo>
                    <a:pt x="6" y="504"/>
                  </a:lnTo>
                  <a:lnTo>
                    <a:pt x="12" y="510"/>
                  </a:lnTo>
                  <a:lnTo>
                    <a:pt x="12" y="504"/>
                  </a:lnTo>
                  <a:lnTo>
                    <a:pt x="18" y="504"/>
                  </a:lnTo>
                  <a:lnTo>
                    <a:pt x="24" y="498"/>
                  </a:lnTo>
                  <a:lnTo>
                    <a:pt x="24" y="492"/>
                  </a:lnTo>
                  <a:lnTo>
                    <a:pt x="24" y="486"/>
                  </a:lnTo>
                  <a:lnTo>
                    <a:pt x="24" y="480"/>
                  </a:lnTo>
                  <a:lnTo>
                    <a:pt x="24" y="474"/>
                  </a:lnTo>
                  <a:lnTo>
                    <a:pt x="24" y="468"/>
                  </a:lnTo>
                  <a:lnTo>
                    <a:pt x="30" y="468"/>
                  </a:lnTo>
                  <a:lnTo>
                    <a:pt x="36" y="468"/>
                  </a:lnTo>
                  <a:lnTo>
                    <a:pt x="36" y="462"/>
                  </a:lnTo>
                  <a:lnTo>
                    <a:pt x="42" y="462"/>
                  </a:lnTo>
                  <a:lnTo>
                    <a:pt x="48" y="468"/>
                  </a:lnTo>
                  <a:lnTo>
                    <a:pt x="48" y="474"/>
                  </a:lnTo>
                  <a:lnTo>
                    <a:pt x="54" y="474"/>
                  </a:lnTo>
                  <a:lnTo>
                    <a:pt x="60" y="480"/>
                  </a:lnTo>
                  <a:lnTo>
                    <a:pt x="66" y="480"/>
                  </a:lnTo>
                  <a:lnTo>
                    <a:pt x="66" y="486"/>
                  </a:lnTo>
                  <a:lnTo>
                    <a:pt x="66" y="492"/>
                  </a:lnTo>
                  <a:lnTo>
                    <a:pt x="66" y="486"/>
                  </a:lnTo>
                  <a:lnTo>
                    <a:pt x="72" y="486"/>
                  </a:lnTo>
                  <a:lnTo>
                    <a:pt x="72" y="480"/>
                  </a:lnTo>
                  <a:lnTo>
                    <a:pt x="78" y="480"/>
                  </a:lnTo>
                  <a:lnTo>
                    <a:pt x="78" y="474"/>
                  </a:lnTo>
                  <a:lnTo>
                    <a:pt x="84" y="474"/>
                  </a:lnTo>
                  <a:lnTo>
                    <a:pt x="90" y="474"/>
                  </a:lnTo>
                  <a:lnTo>
                    <a:pt x="96" y="474"/>
                  </a:lnTo>
                  <a:lnTo>
                    <a:pt x="102" y="474"/>
                  </a:lnTo>
                  <a:lnTo>
                    <a:pt x="108" y="474"/>
                  </a:lnTo>
                  <a:lnTo>
                    <a:pt x="114" y="474"/>
                  </a:lnTo>
                  <a:lnTo>
                    <a:pt x="120" y="474"/>
                  </a:lnTo>
                  <a:lnTo>
                    <a:pt x="126" y="474"/>
                  </a:lnTo>
                  <a:lnTo>
                    <a:pt x="144" y="474"/>
                  </a:lnTo>
                  <a:lnTo>
                    <a:pt x="138" y="462"/>
                  </a:lnTo>
                  <a:lnTo>
                    <a:pt x="144" y="462"/>
                  </a:lnTo>
                  <a:lnTo>
                    <a:pt x="150" y="462"/>
                  </a:lnTo>
                  <a:lnTo>
                    <a:pt x="144" y="468"/>
                  </a:lnTo>
                  <a:lnTo>
                    <a:pt x="180" y="468"/>
                  </a:lnTo>
                  <a:lnTo>
                    <a:pt x="192" y="468"/>
                  </a:lnTo>
                  <a:lnTo>
                    <a:pt x="198" y="468"/>
                  </a:lnTo>
                  <a:lnTo>
                    <a:pt x="216" y="468"/>
                  </a:lnTo>
                  <a:lnTo>
                    <a:pt x="228" y="468"/>
                  </a:lnTo>
                  <a:lnTo>
                    <a:pt x="252" y="468"/>
                  </a:lnTo>
                  <a:lnTo>
                    <a:pt x="258" y="468"/>
                  </a:lnTo>
                  <a:lnTo>
                    <a:pt x="276" y="468"/>
                  </a:lnTo>
                  <a:lnTo>
                    <a:pt x="312" y="468"/>
                  </a:lnTo>
                  <a:lnTo>
                    <a:pt x="330" y="468"/>
                  </a:lnTo>
                  <a:lnTo>
                    <a:pt x="336" y="468"/>
                  </a:lnTo>
                  <a:lnTo>
                    <a:pt x="348" y="426"/>
                  </a:lnTo>
                  <a:lnTo>
                    <a:pt x="330" y="420"/>
                  </a:lnTo>
                  <a:lnTo>
                    <a:pt x="330" y="396"/>
                  </a:lnTo>
                  <a:lnTo>
                    <a:pt x="324" y="372"/>
                  </a:lnTo>
                  <a:lnTo>
                    <a:pt x="324" y="354"/>
                  </a:lnTo>
                  <a:lnTo>
                    <a:pt x="324" y="348"/>
                  </a:lnTo>
                  <a:lnTo>
                    <a:pt x="318" y="282"/>
                  </a:lnTo>
                  <a:lnTo>
                    <a:pt x="312" y="270"/>
                  </a:lnTo>
                  <a:lnTo>
                    <a:pt x="312" y="252"/>
                  </a:lnTo>
                  <a:lnTo>
                    <a:pt x="312" y="246"/>
                  </a:lnTo>
                  <a:lnTo>
                    <a:pt x="312" y="240"/>
                  </a:lnTo>
                  <a:lnTo>
                    <a:pt x="312" y="228"/>
                  </a:lnTo>
                  <a:lnTo>
                    <a:pt x="306" y="192"/>
                  </a:lnTo>
                  <a:lnTo>
                    <a:pt x="300" y="138"/>
                  </a:lnTo>
                  <a:lnTo>
                    <a:pt x="300" y="114"/>
                  </a:lnTo>
                  <a:lnTo>
                    <a:pt x="294" y="96"/>
                  </a:lnTo>
                  <a:lnTo>
                    <a:pt x="294" y="90"/>
                  </a:lnTo>
                  <a:lnTo>
                    <a:pt x="294" y="84"/>
                  </a:lnTo>
                  <a:lnTo>
                    <a:pt x="294" y="78"/>
                  </a:lnTo>
                  <a:lnTo>
                    <a:pt x="294" y="66"/>
                  </a:lnTo>
                  <a:lnTo>
                    <a:pt x="288" y="48"/>
                  </a:lnTo>
                  <a:lnTo>
                    <a:pt x="282" y="6"/>
                  </a:lnTo>
                  <a:lnTo>
                    <a:pt x="282" y="0"/>
                  </a:lnTo>
                  <a:lnTo>
                    <a:pt x="360" y="0"/>
                  </a:lnTo>
                  <a:lnTo>
                    <a:pt x="372" y="0"/>
                  </a:lnTo>
                  <a:lnTo>
                    <a:pt x="414" y="24"/>
                  </a:lnTo>
                  <a:lnTo>
                    <a:pt x="438" y="36"/>
                  </a:lnTo>
                  <a:lnTo>
                    <a:pt x="444" y="48"/>
                  </a:lnTo>
                  <a:lnTo>
                    <a:pt x="462" y="54"/>
                  </a:lnTo>
                  <a:lnTo>
                    <a:pt x="528" y="96"/>
                  </a:lnTo>
                  <a:lnTo>
                    <a:pt x="600" y="144"/>
                  </a:lnTo>
                  <a:lnTo>
                    <a:pt x="612" y="150"/>
                  </a:lnTo>
                  <a:lnTo>
                    <a:pt x="612" y="156"/>
                  </a:lnTo>
                  <a:lnTo>
                    <a:pt x="666" y="192"/>
                  </a:lnTo>
                  <a:lnTo>
                    <a:pt x="666" y="198"/>
                  </a:lnTo>
                  <a:lnTo>
                    <a:pt x="666" y="210"/>
                  </a:lnTo>
                  <a:lnTo>
                    <a:pt x="672" y="210"/>
                  </a:lnTo>
                  <a:lnTo>
                    <a:pt x="678" y="210"/>
                  </a:lnTo>
                  <a:lnTo>
                    <a:pt x="684" y="216"/>
                  </a:lnTo>
                  <a:lnTo>
                    <a:pt x="690" y="216"/>
                  </a:lnTo>
                  <a:lnTo>
                    <a:pt x="690" y="222"/>
                  </a:lnTo>
                  <a:lnTo>
                    <a:pt x="690" y="228"/>
                  </a:lnTo>
                  <a:lnTo>
                    <a:pt x="696" y="228"/>
                  </a:lnTo>
                  <a:lnTo>
                    <a:pt x="702" y="228"/>
                  </a:lnTo>
                  <a:lnTo>
                    <a:pt x="702" y="234"/>
                  </a:lnTo>
                  <a:lnTo>
                    <a:pt x="702" y="228"/>
                  </a:lnTo>
                  <a:lnTo>
                    <a:pt x="702" y="234"/>
                  </a:lnTo>
                  <a:lnTo>
                    <a:pt x="708" y="234"/>
                  </a:lnTo>
                  <a:lnTo>
                    <a:pt x="714" y="234"/>
                  </a:lnTo>
                  <a:lnTo>
                    <a:pt x="720" y="234"/>
                  </a:lnTo>
                  <a:lnTo>
                    <a:pt x="726" y="234"/>
                  </a:lnTo>
                  <a:lnTo>
                    <a:pt x="726" y="240"/>
                  </a:lnTo>
                  <a:lnTo>
                    <a:pt x="732" y="246"/>
                  </a:lnTo>
                  <a:lnTo>
                    <a:pt x="732" y="240"/>
                  </a:lnTo>
                  <a:lnTo>
                    <a:pt x="732" y="246"/>
                  </a:lnTo>
                  <a:lnTo>
                    <a:pt x="738" y="246"/>
                  </a:lnTo>
                  <a:lnTo>
                    <a:pt x="744" y="246"/>
                  </a:lnTo>
                  <a:lnTo>
                    <a:pt x="750" y="246"/>
                  </a:lnTo>
                  <a:lnTo>
                    <a:pt x="756" y="246"/>
                  </a:lnTo>
                  <a:lnTo>
                    <a:pt x="762" y="252"/>
                  </a:lnTo>
                  <a:lnTo>
                    <a:pt x="768" y="252"/>
                  </a:lnTo>
                  <a:lnTo>
                    <a:pt x="768" y="258"/>
                  </a:lnTo>
                  <a:lnTo>
                    <a:pt x="768" y="264"/>
                  </a:lnTo>
                  <a:lnTo>
                    <a:pt x="768" y="270"/>
                  </a:lnTo>
                  <a:lnTo>
                    <a:pt x="774" y="270"/>
                  </a:lnTo>
                  <a:lnTo>
                    <a:pt x="768" y="270"/>
                  </a:lnTo>
                  <a:lnTo>
                    <a:pt x="774" y="276"/>
                  </a:lnTo>
                  <a:lnTo>
                    <a:pt x="768" y="276"/>
                  </a:lnTo>
                  <a:lnTo>
                    <a:pt x="768" y="282"/>
                  </a:lnTo>
                  <a:lnTo>
                    <a:pt x="768" y="288"/>
                  </a:lnTo>
                  <a:lnTo>
                    <a:pt x="762" y="288"/>
                  </a:lnTo>
                  <a:lnTo>
                    <a:pt x="768" y="294"/>
                  </a:lnTo>
                  <a:lnTo>
                    <a:pt x="774" y="294"/>
                  </a:lnTo>
                  <a:lnTo>
                    <a:pt x="774" y="300"/>
                  </a:lnTo>
                  <a:lnTo>
                    <a:pt x="822" y="288"/>
                  </a:lnTo>
                  <a:lnTo>
                    <a:pt x="822" y="396"/>
                  </a:lnTo>
                  <a:lnTo>
                    <a:pt x="810" y="402"/>
                  </a:lnTo>
                  <a:lnTo>
                    <a:pt x="810" y="414"/>
                  </a:lnTo>
                  <a:lnTo>
                    <a:pt x="810" y="426"/>
                  </a:lnTo>
                  <a:lnTo>
                    <a:pt x="810" y="444"/>
                  </a:lnTo>
                  <a:lnTo>
                    <a:pt x="804" y="450"/>
                  </a:lnTo>
                  <a:lnTo>
                    <a:pt x="804" y="456"/>
                  </a:lnTo>
                  <a:lnTo>
                    <a:pt x="804" y="462"/>
                  </a:lnTo>
                  <a:lnTo>
                    <a:pt x="798" y="462"/>
                  </a:lnTo>
                  <a:lnTo>
                    <a:pt x="792" y="462"/>
                  </a:lnTo>
                  <a:lnTo>
                    <a:pt x="792" y="468"/>
                  </a:lnTo>
                  <a:lnTo>
                    <a:pt x="786" y="468"/>
                  </a:lnTo>
                  <a:lnTo>
                    <a:pt x="786" y="474"/>
                  </a:lnTo>
                  <a:lnTo>
                    <a:pt x="786" y="480"/>
                  </a:lnTo>
                  <a:lnTo>
                    <a:pt x="762" y="480"/>
                  </a:lnTo>
                  <a:lnTo>
                    <a:pt x="738" y="474"/>
                  </a:lnTo>
                  <a:lnTo>
                    <a:pt x="702" y="480"/>
                  </a:lnTo>
                  <a:lnTo>
                    <a:pt x="678" y="480"/>
                  </a:lnTo>
                  <a:lnTo>
                    <a:pt x="672" y="480"/>
                  </a:lnTo>
                  <a:lnTo>
                    <a:pt x="660" y="498"/>
                  </a:lnTo>
                  <a:lnTo>
                    <a:pt x="648" y="498"/>
                  </a:lnTo>
                  <a:lnTo>
                    <a:pt x="642" y="498"/>
                  </a:lnTo>
                  <a:lnTo>
                    <a:pt x="636" y="498"/>
                  </a:lnTo>
                  <a:lnTo>
                    <a:pt x="636" y="492"/>
                  </a:lnTo>
                  <a:lnTo>
                    <a:pt x="630" y="498"/>
                  </a:lnTo>
                  <a:lnTo>
                    <a:pt x="624" y="492"/>
                  </a:lnTo>
                  <a:lnTo>
                    <a:pt x="618" y="492"/>
                  </a:lnTo>
                  <a:lnTo>
                    <a:pt x="618" y="498"/>
                  </a:lnTo>
                  <a:lnTo>
                    <a:pt x="612" y="498"/>
                  </a:lnTo>
                  <a:lnTo>
                    <a:pt x="612" y="492"/>
                  </a:lnTo>
                  <a:lnTo>
                    <a:pt x="600" y="492"/>
                  </a:lnTo>
                  <a:lnTo>
                    <a:pt x="588" y="492"/>
                  </a:lnTo>
                  <a:lnTo>
                    <a:pt x="576" y="492"/>
                  </a:lnTo>
                  <a:lnTo>
                    <a:pt x="564" y="498"/>
                  </a:lnTo>
                  <a:lnTo>
                    <a:pt x="558" y="504"/>
                  </a:lnTo>
                  <a:lnTo>
                    <a:pt x="546" y="510"/>
                  </a:lnTo>
                  <a:lnTo>
                    <a:pt x="528" y="516"/>
                  </a:lnTo>
                  <a:lnTo>
                    <a:pt x="522" y="522"/>
                  </a:lnTo>
                  <a:lnTo>
                    <a:pt x="516" y="522"/>
                  </a:lnTo>
                  <a:lnTo>
                    <a:pt x="510" y="522"/>
                  </a:lnTo>
                  <a:lnTo>
                    <a:pt x="510" y="534"/>
                  </a:lnTo>
                  <a:lnTo>
                    <a:pt x="504" y="534"/>
                  </a:lnTo>
                  <a:lnTo>
                    <a:pt x="498" y="534"/>
                  </a:lnTo>
                  <a:lnTo>
                    <a:pt x="486" y="528"/>
                  </a:lnTo>
                  <a:lnTo>
                    <a:pt x="480" y="540"/>
                  </a:lnTo>
                  <a:lnTo>
                    <a:pt x="468" y="540"/>
                  </a:lnTo>
                  <a:lnTo>
                    <a:pt x="468" y="546"/>
                  </a:lnTo>
                  <a:lnTo>
                    <a:pt x="468" y="552"/>
                  </a:lnTo>
                  <a:lnTo>
                    <a:pt x="468" y="558"/>
                  </a:lnTo>
                  <a:lnTo>
                    <a:pt x="462" y="564"/>
                  </a:lnTo>
                  <a:lnTo>
                    <a:pt x="462" y="558"/>
                  </a:lnTo>
                  <a:lnTo>
                    <a:pt x="456" y="564"/>
                  </a:lnTo>
                  <a:lnTo>
                    <a:pt x="456" y="558"/>
                  </a:lnTo>
                  <a:lnTo>
                    <a:pt x="450" y="558"/>
                  </a:lnTo>
                  <a:lnTo>
                    <a:pt x="444" y="558"/>
                  </a:lnTo>
                  <a:lnTo>
                    <a:pt x="450" y="558"/>
                  </a:lnTo>
                  <a:lnTo>
                    <a:pt x="450" y="564"/>
                  </a:lnTo>
                  <a:lnTo>
                    <a:pt x="444" y="570"/>
                  </a:lnTo>
                  <a:lnTo>
                    <a:pt x="450" y="570"/>
                  </a:lnTo>
                  <a:lnTo>
                    <a:pt x="450" y="576"/>
                  </a:lnTo>
                  <a:lnTo>
                    <a:pt x="450" y="582"/>
                  </a:lnTo>
                  <a:lnTo>
                    <a:pt x="438" y="582"/>
                  </a:lnTo>
                  <a:lnTo>
                    <a:pt x="438" y="588"/>
                  </a:lnTo>
                  <a:lnTo>
                    <a:pt x="432" y="582"/>
                  </a:lnTo>
                  <a:lnTo>
                    <a:pt x="426" y="582"/>
                  </a:lnTo>
                  <a:lnTo>
                    <a:pt x="420" y="576"/>
                  </a:lnTo>
                  <a:lnTo>
                    <a:pt x="414" y="576"/>
                  </a:lnTo>
                  <a:lnTo>
                    <a:pt x="414" y="570"/>
                  </a:lnTo>
                  <a:lnTo>
                    <a:pt x="408" y="570"/>
                  </a:lnTo>
                  <a:lnTo>
                    <a:pt x="408" y="576"/>
                  </a:lnTo>
                  <a:lnTo>
                    <a:pt x="402" y="576"/>
                  </a:lnTo>
                  <a:lnTo>
                    <a:pt x="402" y="582"/>
                  </a:lnTo>
                  <a:lnTo>
                    <a:pt x="396" y="582"/>
                  </a:lnTo>
                  <a:lnTo>
                    <a:pt x="402" y="582"/>
                  </a:lnTo>
                  <a:lnTo>
                    <a:pt x="396" y="582"/>
                  </a:lnTo>
                  <a:lnTo>
                    <a:pt x="396" y="588"/>
                  </a:lnTo>
                  <a:lnTo>
                    <a:pt x="396" y="594"/>
                  </a:lnTo>
                  <a:lnTo>
                    <a:pt x="402" y="594"/>
                  </a:lnTo>
                  <a:lnTo>
                    <a:pt x="402" y="600"/>
                  </a:lnTo>
                  <a:lnTo>
                    <a:pt x="402" y="606"/>
                  </a:lnTo>
                  <a:lnTo>
                    <a:pt x="396" y="606"/>
                  </a:lnTo>
                  <a:lnTo>
                    <a:pt x="390" y="606"/>
                  </a:lnTo>
                  <a:lnTo>
                    <a:pt x="384" y="606"/>
                  </a:lnTo>
                  <a:lnTo>
                    <a:pt x="384" y="612"/>
                  </a:lnTo>
                  <a:lnTo>
                    <a:pt x="390" y="612"/>
                  </a:lnTo>
                  <a:lnTo>
                    <a:pt x="390" y="618"/>
                  </a:lnTo>
                  <a:lnTo>
                    <a:pt x="390" y="624"/>
                  </a:lnTo>
                  <a:lnTo>
                    <a:pt x="390" y="630"/>
                  </a:lnTo>
                  <a:lnTo>
                    <a:pt x="384" y="630"/>
                  </a:lnTo>
                  <a:lnTo>
                    <a:pt x="384" y="636"/>
                  </a:lnTo>
                  <a:lnTo>
                    <a:pt x="378" y="636"/>
                  </a:lnTo>
                  <a:lnTo>
                    <a:pt x="378" y="642"/>
                  </a:lnTo>
                  <a:lnTo>
                    <a:pt x="372" y="642"/>
                  </a:lnTo>
                  <a:lnTo>
                    <a:pt x="366" y="642"/>
                  </a:lnTo>
                  <a:lnTo>
                    <a:pt x="360" y="642"/>
                  </a:lnTo>
                  <a:lnTo>
                    <a:pt x="354" y="642"/>
                  </a:lnTo>
                  <a:lnTo>
                    <a:pt x="354" y="648"/>
                  </a:lnTo>
                  <a:lnTo>
                    <a:pt x="348" y="648"/>
                  </a:lnTo>
                  <a:lnTo>
                    <a:pt x="348" y="654"/>
                  </a:lnTo>
                  <a:lnTo>
                    <a:pt x="348" y="648"/>
                  </a:lnTo>
                  <a:lnTo>
                    <a:pt x="348" y="654"/>
                  </a:lnTo>
                  <a:lnTo>
                    <a:pt x="348" y="648"/>
                  </a:lnTo>
                  <a:lnTo>
                    <a:pt x="342" y="654"/>
                  </a:lnTo>
                  <a:lnTo>
                    <a:pt x="348" y="654"/>
                  </a:lnTo>
                  <a:lnTo>
                    <a:pt x="348" y="660"/>
                  </a:lnTo>
                  <a:lnTo>
                    <a:pt x="348" y="666"/>
                  </a:lnTo>
                  <a:lnTo>
                    <a:pt x="354" y="666"/>
                  </a:lnTo>
                  <a:lnTo>
                    <a:pt x="348" y="666"/>
                  </a:lnTo>
                  <a:lnTo>
                    <a:pt x="354" y="666"/>
                  </a:lnTo>
                  <a:lnTo>
                    <a:pt x="348" y="672"/>
                  </a:lnTo>
                  <a:lnTo>
                    <a:pt x="354" y="672"/>
                  </a:lnTo>
                  <a:lnTo>
                    <a:pt x="348" y="672"/>
                  </a:lnTo>
                  <a:lnTo>
                    <a:pt x="348" y="678"/>
                  </a:lnTo>
                  <a:lnTo>
                    <a:pt x="348" y="684"/>
                  </a:lnTo>
                  <a:lnTo>
                    <a:pt x="342" y="684"/>
                  </a:lnTo>
                  <a:lnTo>
                    <a:pt x="342" y="690"/>
                  </a:lnTo>
                  <a:lnTo>
                    <a:pt x="336" y="690"/>
                  </a:lnTo>
                  <a:lnTo>
                    <a:pt x="336" y="696"/>
                  </a:lnTo>
                  <a:lnTo>
                    <a:pt x="342" y="702"/>
                  </a:lnTo>
                  <a:lnTo>
                    <a:pt x="336" y="702"/>
                  </a:lnTo>
                  <a:lnTo>
                    <a:pt x="336" y="708"/>
                  </a:lnTo>
                  <a:lnTo>
                    <a:pt x="336" y="714"/>
                  </a:lnTo>
                  <a:lnTo>
                    <a:pt x="336" y="720"/>
                  </a:lnTo>
                  <a:lnTo>
                    <a:pt x="330" y="720"/>
                  </a:lnTo>
                  <a:lnTo>
                    <a:pt x="324" y="720"/>
                  </a:lnTo>
                  <a:lnTo>
                    <a:pt x="318" y="720"/>
                  </a:lnTo>
                  <a:lnTo>
                    <a:pt x="318" y="726"/>
                  </a:lnTo>
                  <a:lnTo>
                    <a:pt x="312" y="726"/>
                  </a:lnTo>
                  <a:lnTo>
                    <a:pt x="312" y="732"/>
                  </a:lnTo>
                  <a:lnTo>
                    <a:pt x="306" y="732"/>
                  </a:lnTo>
                  <a:lnTo>
                    <a:pt x="300" y="732"/>
                  </a:lnTo>
                  <a:lnTo>
                    <a:pt x="300" y="726"/>
                  </a:lnTo>
                  <a:lnTo>
                    <a:pt x="306" y="726"/>
                  </a:lnTo>
                  <a:lnTo>
                    <a:pt x="300" y="726"/>
                  </a:lnTo>
                  <a:lnTo>
                    <a:pt x="300" y="720"/>
                  </a:lnTo>
                  <a:lnTo>
                    <a:pt x="306" y="720"/>
                  </a:lnTo>
                  <a:lnTo>
                    <a:pt x="300" y="720"/>
                  </a:lnTo>
                  <a:lnTo>
                    <a:pt x="306" y="720"/>
                  </a:lnTo>
                  <a:lnTo>
                    <a:pt x="300" y="720"/>
                  </a:lnTo>
                  <a:lnTo>
                    <a:pt x="300" y="714"/>
                  </a:lnTo>
                  <a:lnTo>
                    <a:pt x="300" y="720"/>
                  </a:lnTo>
                  <a:lnTo>
                    <a:pt x="300" y="714"/>
                  </a:lnTo>
                  <a:lnTo>
                    <a:pt x="300" y="708"/>
                  </a:lnTo>
                  <a:lnTo>
                    <a:pt x="294" y="708"/>
                  </a:lnTo>
                  <a:lnTo>
                    <a:pt x="288" y="708"/>
                  </a:lnTo>
                  <a:lnTo>
                    <a:pt x="288" y="714"/>
                  </a:lnTo>
                  <a:lnTo>
                    <a:pt x="294" y="714"/>
                  </a:lnTo>
                  <a:lnTo>
                    <a:pt x="288" y="714"/>
                  </a:lnTo>
                  <a:lnTo>
                    <a:pt x="282" y="714"/>
                  </a:lnTo>
                  <a:lnTo>
                    <a:pt x="282" y="708"/>
                  </a:lnTo>
                  <a:lnTo>
                    <a:pt x="282" y="714"/>
                  </a:lnTo>
                  <a:lnTo>
                    <a:pt x="276" y="714"/>
                  </a:lnTo>
                  <a:lnTo>
                    <a:pt x="276" y="720"/>
                  </a:lnTo>
                  <a:lnTo>
                    <a:pt x="282" y="720"/>
                  </a:lnTo>
                  <a:lnTo>
                    <a:pt x="276" y="726"/>
                  </a:lnTo>
                  <a:lnTo>
                    <a:pt x="270" y="726"/>
                  </a:lnTo>
                  <a:lnTo>
                    <a:pt x="264" y="726"/>
                  </a:lnTo>
                  <a:lnTo>
                    <a:pt x="264" y="732"/>
                  </a:lnTo>
                  <a:lnTo>
                    <a:pt x="258" y="732"/>
                  </a:lnTo>
                  <a:lnTo>
                    <a:pt x="252" y="732"/>
                  </a:lnTo>
                  <a:lnTo>
                    <a:pt x="246" y="732"/>
                  </a:lnTo>
                  <a:lnTo>
                    <a:pt x="246" y="726"/>
                  </a:lnTo>
                  <a:lnTo>
                    <a:pt x="246" y="732"/>
                  </a:lnTo>
                  <a:lnTo>
                    <a:pt x="246" y="726"/>
                  </a:lnTo>
                  <a:lnTo>
                    <a:pt x="240" y="726"/>
                  </a:lnTo>
                  <a:lnTo>
                    <a:pt x="240" y="720"/>
                  </a:lnTo>
                  <a:lnTo>
                    <a:pt x="234" y="720"/>
                  </a:lnTo>
                  <a:lnTo>
                    <a:pt x="228" y="720"/>
                  </a:lnTo>
                  <a:lnTo>
                    <a:pt x="228" y="726"/>
                  </a:lnTo>
                  <a:lnTo>
                    <a:pt x="222" y="726"/>
                  </a:lnTo>
                  <a:lnTo>
                    <a:pt x="222" y="732"/>
                  </a:lnTo>
                  <a:lnTo>
                    <a:pt x="216" y="732"/>
                  </a:lnTo>
                  <a:lnTo>
                    <a:pt x="216" y="726"/>
                  </a:lnTo>
                  <a:lnTo>
                    <a:pt x="210" y="726"/>
                  </a:lnTo>
                  <a:lnTo>
                    <a:pt x="204" y="726"/>
                  </a:lnTo>
                  <a:lnTo>
                    <a:pt x="204" y="720"/>
                  </a:lnTo>
                  <a:lnTo>
                    <a:pt x="198" y="720"/>
                  </a:lnTo>
                  <a:lnTo>
                    <a:pt x="198" y="714"/>
                  </a:lnTo>
                  <a:lnTo>
                    <a:pt x="198" y="708"/>
                  </a:lnTo>
                  <a:lnTo>
                    <a:pt x="198" y="702"/>
                  </a:lnTo>
                  <a:lnTo>
                    <a:pt x="198" y="696"/>
                  </a:lnTo>
                  <a:lnTo>
                    <a:pt x="198" y="690"/>
                  </a:lnTo>
                  <a:lnTo>
                    <a:pt x="192" y="690"/>
                  </a:lnTo>
                  <a:lnTo>
                    <a:pt x="186" y="690"/>
                  </a:lnTo>
                  <a:lnTo>
                    <a:pt x="186" y="696"/>
                  </a:lnTo>
                  <a:lnTo>
                    <a:pt x="180" y="696"/>
                  </a:lnTo>
                  <a:lnTo>
                    <a:pt x="180" y="690"/>
                  </a:lnTo>
                  <a:lnTo>
                    <a:pt x="180" y="684"/>
                  </a:lnTo>
                  <a:lnTo>
                    <a:pt x="186" y="684"/>
                  </a:lnTo>
                  <a:lnTo>
                    <a:pt x="186" y="678"/>
                  </a:lnTo>
                  <a:lnTo>
                    <a:pt x="192" y="678"/>
                  </a:lnTo>
                  <a:lnTo>
                    <a:pt x="192" y="672"/>
                  </a:lnTo>
                  <a:lnTo>
                    <a:pt x="186" y="672"/>
                  </a:lnTo>
                  <a:lnTo>
                    <a:pt x="180" y="672"/>
                  </a:lnTo>
                  <a:lnTo>
                    <a:pt x="180" y="666"/>
                  </a:lnTo>
                  <a:lnTo>
                    <a:pt x="180" y="660"/>
                  </a:lnTo>
                  <a:lnTo>
                    <a:pt x="174" y="660"/>
                  </a:lnTo>
                  <a:lnTo>
                    <a:pt x="168" y="660"/>
                  </a:lnTo>
                  <a:lnTo>
                    <a:pt x="174" y="654"/>
                  </a:lnTo>
                  <a:lnTo>
                    <a:pt x="174" y="648"/>
                  </a:lnTo>
                  <a:lnTo>
                    <a:pt x="174" y="642"/>
                  </a:lnTo>
                  <a:lnTo>
                    <a:pt x="168" y="642"/>
                  </a:lnTo>
                  <a:lnTo>
                    <a:pt x="168" y="636"/>
                  </a:lnTo>
                  <a:lnTo>
                    <a:pt x="162" y="636"/>
                  </a:lnTo>
                  <a:lnTo>
                    <a:pt x="162" y="630"/>
                  </a:lnTo>
                  <a:lnTo>
                    <a:pt x="162" y="624"/>
                  </a:lnTo>
                  <a:lnTo>
                    <a:pt x="156" y="624"/>
                  </a:lnTo>
                  <a:lnTo>
                    <a:pt x="156" y="618"/>
                  </a:lnTo>
                  <a:lnTo>
                    <a:pt x="150" y="618"/>
                  </a:lnTo>
                  <a:lnTo>
                    <a:pt x="144" y="618"/>
                  </a:lnTo>
                  <a:lnTo>
                    <a:pt x="144" y="624"/>
                  </a:lnTo>
                  <a:lnTo>
                    <a:pt x="144" y="618"/>
                  </a:lnTo>
                  <a:lnTo>
                    <a:pt x="144" y="624"/>
                  </a:lnTo>
                  <a:lnTo>
                    <a:pt x="150" y="624"/>
                  </a:lnTo>
                  <a:lnTo>
                    <a:pt x="150" y="630"/>
                  </a:lnTo>
                  <a:lnTo>
                    <a:pt x="144" y="630"/>
                  </a:lnTo>
                  <a:lnTo>
                    <a:pt x="138" y="630"/>
                  </a:lnTo>
                  <a:lnTo>
                    <a:pt x="138" y="636"/>
                  </a:lnTo>
                  <a:lnTo>
                    <a:pt x="132" y="636"/>
                  </a:lnTo>
                  <a:lnTo>
                    <a:pt x="126" y="636"/>
                  </a:lnTo>
                  <a:lnTo>
                    <a:pt x="132" y="642"/>
                  </a:lnTo>
                  <a:lnTo>
                    <a:pt x="126" y="642"/>
                  </a:lnTo>
                  <a:lnTo>
                    <a:pt x="120" y="642"/>
                  </a:lnTo>
                  <a:lnTo>
                    <a:pt x="120" y="636"/>
                  </a:lnTo>
                  <a:lnTo>
                    <a:pt x="114" y="636"/>
                  </a:lnTo>
                  <a:lnTo>
                    <a:pt x="108" y="636"/>
                  </a:lnTo>
                  <a:lnTo>
                    <a:pt x="102" y="636"/>
                  </a:lnTo>
                  <a:lnTo>
                    <a:pt x="102" y="630"/>
                  </a:lnTo>
                  <a:lnTo>
                    <a:pt x="96" y="636"/>
                  </a:lnTo>
                  <a:lnTo>
                    <a:pt x="96" y="630"/>
                  </a:lnTo>
                  <a:lnTo>
                    <a:pt x="96" y="636"/>
                  </a:lnTo>
                  <a:lnTo>
                    <a:pt x="90" y="636"/>
                  </a:lnTo>
                  <a:lnTo>
                    <a:pt x="90" y="642"/>
                  </a:lnTo>
                  <a:lnTo>
                    <a:pt x="84" y="642"/>
                  </a:lnTo>
                  <a:lnTo>
                    <a:pt x="84" y="648"/>
                  </a:lnTo>
                  <a:lnTo>
                    <a:pt x="78" y="648"/>
                  </a:lnTo>
                  <a:lnTo>
                    <a:pt x="78" y="642"/>
                  </a:lnTo>
                  <a:lnTo>
                    <a:pt x="72" y="642"/>
                  </a:lnTo>
                  <a:lnTo>
                    <a:pt x="72" y="636"/>
                  </a:lnTo>
                  <a:lnTo>
                    <a:pt x="66" y="636"/>
                  </a:lnTo>
                  <a:lnTo>
                    <a:pt x="66" y="630"/>
                  </a:lnTo>
                  <a:lnTo>
                    <a:pt x="60" y="636"/>
                  </a:lnTo>
                  <a:lnTo>
                    <a:pt x="60" y="630"/>
                  </a:lnTo>
                  <a:lnTo>
                    <a:pt x="60" y="636"/>
                  </a:lnTo>
                  <a:lnTo>
                    <a:pt x="54" y="636"/>
                  </a:lnTo>
                  <a:lnTo>
                    <a:pt x="54" y="642"/>
                  </a:lnTo>
                  <a:lnTo>
                    <a:pt x="48" y="642"/>
                  </a:lnTo>
                  <a:lnTo>
                    <a:pt x="42" y="636"/>
                  </a:lnTo>
                  <a:lnTo>
                    <a:pt x="36" y="636"/>
                  </a:lnTo>
                  <a:lnTo>
                    <a:pt x="36" y="630"/>
                  </a:lnTo>
                  <a:lnTo>
                    <a:pt x="42" y="630"/>
                  </a:lnTo>
                  <a:lnTo>
                    <a:pt x="42" y="624"/>
                  </a:lnTo>
                  <a:lnTo>
                    <a:pt x="48" y="618"/>
                  </a:lnTo>
                  <a:lnTo>
                    <a:pt x="42" y="618"/>
                  </a:lnTo>
                  <a:lnTo>
                    <a:pt x="42" y="612"/>
                  </a:lnTo>
                  <a:lnTo>
                    <a:pt x="42" y="606"/>
                  </a:lnTo>
                  <a:lnTo>
                    <a:pt x="42" y="600"/>
                  </a:lnTo>
                  <a:lnTo>
                    <a:pt x="48" y="594"/>
                  </a:lnTo>
                  <a:lnTo>
                    <a:pt x="42" y="594"/>
                  </a:lnTo>
                  <a:lnTo>
                    <a:pt x="42" y="588"/>
                  </a:lnTo>
                  <a:lnTo>
                    <a:pt x="36" y="588"/>
                  </a:lnTo>
                  <a:lnTo>
                    <a:pt x="36" y="582"/>
                  </a:lnTo>
                  <a:lnTo>
                    <a:pt x="36" y="576"/>
                  </a:lnTo>
                  <a:lnTo>
                    <a:pt x="30" y="576"/>
                  </a:lnTo>
                  <a:lnTo>
                    <a:pt x="24" y="576"/>
                  </a:lnTo>
                  <a:lnTo>
                    <a:pt x="18" y="576"/>
                  </a:lnTo>
                  <a:lnTo>
                    <a:pt x="18" y="570"/>
                  </a:lnTo>
                  <a:lnTo>
                    <a:pt x="12" y="564"/>
                  </a:lnTo>
                  <a:lnTo>
                    <a:pt x="12" y="558"/>
                  </a:lnTo>
                  <a:lnTo>
                    <a:pt x="18" y="552"/>
                  </a:lnTo>
                  <a:lnTo>
                    <a:pt x="18" y="546"/>
                  </a:lnTo>
                  <a:lnTo>
                    <a:pt x="12" y="546"/>
                  </a:lnTo>
                  <a:lnTo>
                    <a:pt x="12" y="540"/>
                  </a:lnTo>
                  <a:lnTo>
                    <a:pt x="12" y="534"/>
                  </a:lnTo>
                  <a:lnTo>
                    <a:pt x="12" y="528"/>
                  </a:lnTo>
                  <a:lnTo>
                    <a:pt x="6" y="528"/>
                  </a:lnTo>
                  <a:lnTo>
                    <a:pt x="6" y="522"/>
                  </a:lnTo>
                  <a:lnTo>
                    <a:pt x="0" y="522"/>
                  </a:lnTo>
                  <a:lnTo>
                    <a:pt x="0" y="516"/>
                  </a:lnTo>
                  <a:lnTo>
                    <a:pt x="6" y="516"/>
                  </a:lnTo>
                  <a:lnTo>
                    <a:pt x="6" y="510"/>
                  </a:lnTo>
                  <a:lnTo>
                    <a:pt x="0" y="510"/>
                  </a:lnTo>
                  <a:lnTo>
                    <a:pt x="0" y="504"/>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2" name="Freeform 105"/>
            <p:cNvSpPr>
              <a:spLocks noChangeAspect="1"/>
            </p:cNvSpPr>
            <p:nvPr>
              <p:custDataLst>
                <p:tags r:id="rId33"/>
              </p:custDataLst>
            </p:nvPr>
          </p:nvSpPr>
          <p:spPr bwMode="auto">
            <a:xfrm>
              <a:off x="4010116" y="1805365"/>
              <a:ext cx="436270" cy="331944"/>
            </a:xfrm>
            <a:custGeom>
              <a:avLst/>
              <a:gdLst/>
              <a:ahLst/>
              <a:cxnLst>
                <a:cxn ang="0">
                  <a:pos x="18" y="426"/>
                </a:cxn>
                <a:cxn ang="0">
                  <a:pos x="54" y="408"/>
                </a:cxn>
                <a:cxn ang="0">
                  <a:pos x="144" y="408"/>
                </a:cxn>
                <a:cxn ang="0">
                  <a:pos x="174" y="396"/>
                </a:cxn>
                <a:cxn ang="0">
                  <a:pos x="186" y="384"/>
                </a:cxn>
                <a:cxn ang="0">
                  <a:pos x="192" y="342"/>
                </a:cxn>
                <a:cxn ang="0">
                  <a:pos x="234" y="210"/>
                </a:cxn>
                <a:cxn ang="0">
                  <a:pos x="348" y="144"/>
                </a:cxn>
                <a:cxn ang="0">
                  <a:pos x="546" y="24"/>
                </a:cxn>
                <a:cxn ang="0">
                  <a:pos x="624" y="6"/>
                </a:cxn>
                <a:cxn ang="0">
                  <a:pos x="660" y="12"/>
                </a:cxn>
                <a:cxn ang="0">
                  <a:pos x="696" y="42"/>
                </a:cxn>
                <a:cxn ang="0">
                  <a:pos x="744" y="96"/>
                </a:cxn>
                <a:cxn ang="0">
                  <a:pos x="762" y="126"/>
                </a:cxn>
                <a:cxn ang="0">
                  <a:pos x="774" y="144"/>
                </a:cxn>
                <a:cxn ang="0">
                  <a:pos x="774" y="186"/>
                </a:cxn>
                <a:cxn ang="0">
                  <a:pos x="768" y="216"/>
                </a:cxn>
                <a:cxn ang="0">
                  <a:pos x="732" y="354"/>
                </a:cxn>
                <a:cxn ang="0">
                  <a:pos x="702" y="390"/>
                </a:cxn>
                <a:cxn ang="0">
                  <a:pos x="678" y="426"/>
                </a:cxn>
                <a:cxn ang="0">
                  <a:pos x="672" y="444"/>
                </a:cxn>
                <a:cxn ang="0">
                  <a:pos x="666" y="486"/>
                </a:cxn>
                <a:cxn ang="0">
                  <a:pos x="648" y="492"/>
                </a:cxn>
                <a:cxn ang="0">
                  <a:pos x="642" y="498"/>
                </a:cxn>
                <a:cxn ang="0">
                  <a:pos x="642" y="498"/>
                </a:cxn>
                <a:cxn ang="0">
                  <a:pos x="630" y="498"/>
                </a:cxn>
                <a:cxn ang="0">
                  <a:pos x="618" y="510"/>
                </a:cxn>
                <a:cxn ang="0">
                  <a:pos x="618" y="510"/>
                </a:cxn>
                <a:cxn ang="0">
                  <a:pos x="600" y="516"/>
                </a:cxn>
                <a:cxn ang="0">
                  <a:pos x="588" y="516"/>
                </a:cxn>
                <a:cxn ang="0">
                  <a:pos x="570" y="504"/>
                </a:cxn>
                <a:cxn ang="0">
                  <a:pos x="540" y="504"/>
                </a:cxn>
                <a:cxn ang="0">
                  <a:pos x="492" y="510"/>
                </a:cxn>
                <a:cxn ang="0">
                  <a:pos x="474" y="534"/>
                </a:cxn>
                <a:cxn ang="0">
                  <a:pos x="444" y="528"/>
                </a:cxn>
                <a:cxn ang="0">
                  <a:pos x="420" y="522"/>
                </a:cxn>
                <a:cxn ang="0">
                  <a:pos x="402" y="510"/>
                </a:cxn>
                <a:cxn ang="0">
                  <a:pos x="372" y="510"/>
                </a:cxn>
                <a:cxn ang="0">
                  <a:pos x="342" y="522"/>
                </a:cxn>
                <a:cxn ang="0">
                  <a:pos x="312" y="492"/>
                </a:cxn>
                <a:cxn ang="0">
                  <a:pos x="294" y="486"/>
                </a:cxn>
                <a:cxn ang="0">
                  <a:pos x="252" y="486"/>
                </a:cxn>
                <a:cxn ang="0">
                  <a:pos x="234" y="480"/>
                </a:cxn>
                <a:cxn ang="0">
                  <a:pos x="198" y="522"/>
                </a:cxn>
                <a:cxn ang="0">
                  <a:pos x="174" y="546"/>
                </a:cxn>
                <a:cxn ang="0">
                  <a:pos x="174" y="576"/>
                </a:cxn>
                <a:cxn ang="0">
                  <a:pos x="162" y="576"/>
                </a:cxn>
                <a:cxn ang="0">
                  <a:pos x="150" y="564"/>
                </a:cxn>
                <a:cxn ang="0">
                  <a:pos x="132" y="552"/>
                </a:cxn>
                <a:cxn ang="0">
                  <a:pos x="114" y="558"/>
                </a:cxn>
                <a:cxn ang="0">
                  <a:pos x="114" y="570"/>
                </a:cxn>
                <a:cxn ang="0">
                  <a:pos x="96" y="558"/>
                </a:cxn>
                <a:cxn ang="0">
                  <a:pos x="102" y="540"/>
                </a:cxn>
                <a:cxn ang="0">
                  <a:pos x="84" y="540"/>
                </a:cxn>
                <a:cxn ang="0">
                  <a:pos x="42" y="504"/>
                </a:cxn>
                <a:cxn ang="0">
                  <a:pos x="48" y="498"/>
                </a:cxn>
                <a:cxn ang="0">
                  <a:pos x="30" y="492"/>
                </a:cxn>
                <a:cxn ang="0">
                  <a:pos x="18" y="480"/>
                </a:cxn>
                <a:cxn ang="0">
                  <a:pos x="12" y="462"/>
                </a:cxn>
                <a:cxn ang="0">
                  <a:pos x="0" y="444"/>
                </a:cxn>
                <a:cxn ang="0">
                  <a:pos x="6" y="420"/>
                </a:cxn>
              </a:cxnLst>
              <a:rect l="0" t="0" r="r" b="b"/>
              <a:pathLst>
                <a:path w="786" h="588">
                  <a:moveTo>
                    <a:pt x="6" y="420"/>
                  </a:moveTo>
                  <a:lnTo>
                    <a:pt x="12" y="426"/>
                  </a:lnTo>
                  <a:lnTo>
                    <a:pt x="18" y="420"/>
                  </a:lnTo>
                  <a:lnTo>
                    <a:pt x="18" y="426"/>
                  </a:lnTo>
                  <a:lnTo>
                    <a:pt x="24" y="426"/>
                  </a:lnTo>
                  <a:lnTo>
                    <a:pt x="30" y="426"/>
                  </a:lnTo>
                  <a:lnTo>
                    <a:pt x="42" y="426"/>
                  </a:lnTo>
                  <a:lnTo>
                    <a:pt x="54" y="408"/>
                  </a:lnTo>
                  <a:lnTo>
                    <a:pt x="60" y="408"/>
                  </a:lnTo>
                  <a:lnTo>
                    <a:pt x="84" y="408"/>
                  </a:lnTo>
                  <a:lnTo>
                    <a:pt x="120" y="402"/>
                  </a:lnTo>
                  <a:lnTo>
                    <a:pt x="144" y="408"/>
                  </a:lnTo>
                  <a:lnTo>
                    <a:pt x="168" y="408"/>
                  </a:lnTo>
                  <a:lnTo>
                    <a:pt x="168" y="402"/>
                  </a:lnTo>
                  <a:lnTo>
                    <a:pt x="168" y="396"/>
                  </a:lnTo>
                  <a:lnTo>
                    <a:pt x="174" y="396"/>
                  </a:lnTo>
                  <a:lnTo>
                    <a:pt x="174" y="390"/>
                  </a:lnTo>
                  <a:lnTo>
                    <a:pt x="180" y="390"/>
                  </a:lnTo>
                  <a:lnTo>
                    <a:pt x="186" y="390"/>
                  </a:lnTo>
                  <a:lnTo>
                    <a:pt x="186" y="384"/>
                  </a:lnTo>
                  <a:lnTo>
                    <a:pt x="186" y="378"/>
                  </a:lnTo>
                  <a:lnTo>
                    <a:pt x="192" y="372"/>
                  </a:lnTo>
                  <a:lnTo>
                    <a:pt x="192" y="354"/>
                  </a:lnTo>
                  <a:lnTo>
                    <a:pt x="192" y="342"/>
                  </a:lnTo>
                  <a:lnTo>
                    <a:pt x="192" y="330"/>
                  </a:lnTo>
                  <a:lnTo>
                    <a:pt x="204" y="324"/>
                  </a:lnTo>
                  <a:lnTo>
                    <a:pt x="204" y="216"/>
                  </a:lnTo>
                  <a:lnTo>
                    <a:pt x="234" y="210"/>
                  </a:lnTo>
                  <a:lnTo>
                    <a:pt x="282" y="204"/>
                  </a:lnTo>
                  <a:lnTo>
                    <a:pt x="312" y="174"/>
                  </a:lnTo>
                  <a:lnTo>
                    <a:pt x="330" y="156"/>
                  </a:lnTo>
                  <a:lnTo>
                    <a:pt x="348" y="144"/>
                  </a:lnTo>
                  <a:lnTo>
                    <a:pt x="360" y="132"/>
                  </a:lnTo>
                  <a:lnTo>
                    <a:pt x="420" y="96"/>
                  </a:lnTo>
                  <a:lnTo>
                    <a:pt x="468" y="66"/>
                  </a:lnTo>
                  <a:lnTo>
                    <a:pt x="546" y="24"/>
                  </a:lnTo>
                  <a:lnTo>
                    <a:pt x="588" y="0"/>
                  </a:lnTo>
                  <a:lnTo>
                    <a:pt x="594" y="0"/>
                  </a:lnTo>
                  <a:lnTo>
                    <a:pt x="606" y="6"/>
                  </a:lnTo>
                  <a:lnTo>
                    <a:pt x="624" y="6"/>
                  </a:lnTo>
                  <a:lnTo>
                    <a:pt x="630" y="6"/>
                  </a:lnTo>
                  <a:lnTo>
                    <a:pt x="648" y="12"/>
                  </a:lnTo>
                  <a:lnTo>
                    <a:pt x="654" y="12"/>
                  </a:lnTo>
                  <a:lnTo>
                    <a:pt x="660" y="12"/>
                  </a:lnTo>
                  <a:lnTo>
                    <a:pt x="660" y="18"/>
                  </a:lnTo>
                  <a:lnTo>
                    <a:pt x="666" y="18"/>
                  </a:lnTo>
                  <a:lnTo>
                    <a:pt x="672" y="24"/>
                  </a:lnTo>
                  <a:lnTo>
                    <a:pt x="696" y="42"/>
                  </a:lnTo>
                  <a:lnTo>
                    <a:pt x="738" y="24"/>
                  </a:lnTo>
                  <a:lnTo>
                    <a:pt x="744" y="54"/>
                  </a:lnTo>
                  <a:lnTo>
                    <a:pt x="744" y="72"/>
                  </a:lnTo>
                  <a:lnTo>
                    <a:pt x="744" y="96"/>
                  </a:lnTo>
                  <a:lnTo>
                    <a:pt x="744" y="102"/>
                  </a:lnTo>
                  <a:lnTo>
                    <a:pt x="750" y="102"/>
                  </a:lnTo>
                  <a:lnTo>
                    <a:pt x="768" y="126"/>
                  </a:lnTo>
                  <a:lnTo>
                    <a:pt x="762" y="126"/>
                  </a:lnTo>
                  <a:lnTo>
                    <a:pt x="762" y="132"/>
                  </a:lnTo>
                  <a:lnTo>
                    <a:pt x="768" y="138"/>
                  </a:lnTo>
                  <a:lnTo>
                    <a:pt x="774" y="138"/>
                  </a:lnTo>
                  <a:lnTo>
                    <a:pt x="774" y="144"/>
                  </a:lnTo>
                  <a:lnTo>
                    <a:pt x="780" y="150"/>
                  </a:lnTo>
                  <a:lnTo>
                    <a:pt x="786" y="156"/>
                  </a:lnTo>
                  <a:lnTo>
                    <a:pt x="774" y="174"/>
                  </a:lnTo>
                  <a:lnTo>
                    <a:pt x="774" y="186"/>
                  </a:lnTo>
                  <a:lnTo>
                    <a:pt x="774" y="192"/>
                  </a:lnTo>
                  <a:lnTo>
                    <a:pt x="774" y="198"/>
                  </a:lnTo>
                  <a:lnTo>
                    <a:pt x="768" y="210"/>
                  </a:lnTo>
                  <a:lnTo>
                    <a:pt x="768" y="216"/>
                  </a:lnTo>
                  <a:lnTo>
                    <a:pt x="768" y="222"/>
                  </a:lnTo>
                  <a:lnTo>
                    <a:pt x="768" y="234"/>
                  </a:lnTo>
                  <a:lnTo>
                    <a:pt x="762" y="330"/>
                  </a:lnTo>
                  <a:lnTo>
                    <a:pt x="732" y="354"/>
                  </a:lnTo>
                  <a:lnTo>
                    <a:pt x="726" y="366"/>
                  </a:lnTo>
                  <a:lnTo>
                    <a:pt x="720" y="372"/>
                  </a:lnTo>
                  <a:lnTo>
                    <a:pt x="708" y="384"/>
                  </a:lnTo>
                  <a:lnTo>
                    <a:pt x="702" y="390"/>
                  </a:lnTo>
                  <a:lnTo>
                    <a:pt x="696" y="396"/>
                  </a:lnTo>
                  <a:lnTo>
                    <a:pt x="684" y="414"/>
                  </a:lnTo>
                  <a:lnTo>
                    <a:pt x="678" y="420"/>
                  </a:lnTo>
                  <a:lnTo>
                    <a:pt x="678" y="426"/>
                  </a:lnTo>
                  <a:lnTo>
                    <a:pt x="678" y="432"/>
                  </a:lnTo>
                  <a:lnTo>
                    <a:pt x="678" y="438"/>
                  </a:lnTo>
                  <a:lnTo>
                    <a:pt x="672" y="438"/>
                  </a:lnTo>
                  <a:lnTo>
                    <a:pt x="672" y="444"/>
                  </a:lnTo>
                  <a:lnTo>
                    <a:pt x="666" y="444"/>
                  </a:lnTo>
                  <a:lnTo>
                    <a:pt x="660" y="450"/>
                  </a:lnTo>
                  <a:lnTo>
                    <a:pt x="660" y="456"/>
                  </a:lnTo>
                  <a:lnTo>
                    <a:pt x="666" y="486"/>
                  </a:lnTo>
                  <a:lnTo>
                    <a:pt x="660" y="486"/>
                  </a:lnTo>
                  <a:lnTo>
                    <a:pt x="654" y="486"/>
                  </a:lnTo>
                  <a:lnTo>
                    <a:pt x="654" y="492"/>
                  </a:lnTo>
                  <a:lnTo>
                    <a:pt x="648" y="492"/>
                  </a:lnTo>
                  <a:lnTo>
                    <a:pt x="654" y="492"/>
                  </a:lnTo>
                  <a:lnTo>
                    <a:pt x="648" y="492"/>
                  </a:lnTo>
                  <a:lnTo>
                    <a:pt x="648" y="498"/>
                  </a:lnTo>
                  <a:lnTo>
                    <a:pt x="642" y="498"/>
                  </a:lnTo>
                  <a:lnTo>
                    <a:pt x="642" y="492"/>
                  </a:lnTo>
                  <a:lnTo>
                    <a:pt x="642" y="498"/>
                  </a:lnTo>
                  <a:lnTo>
                    <a:pt x="642" y="492"/>
                  </a:lnTo>
                  <a:lnTo>
                    <a:pt x="642" y="498"/>
                  </a:lnTo>
                  <a:lnTo>
                    <a:pt x="642" y="492"/>
                  </a:lnTo>
                  <a:lnTo>
                    <a:pt x="642" y="498"/>
                  </a:lnTo>
                  <a:lnTo>
                    <a:pt x="636" y="498"/>
                  </a:lnTo>
                  <a:lnTo>
                    <a:pt x="630" y="498"/>
                  </a:lnTo>
                  <a:lnTo>
                    <a:pt x="630" y="504"/>
                  </a:lnTo>
                  <a:lnTo>
                    <a:pt x="624" y="504"/>
                  </a:lnTo>
                  <a:lnTo>
                    <a:pt x="624" y="510"/>
                  </a:lnTo>
                  <a:lnTo>
                    <a:pt x="618" y="510"/>
                  </a:lnTo>
                  <a:lnTo>
                    <a:pt x="618" y="504"/>
                  </a:lnTo>
                  <a:lnTo>
                    <a:pt x="618" y="510"/>
                  </a:lnTo>
                  <a:lnTo>
                    <a:pt x="612" y="510"/>
                  </a:lnTo>
                  <a:lnTo>
                    <a:pt x="618" y="510"/>
                  </a:lnTo>
                  <a:lnTo>
                    <a:pt x="618" y="516"/>
                  </a:lnTo>
                  <a:lnTo>
                    <a:pt x="612" y="516"/>
                  </a:lnTo>
                  <a:lnTo>
                    <a:pt x="606" y="516"/>
                  </a:lnTo>
                  <a:lnTo>
                    <a:pt x="600" y="516"/>
                  </a:lnTo>
                  <a:lnTo>
                    <a:pt x="594" y="516"/>
                  </a:lnTo>
                  <a:lnTo>
                    <a:pt x="600" y="516"/>
                  </a:lnTo>
                  <a:lnTo>
                    <a:pt x="594" y="516"/>
                  </a:lnTo>
                  <a:lnTo>
                    <a:pt x="588" y="516"/>
                  </a:lnTo>
                  <a:lnTo>
                    <a:pt x="588" y="510"/>
                  </a:lnTo>
                  <a:lnTo>
                    <a:pt x="582" y="510"/>
                  </a:lnTo>
                  <a:lnTo>
                    <a:pt x="570" y="510"/>
                  </a:lnTo>
                  <a:lnTo>
                    <a:pt x="570" y="504"/>
                  </a:lnTo>
                  <a:lnTo>
                    <a:pt x="564" y="504"/>
                  </a:lnTo>
                  <a:lnTo>
                    <a:pt x="558" y="504"/>
                  </a:lnTo>
                  <a:lnTo>
                    <a:pt x="546" y="504"/>
                  </a:lnTo>
                  <a:lnTo>
                    <a:pt x="540" y="504"/>
                  </a:lnTo>
                  <a:lnTo>
                    <a:pt x="522" y="504"/>
                  </a:lnTo>
                  <a:lnTo>
                    <a:pt x="510" y="510"/>
                  </a:lnTo>
                  <a:lnTo>
                    <a:pt x="498" y="510"/>
                  </a:lnTo>
                  <a:lnTo>
                    <a:pt x="492" y="510"/>
                  </a:lnTo>
                  <a:lnTo>
                    <a:pt x="486" y="516"/>
                  </a:lnTo>
                  <a:lnTo>
                    <a:pt x="480" y="522"/>
                  </a:lnTo>
                  <a:lnTo>
                    <a:pt x="474" y="528"/>
                  </a:lnTo>
                  <a:lnTo>
                    <a:pt x="474" y="534"/>
                  </a:lnTo>
                  <a:lnTo>
                    <a:pt x="462" y="528"/>
                  </a:lnTo>
                  <a:lnTo>
                    <a:pt x="456" y="528"/>
                  </a:lnTo>
                  <a:lnTo>
                    <a:pt x="450" y="528"/>
                  </a:lnTo>
                  <a:lnTo>
                    <a:pt x="444" y="528"/>
                  </a:lnTo>
                  <a:lnTo>
                    <a:pt x="438" y="528"/>
                  </a:lnTo>
                  <a:lnTo>
                    <a:pt x="432" y="528"/>
                  </a:lnTo>
                  <a:lnTo>
                    <a:pt x="426" y="528"/>
                  </a:lnTo>
                  <a:lnTo>
                    <a:pt x="420" y="522"/>
                  </a:lnTo>
                  <a:lnTo>
                    <a:pt x="414" y="516"/>
                  </a:lnTo>
                  <a:lnTo>
                    <a:pt x="408" y="516"/>
                  </a:lnTo>
                  <a:lnTo>
                    <a:pt x="402" y="516"/>
                  </a:lnTo>
                  <a:lnTo>
                    <a:pt x="402" y="510"/>
                  </a:lnTo>
                  <a:lnTo>
                    <a:pt x="396" y="510"/>
                  </a:lnTo>
                  <a:lnTo>
                    <a:pt x="390" y="504"/>
                  </a:lnTo>
                  <a:lnTo>
                    <a:pt x="378" y="504"/>
                  </a:lnTo>
                  <a:lnTo>
                    <a:pt x="372" y="510"/>
                  </a:lnTo>
                  <a:lnTo>
                    <a:pt x="360" y="516"/>
                  </a:lnTo>
                  <a:lnTo>
                    <a:pt x="348" y="516"/>
                  </a:lnTo>
                  <a:lnTo>
                    <a:pt x="348" y="522"/>
                  </a:lnTo>
                  <a:lnTo>
                    <a:pt x="342" y="522"/>
                  </a:lnTo>
                  <a:lnTo>
                    <a:pt x="336" y="522"/>
                  </a:lnTo>
                  <a:lnTo>
                    <a:pt x="330" y="516"/>
                  </a:lnTo>
                  <a:lnTo>
                    <a:pt x="324" y="504"/>
                  </a:lnTo>
                  <a:lnTo>
                    <a:pt x="312" y="492"/>
                  </a:lnTo>
                  <a:lnTo>
                    <a:pt x="306" y="486"/>
                  </a:lnTo>
                  <a:lnTo>
                    <a:pt x="300" y="486"/>
                  </a:lnTo>
                  <a:lnTo>
                    <a:pt x="300" y="492"/>
                  </a:lnTo>
                  <a:lnTo>
                    <a:pt x="294" y="486"/>
                  </a:lnTo>
                  <a:lnTo>
                    <a:pt x="276" y="480"/>
                  </a:lnTo>
                  <a:lnTo>
                    <a:pt x="264" y="480"/>
                  </a:lnTo>
                  <a:lnTo>
                    <a:pt x="258" y="480"/>
                  </a:lnTo>
                  <a:lnTo>
                    <a:pt x="252" y="486"/>
                  </a:lnTo>
                  <a:lnTo>
                    <a:pt x="246" y="486"/>
                  </a:lnTo>
                  <a:lnTo>
                    <a:pt x="240" y="486"/>
                  </a:lnTo>
                  <a:lnTo>
                    <a:pt x="234" y="486"/>
                  </a:lnTo>
                  <a:lnTo>
                    <a:pt x="234" y="480"/>
                  </a:lnTo>
                  <a:lnTo>
                    <a:pt x="216" y="486"/>
                  </a:lnTo>
                  <a:lnTo>
                    <a:pt x="198" y="498"/>
                  </a:lnTo>
                  <a:lnTo>
                    <a:pt x="198" y="516"/>
                  </a:lnTo>
                  <a:lnTo>
                    <a:pt x="198" y="522"/>
                  </a:lnTo>
                  <a:lnTo>
                    <a:pt x="192" y="528"/>
                  </a:lnTo>
                  <a:lnTo>
                    <a:pt x="186" y="534"/>
                  </a:lnTo>
                  <a:lnTo>
                    <a:pt x="180" y="540"/>
                  </a:lnTo>
                  <a:lnTo>
                    <a:pt x="174" y="546"/>
                  </a:lnTo>
                  <a:lnTo>
                    <a:pt x="174" y="558"/>
                  </a:lnTo>
                  <a:lnTo>
                    <a:pt x="174" y="564"/>
                  </a:lnTo>
                  <a:lnTo>
                    <a:pt x="174" y="570"/>
                  </a:lnTo>
                  <a:lnTo>
                    <a:pt x="174" y="576"/>
                  </a:lnTo>
                  <a:lnTo>
                    <a:pt x="174" y="582"/>
                  </a:lnTo>
                  <a:lnTo>
                    <a:pt x="168" y="588"/>
                  </a:lnTo>
                  <a:lnTo>
                    <a:pt x="168" y="582"/>
                  </a:lnTo>
                  <a:lnTo>
                    <a:pt x="162" y="576"/>
                  </a:lnTo>
                  <a:lnTo>
                    <a:pt x="156" y="576"/>
                  </a:lnTo>
                  <a:lnTo>
                    <a:pt x="156" y="570"/>
                  </a:lnTo>
                  <a:lnTo>
                    <a:pt x="150" y="570"/>
                  </a:lnTo>
                  <a:lnTo>
                    <a:pt x="150" y="564"/>
                  </a:lnTo>
                  <a:lnTo>
                    <a:pt x="144" y="564"/>
                  </a:lnTo>
                  <a:lnTo>
                    <a:pt x="144" y="558"/>
                  </a:lnTo>
                  <a:lnTo>
                    <a:pt x="138" y="558"/>
                  </a:lnTo>
                  <a:lnTo>
                    <a:pt x="132" y="552"/>
                  </a:lnTo>
                  <a:lnTo>
                    <a:pt x="126" y="552"/>
                  </a:lnTo>
                  <a:lnTo>
                    <a:pt x="126" y="558"/>
                  </a:lnTo>
                  <a:lnTo>
                    <a:pt x="120" y="558"/>
                  </a:lnTo>
                  <a:lnTo>
                    <a:pt x="114" y="558"/>
                  </a:lnTo>
                  <a:lnTo>
                    <a:pt x="108" y="558"/>
                  </a:lnTo>
                  <a:lnTo>
                    <a:pt x="108" y="564"/>
                  </a:lnTo>
                  <a:lnTo>
                    <a:pt x="114" y="564"/>
                  </a:lnTo>
                  <a:lnTo>
                    <a:pt x="114" y="570"/>
                  </a:lnTo>
                  <a:lnTo>
                    <a:pt x="114" y="576"/>
                  </a:lnTo>
                  <a:lnTo>
                    <a:pt x="108" y="576"/>
                  </a:lnTo>
                  <a:lnTo>
                    <a:pt x="114" y="576"/>
                  </a:lnTo>
                  <a:lnTo>
                    <a:pt x="96" y="558"/>
                  </a:lnTo>
                  <a:lnTo>
                    <a:pt x="96" y="552"/>
                  </a:lnTo>
                  <a:lnTo>
                    <a:pt x="102" y="552"/>
                  </a:lnTo>
                  <a:lnTo>
                    <a:pt x="102" y="546"/>
                  </a:lnTo>
                  <a:lnTo>
                    <a:pt x="102" y="540"/>
                  </a:lnTo>
                  <a:lnTo>
                    <a:pt x="96" y="540"/>
                  </a:lnTo>
                  <a:lnTo>
                    <a:pt x="96" y="534"/>
                  </a:lnTo>
                  <a:lnTo>
                    <a:pt x="90" y="534"/>
                  </a:lnTo>
                  <a:lnTo>
                    <a:pt x="84" y="540"/>
                  </a:lnTo>
                  <a:lnTo>
                    <a:pt x="72" y="540"/>
                  </a:lnTo>
                  <a:lnTo>
                    <a:pt x="42" y="522"/>
                  </a:lnTo>
                  <a:lnTo>
                    <a:pt x="42" y="516"/>
                  </a:lnTo>
                  <a:lnTo>
                    <a:pt x="42" y="504"/>
                  </a:lnTo>
                  <a:lnTo>
                    <a:pt x="48" y="504"/>
                  </a:lnTo>
                  <a:lnTo>
                    <a:pt x="54" y="504"/>
                  </a:lnTo>
                  <a:lnTo>
                    <a:pt x="48" y="504"/>
                  </a:lnTo>
                  <a:lnTo>
                    <a:pt x="48" y="498"/>
                  </a:lnTo>
                  <a:lnTo>
                    <a:pt x="42" y="498"/>
                  </a:lnTo>
                  <a:lnTo>
                    <a:pt x="42" y="492"/>
                  </a:lnTo>
                  <a:lnTo>
                    <a:pt x="36" y="492"/>
                  </a:lnTo>
                  <a:lnTo>
                    <a:pt x="30" y="492"/>
                  </a:lnTo>
                  <a:lnTo>
                    <a:pt x="30" y="486"/>
                  </a:lnTo>
                  <a:lnTo>
                    <a:pt x="24" y="486"/>
                  </a:lnTo>
                  <a:lnTo>
                    <a:pt x="24" y="480"/>
                  </a:lnTo>
                  <a:lnTo>
                    <a:pt x="18" y="480"/>
                  </a:lnTo>
                  <a:lnTo>
                    <a:pt x="18" y="474"/>
                  </a:lnTo>
                  <a:lnTo>
                    <a:pt x="12" y="474"/>
                  </a:lnTo>
                  <a:lnTo>
                    <a:pt x="12" y="468"/>
                  </a:lnTo>
                  <a:lnTo>
                    <a:pt x="12" y="462"/>
                  </a:lnTo>
                  <a:lnTo>
                    <a:pt x="12" y="456"/>
                  </a:lnTo>
                  <a:lnTo>
                    <a:pt x="6" y="456"/>
                  </a:lnTo>
                  <a:lnTo>
                    <a:pt x="0" y="450"/>
                  </a:lnTo>
                  <a:lnTo>
                    <a:pt x="0" y="444"/>
                  </a:lnTo>
                  <a:lnTo>
                    <a:pt x="0" y="438"/>
                  </a:lnTo>
                  <a:lnTo>
                    <a:pt x="0" y="432"/>
                  </a:lnTo>
                  <a:lnTo>
                    <a:pt x="6" y="426"/>
                  </a:lnTo>
                  <a:lnTo>
                    <a:pt x="6" y="420"/>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3" name="Freeform 106"/>
            <p:cNvSpPr>
              <a:spLocks noChangeAspect="1"/>
            </p:cNvSpPr>
            <p:nvPr>
              <p:custDataLst>
                <p:tags r:id="rId34"/>
              </p:custDataLst>
            </p:nvPr>
          </p:nvSpPr>
          <p:spPr bwMode="auto">
            <a:xfrm>
              <a:off x="3521548" y="1994847"/>
              <a:ext cx="172719" cy="125619"/>
            </a:xfrm>
            <a:custGeom>
              <a:avLst/>
              <a:gdLst/>
              <a:ahLst/>
              <a:cxnLst>
                <a:cxn ang="0">
                  <a:pos x="54" y="30"/>
                </a:cxn>
                <a:cxn ang="0">
                  <a:pos x="66" y="12"/>
                </a:cxn>
                <a:cxn ang="0">
                  <a:pos x="78" y="12"/>
                </a:cxn>
                <a:cxn ang="0">
                  <a:pos x="102" y="12"/>
                </a:cxn>
                <a:cxn ang="0">
                  <a:pos x="108" y="6"/>
                </a:cxn>
                <a:cxn ang="0">
                  <a:pos x="120" y="6"/>
                </a:cxn>
                <a:cxn ang="0">
                  <a:pos x="126" y="0"/>
                </a:cxn>
                <a:cxn ang="0">
                  <a:pos x="144" y="6"/>
                </a:cxn>
                <a:cxn ang="0">
                  <a:pos x="168" y="6"/>
                </a:cxn>
                <a:cxn ang="0">
                  <a:pos x="180" y="18"/>
                </a:cxn>
                <a:cxn ang="0">
                  <a:pos x="192" y="30"/>
                </a:cxn>
                <a:cxn ang="0">
                  <a:pos x="210" y="42"/>
                </a:cxn>
                <a:cxn ang="0">
                  <a:pos x="222" y="60"/>
                </a:cxn>
                <a:cxn ang="0">
                  <a:pos x="228" y="66"/>
                </a:cxn>
                <a:cxn ang="0">
                  <a:pos x="246" y="84"/>
                </a:cxn>
                <a:cxn ang="0">
                  <a:pos x="258" y="96"/>
                </a:cxn>
                <a:cxn ang="0">
                  <a:pos x="270" y="108"/>
                </a:cxn>
                <a:cxn ang="0">
                  <a:pos x="270" y="120"/>
                </a:cxn>
                <a:cxn ang="0">
                  <a:pos x="276" y="138"/>
                </a:cxn>
                <a:cxn ang="0">
                  <a:pos x="276" y="156"/>
                </a:cxn>
                <a:cxn ang="0">
                  <a:pos x="294" y="168"/>
                </a:cxn>
                <a:cxn ang="0">
                  <a:pos x="306" y="180"/>
                </a:cxn>
                <a:cxn ang="0">
                  <a:pos x="306" y="198"/>
                </a:cxn>
                <a:cxn ang="0">
                  <a:pos x="306" y="216"/>
                </a:cxn>
                <a:cxn ang="0">
                  <a:pos x="282" y="216"/>
                </a:cxn>
                <a:cxn ang="0">
                  <a:pos x="264" y="222"/>
                </a:cxn>
                <a:cxn ang="0">
                  <a:pos x="246" y="216"/>
                </a:cxn>
                <a:cxn ang="0">
                  <a:pos x="228" y="210"/>
                </a:cxn>
                <a:cxn ang="0">
                  <a:pos x="216" y="204"/>
                </a:cxn>
                <a:cxn ang="0">
                  <a:pos x="138" y="204"/>
                </a:cxn>
                <a:cxn ang="0">
                  <a:pos x="108" y="210"/>
                </a:cxn>
                <a:cxn ang="0">
                  <a:pos x="78" y="210"/>
                </a:cxn>
                <a:cxn ang="0">
                  <a:pos x="54" y="216"/>
                </a:cxn>
                <a:cxn ang="0">
                  <a:pos x="48" y="210"/>
                </a:cxn>
                <a:cxn ang="0">
                  <a:pos x="60" y="204"/>
                </a:cxn>
                <a:cxn ang="0">
                  <a:pos x="42" y="210"/>
                </a:cxn>
                <a:cxn ang="0">
                  <a:pos x="42" y="198"/>
                </a:cxn>
                <a:cxn ang="0">
                  <a:pos x="60" y="180"/>
                </a:cxn>
                <a:cxn ang="0">
                  <a:pos x="96" y="168"/>
                </a:cxn>
                <a:cxn ang="0">
                  <a:pos x="120" y="168"/>
                </a:cxn>
                <a:cxn ang="0">
                  <a:pos x="126" y="162"/>
                </a:cxn>
                <a:cxn ang="0">
                  <a:pos x="144" y="168"/>
                </a:cxn>
                <a:cxn ang="0">
                  <a:pos x="162" y="174"/>
                </a:cxn>
                <a:cxn ang="0">
                  <a:pos x="180" y="168"/>
                </a:cxn>
                <a:cxn ang="0">
                  <a:pos x="174" y="156"/>
                </a:cxn>
                <a:cxn ang="0">
                  <a:pos x="156" y="156"/>
                </a:cxn>
                <a:cxn ang="0">
                  <a:pos x="138" y="150"/>
                </a:cxn>
                <a:cxn ang="0">
                  <a:pos x="120" y="150"/>
                </a:cxn>
                <a:cxn ang="0">
                  <a:pos x="108" y="150"/>
                </a:cxn>
                <a:cxn ang="0">
                  <a:pos x="48" y="156"/>
                </a:cxn>
                <a:cxn ang="0">
                  <a:pos x="48" y="144"/>
                </a:cxn>
                <a:cxn ang="0">
                  <a:pos x="42" y="138"/>
                </a:cxn>
                <a:cxn ang="0">
                  <a:pos x="36" y="132"/>
                </a:cxn>
                <a:cxn ang="0">
                  <a:pos x="30" y="114"/>
                </a:cxn>
                <a:cxn ang="0">
                  <a:pos x="18" y="102"/>
                </a:cxn>
                <a:cxn ang="0">
                  <a:pos x="6" y="96"/>
                </a:cxn>
                <a:cxn ang="0">
                  <a:pos x="30" y="84"/>
                </a:cxn>
                <a:cxn ang="0">
                  <a:pos x="48" y="60"/>
                </a:cxn>
                <a:cxn ang="0">
                  <a:pos x="54" y="36"/>
                </a:cxn>
              </a:cxnLst>
              <a:rect l="0" t="0" r="r" b="b"/>
              <a:pathLst>
                <a:path w="312" h="222">
                  <a:moveTo>
                    <a:pt x="54" y="36"/>
                  </a:moveTo>
                  <a:lnTo>
                    <a:pt x="54" y="30"/>
                  </a:lnTo>
                  <a:lnTo>
                    <a:pt x="60" y="30"/>
                  </a:lnTo>
                  <a:lnTo>
                    <a:pt x="54" y="30"/>
                  </a:lnTo>
                  <a:lnTo>
                    <a:pt x="60" y="24"/>
                  </a:lnTo>
                  <a:lnTo>
                    <a:pt x="60" y="18"/>
                  </a:lnTo>
                  <a:lnTo>
                    <a:pt x="66" y="18"/>
                  </a:lnTo>
                  <a:lnTo>
                    <a:pt x="66" y="12"/>
                  </a:lnTo>
                  <a:lnTo>
                    <a:pt x="72" y="12"/>
                  </a:lnTo>
                  <a:lnTo>
                    <a:pt x="72" y="6"/>
                  </a:lnTo>
                  <a:lnTo>
                    <a:pt x="72" y="12"/>
                  </a:lnTo>
                  <a:lnTo>
                    <a:pt x="78" y="12"/>
                  </a:lnTo>
                  <a:lnTo>
                    <a:pt x="84" y="12"/>
                  </a:lnTo>
                  <a:lnTo>
                    <a:pt x="90" y="12"/>
                  </a:lnTo>
                  <a:lnTo>
                    <a:pt x="96" y="12"/>
                  </a:lnTo>
                  <a:lnTo>
                    <a:pt x="102" y="12"/>
                  </a:lnTo>
                  <a:lnTo>
                    <a:pt x="102" y="6"/>
                  </a:lnTo>
                  <a:lnTo>
                    <a:pt x="108" y="6"/>
                  </a:lnTo>
                  <a:lnTo>
                    <a:pt x="108" y="12"/>
                  </a:lnTo>
                  <a:lnTo>
                    <a:pt x="108" y="6"/>
                  </a:lnTo>
                  <a:lnTo>
                    <a:pt x="114" y="6"/>
                  </a:lnTo>
                  <a:lnTo>
                    <a:pt x="120" y="6"/>
                  </a:lnTo>
                  <a:lnTo>
                    <a:pt x="126" y="6"/>
                  </a:lnTo>
                  <a:lnTo>
                    <a:pt x="120" y="6"/>
                  </a:lnTo>
                  <a:lnTo>
                    <a:pt x="126" y="6"/>
                  </a:lnTo>
                  <a:lnTo>
                    <a:pt x="126" y="0"/>
                  </a:lnTo>
                  <a:lnTo>
                    <a:pt x="126" y="6"/>
                  </a:lnTo>
                  <a:lnTo>
                    <a:pt x="126" y="0"/>
                  </a:lnTo>
                  <a:lnTo>
                    <a:pt x="132" y="0"/>
                  </a:lnTo>
                  <a:lnTo>
                    <a:pt x="132" y="6"/>
                  </a:lnTo>
                  <a:lnTo>
                    <a:pt x="138" y="6"/>
                  </a:lnTo>
                  <a:lnTo>
                    <a:pt x="144" y="6"/>
                  </a:lnTo>
                  <a:lnTo>
                    <a:pt x="150" y="6"/>
                  </a:lnTo>
                  <a:lnTo>
                    <a:pt x="156" y="6"/>
                  </a:lnTo>
                  <a:lnTo>
                    <a:pt x="162" y="6"/>
                  </a:lnTo>
                  <a:lnTo>
                    <a:pt x="168" y="6"/>
                  </a:lnTo>
                  <a:lnTo>
                    <a:pt x="168" y="12"/>
                  </a:lnTo>
                  <a:lnTo>
                    <a:pt x="174" y="12"/>
                  </a:lnTo>
                  <a:lnTo>
                    <a:pt x="174" y="18"/>
                  </a:lnTo>
                  <a:lnTo>
                    <a:pt x="180" y="18"/>
                  </a:lnTo>
                  <a:lnTo>
                    <a:pt x="180" y="24"/>
                  </a:lnTo>
                  <a:lnTo>
                    <a:pt x="186" y="24"/>
                  </a:lnTo>
                  <a:lnTo>
                    <a:pt x="186" y="30"/>
                  </a:lnTo>
                  <a:lnTo>
                    <a:pt x="192" y="30"/>
                  </a:lnTo>
                  <a:lnTo>
                    <a:pt x="198" y="30"/>
                  </a:lnTo>
                  <a:lnTo>
                    <a:pt x="204" y="30"/>
                  </a:lnTo>
                  <a:lnTo>
                    <a:pt x="210" y="36"/>
                  </a:lnTo>
                  <a:lnTo>
                    <a:pt x="210" y="42"/>
                  </a:lnTo>
                  <a:lnTo>
                    <a:pt x="216" y="48"/>
                  </a:lnTo>
                  <a:lnTo>
                    <a:pt x="216" y="54"/>
                  </a:lnTo>
                  <a:lnTo>
                    <a:pt x="222" y="54"/>
                  </a:lnTo>
                  <a:lnTo>
                    <a:pt x="222" y="60"/>
                  </a:lnTo>
                  <a:lnTo>
                    <a:pt x="228" y="60"/>
                  </a:lnTo>
                  <a:lnTo>
                    <a:pt x="228" y="66"/>
                  </a:lnTo>
                  <a:lnTo>
                    <a:pt x="234" y="66"/>
                  </a:lnTo>
                  <a:lnTo>
                    <a:pt x="228" y="66"/>
                  </a:lnTo>
                  <a:lnTo>
                    <a:pt x="234" y="72"/>
                  </a:lnTo>
                  <a:lnTo>
                    <a:pt x="234" y="78"/>
                  </a:lnTo>
                  <a:lnTo>
                    <a:pt x="240" y="78"/>
                  </a:lnTo>
                  <a:lnTo>
                    <a:pt x="246" y="84"/>
                  </a:lnTo>
                  <a:lnTo>
                    <a:pt x="252" y="84"/>
                  </a:lnTo>
                  <a:lnTo>
                    <a:pt x="252" y="90"/>
                  </a:lnTo>
                  <a:lnTo>
                    <a:pt x="258" y="90"/>
                  </a:lnTo>
                  <a:lnTo>
                    <a:pt x="258" y="96"/>
                  </a:lnTo>
                  <a:lnTo>
                    <a:pt x="264" y="96"/>
                  </a:lnTo>
                  <a:lnTo>
                    <a:pt x="264" y="102"/>
                  </a:lnTo>
                  <a:lnTo>
                    <a:pt x="270" y="102"/>
                  </a:lnTo>
                  <a:lnTo>
                    <a:pt x="270" y="108"/>
                  </a:lnTo>
                  <a:lnTo>
                    <a:pt x="264" y="108"/>
                  </a:lnTo>
                  <a:lnTo>
                    <a:pt x="264" y="114"/>
                  </a:lnTo>
                  <a:lnTo>
                    <a:pt x="270" y="114"/>
                  </a:lnTo>
                  <a:lnTo>
                    <a:pt x="270" y="120"/>
                  </a:lnTo>
                  <a:lnTo>
                    <a:pt x="276" y="120"/>
                  </a:lnTo>
                  <a:lnTo>
                    <a:pt x="276" y="126"/>
                  </a:lnTo>
                  <a:lnTo>
                    <a:pt x="276" y="132"/>
                  </a:lnTo>
                  <a:lnTo>
                    <a:pt x="276" y="138"/>
                  </a:lnTo>
                  <a:lnTo>
                    <a:pt x="282" y="138"/>
                  </a:lnTo>
                  <a:lnTo>
                    <a:pt x="282" y="144"/>
                  </a:lnTo>
                  <a:lnTo>
                    <a:pt x="276" y="150"/>
                  </a:lnTo>
                  <a:lnTo>
                    <a:pt x="276" y="156"/>
                  </a:lnTo>
                  <a:lnTo>
                    <a:pt x="282" y="162"/>
                  </a:lnTo>
                  <a:lnTo>
                    <a:pt x="282" y="168"/>
                  </a:lnTo>
                  <a:lnTo>
                    <a:pt x="288" y="168"/>
                  </a:lnTo>
                  <a:lnTo>
                    <a:pt x="294" y="168"/>
                  </a:lnTo>
                  <a:lnTo>
                    <a:pt x="300" y="168"/>
                  </a:lnTo>
                  <a:lnTo>
                    <a:pt x="300" y="174"/>
                  </a:lnTo>
                  <a:lnTo>
                    <a:pt x="300" y="180"/>
                  </a:lnTo>
                  <a:lnTo>
                    <a:pt x="306" y="180"/>
                  </a:lnTo>
                  <a:lnTo>
                    <a:pt x="306" y="186"/>
                  </a:lnTo>
                  <a:lnTo>
                    <a:pt x="312" y="186"/>
                  </a:lnTo>
                  <a:lnTo>
                    <a:pt x="306" y="192"/>
                  </a:lnTo>
                  <a:lnTo>
                    <a:pt x="306" y="198"/>
                  </a:lnTo>
                  <a:lnTo>
                    <a:pt x="306" y="204"/>
                  </a:lnTo>
                  <a:lnTo>
                    <a:pt x="306" y="210"/>
                  </a:lnTo>
                  <a:lnTo>
                    <a:pt x="312" y="210"/>
                  </a:lnTo>
                  <a:lnTo>
                    <a:pt x="306" y="216"/>
                  </a:lnTo>
                  <a:lnTo>
                    <a:pt x="300" y="216"/>
                  </a:lnTo>
                  <a:lnTo>
                    <a:pt x="294" y="216"/>
                  </a:lnTo>
                  <a:lnTo>
                    <a:pt x="288" y="216"/>
                  </a:lnTo>
                  <a:lnTo>
                    <a:pt x="282" y="216"/>
                  </a:lnTo>
                  <a:lnTo>
                    <a:pt x="276" y="216"/>
                  </a:lnTo>
                  <a:lnTo>
                    <a:pt x="270" y="216"/>
                  </a:lnTo>
                  <a:lnTo>
                    <a:pt x="264" y="216"/>
                  </a:lnTo>
                  <a:lnTo>
                    <a:pt x="264" y="222"/>
                  </a:lnTo>
                  <a:lnTo>
                    <a:pt x="258" y="222"/>
                  </a:lnTo>
                  <a:lnTo>
                    <a:pt x="258" y="216"/>
                  </a:lnTo>
                  <a:lnTo>
                    <a:pt x="252" y="216"/>
                  </a:lnTo>
                  <a:lnTo>
                    <a:pt x="246" y="216"/>
                  </a:lnTo>
                  <a:lnTo>
                    <a:pt x="240" y="216"/>
                  </a:lnTo>
                  <a:lnTo>
                    <a:pt x="240" y="210"/>
                  </a:lnTo>
                  <a:lnTo>
                    <a:pt x="234" y="210"/>
                  </a:lnTo>
                  <a:lnTo>
                    <a:pt x="228" y="210"/>
                  </a:lnTo>
                  <a:lnTo>
                    <a:pt x="222" y="210"/>
                  </a:lnTo>
                  <a:lnTo>
                    <a:pt x="228" y="204"/>
                  </a:lnTo>
                  <a:lnTo>
                    <a:pt x="222" y="204"/>
                  </a:lnTo>
                  <a:lnTo>
                    <a:pt x="216" y="204"/>
                  </a:lnTo>
                  <a:lnTo>
                    <a:pt x="210" y="204"/>
                  </a:lnTo>
                  <a:lnTo>
                    <a:pt x="198" y="204"/>
                  </a:lnTo>
                  <a:lnTo>
                    <a:pt x="192" y="204"/>
                  </a:lnTo>
                  <a:lnTo>
                    <a:pt x="138" y="204"/>
                  </a:lnTo>
                  <a:lnTo>
                    <a:pt x="126" y="204"/>
                  </a:lnTo>
                  <a:lnTo>
                    <a:pt x="120" y="204"/>
                  </a:lnTo>
                  <a:lnTo>
                    <a:pt x="114" y="204"/>
                  </a:lnTo>
                  <a:lnTo>
                    <a:pt x="108" y="210"/>
                  </a:lnTo>
                  <a:lnTo>
                    <a:pt x="102" y="210"/>
                  </a:lnTo>
                  <a:lnTo>
                    <a:pt x="96" y="216"/>
                  </a:lnTo>
                  <a:lnTo>
                    <a:pt x="84" y="216"/>
                  </a:lnTo>
                  <a:lnTo>
                    <a:pt x="78" y="210"/>
                  </a:lnTo>
                  <a:lnTo>
                    <a:pt x="72" y="210"/>
                  </a:lnTo>
                  <a:lnTo>
                    <a:pt x="66" y="210"/>
                  </a:lnTo>
                  <a:lnTo>
                    <a:pt x="60" y="216"/>
                  </a:lnTo>
                  <a:lnTo>
                    <a:pt x="54" y="216"/>
                  </a:lnTo>
                  <a:lnTo>
                    <a:pt x="48" y="216"/>
                  </a:lnTo>
                  <a:lnTo>
                    <a:pt x="42" y="216"/>
                  </a:lnTo>
                  <a:lnTo>
                    <a:pt x="42" y="210"/>
                  </a:lnTo>
                  <a:lnTo>
                    <a:pt x="48" y="210"/>
                  </a:lnTo>
                  <a:lnTo>
                    <a:pt x="48" y="204"/>
                  </a:lnTo>
                  <a:lnTo>
                    <a:pt x="54" y="204"/>
                  </a:lnTo>
                  <a:lnTo>
                    <a:pt x="60" y="210"/>
                  </a:lnTo>
                  <a:lnTo>
                    <a:pt x="60" y="204"/>
                  </a:lnTo>
                  <a:lnTo>
                    <a:pt x="54" y="204"/>
                  </a:lnTo>
                  <a:lnTo>
                    <a:pt x="48" y="204"/>
                  </a:lnTo>
                  <a:lnTo>
                    <a:pt x="42" y="204"/>
                  </a:lnTo>
                  <a:lnTo>
                    <a:pt x="42" y="210"/>
                  </a:lnTo>
                  <a:lnTo>
                    <a:pt x="42" y="204"/>
                  </a:lnTo>
                  <a:lnTo>
                    <a:pt x="42" y="198"/>
                  </a:lnTo>
                  <a:lnTo>
                    <a:pt x="42" y="192"/>
                  </a:lnTo>
                  <a:lnTo>
                    <a:pt x="42" y="198"/>
                  </a:lnTo>
                  <a:lnTo>
                    <a:pt x="42" y="192"/>
                  </a:lnTo>
                  <a:lnTo>
                    <a:pt x="42" y="186"/>
                  </a:lnTo>
                  <a:lnTo>
                    <a:pt x="42" y="180"/>
                  </a:lnTo>
                  <a:lnTo>
                    <a:pt x="60" y="180"/>
                  </a:lnTo>
                  <a:lnTo>
                    <a:pt x="78" y="180"/>
                  </a:lnTo>
                  <a:lnTo>
                    <a:pt x="90" y="180"/>
                  </a:lnTo>
                  <a:lnTo>
                    <a:pt x="90" y="168"/>
                  </a:lnTo>
                  <a:lnTo>
                    <a:pt x="96" y="168"/>
                  </a:lnTo>
                  <a:lnTo>
                    <a:pt x="102" y="168"/>
                  </a:lnTo>
                  <a:lnTo>
                    <a:pt x="108" y="168"/>
                  </a:lnTo>
                  <a:lnTo>
                    <a:pt x="114" y="168"/>
                  </a:lnTo>
                  <a:lnTo>
                    <a:pt x="120" y="168"/>
                  </a:lnTo>
                  <a:lnTo>
                    <a:pt x="120" y="162"/>
                  </a:lnTo>
                  <a:lnTo>
                    <a:pt x="120" y="156"/>
                  </a:lnTo>
                  <a:lnTo>
                    <a:pt x="126" y="156"/>
                  </a:lnTo>
                  <a:lnTo>
                    <a:pt x="126" y="162"/>
                  </a:lnTo>
                  <a:lnTo>
                    <a:pt x="132" y="162"/>
                  </a:lnTo>
                  <a:lnTo>
                    <a:pt x="138" y="162"/>
                  </a:lnTo>
                  <a:lnTo>
                    <a:pt x="138" y="168"/>
                  </a:lnTo>
                  <a:lnTo>
                    <a:pt x="144" y="168"/>
                  </a:lnTo>
                  <a:lnTo>
                    <a:pt x="150" y="168"/>
                  </a:lnTo>
                  <a:lnTo>
                    <a:pt x="156" y="168"/>
                  </a:lnTo>
                  <a:lnTo>
                    <a:pt x="156" y="174"/>
                  </a:lnTo>
                  <a:lnTo>
                    <a:pt x="162" y="174"/>
                  </a:lnTo>
                  <a:lnTo>
                    <a:pt x="168" y="174"/>
                  </a:lnTo>
                  <a:lnTo>
                    <a:pt x="174" y="174"/>
                  </a:lnTo>
                  <a:lnTo>
                    <a:pt x="180" y="174"/>
                  </a:lnTo>
                  <a:lnTo>
                    <a:pt x="180" y="168"/>
                  </a:lnTo>
                  <a:lnTo>
                    <a:pt x="186" y="168"/>
                  </a:lnTo>
                  <a:lnTo>
                    <a:pt x="186" y="162"/>
                  </a:lnTo>
                  <a:lnTo>
                    <a:pt x="180" y="156"/>
                  </a:lnTo>
                  <a:lnTo>
                    <a:pt x="174" y="156"/>
                  </a:lnTo>
                  <a:lnTo>
                    <a:pt x="168" y="162"/>
                  </a:lnTo>
                  <a:lnTo>
                    <a:pt x="162" y="162"/>
                  </a:lnTo>
                  <a:lnTo>
                    <a:pt x="156" y="162"/>
                  </a:lnTo>
                  <a:lnTo>
                    <a:pt x="156" y="156"/>
                  </a:lnTo>
                  <a:lnTo>
                    <a:pt x="150" y="156"/>
                  </a:lnTo>
                  <a:lnTo>
                    <a:pt x="144" y="156"/>
                  </a:lnTo>
                  <a:lnTo>
                    <a:pt x="138" y="156"/>
                  </a:lnTo>
                  <a:lnTo>
                    <a:pt x="138" y="150"/>
                  </a:lnTo>
                  <a:lnTo>
                    <a:pt x="132" y="144"/>
                  </a:lnTo>
                  <a:lnTo>
                    <a:pt x="126" y="144"/>
                  </a:lnTo>
                  <a:lnTo>
                    <a:pt x="120" y="144"/>
                  </a:lnTo>
                  <a:lnTo>
                    <a:pt x="120" y="150"/>
                  </a:lnTo>
                  <a:lnTo>
                    <a:pt x="114" y="150"/>
                  </a:lnTo>
                  <a:lnTo>
                    <a:pt x="114" y="144"/>
                  </a:lnTo>
                  <a:lnTo>
                    <a:pt x="114" y="150"/>
                  </a:lnTo>
                  <a:lnTo>
                    <a:pt x="108" y="150"/>
                  </a:lnTo>
                  <a:lnTo>
                    <a:pt x="102" y="156"/>
                  </a:lnTo>
                  <a:lnTo>
                    <a:pt x="90" y="156"/>
                  </a:lnTo>
                  <a:lnTo>
                    <a:pt x="54" y="156"/>
                  </a:lnTo>
                  <a:lnTo>
                    <a:pt x="48" y="156"/>
                  </a:lnTo>
                  <a:lnTo>
                    <a:pt x="48" y="150"/>
                  </a:lnTo>
                  <a:lnTo>
                    <a:pt x="48" y="144"/>
                  </a:lnTo>
                  <a:lnTo>
                    <a:pt x="54" y="144"/>
                  </a:lnTo>
                  <a:lnTo>
                    <a:pt x="48" y="144"/>
                  </a:lnTo>
                  <a:lnTo>
                    <a:pt x="42" y="144"/>
                  </a:lnTo>
                  <a:lnTo>
                    <a:pt x="42" y="150"/>
                  </a:lnTo>
                  <a:lnTo>
                    <a:pt x="42" y="144"/>
                  </a:lnTo>
                  <a:lnTo>
                    <a:pt x="42" y="138"/>
                  </a:lnTo>
                  <a:lnTo>
                    <a:pt x="42" y="144"/>
                  </a:lnTo>
                  <a:lnTo>
                    <a:pt x="42" y="138"/>
                  </a:lnTo>
                  <a:lnTo>
                    <a:pt x="42" y="132"/>
                  </a:lnTo>
                  <a:lnTo>
                    <a:pt x="36" y="132"/>
                  </a:lnTo>
                  <a:lnTo>
                    <a:pt x="36" y="126"/>
                  </a:lnTo>
                  <a:lnTo>
                    <a:pt x="36" y="120"/>
                  </a:lnTo>
                  <a:lnTo>
                    <a:pt x="30" y="120"/>
                  </a:lnTo>
                  <a:lnTo>
                    <a:pt x="30" y="114"/>
                  </a:lnTo>
                  <a:lnTo>
                    <a:pt x="24" y="114"/>
                  </a:lnTo>
                  <a:lnTo>
                    <a:pt x="24" y="108"/>
                  </a:lnTo>
                  <a:lnTo>
                    <a:pt x="24" y="102"/>
                  </a:lnTo>
                  <a:lnTo>
                    <a:pt x="18" y="102"/>
                  </a:lnTo>
                  <a:lnTo>
                    <a:pt x="12" y="102"/>
                  </a:lnTo>
                  <a:lnTo>
                    <a:pt x="6" y="102"/>
                  </a:lnTo>
                  <a:lnTo>
                    <a:pt x="0" y="96"/>
                  </a:lnTo>
                  <a:lnTo>
                    <a:pt x="6" y="96"/>
                  </a:lnTo>
                  <a:lnTo>
                    <a:pt x="12" y="96"/>
                  </a:lnTo>
                  <a:lnTo>
                    <a:pt x="18" y="90"/>
                  </a:lnTo>
                  <a:lnTo>
                    <a:pt x="24" y="90"/>
                  </a:lnTo>
                  <a:lnTo>
                    <a:pt x="30" y="84"/>
                  </a:lnTo>
                  <a:lnTo>
                    <a:pt x="30" y="78"/>
                  </a:lnTo>
                  <a:lnTo>
                    <a:pt x="36" y="72"/>
                  </a:lnTo>
                  <a:lnTo>
                    <a:pt x="42" y="66"/>
                  </a:lnTo>
                  <a:lnTo>
                    <a:pt x="48" y="60"/>
                  </a:lnTo>
                  <a:lnTo>
                    <a:pt x="48" y="54"/>
                  </a:lnTo>
                  <a:lnTo>
                    <a:pt x="54" y="48"/>
                  </a:lnTo>
                  <a:lnTo>
                    <a:pt x="54" y="42"/>
                  </a:lnTo>
                  <a:lnTo>
                    <a:pt x="54" y="36"/>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4" name="Freeform 107"/>
            <p:cNvSpPr>
              <a:spLocks noChangeAspect="1"/>
            </p:cNvSpPr>
            <p:nvPr>
              <p:custDataLst>
                <p:tags r:id="rId35"/>
              </p:custDataLst>
            </p:nvPr>
          </p:nvSpPr>
          <p:spPr bwMode="auto">
            <a:xfrm>
              <a:off x="3594489" y="2109939"/>
              <a:ext cx="200244" cy="152989"/>
            </a:xfrm>
            <a:custGeom>
              <a:avLst/>
              <a:gdLst/>
              <a:ahLst/>
              <a:cxnLst>
                <a:cxn ang="0">
                  <a:pos x="18" y="54"/>
                </a:cxn>
                <a:cxn ang="0">
                  <a:pos x="54" y="42"/>
                </a:cxn>
                <a:cxn ang="0">
                  <a:pos x="54" y="30"/>
                </a:cxn>
                <a:cxn ang="0">
                  <a:pos x="66" y="18"/>
                </a:cxn>
                <a:cxn ang="0">
                  <a:pos x="78" y="0"/>
                </a:cxn>
                <a:cxn ang="0">
                  <a:pos x="102" y="6"/>
                </a:cxn>
                <a:cxn ang="0">
                  <a:pos x="126" y="18"/>
                </a:cxn>
                <a:cxn ang="0">
                  <a:pos x="156" y="12"/>
                </a:cxn>
                <a:cxn ang="0">
                  <a:pos x="168" y="24"/>
                </a:cxn>
                <a:cxn ang="0">
                  <a:pos x="192" y="18"/>
                </a:cxn>
                <a:cxn ang="0">
                  <a:pos x="210" y="30"/>
                </a:cxn>
                <a:cxn ang="0">
                  <a:pos x="228" y="24"/>
                </a:cxn>
                <a:cxn ang="0">
                  <a:pos x="246" y="24"/>
                </a:cxn>
                <a:cxn ang="0">
                  <a:pos x="264" y="24"/>
                </a:cxn>
                <a:cxn ang="0">
                  <a:pos x="276" y="12"/>
                </a:cxn>
                <a:cxn ang="0">
                  <a:pos x="288" y="12"/>
                </a:cxn>
                <a:cxn ang="0">
                  <a:pos x="306" y="30"/>
                </a:cxn>
                <a:cxn ang="0">
                  <a:pos x="312" y="54"/>
                </a:cxn>
                <a:cxn ang="0">
                  <a:pos x="318" y="72"/>
                </a:cxn>
                <a:cxn ang="0">
                  <a:pos x="324" y="78"/>
                </a:cxn>
                <a:cxn ang="0">
                  <a:pos x="330" y="108"/>
                </a:cxn>
                <a:cxn ang="0">
                  <a:pos x="342" y="126"/>
                </a:cxn>
                <a:cxn ang="0">
                  <a:pos x="336" y="138"/>
                </a:cxn>
                <a:cxn ang="0">
                  <a:pos x="336" y="150"/>
                </a:cxn>
                <a:cxn ang="0">
                  <a:pos x="354" y="156"/>
                </a:cxn>
                <a:cxn ang="0">
                  <a:pos x="360" y="174"/>
                </a:cxn>
                <a:cxn ang="0">
                  <a:pos x="354" y="192"/>
                </a:cxn>
                <a:cxn ang="0">
                  <a:pos x="354" y="210"/>
                </a:cxn>
                <a:cxn ang="0">
                  <a:pos x="336" y="204"/>
                </a:cxn>
                <a:cxn ang="0">
                  <a:pos x="336" y="216"/>
                </a:cxn>
                <a:cxn ang="0">
                  <a:pos x="348" y="228"/>
                </a:cxn>
                <a:cxn ang="0">
                  <a:pos x="342" y="246"/>
                </a:cxn>
                <a:cxn ang="0">
                  <a:pos x="318" y="246"/>
                </a:cxn>
                <a:cxn ang="0">
                  <a:pos x="306" y="264"/>
                </a:cxn>
                <a:cxn ang="0">
                  <a:pos x="288" y="270"/>
                </a:cxn>
                <a:cxn ang="0">
                  <a:pos x="270" y="264"/>
                </a:cxn>
                <a:cxn ang="0">
                  <a:pos x="276" y="234"/>
                </a:cxn>
                <a:cxn ang="0">
                  <a:pos x="264" y="210"/>
                </a:cxn>
                <a:cxn ang="0">
                  <a:pos x="258" y="204"/>
                </a:cxn>
                <a:cxn ang="0">
                  <a:pos x="234" y="204"/>
                </a:cxn>
                <a:cxn ang="0">
                  <a:pos x="210" y="216"/>
                </a:cxn>
                <a:cxn ang="0">
                  <a:pos x="222" y="192"/>
                </a:cxn>
                <a:cxn ang="0">
                  <a:pos x="210" y="168"/>
                </a:cxn>
                <a:cxn ang="0">
                  <a:pos x="198" y="144"/>
                </a:cxn>
                <a:cxn ang="0">
                  <a:pos x="138" y="132"/>
                </a:cxn>
                <a:cxn ang="0">
                  <a:pos x="120" y="150"/>
                </a:cxn>
                <a:cxn ang="0">
                  <a:pos x="102" y="168"/>
                </a:cxn>
                <a:cxn ang="0">
                  <a:pos x="84" y="174"/>
                </a:cxn>
                <a:cxn ang="0">
                  <a:pos x="78" y="174"/>
                </a:cxn>
                <a:cxn ang="0">
                  <a:pos x="72" y="162"/>
                </a:cxn>
                <a:cxn ang="0">
                  <a:pos x="60" y="150"/>
                </a:cxn>
                <a:cxn ang="0">
                  <a:pos x="60" y="138"/>
                </a:cxn>
                <a:cxn ang="0">
                  <a:pos x="42" y="126"/>
                </a:cxn>
                <a:cxn ang="0">
                  <a:pos x="30" y="120"/>
                </a:cxn>
                <a:cxn ang="0">
                  <a:pos x="12" y="102"/>
                </a:cxn>
                <a:cxn ang="0">
                  <a:pos x="12" y="102"/>
                </a:cxn>
                <a:cxn ang="0">
                  <a:pos x="6" y="84"/>
                </a:cxn>
                <a:cxn ang="0">
                  <a:pos x="0" y="78"/>
                </a:cxn>
              </a:cxnLst>
              <a:rect l="0" t="0" r="r" b="b"/>
              <a:pathLst>
                <a:path w="360" h="270">
                  <a:moveTo>
                    <a:pt x="0" y="78"/>
                  </a:moveTo>
                  <a:lnTo>
                    <a:pt x="6" y="66"/>
                  </a:lnTo>
                  <a:lnTo>
                    <a:pt x="6" y="60"/>
                  </a:lnTo>
                  <a:lnTo>
                    <a:pt x="12" y="60"/>
                  </a:lnTo>
                  <a:lnTo>
                    <a:pt x="12" y="54"/>
                  </a:lnTo>
                  <a:lnTo>
                    <a:pt x="18" y="54"/>
                  </a:lnTo>
                  <a:lnTo>
                    <a:pt x="30" y="48"/>
                  </a:lnTo>
                  <a:lnTo>
                    <a:pt x="36" y="48"/>
                  </a:lnTo>
                  <a:lnTo>
                    <a:pt x="42" y="48"/>
                  </a:lnTo>
                  <a:lnTo>
                    <a:pt x="48" y="48"/>
                  </a:lnTo>
                  <a:lnTo>
                    <a:pt x="54" y="48"/>
                  </a:lnTo>
                  <a:lnTo>
                    <a:pt x="54" y="42"/>
                  </a:lnTo>
                  <a:lnTo>
                    <a:pt x="54" y="48"/>
                  </a:lnTo>
                  <a:lnTo>
                    <a:pt x="60" y="48"/>
                  </a:lnTo>
                  <a:lnTo>
                    <a:pt x="60" y="42"/>
                  </a:lnTo>
                  <a:lnTo>
                    <a:pt x="60" y="36"/>
                  </a:lnTo>
                  <a:lnTo>
                    <a:pt x="60" y="30"/>
                  </a:lnTo>
                  <a:lnTo>
                    <a:pt x="54" y="30"/>
                  </a:lnTo>
                  <a:lnTo>
                    <a:pt x="54" y="24"/>
                  </a:lnTo>
                  <a:lnTo>
                    <a:pt x="48" y="24"/>
                  </a:lnTo>
                  <a:lnTo>
                    <a:pt x="48" y="18"/>
                  </a:lnTo>
                  <a:lnTo>
                    <a:pt x="54" y="18"/>
                  </a:lnTo>
                  <a:lnTo>
                    <a:pt x="60" y="18"/>
                  </a:lnTo>
                  <a:lnTo>
                    <a:pt x="66" y="18"/>
                  </a:lnTo>
                  <a:lnTo>
                    <a:pt x="66" y="12"/>
                  </a:lnTo>
                  <a:lnTo>
                    <a:pt x="66" y="6"/>
                  </a:lnTo>
                  <a:lnTo>
                    <a:pt x="60" y="6"/>
                  </a:lnTo>
                  <a:lnTo>
                    <a:pt x="60" y="0"/>
                  </a:lnTo>
                  <a:lnTo>
                    <a:pt x="66" y="0"/>
                  </a:lnTo>
                  <a:lnTo>
                    <a:pt x="78" y="0"/>
                  </a:lnTo>
                  <a:lnTo>
                    <a:pt x="84" y="0"/>
                  </a:lnTo>
                  <a:lnTo>
                    <a:pt x="90" y="0"/>
                  </a:lnTo>
                  <a:lnTo>
                    <a:pt x="96" y="0"/>
                  </a:lnTo>
                  <a:lnTo>
                    <a:pt x="90" y="6"/>
                  </a:lnTo>
                  <a:lnTo>
                    <a:pt x="96" y="6"/>
                  </a:lnTo>
                  <a:lnTo>
                    <a:pt x="102" y="6"/>
                  </a:lnTo>
                  <a:lnTo>
                    <a:pt x="108" y="6"/>
                  </a:lnTo>
                  <a:lnTo>
                    <a:pt x="108" y="12"/>
                  </a:lnTo>
                  <a:lnTo>
                    <a:pt x="114" y="12"/>
                  </a:lnTo>
                  <a:lnTo>
                    <a:pt x="120" y="12"/>
                  </a:lnTo>
                  <a:lnTo>
                    <a:pt x="126" y="12"/>
                  </a:lnTo>
                  <a:lnTo>
                    <a:pt x="126" y="18"/>
                  </a:lnTo>
                  <a:lnTo>
                    <a:pt x="132" y="18"/>
                  </a:lnTo>
                  <a:lnTo>
                    <a:pt x="132" y="12"/>
                  </a:lnTo>
                  <a:lnTo>
                    <a:pt x="138" y="12"/>
                  </a:lnTo>
                  <a:lnTo>
                    <a:pt x="144" y="12"/>
                  </a:lnTo>
                  <a:lnTo>
                    <a:pt x="150" y="12"/>
                  </a:lnTo>
                  <a:lnTo>
                    <a:pt x="156" y="12"/>
                  </a:lnTo>
                  <a:lnTo>
                    <a:pt x="162" y="12"/>
                  </a:lnTo>
                  <a:lnTo>
                    <a:pt x="168" y="12"/>
                  </a:lnTo>
                  <a:lnTo>
                    <a:pt x="174" y="12"/>
                  </a:lnTo>
                  <a:lnTo>
                    <a:pt x="174" y="18"/>
                  </a:lnTo>
                  <a:lnTo>
                    <a:pt x="168" y="18"/>
                  </a:lnTo>
                  <a:lnTo>
                    <a:pt x="168" y="24"/>
                  </a:lnTo>
                  <a:lnTo>
                    <a:pt x="174" y="24"/>
                  </a:lnTo>
                  <a:lnTo>
                    <a:pt x="180" y="30"/>
                  </a:lnTo>
                  <a:lnTo>
                    <a:pt x="186" y="30"/>
                  </a:lnTo>
                  <a:lnTo>
                    <a:pt x="186" y="24"/>
                  </a:lnTo>
                  <a:lnTo>
                    <a:pt x="192" y="24"/>
                  </a:lnTo>
                  <a:lnTo>
                    <a:pt x="192" y="18"/>
                  </a:lnTo>
                  <a:lnTo>
                    <a:pt x="192" y="24"/>
                  </a:lnTo>
                  <a:lnTo>
                    <a:pt x="198" y="18"/>
                  </a:lnTo>
                  <a:lnTo>
                    <a:pt x="198" y="24"/>
                  </a:lnTo>
                  <a:lnTo>
                    <a:pt x="204" y="24"/>
                  </a:lnTo>
                  <a:lnTo>
                    <a:pt x="204" y="30"/>
                  </a:lnTo>
                  <a:lnTo>
                    <a:pt x="210" y="30"/>
                  </a:lnTo>
                  <a:lnTo>
                    <a:pt x="210" y="36"/>
                  </a:lnTo>
                  <a:lnTo>
                    <a:pt x="216" y="36"/>
                  </a:lnTo>
                  <a:lnTo>
                    <a:pt x="216" y="30"/>
                  </a:lnTo>
                  <a:lnTo>
                    <a:pt x="222" y="30"/>
                  </a:lnTo>
                  <a:lnTo>
                    <a:pt x="222" y="24"/>
                  </a:lnTo>
                  <a:lnTo>
                    <a:pt x="228" y="24"/>
                  </a:lnTo>
                  <a:lnTo>
                    <a:pt x="228" y="18"/>
                  </a:lnTo>
                  <a:lnTo>
                    <a:pt x="228" y="24"/>
                  </a:lnTo>
                  <a:lnTo>
                    <a:pt x="234" y="18"/>
                  </a:lnTo>
                  <a:lnTo>
                    <a:pt x="234" y="24"/>
                  </a:lnTo>
                  <a:lnTo>
                    <a:pt x="240" y="24"/>
                  </a:lnTo>
                  <a:lnTo>
                    <a:pt x="246" y="24"/>
                  </a:lnTo>
                  <a:lnTo>
                    <a:pt x="252" y="24"/>
                  </a:lnTo>
                  <a:lnTo>
                    <a:pt x="252" y="30"/>
                  </a:lnTo>
                  <a:lnTo>
                    <a:pt x="258" y="30"/>
                  </a:lnTo>
                  <a:lnTo>
                    <a:pt x="264" y="30"/>
                  </a:lnTo>
                  <a:lnTo>
                    <a:pt x="258" y="24"/>
                  </a:lnTo>
                  <a:lnTo>
                    <a:pt x="264" y="24"/>
                  </a:lnTo>
                  <a:lnTo>
                    <a:pt x="270" y="24"/>
                  </a:lnTo>
                  <a:lnTo>
                    <a:pt x="270" y="18"/>
                  </a:lnTo>
                  <a:lnTo>
                    <a:pt x="276" y="18"/>
                  </a:lnTo>
                  <a:lnTo>
                    <a:pt x="282" y="18"/>
                  </a:lnTo>
                  <a:lnTo>
                    <a:pt x="282" y="12"/>
                  </a:lnTo>
                  <a:lnTo>
                    <a:pt x="276" y="12"/>
                  </a:lnTo>
                  <a:lnTo>
                    <a:pt x="276" y="6"/>
                  </a:lnTo>
                  <a:lnTo>
                    <a:pt x="276" y="12"/>
                  </a:lnTo>
                  <a:lnTo>
                    <a:pt x="276" y="6"/>
                  </a:lnTo>
                  <a:lnTo>
                    <a:pt x="282" y="6"/>
                  </a:lnTo>
                  <a:lnTo>
                    <a:pt x="288" y="6"/>
                  </a:lnTo>
                  <a:lnTo>
                    <a:pt x="288" y="12"/>
                  </a:lnTo>
                  <a:lnTo>
                    <a:pt x="294" y="12"/>
                  </a:lnTo>
                  <a:lnTo>
                    <a:pt x="294" y="18"/>
                  </a:lnTo>
                  <a:lnTo>
                    <a:pt x="294" y="24"/>
                  </a:lnTo>
                  <a:lnTo>
                    <a:pt x="300" y="24"/>
                  </a:lnTo>
                  <a:lnTo>
                    <a:pt x="300" y="30"/>
                  </a:lnTo>
                  <a:lnTo>
                    <a:pt x="306" y="30"/>
                  </a:lnTo>
                  <a:lnTo>
                    <a:pt x="306" y="36"/>
                  </a:lnTo>
                  <a:lnTo>
                    <a:pt x="306" y="42"/>
                  </a:lnTo>
                  <a:lnTo>
                    <a:pt x="300" y="48"/>
                  </a:lnTo>
                  <a:lnTo>
                    <a:pt x="306" y="48"/>
                  </a:lnTo>
                  <a:lnTo>
                    <a:pt x="312" y="48"/>
                  </a:lnTo>
                  <a:lnTo>
                    <a:pt x="312" y="54"/>
                  </a:lnTo>
                  <a:lnTo>
                    <a:pt x="312" y="60"/>
                  </a:lnTo>
                  <a:lnTo>
                    <a:pt x="318" y="60"/>
                  </a:lnTo>
                  <a:lnTo>
                    <a:pt x="324" y="60"/>
                  </a:lnTo>
                  <a:lnTo>
                    <a:pt x="324" y="66"/>
                  </a:lnTo>
                  <a:lnTo>
                    <a:pt x="318" y="66"/>
                  </a:lnTo>
                  <a:lnTo>
                    <a:pt x="318" y="72"/>
                  </a:lnTo>
                  <a:lnTo>
                    <a:pt x="312" y="72"/>
                  </a:lnTo>
                  <a:lnTo>
                    <a:pt x="312" y="78"/>
                  </a:lnTo>
                  <a:lnTo>
                    <a:pt x="312" y="84"/>
                  </a:lnTo>
                  <a:lnTo>
                    <a:pt x="318" y="84"/>
                  </a:lnTo>
                  <a:lnTo>
                    <a:pt x="318" y="78"/>
                  </a:lnTo>
                  <a:lnTo>
                    <a:pt x="324" y="78"/>
                  </a:lnTo>
                  <a:lnTo>
                    <a:pt x="330" y="78"/>
                  </a:lnTo>
                  <a:lnTo>
                    <a:pt x="330" y="84"/>
                  </a:lnTo>
                  <a:lnTo>
                    <a:pt x="330" y="90"/>
                  </a:lnTo>
                  <a:lnTo>
                    <a:pt x="330" y="96"/>
                  </a:lnTo>
                  <a:lnTo>
                    <a:pt x="330" y="102"/>
                  </a:lnTo>
                  <a:lnTo>
                    <a:pt x="330" y="108"/>
                  </a:lnTo>
                  <a:lnTo>
                    <a:pt x="336" y="108"/>
                  </a:lnTo>
                  <a:lnTo>
                    <a:pt x="336" y="114"/>
                  </a:lnTo>
                  <a:lnTo>
                    <a:pt x="342" y="114"/>
                  </a:lnTo>
                  <a:lnTo>
                    <a:pt x="348" y="114"/>
                  </a:lnTo>
                  <a:lnTo>
                    <a:pt x="348" y="120"/>
                  </a:lnTo>
                  <a:lnTo>
                    <a:pt x="342" y="126"/>
                  </a:lnTo>
                  <a:lnTo>
                    <a:pt x="336" y="132"/>
                  </a:lnTo>
                  <a:lnTo>
                    <a:pt x="336" y="138"/>
                  </a:lnTo>
                  <a:lnTo>
                    <a:pt x="336" y="132"/>
                  </a:lnTo>
                  <a:lnTo>
                    <a:pt x="336" y="138"/>
                  </a:lnTo>
                  <a:lnTo>
                    <a:pt x="342" y="138"/>
                  </a:lnTo>
                  <a:lnTo>
                    <a:pt x="336" y="138"/>
                  </a:lnTo>
                  <a:lnTo>
                    <a:pt x="342" y="138"/>
                  </a:lnTo>
                  <a:lnTo>
                    <a:pt x="336" y="138"/>
                  </a:lnTo>
                  <a:lnTo>
                    <a:pt x="342" y="138"/>
                  </a:lnTo>
                  <a:lnTo>
                    <a:pt x="336" y="138"/>
                  </a:lnTo>
                  <a:lnTo>
                    <a:pt x="336" y="144"/>
                  </a:lnTo>
                  <a:lnTo>
                    <a:pt x="336" y="150"/>
                  </a:lnTo>
                  <a:lnTo>
                    <a:pt x="336" y="156"/>
                  </a:lnTo>
                  <a:lnTo>
                    <a:pt x="342" y="156"/>
                  </a:lnTo>
                  <a:lnTo>
                    <a:pt x="342" y="162"/>
                  </a:lnTo>
                  <a:lnTo>
                    <a:pt x="348" y="162"/>
                  </a:lnTo>
                  <a:lnTo>
                    <a:pt x="348" y="156"/>
                  </a:lnTo>
                  <a:lnTo>
                    <a:pt x="354" y="156"/>
                  </a:lnTo>
                  <a:lnTo>
                    <a:pt x="354" y="162"/>
                  </a:lnTo>
                  <a:lnTo>
                    <a:pt x="348" y="162"/>
                  </a:lnTo>
                  <a:lnTo>
                    <a:pt x="348" y="168"/>
                  </a:lnTo>
                  <a:lnTo>
                    <a:pt x="348" y="174"/>
                  </a:lnTo>
                  <a:lnTo>
                    <a:pt x="354" y="174"/>
                  </a:lnTo>
                  <a:lnTo>
                    <a:pt x="360" y="174"/>
                  </a:lnTo>
                  <a:lnTo>
                    <a:pt x="354" y="174"/>
                  </a:lnTo>
                  <a:lnTo>
                    <a:pt x="354" y="180"/>
                  </a:lnTo>
                  <a:lnTo>
                    <a:pt x="348" y="180"/>
                  </a:lnTo>
                  <a:lnTo>
                    <a:pt x="348" y="186"/>
                  </a:lnTo>
                  <a:lnTo>
                    <a:pt x="348" y="192"/>
                  </a:lnTo>
                  <a:lnTo>
                    <a:pt x="354" y="192"/>
                  </a:lnTo>
                  <a:lnTo>
                    <a:pt x="360" y="198"/>
                  </a:lnTo>
                  <a:lnTo>
                    <a:pt x="360" y="204"/>
                  </a:lnTo>
                  <a:lnTo>
                    <a:pt x="360" y="210"/>
                  </a:lnTo>
                  <a:lnTo>
                    <a:pt x="354" y="210"/>
                  </a:lnTo>
                  <a:lnTo>
                    <a:pt x="354" y="204"/>
                  </a:lnTo>
                  <a:lnTo>
                    <a:pt x="354" y="210"/>
                  </a:lnTo>
                  <a:lnTo>
                    <a:pt x="348" y="210"/>
                  </a:lnTo>
                  <a:lnTo>
                    <a:pt x="348" y="204"/>
                  </a:lnTo>
                  <a:lnTo>
                    <a:pt x="348" y="210"/>
                  </a:lnTo>
                  <a:lnTo>
                    <a:pt x="348" y="204"/>
                  </a:lnTo>
                  <a:lnTo>
                    <a:pt x="342" y="204"/>
                  </a:lnTo>
                  <a:lnTo>
                    <a:pt x="336" y="204"/>
                  </a:lnTo>
                  <a:lnTo>
                    <a:pt x="336" y="210"/>
                  </a:lnTo>
                  <a:lnTo>
                    <a:pt x="330" y="204"/>
                  </a:lnTo>
                  <a:lnTo>
                    <a:pt x="330" y="210"/>
                  </a:lnTo>
                  <a:lnTo>
                    <a:pt x="336" y="210"/>
                  </a:lnTo>
                  <a:lnTo>
                    <a:pt x="330" y="216"/>
                  </a:lnTo>
                  <a:lnTo>
                    <a:pt x="336" y="216"/>
                  </a:lnTo>
                  <a:lnTo>
                    <a:pt x="330" y="216"/>
                  </a:lnTo>
                  <a:lnTo>
                    <a:pt x="336" y="216"/>
                  </a:lnTo>
                  <a:lnTo>
                    <a:pt x="336" y="222"/>
                  </a:lnTo>
                  <a:lnTo>
                    <a:pt x="342" y="222"/>
                  </a:lnTo>
                  <a:lnTo>
                    <a:pt x="342" y="228"/>
                  </a:lnTo>
                  <a:lnTo>
                    <a:pt x="348" y="228"/>
                  </a:lnTo>
                  <a:lnTo>
                    <a:pt x="342" y="228"/>
                  </a:lnTo>
                  <a:lnTo>
                    <a:pt x="342" y="234"/>
                  </a:lnTo>
                  <a:lnTo>
                    <a:pt x="336" y="234"/>
                  </a:lnTo>
                  <a:lnTo>
                    <a:pt x="336" y="240"/>
                  </a:lnTo>
                  <a:lnTo>
                    <a:pt x="342" y="240"/>
                  </a:lnTo>
                  <a:lnTo>
                    <a:pt x="342" y="246"/>
                  </a:lnTo>
                  <a:lnTo>
                    <a:pt x="336" y="246"/>
                  </a:lnTo>
                  <a:lnTo>
                    <a:pt x="336" y="252"/>
                  </a:lnTo>
                  <a:lnTo>
                    <a:pt x="330" y="252"/>
                  </a:lnTo>
                  <a:lnTo>
                    <a:pt x="324" y="252"/>
                  </a:lnTo>
                  <a:lnTo>
                    <a:pt x="318" y="252"/>
                  </a:lnTo>
                  <a:lnTo>
                    <a:pt x="318" y="246"/>
                  </a:lnTo>
                  <a:lnTo>
                    <a:pt x="312" y="246"/>
                  </a:lnTo>
                  <a:lnTo>
                    <a:pt x="306" y="252"/>
                  </a:lnTo>
                  <a:lnTo>
                    <a:pt x="312" y="252"/>
                  </a:lnTo>
                  <a:lnTo>
                    <a:pt x="306" y="258"/>
                  </a:lnTo>
                  <a:lnTo>
                    <a:pt x="300" y="264"/>
                  </a:lnTo>
                  <a:lnTo>
                    <a:pt x="306" y="264"/>
                  </a:lnTo>
                  <a:lnTo>
                    <a:pt x="300" y="264"/>
                  </a:lnTo>
                  <a:lnTo>
                    <a:pt x="306" y="264"/>
                  </a:lnTo>
                  <a:lnTo>
                    <a:pt x="300" y="264"/>
                  </a:lnTo>
                  <a:lnTo>
                    <a:pt x="294" y="264"/>
                  </a:lnTo>
                  <a:lnTo>
                    <a:pt x="294" y="270"/>
                  </a:lnTo>
                  <a:lnTo>
                    <a:pt x="288" y="270"/>
                  </a:lnTo>
                  <a:lnTo>
                    <a:pt x="288" y="264"/>
                  </a:lnTo>
                  <a:lnTo>
                    <a:pt x="282" y="264"/>
                  </a:lnTo>
                  <a:lnTo>
                    <a:pt x="282" y="258"/>
                  </a:lnTo>
                  <a:lnTo>
                    <a:pt x="276" y="258"/>
                  </a:lnTo>
                  <a:lnTo>
                    <a:pt x="270" y="258"/>
                  </a:lnTo>
                  <a:lnTo>
                    <a:pt x="270" y="264"/>
                  </a:lnTo>
                  <a:lnTo>
                    <a:pt x="270" y="258"/>
                  </a:lnTo>
                  <a:lnTo>
                    <a:pt x="276" y="258"/>
                  </a:lnTo>
                  <a:lnTo>
                    <a:pt x="276" y="252"/>
                  </a:lnTo>
                  <a:lnTo>
                    <a:pt x="276" y="246"/>
                  </a:lnTo>
                  <a:lnTo>
                    <a:pt x="276" y="240"/>
                  </a:lnTo>
                  <a:lnTo>
                    <a:pt x="276" y="234"/>
                  </a:lnTo>
                  <a:lnTo>
                    <a:pt x="276" y="228"/>
                  </a:lnTo>
                  <a:lnTo>
                    <a:pt x="270" y="228"/>
                  </a:lnTo>
                  <a:lnTo>
                    <a:pt x="270" y="222"/>
                  </a:lnTo>
                  <a:lnTo>
                    <a:pt x="270" y="216"/>
                  </a:lnTo>
                  <a:lnTo>
                    <a:pt x="270" y="210"/>
                  </a:lnTo>
                  <a:lnTo>
                    <a:pt x="264" y="210"/>
                  </a:lnTo>
                  <a:lnTo>
                    <a:pt x="264" y="204"/>
                  </a:lnTo>
                  <a:lnTo>
                    <a:pt x="258" y="204"/>
                  </a:lnTo>
                  <a:lnTo>
                    <a:pt x="258" y="210"/>
                  </a:lnTo>
                  <a:lnTo>
                    <a:pt x="258" y="204"/>
                  </a:lnTo>
                  <a:lnTo>
                    <a:pt x="252" y="204"/>
                  </a:lnTo>
                  <a:lnTo>
                    <a:pt x="258" y="204"/>
                  </a:lnTo>
                  <a:lnTo>
                    <a:pt x="252" y="204"/>
                  </a:lnTo>
                  <a:lnTo>
                    <a:pt x="246" y="204"/>
                  </a:lnTo>
                  <a:lnTo>
                    <a:pt x="246" y="210"/>
                  </a:lnTo>
                  <a:lnTo>
                    <a:pt x="240" y="210"/>
                  </a:lnTo>
                  <a:lnTo>
                    <a:pt x="240" y="204"/>
                  </a:lnTo>
                  <a:lnTo>
                    <a:pt x="234" y="204"/>
                  </a:lnTo>
                  <a:lnTo>
                    <a:pt x="228" y="204"/>
                  </a:lnTo>
                  <a:lnTo>
                    <a:pt x="222" y="210"/>
                  </a:lnTo>
                  <a:lnTo>
                    <a:pt x="222" y="216"/>
                  </a:lnTo>
                  <a:lnTo>
                    <a:pt x="216" y="216"/>
                  </a:lnTo>
                  <a:lnTo>
                    <a:pt x="210" y="210"/>
                  </a:lnTo>
                  <a:lnTo>
                    <a:pt x="210" y="216"/>
                  </a:lnTo>
                  <a:lnTo>
                    <a:pt x="210" y="210"/>
                  </a:lnTo>
                  <a:lnTo>
                    <a:pt x="210" y="204"/>
                  </a:lnTo>
                  <a:lnTo>
                    <a:pt x="216" y="204"/>
                  </a:lnTo>
                  <a:lnTo>
                    <a:pt x="216" y="198"/>
                  </a:lnTo>
                  <a:lnTo>
                    <a:pt x="222" y="198"/>
                  </a:lnTo>
                  <a:lnTo>
                    <a:pt x="222" y="192"/>
                  </a:lnTo>
                  <a:lnTo>
                    <a:pt x="216" y="192"/>
                  </a:lnTo>
                  <a:lnTo>
                    <a:pt x="216" y="186"/>
                  </a:lnTo>
                  <a:lnTo>
                    <a:pt x="216" y="180"/>
                  </a:lnTo>
                  <a:lnTo>
                    <a:pt x="216" y="174"/>
                  </a:lnTo>
                  <a:lnTo>
                    <a:pt x="210" y="174"/>
                  </a:lnTo>
                  <a:lnTo>
                    <a:pt x="210" y="168"/>
                  </a:lnTo>
                  <a:lnTo>
                    <a:pt x="210" y="162"/>
                  </a:lnTo>
                  <a:lnTo>
                    <a:pt x="204" y="162"/>
                  </a:lnTo>
                  <a:lnTo>
                    <a:pt x="204" y="156"/>
                  </a:lnTo>
                  <a:lnTo>
                    <a:pt x="204" y="150"/>
                  </a:lnTo>
                  <a:lnTo>
                    <a:pt x="198" y="150"/>
                  </a:lnTo>
                  <a:lnTo>
                    <a:pt x="198" y="144"/>
                  </a:lnTo>
                  <a:lnTo>
                    <a:pt x="192" y="138"/>
                  </a:lnTo>
                  <a:lnTo>
                    <a:pt x="186" y="138"/>
                  </a:lnTo>
                  <a:lnTo>
                    <a:pt x="186" y="132"/>
                  </a:lnTo>
                  <a:lnTo>
                    <a:pt x="150" y="132"/>
                  </a:lnTo>
                  <a:lnTo>
                    <a:pt x="138" y="138"/>
                  </a:lnTo>
                  <a:lnTo>
                    <a:pt x="138" y="132"/>
                  </a:lnTo>
                  <a:lnTo>
                    <a:pt x="132" y="132"/>
                  </a:lnTo>
                  <a:lnTo>
                    <a:pt x="132" y="138"/>
                  </a:lnTo>
                  <a:lnTo>
                    <a:pt x="126" y="138"/>
                  </a:lnTo>
                  <a:lnTo>
                    <a:pt x="120" y="138"/>
                  </a:lnTo>
                  <a:lnTo>
                    <a:pt x="120" y="144"/>
                  </a:lnTo>
                  <a:lnTo>
                    <a:pt x="120" y="150"/>
                  </a:lnTo>
                  <a:lnTo>
                    <a:pt x="114" y="150"/>
                  </a:lnTo>
                  <a:lnTo>
                    <a:pt x="114" y="156"/>
                  </a:lnTo>
                  <a:lnTo>
                    <a:pt x="114" y="162"/>
                  </a:lnTo>
                  <a:lnTo>
                    <a:pt x="108" y="162"/>
                  </a:lnTo>
                  <a:lnTo>
                    <a:pt x="108" y="168"/>
                  </a:lnTo>
                  <a:lnTo>
                    <a:pt x="102" y="168"/>
                  </a:lnTo>
                  <a:lnTo>
                    <a:pt x="96" y="168"/>
                  </a:lnTo>
                  <a:lnTo>
                    <a:pt x="96" y="174"/>
                  </a:lnTo>
                  <a:lnTo>
                    <a:pt x="96" y="180"/>
                  </a:lnTo>
                  <a:lnTo>
                    <a:pt x="90" y="180"/>
                  </a:lnTo>
                  <a:lnTo>
                    <a:pt x="90" y="174"/>
                  </a:lnTo>
                  <a:lnTo>
                    <a:pt x="84" y="174"/>
                  </a:lnTo>
                  <a:lnTo>
                    <a:pt x="78" y="180"/>
                  </a:lnTo>
                  <a:lnTo>
                    <a:pt x="78" y="174"/>
                  </a:lnTo>
                  <a:lnTo>
                    <a:pt x="84" y="174"/>
                  </a:lnTo>
                  <a:lnTo>
                    <a:pt x="84" y="168"/>
                  </a:lnTo>
                  <a:lnTo>
                    <a:pt x="84" y="174"/>
                  </a:lnTo>
                  <a:lnTo>
                    <a:pt x="78" y="174"/>
                  </a:lnTo>
                  <a:lnTo>
                    <a:pt x="78" y="168"/>
                  </a:lnTo>
                  <a:lnTo>
                    <a:pt x="78" y="162"/>
                  </a:lnTo>
                  <a:lnTo>
                    <a:pt x="78" y="168"/>
                  </a:lnTo>
                  <a:lnTo>
                    <a:pt x="72" y="162"/>
                  </a:lnTo>
                  <a:lnTo>
                    <a:pt x="78" y="162"/>
                  </a:lnTo>
                  <a:lnTo>
                    <a:pt x="72" y="162"/>
                  </a:lnTo>
                  <a:lnTo>
                    <a:pt x="72" y="156"/>
                  </a:lnTo>
                  <a:lnTo>
                    <a:pt x="66" y="156"/>
                  </a:lnTo>
                  <a:lnTo>
                    <a:pt x="66" y="150"/>
                  </a:lnTo>
                  <a:lnTo>
                    <a:pt x="66" y="156"/>
                  </a:lnTo>
                  <a:lnTo>
                    <a:pt x="60" y="156"/>
                  </a:lnTo>
                  <a:lnTo>
                    <a:pt x="60" y="150"/>
                  </a:lnTo>
                  <a:lnTo>
                    <a:pt x="66" y="150"/>
                  </a:lnTo>
                  <a:lnTo>
                    <a:pt x="66" y="144"/>
                  </a:lnTo>
                  <a:lnTo>
                    <a:pt x="66" y="138"/>
                  </a:lnTo>
                  <a:lnTo>
                    <a:pt x="66" y="144"/>
                  </a:lnTo>
                  <a:lnTo>
                    <a:pt x="60" y="144"/>
                  </a:lnTo>
                  <a:lnTo>
                    <a:pt x="60" y="138"/>
                  </a:lnTo>
                  <a:lnTo>
                    <a:pt x="60" y="132"/>
                  </a:lnTo>
                  <a:lnTo>
                    <a:pt x="60" y="138"/>
                  </a:lnTo>
                  <a:lnTo>
                    <a:pt x="54" y="138"/>
                  </a:lnTo>
                  <a:lnTo>
                    <a:pt x="48" y="132"/>
                  </a:lnTo>
                  <a:lnTo>
                    <a:pt x="42" y="132"/>
                  </a:lnTo>
                  <a:lnTo>
                    <a:pt x="42" y="126"/>
                  </a:lnTo>
                  <a:lnTo>
                    <a:pt x="42" y="120"/>
                  </a:lnTo>
                  <a:lnTo>
                    <a:pt x="42" y="126"/>
                  </a:lnTo>
                  <a:lnTo>
                    <a:pt x="36" y="126"/>
                  </a:lnTo>
                  <a:lnTo>
                    <a:pt x="36" y="120"/>
                  </a:lnTo>
                  <a:lnTo>
                    <a:pt x="36" y="126"/>
                  </a:lnTo>
                  <a:lnTo>
                    <a:pt x="30" y="120"/>
                  </a:lnTo>
                  <a:lnTo>
                    <a:pt x="24" y="120"/>
                  </a:lnTo>
                  <a:lnTo>
                    <a:pt x="24" y="114"/>
                  </a:lnTo>
                  <a:lnTo>
                    <a:pt x="18" y="114"/>
                  </a:lnTo>
                  <a:lnTo>
                    <a:pt x="18" y="108"/>
                  </a:lnTo>
                  <a:lnTo>
                    <a:pt x="12" y="108"/>
                  </a:lnTo>
                  <a:lnTo>
                    <a:pt x="12" y="102"/>
                  </a:lnTo>
                  <a:lnTo>
                    <a:pt x="18" y="102"/>
                  </a:lnTo>
                  <a:lnTo>
                    <a:pt x="18" y="96"/>
                  </a:lnTo>
                  <a:lnTo>
                    <a:pt x="18" y="90"/>
                  </a:lnTo>
                  <a:lnTo>
                    <a:pt x="18" y="96"/>
                  </a:lnTo>
                  <a:lnTo>
                    <a:pt x="12" y="96"/>
                  </a:lnTo>
                  <a:lnTo>
                    <a:pt x="12" y="102"/>
                  </a:lnTo>
                  <a:lnTo>
                    <a:pt x="12" y="96"/>
                  </a:lnTo>
                  <a:lnTo>
                    <a:pt x="12" y="90"/>
                  </a:lnTo>
                  <a:lnTo>
                    <a:pt x="12" y="96"/>
                  </a:lnTo>
                  <a:lnTo>
                    <a:pt x="6" y="96"/>
                  </a:lnTo>
                  <a:lnTo>
                    <a:pt x="6" y="90"/>
                  </a:lnTo>
                  <a:lnTo>
                    <a:pt x="6" y="84"/>
                  </a:lnTo>
                  <a:lnTo>
                    <a:pt x="12" y="84"/>
                  </a:lnTo>
                  <a:lnTo>
                    <a:pt x="12" y="78"/>
                  </a:lnTo>
                  <a:lnTo>
                    <a:pt x="12" y="84"/>
                  </a:lnTo>
                  <a:lnTo>
                    <a:pt x="6" y="84"/>
                  </a:lnTo>
                  <a:lnTo>
                    <a:pt x="0" y="84"/>
                  </a:lnTo>
                  <a:lnTo>
                    <a:pt x="0" y="78"/>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5" name="Freeform 108"/>
            <p:cNvSpPr>
              <a:spLocks noChangeAspect="1"/>
            </p:cNvSpPr>
            <p:nvPr>
              <p:custDataLst>
                <p:tags r:id="rId36"/>
              </p:custDataLst>
            </p:nvPr>
          </p:nvSpPr>
          <p:spPr bwMode="auto">
            <a:xfrm>
              <a:off x="3637841" y="2185030"/>
              <a:ext cx="83263" cy="84214"/>
            </a:xfrm>
            <a:custGeom>
              <a:avLst/>
              <a:gdLst/>
              <a:ahLst/>
              <a:cxnLst>
                <a:cxn ang="0">
                  <a:pos x="12" y="42"/>
                </a:cxn>
                <a:cxn ang="0">
                  <a:pos x="18" y="42"/>
                </a:cxn>
                <a:cxn ang="0">
                  <a:pos x="30" y="36"/>
                </a:cxn>
                <a:cxn ang="0">
                  <a:pos x="36" y="24"/>
                </a:cxn>
                <a:cxn ang="0">
                  <a:pos x="42" y="12"/>
                </a:cxn>
                <a:cxn ang="0">
                  <a:pos x="54" y="6"/>
                </a:cxn>
                <a:cxn ang="0">
                  <a:pos x="60" y="6"/>
                </a:cxn>
                <a:cxn ang="0">
                  <a:pos x="108" y="6"/>
                </a:cxn>
                <a:cxn ang="0">
                  <a:pos x="120" y="18"/>
                </a:cxn>
                <a:cxn ang="0">
                  <a:pos x="126" y="30"/>
                </a:cxn>
                <a:cxn ang="0">
                  <a:pos x="132" y="42"/>
                </a:cxn>
                <a:cxn ang="0">
                  <a:pos x="138" y="54"/>
                </a:cxn>
                <a:cxn ang="0">
                  <a:pos x="144" y="66"/>
                </a:cxn>
                <a:cxn ang="0">
                  <a:pos x="132" y="72"/>
                </a:cxn>
                <a:cxn ang="0">
                  <a:pos x="132" y="78"/>
                </a:cxn>
                <a:cxn ang="0">
                  <a:pos x="144" y="78"/>
                </a:cxn>
                <a:cxn ang="0">
                  <a:pos x="150" y="84"/>
                </a:cxn>
                <a:cxn ang="0">
                  <a:pos x="138" y="96"/>
                </a:cxn>
                <a:cxn ang="0">
                  <a:pos x="132" y="114"/>
                </a:cxn>
                <a:cxn ang="0">
                  <a:pos x="120" y="120"/>
                </a:cxn>
                <a:cxn ang="0">
                  <a:pos x="108" y="132"/>
                </a:cxn>
                <a:cxn ang="0">
                  <a:pos x="102" y="144"/>
                </a:cxn>
                <a:cxn ang="0">
                  <a:pos x="84" y="144"/>
                </a:cxn>
                <a:cxn ang="0">
                  <a:pos x="54" y="132"/>
                </a:cxn>
                <a:cxn ang="0">
                  <a:pos x="48" y="126"/>
                </a:cxn>
                <a:cxn ang="0">
                  <a:pos x="42" y="126"/>
                </a:cxn>
                <a:cxn ang="0">
                  <a:pos x="48" y="120"/>
                </a:cxn>
                <a:cxn ang="0">
                  <a:pos x="48" y="114"/>
                </a:cxn>
                <a:cxn ang="0">
                  <a:pos x="42" y="114"/>
                </a:cxn>
                <a:cxn ang="0">
                  <a:pos x="30" y="114"/>
                </a:cxn>
                <a:cxn ang="0">
                  <a:pos x="24" y="102"/>
                </a:cxn>
                <a:cxn ang="0">
                  <a:pos x="30" y="102"/>
                </a:cxn>
                <a:cxn ang="0">
                  <a:pos x="24" y="90"/>
                </a:cxn>
                <a:cxn ang="0">
                  <a:pos x="12" y="84"/>
                </a:cxn>
                <a:cxn ang="0">
                  <a:pos x="6" y="84"/>
                </a:cxn>
                <a:cxn ang="0">
                  <a:pos x="12" y="72"/>
                </a:cxn>
                <a:cxn ang="0">
                  <a:pos x="12" y="78"/>
                </a:cxn>
                <a:cxn ang="0">
                  <a:pos x="24" y="72"/>
                </a:cxn>
                <a:cxn ang="0">
                  <a:pos x="12" y="72"/>
                </a:cxn>
                <a:cxn ang="0">
                  <a:pos x="6" y="72"/>
                </a:cxn>
                <a:cxn ang="0">
                  <a:pos x="6" y="66"/>
                </a:cxn>
                <a:cxn ang="0">
                  <a:pos x="12" y="54"/>
                </a:cxn>
                <a:cxn ang="0">
                  <a:pos x="6" y="54"/>
                </a:cxn>
              </a:cxnLst>
              <a:rect l="0" t="0" r="r" b="b"/>
              <a:pathLst>
                <a:path w="150" h="150">
                  <a:moveTo>
                    <a:pt x="0" y="48"/>
                  </a:moveTo>
                  <a:lnTo>
                    <a:pt x="6" y="42"/>
                  </a:lnTo>
                  <a:lnTo>
                    <a:pt x="12" y="42"/>
                  </a:lnTo>
                  <a:lnTo>
                    <a:pt x="12" y="48"/>
                  </a:lnTo>
                  <a:lnTo>
                    <a:pt x="18" y="48"/>
                  </a:lnTo>
                  <a:lnTo>
                    <a:pt x="18" y="42"/>
                  </a:lnTo>
                  <a:lnTo>
                    <a:pt x="18" y="36"/>
                  </a:lnTo>
                  <a:lnTo>
                    <a:pt x="24" y="36"/>
                  </a:lnTo>
                  <a:lnTo>
                    <a:pt x="30" y="36"/>
                  </a:lnTo>
                  <a:lnTo>
                    <a:pt x="30" y="30"/>
                  </a:lnTo>
                  <a:lnTo>
                    <a:pt x="36" y="30"/>
                  </a:lnTo>
                  <a:lnTo>
                    <a:pt x="36" y="24"/>
                  </a:lnTo>
                  <a:lnTo>
                    <a:pt x="36" y="18"/>
                  </a:lnTo>
                  <a:lnTo>
                    <a:pt x="42" y="18"/>
                  </a:lnTo>
                  <a:lnTo>
                    <a:pt x="42" y="12"/>
                  </a:lnTo>
                  <a:lnTo>
                    <a:pt x="42" y="6"/>
                  </a:lnTo>
                  <a:lnTo>
                    <a:pt x="48" y="6"/>
                  </a:lnTo>
                  <a:lnTo>
                    <a:pt x="54" y="6"/>
                  </a:lnTo>
                  <a:lnTo>
                    <a:pt x="54" y="0"/>
                  </a:lnTo>
                  <a:lnTo>
                    <a:pt x="60" y="0"/>
                  </a:lnTo>
                  <a:lnTo>
                    <a:pt x="60" y="6"/>
                  </a:lnTo>
                  <a:lnTo>
                    <a:pt x="72" y="0"/>
                  </a:lnTo>
                  <a:lnTo>
                    <a:pt x="108" y="0"/>
                  </a:lnTo>
                  <a:lnTo>
                    <a:pt x="108" y="6"/>
                  </a:lnTo>
                  <a:lnTo>
                    <a:pt x="114" y="6"/>
                  </a:lnTo>
                  <a:lnTo>
                    <a:pt x="120" y="12"/>
                  </a:lnTo>
                  <a:lnTo>
                    <a:pt x="120" y="18"/>
                  </a:lnTo>
                  <a:lnTo>
                    <a:pt x="126" y="18"/>
                  </a:lnTo>
                  <a:lnTo>
                    <a:pt x="126" y="24"/>
                  </a:lnTo>
                  <a:lnTo>
                    <a:pt x="126" y="30"/>
                  </a:lnTo>
                  <a:lnTo>
                    <a:pt x="132" y="30"/>
                  </a:lnTo>
                  <a:lnTo>
                    <a:pt x="132" y="36"/>
                  </a:lnTo>
                  <a:lnTo>
                    <a:pt x="132" y="42"/>
                  </a:lnTo>
                  <a:lnTo>
                    <a:pt x="138" y="42"/>
                  </a:lnTo>
                  <a:lnTo>
                    <a:pt x="138" y="48"/>
                  </a:lnTo>
                  <a:lnTo>
                    <a:pt x="138" y="54"/>
                  </a:lnTo>
                  <a:lnTo>
                    <a:pt x="138" y="60"/>
                  </a:lnTo>
                  <a:lnTo>
                    <a:pt x="144" y="60"/>
                  </a:lnTo>
                  <a:lnTo>
                    <a:pt x="144" y="66"/>
                  </a:lnTo>
                  <a:lnTo>
                    <a:pt x="138" y="66"/>
                  </a:lnTo>
                  <a:lnTo>
                    <a:pt x="138" y="72"/>
                  </a:lnTo>
                  <a:lnTo>
                    <a:pt x="132" y="72"/>
                  </a:lnTo>
                  <a:lnTo>
                    <a:pt x="132" y="78"/>
                  </a:lnTo>
                  <a:lnTo>
                    <a:pt x="132" y="84"/>
                  </a:lnTo>
                  <a:lnTo>
                    <a:pt x="132" y="78"/>
                  </a:lnTo>
                  <a:lnTo>
                    <a:pt x="138" y="84"/>
                  </a:lnTo>
                  <a:lnTo>
                    <a:pt x="144" y="84"/>
                  </a:lnTo>
                  <a:lnTo>
                    <a:pt x="144" y="78"/>
                  </a:lnTo>
                  <a:lnTo>
                    <a:pt x="150" y="72"/>
                  </a:lnTo>
                  <a:lnTo>
                    <a:pt x="150" y="78"/>
                  </a:lnTo>
                  <a:lnTo>
                    <a:pt x="150" y="84"/>
                  </a:lnTo>
                  <a:lnTo>
                    <a:pt x="150" y="90"/>
                  </a:lnTo>
                  <a:lnTo>
                    <a:pt x="144" y="90"/>
                  </a:lnTo>
                  <a:lnTo>
                    <a:pt x="138" y="96"/>
                  </a:lnTo>
                  <a:lnTo>
                    <a:pt x="138" y="108"/>
                  </a:lnTo>
                  <a:lnTo>
                    <a:pt x="132" y="108"/>
                  </a:lnTo>
                  <a:lnTo>
                    <a:pt x="132" y="114"/>
                  </a:lnTo>
                  <a:lnTo>
                    <a:pt x="126" y="114"/>
                  </a:lnTo>
                  <a:lnTo>
                    <a:pt x="126" y="120"/>
                  </a:lnTo>
                  <a:lnTo>
                    <a:pt x="120" y="120"/>
                  </a:lnTo>
                  <a:lnTo>
                    <a:pt x="120" y="126"/>
                  </a:lnTo>
                  <a:lnTo>
                    <a:pt x="114" y="126"/>
                  </a:lnTo>
                  <a:lnTo>
                    <a:pt x="108" y="132"/>
                  </a:lnTo>
                  <a:lnTo>
                    <a:pt x="108" y="138"/>
                  </a:lnTo>
                  <a:lnTo>
                    <a:pt x="102" y="138"/>
                  </a:lnTo>
                  <a:lnTo>
                    <a:pt x="102" y="144"/>
                  </a:lnTo>
                  <a:lnTo>
                    <a:pt x="96" y="150"/>
                  </a:lnTo>
                  <a:lnTo>
                    <a:pt x="90" y="150"/>
                  </a:lnTo>
                  <a:lnTo>
                    <a:pt x="84" y="144"/>
                  </a:lnTo>
                  <a:lnTo>
                    <a:pt x="78" y="144"/>
                  </a:lnTo>
                  <a:lnTo>
                    <a:pt x="72" y="138"/>
                  </a:lnTo>
                  <a:lnTo>
                    <a:pt x="54" y="132"/>
                  </a:lnTo>
                  <a:lnTo>
                    <a:pt x="48" y="132"/>
                  </a:lnTo>
                  <a:lnTo>
                    <a:pt x="42" y="126"/>
                  </a:lnTo>
                  <a:lnTo>
                    <a:pt x="48" y="126"/>
                  </a:lnTo>
                  <a:lnTo>
                    <a:pt x="54" y="126"/>
                  </a:lnTo>
                  <a:lnTo>
                    <a:pt x="48" y="126"/>
                  </a:lnTo>
                  <a:lnTo>
                    <a:pt x="42" y="126"/>
                  </a:lnTo>
                  <a:lnTo>
                    <a:pt x="48" y="120"/>
                  </a:lnTo>
                  <a:lnTo>
                    <a:pt x="54" y="120"/>
                  </a:lnTo>
                  <a:lnTo>
                    <a:pt x="48" y="120"/>
                  </a:lnTo>
                  <a:lnTo>
                    <a:pt x="42" y="120"/>
                  </a:lnTo>
                  <a:lnTo>
                    <a:pt x="42" y="114"/>
                  </a:lnTo>
                  <a:lnTo>
                    <a:pt x="48" y="114"/>
                  </a:lnTo>
                  <a:lnTo>
                    <a:pt x="42" y="114"/>
                  </a:lnTo>
                  <a:lnTo>
                    <a:pt x="42" y="108"/>
                  </a:lnTo>
                  <a:lnTo>
                    <a:pt x="42" y="114"/>
                  </a:lnTo>
                  <a:lnTo>
                    <a:pt x="42" y="108"/>
                  </a:lnTo>
                  <a:lnTo>
                    <a:pt x="36" y="114"/>
                  </a:lnTo>
                  <a:lnTo>
                    <a:pt x="30" y="114"/>
                  </a:lnTo>
                  <a:lnTo>
                    <a:pt x="30" y="108"/>
                  </a:lnTo>
                  <a:lnTo>
                    <a:pt x="24" y="108"/>
                  </a:lnTo>
                  <a:lnTo>
                    <a:pt x="24" y="102"/>
                  </a:lnTo>
                  <a:lnTo>
                    <a:pt x="18" y="102"/>
                  </a:lnTo>
                  <a:lnTo>
                    <a:pt x="24" y="102"/>
                  </a:lnTo>
                  <a:lnTo>
                    <a:pt x="30" y="102"/>
                  </a:lnTo>
                  <a:lnTo>
                    <a:pt x="24" y="102"/>
                  </a:lnTo>
                  <a:lnTo>
                    <a:pt x="24" y="96"/>
                  </a:lnTo>
                  <a:lnTo>
                    <a:pt x="24" y="90"/>
                  </a:lnTo>
                  <a:lnTo>
                    <a:pt x="18" y="90"/>
                  </a:lnTo>
                  <a:lnTo>
                    <a:pt x="18" y="84"/>
                  </a:lnTo>
                  <a:lnTo>
                    <a:pt x="12" y="84"/>
                  </a:lnTo>
                  <a:lnTo>
                    <a:pt x="12" y="90"/>
                  </a:lnTo>
                  <a:lnTo>
                    <a:pt x="12" y="84"/>
                  </a:lnTo>
                  <a:lnTo>
                    <a:pt x="6" y="84"/>
                  </a:lnTo>
                  <a:lnTo>
                    <a:pt x="6" y="78"/>
                  </a:lnTo>
                  <a:lnTo>
                    <a:pt x="6" y="72"/>
                  </a:lnTo>
                  <a:lnTo>
                    <a:pt x="12" y="72"/>
                  </a:lnTo>
                  <a:lnTo>
                    <a:pt x="12" y="78"/>
                  </a:lnTo>
                  <a:lnTo>
                    <a:pt x="12" y="72"/>
                  </a:lnTo>
                  <a:lnTo>
                    <a:pt x="12" y="78"/>
                  </a:lnTo>
                  <a:lnTo>
                    <a:pt x="12" y="72"/>
                  </a:lnTo>
                  <a:lnTo>
                    <a:pt x="18" y="72"/>
                  </a:lnTo>
                  <a:lnTo>
                    <a:pt x="24" y="72"/>
                  </a:lnTo>
                  <a:lnTo>
                    <a:pt x="18" y="72"/>
                  </a:lnTo>
                  <a:lnTo>
                    <a:pt x="18" y="66"/>
                  </a:lnTo>
                  <a:lnTo>
                    <a:pt x="12" y="72"/>
                  </a:lnTo>
                  <a:lnTo>
                    <a:pt x="12" y="66"/>
                  </a:lnTo>
                  <a:lnTo>
                    <a:pt x="12" y="72"/>
                  </a:lnTo>
                  <a:lnTo>
                    <a:pt x="6" y="72"/>
                  </a:lnTo>
                  <a:lnTo>
                    <a:pt x="6" y="66"/>
                  </a:lnTo>
                  <a:lnTo>
                    <a:pt x="6" y="60"/>
                  </a:lnTo>
                  <a:lnTo>
                    <a:pt x="6" y="66"/>
                  </a:lnTo>
                  <a:lnTo>
                    <a:pt x="6" y="60"/>
                  </a:lnTo>
                  <a:lnTo>
                    <a:pt x="6" y="54"/>
                  </a:lnTo>
                  <a:lnTo>
                    <a:pt x="12" y="54"/>
                  </a:lnTo>
                  <a:lnTo>
                    <a:pt x="6" y="54"/>
                  </a:lnTo>
                  <a:lnTo>
                    <a:pt x="6" y="48"/>
                  </a:lnTo>
                  <a:lnTo>
                    <a:pt x="6" y="54"/>
                  </a:lnTo>
                  <a:lnTo>
                    <a:pt x="6" y="48"/>
                  </a:lnTo>
                  <a:lnTo>
                    <a:pt x="0" y="48"/>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6" name="Freeform 109"/>
            <p:cNvSpPr>
              <a:spLocks noChangeAspect="1"/>
            </p:cNvSpPr>
            <p:nvPr>
              <p:custDataLst>
                <p:tags r:id="rId37"/>
              </p:custDataLst>
            </p:nvPr>
          </p:nvSpPr>
          <p:spPr bwMode="auto">
            <a:xfrm>
              <a:off x="3854600" y="2041866"/>
              <a:ext cx="218823" cy="160007"/>
            </a:xfrm>
            <a:custGeom>
              <a:avLst/>
              <a:gdLst/>
              <a:ahLst/>
              <a:cxnLst>
                <a:cxn ang="0">
                  <a:pos x="6" y="210"/>
                </a:cxn>
                <a:cxn ang="0">
                  <a:pos x="12" y="192"/>
                </a:cxn>
                <a:cxn ang="0">
                  <a:pos x="18" y="174"/>
                </a:cxn>
                <a:cxn ang="0">
                  <a:pos x="12" y="162"/>
                </a:cxn>
                <a:cxn ang="0">
                  <a:pos x="12" y="162"/>
                </a:cxn>
                <a:cxn ang="0">
                  <a:pos x="30" y="150"/>
                </a:cxn>
                <a:cxn ang="0">
                  <a:pos x="48" y="138"/>
                </a:cxn>
                <a:cxn ang="0">
                  <a:pos x="48" y="120"/>
                </a:cxn>
                <a:cxn ang="0">
                  <a:pos x="66" y="108"/>
                </a:cxn>
                <a:cxn ang="0">
                  <a:pos x="66" y="90"/>
                </a:cxn>
                <a:cxn ang="0">
                  <a:pos x="72" y="78"/>
                </a:cxn>
                <a:cxn ang="0">
                  <a:pos x="96" y="90"/>
                </a:cxn>
                <a:cxn ang="0">
                  <a:pos x="114" y="78"/>
                </a:cxn>
                <a:cxn ang="0">
                  <a:pos x="114" y="66"/>
                </a:cxn>
                <a:cxn ang="0">
                  <a:pos x="132" y="66"/>
                </a:cxn>
                <a:cxn ang="0">
                  <a:pos x="150" y="36"/>
                </a:cxn>
                <a:cxn ang="0">
                  <a:pos x="180" y="30"/>
                </a:cxn>
                <a:cxn ang="0">
                  <a:pos x="228" y="6"/>
                </a:cxn>
                <a:cxn ang="0">
                  <a:pos x="276" y="6"/>
                </a:cxn>
                <a:cxn ang="0">
                  <a:pos x="282" y="12"/>
                </a:cxn>
                <a:cxn ang="0">
                  <a:pos x="294" y="36"/>
                </a:cxn>
                <a:cxn ang="0">
                  <a:pos x="300" y="60"/>
                </a:cxn>
                <a:cxn ang="0">
                  <a:pos x="318" y="72"/>
                </a:cxn>
                <a:cxn ang="0">
                  <a:pos x="336" y="84"/>
                </a:cxn>
                <a:cxn ang="0">
                  <a:pos x="354" y="120"/>
                </a:cxn>
                <a:cxn ang="0">
                  <a:pos x="384" y="120"/>
                </a:cxn>
                <a:cxn ang="0">
                  <a:pos x="396" y="156"/>
                </a:cxn>
                <a:cxn ang="0">
                  <a:pos x="390" y="168"/>
                </a:cxn>
                <a:cxn ang="0">
                  <a:pos x="360" y="180"/>
                </a:cxn>
                <a:cxn ang="0">
                  <a:pos x="336" y="186"/>
                </a:cxn>
                <a:cxn ang="0">
                  <a:pos x="324" y="192"/>
                </a:cxn>
                <a:cxn ang="0">
                  <a:pos x="306" y="204"/>
                </a:cxn>
                <a:cxn ang="0">
                  <a:pos x="258" y="198"/>
                </a:cxn>
                <a:cxn ang="0">
                  <a:pos x="246" y="198"/>
                </a:cxn>
                <a:cxn ang="0">
                  <a:pos x="234" y="204"/>
                </a:cxn>
                <a:cxn ang="0">
                  <a:pos x="216" y="204"/>
                </a:cxn>
                <a:cxn ang="0">
                  <a:pos x="192" y="204"/>
                </a:cxn>
                <a:cxn ang="0">
                  <a:pos x="150" y="204"/>
                </a:cxn>
                <a:cxn ang="0">
                  <a:pos x="132" y="204"/>
                </a:cxn>
                <a:cxn ang="0">
                  <a:pos x="126" y="222"/>
                </a:cxn>
                <a:cxn ang="0">
                  <a:pos x="132" y="228"/>
                </a:cxn>
                <a:cxn ang="0">
                  <a:pos x="132" y="246"/>
                </a:cxn>
                <a:cxn ang="0">
                  <a:pos x="138" y="264"/>
                </a:cxn>
                <a:cxn ang="0">
                  <a:pos x="138" y="282"/>
                </a:cxn>
                <a:cxn ang="0">
                  <a:pos x="120" y="264"/>
                </a:cxn>
                <a:cxn ang="0">
                  <a:pos x="108" y="258"/>
                </a:cxn>
                <a:cxn ang="0">
                  <a:pos x="84" y="252"/>
                </a:cxn>
                <a:cxn ang="0">
                  <a:pos x="66" y="264"/>
                </a:cxn>
                <a:cxn ang="0">
                  <a:pos x="48" y="264"/>
                </a:cxn>
                <a:cxn ang="0">
                  <a:pos x="24" y="258"/>
                </a:cxn>
                <a:cxn ang="0">
                  <a:pos x="24" y="246"/>
                </a:cxn>
                <a:cxn ang="0">
                  <a:pos x="18" y="234"/>
                </a:cxn>
              </a:cxnLst>
              <a:rect l="0" t="0" r="r" b="b"/>
              <a:pathLst>
                <a:path w="396" h="282">
                  <a:moveTo>
                    <a:pt x="0" y="228"/>
                  </a:moveTo>
                  <a:lnTo>
                    <a:pt x="0" y="222"/>
                  </a:lnTo>
                  <a:lnTo>
                    <a:pt x="0" y="216"/>
                  </a:lnTo>
                  <a:lnTo>
                    <a:pt x="0" y="210"/>
                  </a:lnTo>
                  <a:lnTo>
                    <a:pt x="6" y="210"/>
                  </a:lnTo>
                  <a:lnTo>
                    <a:pt x="0" y="204"/>
                  </a:lnTo>
                  <a:lnTo>
                    <a:pt x="0" y="198"/>
                  </a:lnTo>
                  <a:lnTo>
                    <a:pt x="6" y="198"/>
                  </a:lnTo>
                  <a:lnTo>
                    <a:pt x="6" y="192"/>
                  </a:lnTo>
                  <a:lnTo>
                    <a:pt x="12" y="192"/>
                  </a:lnTo>
                  <a:lnTo>
                    <a:pt x="12" y="186"/>
                  </a:lnTo>
                  <a:lnTo>
                    <a:pt x="12" y="180"/>
                  </a:lnTo>
                  <a:lnTo>
                    <a:pt x="18" y="180"/>
                  </a:lnTo>
                  <a:lnTo>
                    <a:pt x="12" y="180"/>
                  </a:lnTo>
                  <a:lnTo>
                    <a:pt x="18" y="174"/>
                  </a:lnTo>
                  <a:lnTo>
                    <a:pt x="12" y="174"/>
                  </a:lnTo>
                  <a:lnTo>
                    <a:pt x="18" y="174"/>
                  </a:lnTo>
                  <a:lnTo>
                    <a:pt x="12" y="174"/>
                  </a:lnTo>
                  <a:lnTo>
                    <a:pt x="12" y="168"/>
                  </a:lnTo>
                  <a:lnTo>
                    <a:pt x="12" y="162"/>
                  </a:lnTo>
                  <a:lnTo>
                    <a:pt x="6" y="162"/>
                  </a:lnTo>
                  <a:lnTo>
                    <a:pt x="12" y="156"/>
                  </a:lnTo>
                  <a:lnTo>
                    <a:pt x="12" y="162"/>
                  </a:lnTo>
                  <a:lnTo>
                    <a:pt x="12" y="156"/>
                  </a:lnTo>
                  <a:lnTo>
                    <a:pt x="12" y="162"/>
                  </a:lnTo>
                  <a:lnTo>
                    <a:pt x="12" y="156"/>
                  </a:lnTo>
                  <a:lnTo>
                    <a:pt x="18" y="156"/>
                  </a:lnTo>
                  <a:lnTo>
                    <a:pt x="18" y="150"/>
                  </a:lnTo>
                  <a:lnTo>
                    <a:pt x="24" y="150"/>
                  </a:lnTo>
                  <a:lnTo>
                    <a:pt x="30" y="150"/>
                  </a:lnTo>
                  <a:lnTo>
                    <a:pt x="36" y="150"/>
                  </a:lnTo>
                  <a:lnTo>
                    <a:pt x="42" y="150"/>
                  </a:lnTo>
                  <a:lnTo>
                    <a:pt x="42" y="144"/>
                  </a:lnTo>
                  <a:lnTo>
                    <a:pt x="48" y="144"/>
                  </a:lnTo>
                  <a:lnTo>
                    <a:pt x="48" y="138"/>
                  </a:lnTo>
                  <a:lnTo>
                    <a:pt x="54" y="138"/>
                  </a:lnTo>
                  <a:lnTo>
                    <a:pt x="54" y="132"/>
                  </a:lnTo>
                  <a:lnTo>
                    <a:pt x="54" y="126"/>
                  </a:lnTo>
                  <a:lnTo>
                    <a:pt x="54" y="120"/>
                  </a:lnTo>
                  <a:lnTo>
                    <a:pt x="48" y="120"/>
                  </a:lnTo>
                  <a:lnTo>
                    <a:pt x="48" y="114"/>
                  </a:lnTo>
                  <a:lnTo>
                    <a:pt x="54" y="114"/>
                  </a:lnTo>
                  <a:lnTo>
                    <a:pt x="60" y="114"/>
                  </a:lnTo>
                  <a:lnTo>
                    <a:pt x="66" y="114"/>
                  </a:lnTo>
                  <a:lnTo>
                    <a:pt x="66" y="108"/>
                  </a:lnTo>
                  <a:lnTo>
                    <a:pt x="66" y="102"/>
                  </a:lnTo>
                  <a:lnTo>
                    <a:pt x="60" y="102"/>
                  </a:lnTo>
                  <a:lnTo>
                    <a:pt x="60" y="96"/>
                  </a:lnTo>
                  <a:lnTo>
                    <a:pt x="60" y="90"/>
                  </a:lnTo>
                  <a:lnTo>
                    <a:pt x="66" y="90"/>
                  </a:lnTo>
                  <a:lnTo>
                    <a:pt x="60" y="90"/>
                  </a:lnTo>
                  <a:lnTo>
                    <a:pt x="66" y="90"/>
                  </a:lnTo>
                  <a:lnTo>
                    <a:pt x="66" y="84"/>
                  </a:lnTo>
                  <a:lnTo>
                    <a:pt x="72" y="84"/>
                  </a:lnTo>
                  <a:lnTo>
                    <a:pt x="72" y="78"/>
                  </a:lnTo>
                  <a:lnTo>
                    <a:pt x="78" y="78"/>
                  </a:lnTo>
                  <a:lnTo>
                    <a:pt x="78" y="84"/>
                  </a:lnTo>
                  <a:lnTo>
                    <a:pt x="84" y="84"/>
                  </a:lnTo>
                  <a:lnTo>
                    <a:pt x="90" y="90"/>
                  </a:lnTo>
                  <a:lnTo>
                    <a:pt x="96" y="90"/>
                  </a:lnTo>
                  <a:lnTo>
                    <a:pt x="102" y="96"/>
                  </a:lnTo>
                  <a:lnTo>
                    <a:pt x="102" y="90"/>
                  </a:lnTo>
                  <a:lnTo>
                    <a:pt x="114" y="90"/>
                  </a:lnTo>
                  <a:lnTo>
                    <a:pt x="114" y="84"/>
                  </a:lnTo>
                  <a:lnTo>
                    <a:pt x="114" y="78"/>
                  </a:lnTo>
                  <a:lnTo>
                    <a:pt x="108" y="78"/>
                  </a:lnTo>
                  <a:lnTo>
                    <a:pt x="114" y="72"/>
                  </a:lnTo>
                  <a:lnTo>
                    <a:pt x="114" y="66"/>
                  </a:lnTo>
                  <a:lnTo>
                    <a:pt x="108" y="66"/>
                  </a:lnTo>
                  <a:lnTo>
                    <a:pt x="114" y="66"/>
                  </a:lnTo>
                  <a:lnTo>
                    <a:pt x="120" y="66"/>
                  </a:lnTo>
                  <a:lnTo>
                    <a:pt x="120" y="72"/>
                  </a:lnTo>
                  <a:lnTo>
                    <a:pt x="126" y="66"/>
                  </a:lnTo>
                  <a:lnTo>
                    <a:pt x="126" y="72"/>
                  </a:lnTo>
                  <a:lnTo>
                    <a:pt x="132" y="66"/>
                  </a:lnTo>
                  <a:lnTo>
                    <a:pt x="132" y="60"/>
                  </a:lnTo>
                  <a:lnTo>
                    <a:pt x="132" y="54"/>
                  </a:lnTo>
                  <a:lnTo>
                    <a:pt x="132" y="48"/>
                  </a:lnTo>
                  <a:lnTo>
                    <a:pt x="144" y="48"/>
                  </a:lnTo>
                  <a:lnTo>
                    <a:pt x="150" y="36"/>
                  </a:lnTo>
                  <a:lnTo>
                    <a:pt x="162" y="42"/>
                  </a:lnTo>
                  <a:lnTo>
                    <a:pt x="168" y="42"/>
                  </a:lnTo>
                  <a:lnTo>
                    <a:pt x="174" y="42"/>
                  </a:lnTo>
                  <a:lnTo>
                    <a:pt x="174" y="30"/>
                  </a:lnTo>
                  <a:lnTo>
                    <a:pt x="180" y="30"/>
                  </a:lnTo>
                  <a:lnTo>
                    <a:pt x="186" y="30"/>
                  </a:lnTo>
                  <a:lnTo>
                    <a:pt x="192" y="24"/>
                  </a:lnTo>
                  <a:lnTo>
                    <a:pt x="210" y="18"/>
                  </a:lnTo>
                  <a:lnTo>
                    <a:pt x="222" y="12"/>
                  </a:lnTo>
                  <a:lnTo>
                    <a:pt x="228" y="6"/>
                  </a:lnTo>
                  <a:lnTo>
                    <a:pt x="240" y="0"/>
                  </a:lnTo>
                  <a:lnTo>
                    <a:pt x="252" y="0"/>
                  </a:lnTo>
                  <a:lnTo>
                    <a:pt x="264" y="0"/>
                  </a:lnTo>
                  <a:lnTo>
                    <a:pt x="276" y="0"/>
                  </a:lnTo>
                  <a:lnTo>
                    <a:pt x="276" y="6"/>
                  </a:lnTo>
                  <a:lnTo>
                    <a:pt x="282" y="6"/>
                  </a:lnTo>
                  <a:lnTo>
                    <a:pt x="282" y="0"/>
                  </a:lnTo>
                  <a:lnTo>
                    <a:pt x="288" y="0"/>
                  </a:lnTo>
                  <a:lnTo>
                    <a:pt x="288" y="6"/>
                  </a:lnTo>
                  <a:lnTo>
                    <a:pt x="282" y="12"/>
                  </a:lnTo>
                  <a:lnTo>
                    <a:pt x="282" y="18"/>
                  </a:lnTo>
                  <a:lnTo>
                    <a:pt x="282" y="24"/>
                  </a:lnTo>
                  <a:lnTo>
                    <a:pt x="282" y="30"/>
                  </a:lnTo>
                  <a:lnTo>
                    <a:pt x="288" y="36"/>
                  </a:lnTo>
                  <a:lnTo>
                    <a:pt x="294" y="36"/>
                  </a:lnTo>
                  <a:lnTo>
                    <a:pt x="294" y="42"/>
                  </a:lnTo>
                  <a:lnTo>
                    <a:pt x="294" y="48"/>
                  </a:lnTo>
                  <a:lnTo>
                    <a:pt x="294" y="54"/>
                  </a:lnTo>
                  <a:lnTo>
                    <a:pt x="300" y="54"/>
                  </a:lnTo>
                  <a:lnTo>
                    <a:pt x="300" y="60"/>
                  </a:lnTo>
                  <a:lnTo>
                    <a:pt x="306" y="60"/>
                  </a:lnTo>
                  <a:lnTo>
                    <a:pt x="306" y="66"/>
                  </a:lnTo>
                  <a:lnTo>
                    <a:pt x="312" y="66"/>
                  </a:lnTo>
                  <a:lnTo>
                    <a:pt x="312" y="72"/>
                  </a:lnTo>
                  <a:lnTo>
                    <a:pt x="318" y="72"/>
                  </a:lnTo>
                  <a:lnTo>
                    <a:pt x="324" y="72"/>
                  </a:lnTo>
                  <a:lnTo>
                    <a:pt x="324" y="78"/>
                  </a:lnTo>
                  <a:lnTo>
                    <a:pt x="330" y="78"/>
                  </a:lnTo>
                  <a:lnTo>
                    <a:pt x="330" y="84"/>
                  </a:lnTo>
                  <a:lnTo>
                    <a:pt x="336" y="84"/>
                  </a:lnTo>
                  <a:lnTo>
                    <a:pt x="330" y="84"/>
                  </a:lnTo>
                  <a:lnTo>
                    <a:pt x="324" y="84"/>
                  </a:lnTo>
                  <a:lnTo>
                    <a:pt x="324" y="96"/>
                  </a:lnTo>
                  <a:lnTo>
                    <a:pt x="324" y="102"/>
                  </a:lnTo>
                  <a:lnTo>
                    <a:pt x="354" y="120"/>
                  </a:lnTo>
                  <a:lnTo>
                    <a:pt x="366" y="120"/>
                  </a:lnTo>
                  <a:lnTo>
                    <a:pt x="372" y="114"/>
                  </a:lnTo>
                  <a:lnTo>
                    <a:pt x="378" y="114"/>
                  </a:lnTo>
                  <a:lnTo>
                    <a:pt x="378" y="120"/>
                  </a:lnTo>
                  <a:lnTo>
                    <a:pt x="384" y="120"/>
                  </a:lnTo>
                  <a:lnTo>
                    <a:pt x="384" y="126"/>
                  </a:lnTo>
                  <a:lnTo>
                    <a:pt x="384" y="132"/>
                  </a:lnTo>
                  <a:lnTo>
                    <a:pt x="378" y="132"/>
                  </a:lnTo>
                  <a:lnTo>
                    <a:pt x="378" y="138"/>
                  </a:lnTo>
                  <a:lnTo>
                    <a:pt x="396" y="156"/>
                  </a:lnTo>
                  <a:lnTo>
                    <a:pt x="390" y="156"/>
                  </a:lnTo>
                  <a:lnTo>
                    <a:pt x="396" y="156"/>
                  </a:lnTo>
                  <a:lnTo>
                    <a:pt x="390" y="156"/>
                  </a:lnTo>
                  <a:lnTo>
                    <a:pt x="390" y="162"/>
                  </a:lnTo>
                  <a:lnTo>
                    <a:pt x="390" y="168"/>
                  </a:lnTo>
                  <a:lnTo>
                    <a:pt x="384" y="168"/>
                  </a:lnTo>
                  <a:lnTo>
                    <a:pt x="384" y="174"/>
                  </a:lnTo>
                  <a:lnTo>
                    <a:pt x="372" y="180"/>
                  </a:lnTo>
                  <a:lnTo>
                    <a:pt x="366" y="180"/>
                  </a:lnTo>
                  <a:lnTo>
                    <a:pt x="360" y="180"/>
                  </a:lnTo>
                  <a:lnTo>
                    <a:pt x="354" y="180"/>
                  </a:lnTo>
                  <a:lnTo>
                    <a:pt x="348" y="180"/>
                  </a:lnTo>
                  <a:lnTo>
                    <a:pt x="342" y="180"/>
                  </a:lnTo>
                  <a:lnTo>
                    <a:pt x="342" y="186"/>
                  </a:lnTo>
                  <a:lnTo>
                    <a:pt x="336" y="186"/>
                  </a:lnTo>
                  <a:lnTo>
                    <a:pt x="330" y="186"/>
                  </a:lnTo>
                  <a:lnTo>
                    <a:pt x="330" y="192"/>
                  </a:lnTo>
                  <a:lnTo>
                    <a:pt x="324" y="192"/>
                  </a:lnTo>
                  <a:lnTo>
                    <a:pt x="324" y="198"/>
                  </a:lnTo>
                  <a:lnTo>
                    <a:pt x="324" y="192"/>
                  </a:lnTo>
                  <a:lnTo>
                    <a:pt x="330" y="198"/>
                  </a:lnTo>
                  <a:lnTo>
                    <a:pt x="324" y="198"/>
                  </a:lnTo>
                  <a:lnTo>
                    <a:pt x="318" y="198"/>
                  </a:lnTo>
                  <a:lnTo>
                    <a:pt x="318" y="204"/>
                  </a:lnTo>
                  <a:lnTo>
                    <a:pt x="306" y="204"/>
                  </a:lnTo>
                  <a:lnTo>
                    <a:pt x="300" y="204"/>
                  </a:lnTo>
                  <a:lnTo>
                    <a:pt x="300" y="198"/>
                  </a:lnTo>
                  <a:lnTo>
                    <a:pt x="264" y="192"/>
                  </a:lnTo>
                  <a:lnTo>
                    <a:pt x="258" y="192"/>
                  </a:lnTo>
                  <a:lnTo>
                    <a:pt x="258" y="198"/>
                  </a:lnTo>
                  <a:lnTo>
                    <a:pt x="252" y="198"/>
                  </a:lnTo>
                  <a:lnTo>
                    <a:pt x="258" y="198"/>
                  </a:lnTo>
                  <a:lnTo>
                    <a:pt x="252" y="192"/>
                  </a:lnTo>
                  <a:lnTo>
                    <a:pt x="252" y="198"/>
                  </a:lnTo>
                  <a:lnTo>
                    <a:pt x="246" y="198"/>
                  </a:lnTo>
                  <a:lnTo>
                    <a:pt x="246" y="204"/>
                  </a:lnTo>
                  <a:lnTo>
                    <a:pt x="240" y="204"/>
                  </a:lnTo>
                  <a:lnTo>
                    <a:pt x="234" y="204"/>
                  </a:lnTo>
                  <a:lnTo>
                    <a:pt x="234" y="198"/>
                  </a:lnTo>
                  <a:lnTo>
                    <a:pt x="234" y="204"/>
                  </a:lnTo>
                  <a:lnTo>
                    <a:pt x="228" y="204"/>
                  </a:lnTo>
                  <a:lnTo>
                    <a:pt x="222" y="204"/>
                  </a:lnTo>
                  <a:lnTo>
                    <a:pt x="222" y="198"/>
                  </a:lnTo>
                  <a:lnTo>
                    <a:pt x="216" y="198"/>
                  </a:lnTo>
                  <a:lnTo>
                    <a:pt x="216" y="204"/>
                  </a:lnTo>
                  <a:lnTo>
                    <a:pt x="210" y="204"/>
                  </a:lnTo>
                  <a:lnTo>
                    <a:pt x="204" y="204"/>
                  </a:lnTo>
                  <a:lnTo>
                    <a:pt x="204" y="198"/>
                  </a:lnTo>
                  <a:lnTo>
                    <a:pt x="192" y="198"/>
                  </a:lnTo>
                  <a:lnTo>
                    <a:pt x="192" y="204"/>
                  </a:lnTo>
                  <a:lnTo>
                    <a:pt x="186" y="204"/>
                  </a:lnTo>
                  <a:lnTo>
                    <a:pt x="168" y="204"/>
                  </a:lnTo>
                  <a:lnTo>
                    <a:pt x="162" y="204"/>
                  </a:lnTo>
                  <a:lnTo>
                    <a:pt x="156" y="204"/>
                  </a:lnTo>
                  <a:lnTo>
                    <a:pt x="150" y="204"/>
                  </a:lnTo>
                  <a:lnTo>
                    <a:pt x="144" y="204"/>
                  </a:lnTo>
                  <a:lnTo>
                    <a:pt x="138" y="204"/>
                  </a:lnTo>
                  <a:lnTo>
                    <a:pt x="138" y="198"/>
                  </a:lnTo>
                  <a:lnTo>
                    <a:pt x="132" y="198"/>
                  </a:lnTo>
                  <a:lnTo>
                    <a:pt x="132" y="204"/>
                  </a:lnTo>
                  <a:lnTo>
                    <a:pt x="132" y="210"/>
                  </a:lnTo>
                  <a:lnTo>
                    <a:pt x="126" y="216"/>
                  </a:lnTo>
                  <a:lnTo>
                    <a:pt x="132" y="216"/>
                  </a:lnTo>
                  <a:lnTo>
                    <a:pt x="126" y="216"/>
                  </a:lnTo>
                  <a:lnTo>
                    <a:pt x="126" y="222"/>
                  </a:lnTo>
                  <a:lnTo>
                    <a:pt x="132" y="222"/>
                  </a:lnTo>
                  <a:lnTo>
                    <a:pt x="132" y="228"/>
                  </a:lnTo>
                  <a:lnTo>
                    <a:pt x="138" y="228"/>
                  </a:lnTo>
                  <a:lnTo>
                    <a:pt x="132" y="234"/>
                  </a:lnTo>
                  <a:lnTo>
                    <a:pt x="132" y="228"/>
                  </a:lnTo>
                  <a:lnTo>
                    <a:pt x="132" y="234"/>
                  </a:lnTo>
                  <a:lnTo>
                    <a:pt x="138" y="240"/>
                  </a:lnTo>
                  <a:lnTo>
                    <a:pt x="132" y="240"/>
                  </a:lnTo>
                  <a:lnTo>
                    <a:pt x="138" y="246"/>
                  </a:lnTo>
                  <a:lnTo>
                    <a:pt x="132" y="246"/>
                  </a:lnTo>
                  <a:lnTo>
                    <a:pt x="138" y="246"/>
                  </a:lnTo>
                  <a:lnTo>
                    <a:pt x="138" y="252"/>
                  </a:lnTo>
                  <a:lnTo>
                    <a:pt x="138" y="258"/>
                  </a:lnTo>
                  <a:lnTo>
                    <a:pt x="132" y="264"/>
                  </a:lnTo>
                  <a:lnTo>
                    <a:pt x="138" y="264"/>
                  </a:lnTo>
                  <a:lnTo>
                    <a:pt x="132" y="264"/>
                  </a:lnTo>
                  <a:lnTo>
                    <a:pt x="138" y="264"/>
                  </a:lnTo>
                  <a:lnTo>
                    <a:pt x="138" y="270"/>
                  </a:lnTo>
                  <a:lnTo>
                    <a:pt x="138" y="276"/>
                  </a:lnTo>
                  <a:lnTo>
                    <a:pt x="138" y="282"/>
                  </a:lnTo>
                  <a:lnTo>
                    <a:pt x="132" y="282"/>
                  </a:lnTo>
                  <a:lnTo>
                    <a:pt x="132" y="276"/>
                  </a:lnTo>
                  <a:lnTo>
                    <a:pt x="126" y="270"/>
                  </a:lnTo>
                  <a:lnTo>
                    <a:pt x="126" y="264"/>
                  </a:lnTo>
                  <a:lnTo>
                    <a:pt x="120" y="264"/>
                  </a:lnTo>
                  <a:lnTo>
                    <a:pt x="120" y="258"/>
                  </a:lnTo>
                  <a:lnTo>
                    <a:pt x="114" y="258"/>
                  </a:lnTo>
                  <a:lnTo>
                    <a:pt x="114" y="252"/>
                  </a:lnTo>
                  <a:lnTo>
                    <a:pt x="114" y="258"/>
                  </a:lnTo>
                  <a:lnTo>
                    <a:pt x="108" y="258"/>
                  </a:lnTo>
                  <a:lnTo>
                    <a:pt x="108" y="252"/>
                  </a:lnTo>
                  <a:lnTo>
                    <a:pt x="102" y="252"/>
                  </a:lnTo>
                  <a:lnTo>
                    <a:pt x="96" y="252"/>
                  </a:lnTo>
                  <a:lnTo>
                    <a:pt x="90" y="252"/>
                  </a:lnTo>
                  <a:lnTo>
                    <a:pt x="84" y="252"/>
                  </a:lnTo>
                  <a:lnTo>
                    <a:pt x="84" y="258"/>
                  </a:lnTo>
                  <a:lnTo>
                    <a:pt x="78" y="258"/>
                  </a:lnTo>
                  <a:lnTo>
                    <a:pt x="72" y="258"/>
                  </a:lnTo>
                  <a:lnTo>
                    <a:pt x="66" y="258"/>
                  </a:lnTo>
                  <a:lnTo>
                    <a:pt x="66" y="264"/>
                  </a:lnTo>
                  <a:lnTo>
                    <a:pt x="60" y="264"/>
                  </a:lnTo>
                  <a:lnTo>
                    <a:pt x="60" y="270"/>
                  </a:lnTo>
                  <a:lnTo>
                    <a:pt x="54" y="270"/>
                  </a:lnTo>
                  <a:lnTo>
                    <a:pt x="48" y="270"/>
                  </a:lnTo>
                  <a:lnTo>
                    <a:pt x="48" y="264"/>
                  </a:lnTo>
                  <a:lnTo>
                    <a:pt x="42" y="264"/>
                  </a:lnTo>
                  <a:lnTo>
                    <a:pt x="36" y="264"/>
                  </a:lnTo>
                  <a:lnTo>
                    <a:pt x="36" y="258"/>
                  </a:lnTo>
                  <a:lnTo>
                    <a:pt x="30" y="258"/>
                  </a:lnTo>
                  <a:lnTo>
                    <a:pt x="24" y="258"/>
                  </a:lnTo>
                  <a:lnTo>
                    <a:pt x="30" y="252"/>
                  </a:lnTo>
                  <a:lnTo>
                    <a:pt x="24" y="252"/>
                  </a:lnTo>
                  <a:lnTo>
                    <a:pt x="30" y="252"/>
                  </a:lnTo>
                  <a:lnTo>
                    <a:pt x="24" y="252"/>
                  </a:lnTo>
                  <a:lnTo>
                    <a:pt x="24" y="246"/>
                  </a:lnTo>
                  <a:lnTo>
                    <a:pt x="24" y="240"/>
                  </a:lnTo>
                  <a:lnTo>
                    <a:pt x="18" y="240"/>
                  </a:lnTo>
                  <a:lnTo>
                    <a:pt x="24" y="240"/>
                  </a:lnTo>
                  <a:lnTo>
                    <a:pt x="18" y="240"/>
                  </a:lnTo>
                  <a:lnTo>
                    <a:pt x="18" y="234"/>
                  </a:lnTo>
                  <a:lnTo>
                    <a:pt x="12" y="234"/>
                  </a:lnTo>
                  <a:lnTo>
                    <a:pt x="6" y="234"/>
                  </a:lnTo>
                  <a:lnTo>
                    <a:pt x="0" y="234"/>
                  </a:lnTo>
                  <a:lnTo>
                    <a:pt x="0" y="228"/>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7" name="Freeform 110"/>
            <p:cNvSpPr>
              <a:spLocks noChangeAspect="1"/>
            </p:cNvSpPr>
            <p:nvPr>
              <p:custDataLst>
                <p:tags r:id="rId38"/>
              </p:custDataLst>
            </p:nvPr>
          </p:nvSpPr>
          <p:spPr bwMode="auto">
            <a:xfrm>
              <a:off x="3917219" y="2151345"/>
              <a:ext cx="119734" cy="179657"/>
            </a:xfrm>
            <a:custGeom>
              <a:avLst/>
              <a:gdLst/>
              <a:ahLst/>
              <a:cxnLst>
                <a:cxn ang="0">
                  <a:pos x="18" y="72"/>
                </a:cxn>
                <a:cxn ang="0">
                  <a:pos x="24" y="60"/>
                </a:cxn>
                <a:cxn ang="0">
                  <a:pos x="18" y="48"/>
                </a:cxn>
                <a:cxn ang="0">
                  <a:pos x="18" y="42"/>
                </a:cxn>
                <a:cxn ang="0">
                  <a:pos x="12" y="30"/>
                </a:cxn>
                <a:cxn ang="0">
                  <a:pos x="18" y="18"/>
                </a:cxn>
                <a:cxn ang="0">
                  <a:pos x="24" y="12"/>
                </a:cxn>
                <a:cxn ang="0">
                  <a:pos x="48" y="12"/>
                </a:cxn>
                <a:cxn ang="0">
                  <a:pos x="78" y="6"/>
                </a:cxn>
                <a:cxn ang="0">
                  <a:pos x="102" y="12"/>
                </a:cxn>
                <a:cxn ang="0">
                  <a:pos x="114" y="12"/>
                </a:cxn>
                <a:cxn ang="0">
                  <a:pos x="126" y="12"/>
                </a:cxn>
                <a:cxn ang="0">
                  <a:pos x="138" y="0"/>
                </a:cxn>
                <a:cxn ang="0">
                  <a:pos x="144" y="0"/>
                </a:cxn>
                <a:cxn ang="0">
                  <a:pos x="162" y="6"/>
                </a:cxn>
                <a:cxn ang="0">
                  <a:pos x="156" y="30"/>
                </a:cxn>
                <a:cxn ang="0">
                  <a:pos x="174" y="36"/>
                </a:cxn>
                <a:cxn ang="0">
                  <a:pos x="180" y="54"/>
                </a:cxn>
                <a:cxn ang="0">
                  <a:pos x="180" y="66"/>
                </a:cxn>
                <a:cxn ang="0">
                  <a:pos x="174" y="78"/>
                </a:cxn>
                <a:cxn ang="0">
                  <a:pos x="174" y="90"/>
                </a:cxn>
                <a:cxn ang="0">
                  <a:pos x="186" y="90"/>
                </a:cxn>
                <a:cxn ang="0">
                  <a:pos x="180" y="108"/>
                </a:cxn>
                <a:cxn ang="0">
                  <a:pos x="180" y="126"/>
                </a:cxn>
                <a:cxn ang="0">
                  <a:pos x="192" y="138"/>
                </a:cxn>
                <a:cxn ang="0">
                  <a:pos x="192" y="150"/>
                </a:cxn>
                <a:cxn ang="0">
                  <a:pos x="192" y="174"/>
                </a:cxn>
                <a:cxn ang="0">
                  <a:pos x="192" y="186"/>
                </a:cxn>
                <a:cxn ang="0">
                  <a:pos x="186" y="210"/>
                </a:cxn>
                <a:cxn ang="0">
                  <a:pos x="192" y="228"/>
                </a:cxn>
                <a:cxn ang="0">
                  <a:pos x="204" y="240"/>
                </a:cxn>
                <a:cxn ang="0">
                  <a:pos x="216" y="252"/>
                </a:cxn>
                <a:cxn ang="0">
                  <a:pos x="204" y="270"/>
                </a:cxn>
                <a:cxn ang="0">
                  <a:pos x="168" y="270"/>
                </a:cxn>
                <a:cxn ang="0">
                  <a:pos x="156" y="282"/>
                </a:cxn>
                <a:cxn ang="0">
                  <a:pos x="138" y="288"/>
                </a:cxn>
                <a:cxn ang="0">
                  <a:pos x="120" y="294"/>
                </a:cxn>
                <a:cxn ang="0">
                  <a:pos x="108" y="294"/>
                </a:cxn>
                <a:cxn ang="0">
                  <a:pos x="90" y="306"/>
                </a:cxn>
                <a:cxn ang="0">
                  <a:pos x="72" y="312"/>
                </a:cxn>
                <a:cxn ang="0">
                  <a:pos x="54" y="318"/>
                </a:cxn>
                <a:cxn ang="0">
                  <a:pos x="36" y="306"/>
                </a:cxn>
                <a:cxn ang="0">
                  <a:pos x="6" y="300"/>
                </a:cxn>
                <a:cxn ang="0">
                  <a:pos x="18" y="300"/>
                </a:cxn>
                <a:cxn ang="0">
                  <a:pos x="24" y="282"/>
                </a:cxn>
                <a:cxn ang="0">
                  <a:pos x="12" y="270"/>
                </a:cxn>
                <a:cxn ang="0">
                  <a:pos x="6" y="246"/>
                </a:cxn>
                <a:cxn ang="0">
                  <a:pos x="0" y="222"/>
                </a:cxn>
                <a:cxn ang="0">
                  <a:pos x="12" y="204"/>
                </a:cxn>
                <a:cxn ang="0">
                  <a:pos x="12" y="180"/>
                </a:cxn>
                <a:cxn ang="0">
                  <a:pos x="24" y="156"/>
                </a:cxn>
                <a:cxn ang="0">
                  <a:pos x="36" y="144"/>
                </a:cxn>
                <a:cxn ang="0">
                  <a:pos x="30" y="114"/>
                </a:cxn>
                <a:cxn ang="0">
                  <a:pos x="24" y="96"/>
                </a:cxn>
                <a:cxn ang="0">
                  <a:pos x="24" y="84"/>
                </a:cxn>
              </a:cxnLst>
              <a:rect l="0" t="0" r="r" b="b"/>
              <a:pathLst>
                <a:path w="216" h="318">
                  <a:moveTo>
                    <a:pt x="24" y="84"/>
                  </a:moveTo>
                  <a:lnTo>
                    <a:pt x="24" y="78"/>
                  </a:lnTo>
                  <a:lnTo>
                    <a:pt x="24" y="72"/>
                  </a:lnTo>
                  <a:lnTo>
                    <a:pt x="18" y="72"/>
                  </a:lnTo>
                  <a:lnTo>
                    <a:pt x="24" y="72"/>
                  </a:lnTo>
                  <a:lnTo>
                    <a:pt x="18" y="72"/>
                  </a:lnTo>
                  <a:lnTo>
                    <a:pt x="24" y="66"/>
                  </a:lnTo>
                  <a:lnTo>
                    <a:pt x="24" y="60"/>
                  </a:lnTo>
                  <a:lnTo>
                    <a:pt x="24" y="54"/>
                  </a:lnTo>
                  <a:lnTo>
                    <a:pt x="18" y="54"/>
                  </a:lnTo>
                  <a:lnTo>
                    <a:pt x="24" y="54"/>
                  </a:lnTo>
                  <a:lnTo>
                    <a:pt x="18" y="48"/>
                  </a:lnTo>
                  <a:lnTo>
                    <a:pt x="24" y="48"/>
                  </a:lnTo>
                  <a:lnTo>
                    <a:pt x="18" y="42"/>
                  </a:lnTo>
                  <a:lnTo>
                    <a:pt x="18" y="36"/>
                  </a:lnTo>
                  <a:lnTo>
                    <a:pt x="18" y="42"/>
                  </a:lnTo>
                  <a:lnTo>
                    <a:pt x="24" y="36"/>
                  </a:lnTo>
                  <a:lnTo>
                    <a:pt x="18" y="36"/>
                  </a:lnTo>
                  <a:lnTo>
                    <a:pt x="18" y="30"/>
                  </a:lnTo>
                  <a:lnTo>
                    <a:pt x="12" y="30"/>
                  </a:lnTo>
                  <a:lnTo>
                    <a:pt x="12" y="24"/>
                  </a:lnTo>
                  <a:lnTo>
                    <a:pt x="18" y="24"/>
                  </a:lnTo>
                  <a:lnTo>
                    <a:pt x="12" y="24"/>
                  </a:lnTo>
                  <a:lnTo>
                    <a:pt x="18" y="18"/>
                  </a:lnTo>
                  <a:lnTo>
                    <a:pt x="18" y="12"/>
                  </a:lnTo>
                  <a:lnTo>
                    <a:pt x="18" y="6"/>
                  </a:lnTo>
                  <a:lnTo>
                    <a:pt x="24" y="6"/>
                  </a:lnTo>
                  <a:lnTo>
                    <a:pt x="24" y="12"/>
                  </a:lnTo>
                  <a:lnTo>
                    <a:pt x="30" y="12"/>
                  </a:lnTo>
                  <a:lnTo>
                    <a:pt x="36" y="12"/>
                  </a:lnTo>
                  <a:lnTo>
                    <a:pt x="42" y="12"/>
                  </a:lnTo>
                  <a:lnTo>
                    <a:pt x="48" y="12"/>
                  </a:lnTo>
                  <a:lnTo>
                    <a:pt x="54" y="12"/>
                  </a:lnTo>
                  <a:lnTo>
                    <a:pt x="72" y="12"/>
                  </a:lnTo>
                  <a:lnTo>
                    <a:pt x="78" y="12"/>
                  </a:lnTo>
                  <a:lnTo>
                    <a:pt x="78" y="6"/>
                  </a:lnTo>
                  <a:lnTo>
                    <a:pt x="90" y="6"/>
                  </a:lnTo>
                  <a:lnTo>
                    <a:pt x="90" y="12"/>
                  </a:lnTo>
                  <a:lnTo>
                    <a:pt x="96" y="12"/>
                  </a:lnTo>
                  <a:lnTo>
                    <a:pt x="102" y="12"/>
                  </a:lnTo>
                  <a:lnTo>
                    <a:pt x="102" y="6"/>
                  </a:lnTo>
                  <a:lnTo>
                    <a:pt x="108" y="6"/>
                  </a:lnTo>
                  <a:lnTo>
                    <a:pt x="108" y="12"/>
                  </a:lnTo>
                  <a:lnTo>
                    <a:pt x="114" y="12"/>
                  </a:lnTo>
                  <a:lnTo>
                    <a:pt x="120" y="12"/>
                  </a:lnTo>
                  <a:lnTo>
                    <a:pt x="120" y="6"/>
                  </a:lnTo>
                  <a:lnTo>
                    <a:pt x="120" y="12"/>
                  </a:lnTo>
                  <a:lnTo>
                    <a:pt x="126" y="12"/>
                  </a:lnTo>
                  <a:lnTo>
                    <a:pt x="132" y="12"/>
                  </a:lnTo>
                  <a:lnTo>
                    <a:pt x="132" y="6"/>
                  </a:lnTo>
                  <a:lnTo>
                    <a:pt x="138" y="6"/>
                  </a:lnTo>
                  <a:lnTo>
                    <a:pt x="138" y="0"/>
                  </a:lnTo>
                  <a:lnTo>
                    <a:pt x="144" y="6"/>
                  </a:lnTo>
                  <a:lnTo>
                    <a:pt x="138" y="6"/>
                  </a:lnTo>
                  <a:lnTo>
                    <a:pt x="144" y="6"/>
                  </a:lnTo>
                  <a:lnTo>
                    <a:pt x="144" y="0"/>
                  </a:lnTo>
                  <a:lnTo>
                    <a:pt x="150" y="0"/>
                  </a:lnTo>
                  <a:lnTo>
                    <a:pt x="150" y="6"/>
                  </a:lnTo>
                  <a:lnTo>
                    <a:pt x="156" y="6"/>
                  </a:lnTo>
                  <a:lnTo>
                    <a:pt x="162" y="6"/>
                  </a:lnTo>
                  <a:lnTo>
                    <a:pt x="162" y="12"/>
                  </a:lnTo>
                  <a:lnTo>
                    <a:pt x="156" y="18"/>
                  </a:lnTo>
                  <a:lnTo>
                    <a:pt x="156" y="24"/>
                  </a:lnTo>
                  <a:lnTo>
                    <a:pt x="156" y="30"/>
                  </a:lnTo>
                  <a:lnTo>
                    <a:pt x="162" y="30"/>
                  </a:lnTo>
                  <a:lnTo>
                    <a:pt x="168" y="30"/>
                  </a:lnTo>
                  <a:lnTo>
                    <a:pt x="168" y="36"/>
                  </a:lnTo>
                  <a:lnTo>
                    <a:pt x="174" y="36"/>
                  </a:lnTo>
                  <a:lnTo>
                    <a:pt x="174" y="42"/>
                  </a:lnTo>
                  <a:lnTo>
                    <a:pt x="180" y="42"/>
                  </a:lnTo>
                  <a:lnTo>
                    <a:pt x="180" y="48"/>
                  </a:lnTo>
                  <a:lnTo>
                    <a:pt x="180" y="54"/>
                  </a:lnTo>
                  <a:lnTo>
                    <a:pt x="180" y="60"/>
                  </a:lnTo>
                  <a:lnTo>
                    <a:pt x="180" y="66"/>
                  </a:lnTo>
                  <a:lnTo>
                    <a:pt x="174" y="66"/>
                  </a:lnTo>
                  <a:lnTo>
                    <a:pt x="180" y="66"/>
                  </a:lnTo>
                  <a:lnTo>
                    <a:pt x="174" y="72"/>
                  </a:lnTo>
                  <a:lnTo>
                    <a:pt x="180" y="72"/>
                  </a:lnTo>
                  <a:lnTo>
                    <a:pt x="180" y="78"/>
                  </a:lnTo>
                  <a:lnTo>
                    <a:pt x="174" y="78"/>
                  </a:lnTo>
                  <a:lnTo>
                    <a:pt x="174" y="84"/>
                  </a:lnTo>
                  <a:lnTo>
                    <a:pt x="168" y="84"/>
                  </a:lnTo>
                  <a:lnTo>
                    <a:pt x="174" y="84"/>
                  </a:lnTo>
                  <a:lnTo>
                    <a:pt x="174" y="90"/>
                  </a:lnTo>
                  <a:lnTo>
                    <a:pt x="174" y="84"/>
                  </a:lnTo>
                  <a:lnTo>
                    <a:pt x="180" y="84"/>
                  </a:lnTo>
                  <a:lnTo>
                    <a:pt x="186" y="84"/>
                  </a:lnTo>
                  <a:lnTo>
                    <a:pt x="186" y="90"/>
                  </a:lnTo>
                  <a:lnTo>
                    <a:pt x="186" y="96"/>
                  </a:lnTo>
                  <a:lnTo>
                    <a:pt x="186" y="102"/>
                  </a:lnTo>
                  <a:lnTo>
                    <a:pt x="180" y="102"/>
                  </a:lnTo>
                  <a:lnTo>
                    <a:pt x="180" y="108"/>
                  </a:lnTo>
                  <a:lnTo>
                    <a:pt x="186" y="114"/>
                  </a:lnTo>
                  <a:lnTo>
                    <a:pt x="186" y="120"/>
                  </a:lnTo>
                  <a:lnTo>
                    <a:pt x="180" y="120"/>
                  </a:lnTo>
                  <a:lnTo>
                    <a:pt x="180" y="126"/>
                  </a:lnTo>
                  <a:lnTo>
                    <a:pt x="186" y="126"/>
                  </a:lnTo>
                  <a:lnTo>
                    <a:pt x="186" y="132"/>
                  </a:lnTo>
                  <a:lnTo>
                    <a:pt x="192" y="132"/>
                  </a:lnTo>
                  <a:lnTo>
                    <a:pt x="192" y="138"/>
                  </a:lnTo>
                  <a:lnTo>
                    <a:pt x="198" y="138"/>
                  </a:lnTo>
                  <a:lnTo>
                    <a:pt x="198" y="144"/>
                  </a:lnTo>
                  <a:lnTo>
                    <a:pt x="192" y="144"/>
                  </a:lnTo>
                  <a:lnTo>
                    <a:pt x="192" y="150"/>
                  </a:lnTo>
                  <a:lnTo>
                    <a:pt x="192" y="156"/>
                  </a:lnTo>
                  <a:lnTo>
                    <a:pt x="192" y="162"/>
                  </a:lnTo>
                  <a:lnTo>
                    <a:pt x="192" y="168"/>
                  </a:lnTo>
                  <a:lnTo>
                    <a:pt x="192" y="174"/>
                  </a:lnTo>
                  <a:lnTo>
                    <a:pt x="186" y="174"/>
                  </a:lnTo>
                  <a:lnTo>
                    <a:pt x="186" y="180"/>
                  </a:lnTo>
                  <a:lnTo>
                    <a:pt x="186" y="186"/>
                  </a:lnTo>
                  <a:lnTo>
                    <a:pt x="192" y="186"/>
                  </a:lnTo>
                  <a:lnTo>
                    <a:pt x="192" y="192"/>
                  </a:lnTo>
                  <a:lnTo>
                    <a:pt x="192" y="198"/>
                  </a:lnTo>
                  <a:lnTo>
                    <a:pt x="192" y="204"/>
                  </a:lnTo>
                  <a:lnTo>
                    <a:pt x="186" y="210"/>
                  </a:lnTo>
                  <a:lnTo>
                    <a:pt x="186" y="216"/>
                  </a:lnTo>
                  <a:lnTo>
                    <a:pt x="186" y="222"/>
                  </a:lnTo>
                  <a:lnTo>
                    <a:pt x="192" y="222"/>
                  </a:lnTo>
                  <a:lnTo>
                    <a:pt x="192" y="228"/>
                  </a:lnTo>
                  <a:lnTo>
                    <a:pt x="198" y="228"/>
                  </a:lnTo>
                  <a:lnTo>
                    <a:pt x="198" y="234"/>
                  </a:lnTo>
                  <a:lnTo>
                    <a:pt x="198" y="240"/>
                  </a:lnTo>
                  <a:lnTo>
                    <a:pt x="204" y="240"/>
                  </a:lnTo>
                  <a:lnTo>
                    <a:pt x="210" y="240"/>
                  </a:lnTo>
                  <a:lnTo>
                    <a:pt x="210" y="246"/>
                  </a:lnTo>
                  <a:lnTo>
                    <a:pt x="216" y="246"/>
                  </a:lnTo>
                  <a:lnTo>
                    <a:pt x="216" y="252"/>
                  </a:lnTo>
                  <a:lnTo>
                    <a:pt x="216" y="258"/>
                  </a:lnTo>
                  <a:lnTo>
                    <a:pt x="210" y="264"/>
                  </a:lnTo>
                  <a:lnTo>
                    <a:pt x="210" y="270"/>
                  </a:lnTo>
                  <a:lnTo>
                    <a:pt x="204" y="270"/>
                  </a:lnTo>
                  <a:lnTo>
                    <a:pt x="198" y="270"/>
                  </a:lnTo>
                  <a:lnTo>
                    <a:pt x="180" y="270"/>
                  </a:lnTo>
                  <a:lnTo>
                    <a:pt x="174" y="270"/>
                  </a:lnTo>
                  <a:lnTo>
                    <a:pt x="168" y="270"/>
                  </a:lnTo>
                  <a:lnTo>
                    <a:pt x="162" y="270"/>
                  </a:lnTo>
                  <a:lnTo>
                    <a:pt x="162" y="276"/>
                  </a:lnTo>
                  <a:lnTo>
                    <a:pt x="156" y="276"/>
                  </a:lnTo>
                  <a:lnTo>
                    <a:pt x="156" y="282"/>
                  </a:lnTo>
                  <a:lnTo>
                    <a:pt x="150" y="282"/>
                  </a:lnTo>
                  <a:lnTo>
                    <a:pt x="144" y="282"/>
                  </a:lnTo>
                  <a:lnTo>
                    <a:pt x="138" y="282"/>
                  </a:lnTo>
                  <a:lnTo>
                    <a:pt x="138" y="288"/>
                  </a:lnTo>
                  <a:lnTo>
                    <a:pt x="132" y="288"/>
                  </a:lnTo>
                  <a:lnTo>
                    <a:pt x="126" y="288"/>
                  </a:lnTo>
                  <a:lnTo>
                    <a:pt x="126" y="294"/>
                  </a:lnTo>
                  <a:lnTo>
                    <a:pt x="120" y="294"/>
                  </a:lnTo>
                  <a:lnTo>
                    <a:pt x="114" y="294"/>
                  </a:lnTo>
                  <a:lnTo>
                    <a:pt x="114" y="300"/>
                  </a:lnTo>
                  <a:lnTo>
                    <a:pt x="114" y="294"/>
                  </a:lnTo>
                  <a:lnTo>
                    <a:pt x="108" y="294"/>
                  </a:lnTo>
                  <a:lnTo>
                    <a:pt x="108" y="300"/>
                  </a:lnTo>
                  <a:lnTo>
                    <a:pt x="102" y="300"/>
                  </a:lnTo>
                  <a:lnTo>
                    <a:pt x="96" y="300"/>
                  </a:lnTo>
                  <a:lnTo>
                    <a:pt x="90" y="306"/>
                  </a:lnTo>
                  <a:lnTo>
                    <a:pt x="84" y="306"/>
                  </a:lnTo>
                  <a:lnTo>
                    <a:pt x="78" y="306"/>
                  </a:lnTo>
                  <a:lnTo>
                    <a:pt x="78" y="312"/>
                  </a:lnTo>
                  <a:lnTo>
                    <a:pt x="72" y="312"/>
                  </a:lnTo>
                  <a:lnTo>
                    <a:pt x="66" y="312"/>
                  </a:lnTo>
                  <a:lnTo>
                    <a:pt x="66" y="318"/>
                  </a:lnTo>
                  <a:lnTo>
                    <a:pt x="60" y="318"/>
                  </a:lnTo>
                  <a:lnTo>
                    <a:pt x="54" y="318"/>
                  </a:lnTo>
                  <a:lnTo>
                    <a:pt x="48" y="318"/>
                  </a:lnTo>
                  <a:lnTo>
                    <a:pt x="48" y="312"/>
                  </a:lnTo>
                  <a:lnTo>
                    <a:pt x="42" y="312"/>
                  </a:lnTo>
                  <a:lnTo>
                    <a:pt x="36" y="306"/>
                  </a:lnTo>
                  <a:lnTo>
                    <a:pt x="30" y="306"/>
                  </a:lnTo>
                  <a:lnTo>
                    <a:pt x="24" y="306"/>
                  </a:lnTo>
                  <a:lnTo>
                    <a:pt x="12" y="306"/>
                  </a:lnTo>
                  <a:lnTo>
                    <a:pt x="6" y="300"/>
                  </a:lnTo>
                  <a:lnTo>
                    <a:pt x="12" y="300"/>
                  </a:lnTo>
                  <a:lnTo>
                    <a:pt x="12" y="306"/>
                  </a:lnTo>
                  <a:lnTo>
                    <a:pt x="12" y="300"/>
                  </a:lnTo>
                  <a:lnTo>
                    <a:pt x="18" y="300"/>
                  </a:lnTo>
                  <a:lnTo>
                    <a:pt x="24" y="300"/>
                  </a:lnTo>
                  <a:lnTo>
                    <a:pt x="24" y="294"/>
                  </a:lnTo>
                  <a:lnTo>
                    <a:pt x="24" y="288"/>
                  </a:lnTo>
                  <a:lnTo>
                    <a:pt x="24" y="282"/>
                  </a:lnTo>
                  <a:lnTo>
                    <a:pt x="24" y="276"/>
                  </a:lnTo>
                  <a:lnTo>
                    <a:pt x="18" y="276"/>
                  </a:lnTo>
                  <a:lnTo>
                    <a:pt x="12" y="276"/>
                  </a:lnTo>
                  <a:lnTo>
                    <a:pt x="12" y="270"/>
                  </a:lnTo>
                  <a:lnTo>
                    <a:pt x="12" y="264"/>
                  </a:lnTo>
                  <a:lnTo>
                    <a:pt x="6" y="258"/>
                  </a:lnTo>
                  <a:lnTo>
                    <a:pt x="6" y="252"/>
                  </a:lnTo>
                  <a:lnTo>
                    <a:pt x="6" y="246"/>
                  </a:lnTo>
                  <a:lnTo>
                    <a:pt x="0" y="246"/>
                  </a:lnTo>
                  <a:lnTo>
                    <a:pt x="0" y="240"/>
                  </a:lnTo>
                  <a:lnTo>
                    <a:pt x="0" y="228"/>
                  </a:lnTo>
                  <a:lnTo>
                    <a:pt x="0" y="222"/>
                  </a:lnTo>
                  <a:lnTo>
                    <a:pt x="0" y="216"/>
                  </a:lnTo>
                  <a:lnTo>
                    <a:pt x="6" y="210"/>
                  </a:lnTo>
                  <a:lnTo>
                    <a:pt x="6" y="204"/>
                  </a:lnTo>
                  <a:lnTo>
                    <a:pt x="12" y="204"/>
                  </a:lnTo>
                  <a:lnTo>
                    <a:pt x="12" y="198"/>
                  </a:lnTo>
                  <a:lnTo>
                    <a:pt x="12" y="192"/>
                  </a:lnTo>
                  <a:lnTo>
                    <a:pt x="12" y="186"/>
                  </a:lnTo>
                  <a:lnTo>
                    <a:pt x="12" y="180"/>
                  </a:lnTo>
                  <a:lnTo>
                    <a:pt x="18" y="174"/>
                  </a:lnTo>
                  <a:lnTo>
                    <a:pt x="18" y="168"/>
                  </a:lnTo>
                  <a:lnTo>
                    <a:pt x="24" y="162"/>
                  </a:lnTo>
                  <a:lnTo>
                    <a:pt x="24" y="156"/>
                  </a:lnTo>
                  <a:lnTo>
                    <a:pt x="30" y="156"/>
                  </a:lnTo>
                  <a:lnTo>
                    <a:pt x="30" y="150"/>
                  </a:lnTo>
                  <a:lnTo>
                    <a:pt x="36" y="150"/>
                  </a:lnTo>
                  <a:lnTo>
                    <a:pt x="36" y="144"/>
                  </a:lnTo>
                  <a:lnTo>
                    <a:pt x="36" y="138"/>
                  </a:lnTo>
                  <a:lnTo>
                    <a:pt x="36" y="132"/>
                  </a:lnTo>
                  <a:lnTo>
                    <a:pt x="30" y="120"/>
                  </a:lnTo>
                  <a:lnTo>
                    <a:pt x="30" y="114"/>
                  </a:lnTo>
                  <a:lnTo>
                    <a:pt x="30" y="108"/>
                  </a:lnTo>
                  <a:lnTo>
                    <a:pt x="24" y="108"/>
                  </a:lnTo>
                  <a:lnTo>
                    <a:pt x="24" y="102"/>
                  </a:lnTo>
                  <a:lnTo>
                    <a:pt x="24" y="96"/>
                  </a:lnTo>
                  <a:lnTo>
                    <a:pt x="30" y="96"/>
                  </a:lnTo>
                  <a:lnTo>
                    <a:pt x="24" y="96"/>
                  </a:lnTo>
                  <a:lnTo>
                    <a:pt x="24" y="90"/>
                  </a:lnTo>
                  <a:lnTo>
                    <a:pt x="24" y="84"/>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8" name="Freeform 111"/>
            <p:cNvSpPr>
              <a:spLocks noChangeAspect="1"/>
            </p:cNvSpPr>
            <p:nvPr>
              <p:custDataLst>
                <p:tags r:id="rId39"/>
              </p:custDataLst>
            </p:nvPr>
          </p:nvSpPr>
          <p:spPr bwMode="auto">
            <a:xfrm>
              <a:off x="3767896" y="2164678"/>
              <a:ext cx="169278" cy="176148"/>
            </a:xfrm>
            <a:custGeom>
              <a:avLst/>
              <a:gdLst/>
              <a:ahLst/>
              <a:cxnLst>
                <a:cxn ang="0">
                  <a:pos x="30" y="150"/>
                </a:cxn>
                <a:cxn ang="0">
                  <a:pos x="30" y="132"/>
                </a:cxn>
                <a:cxn ang="0">
                  <a:pos x="24" y="120"/>
                </a:cxn>
                <a:cxn ang="0">
                  <a:pos x="18" y="114"/>
                </a:cxn>
                <a:cxn ang="0">
                  <a:pos x="36" y="108"/>
                </a:cxn>
                <a:cxn ang="0">
                  <a:pos x="42" y="108"/>
                </a:cxn>
                <a:cxn ang="0">
                  <a:pos x="42" y="96"/>
                </a:cxn>
                <a:cxn ang="0">
                  <a:pos x="42" y="78"/>
                </a:cxn>
                <a:cxn ang="0">
                  <a:pos x="36" y="66"/>
                </a:cxn>
                <a:cxn ang="0">
                  <a:pos x="30" y="66"/>
                </a:cxn>
                <a:cxn ang="0">
                  <a:pos x="24" y="42"/>
                </a:cxn>
                <a:cxn ang="0">
                  <a:pos x="30" y="42"/>
                </a:cxn>
                <a:cxn ang="0">
                  <a:pos x="30" y="30"/>
                </a:cxn>
                <a:cxn ang="0">
                  <a:pos x="48" y="12"/>
                </a:cxn>
                <a:cxn ang="0">
                  <a:pos x="66" y="24"/>
                </a:cxn>
                <a:cxn ang="0">
                  <a:pos x="84" y="24"/>
                </a:cxn>
                <a:cxn ang="0">
                  <a:pos x="96" y="12"/>
                </a:cxn>
                <a:cxn ang="0">
                  <a:pos x="108" y="6"/>
                </a:cxn>
                <a:cxn ang="0">
                  <a:pos x="120" y="0"/>
                </a:cxn>
                <a:cxn ang="0">
                  <a:pos x="126" y="12"/>
                </a:cxn>
                <a:cxn ang="0">
                  <a:pos x="126" y="18"/>
                </a:cxn>
                <a:cxn ang="0">
                  <a:pos x="132" y="18"/>
                </a:cxn>
                <a:cxn ang="0">
                  <a:pos x="156" y="12"/>
                </a:cxn>
                <a:cxn ang="0">
                  <a:pos x="174" y="24"/>
                </a:cxn>
                <a:cxn ang="0">
                  <a:pos x="180" y="36"/>
                </a:cxn>
                <a:cxn ang="0">
                  <a:pos x="186" y="42"/>
                </a:cxn>
                <a:cxn ang="0">
                  <a:pos x="204" y="54"/>
                </a:cxn>
                <a:cxn ang="0">
                  <a:pos x="222" y="42"/>
                </a:cxn>
                <a:cxn ang="0">
                  <a:pos x="246" y="36"/>
                </a:cxn>
                <a:cxn ang="0">
                  <a:pos x="270" y="42"/>
                </a:cxn>
                <a:cxn ang="0">
                  <a:pos x="282" y="48"/>
                </a:cxn>
                <a:cxn ang="0">
                  <a:pos x="294" y="60"/>
                </a:cxn>
                <a:cxn ang="0">
                  <a:pos x="294" y="78"/>
                </a:cxn>
                <a:cxn ang="0">
                  <a:pos x="306" y="108"/>
                </a:cxn>
                <a:cxn ang="0">
                  <a:pos x="300" y="132"/>
                </a:cxn>
                <a:cxn ang="0">
                  <a:pos x="282" y="156"/>
                </a:cxn>
                <a:cxn ang="0">
                  <a:pos x="276" y="180"/>
                </a:cxn>
                <a:cxn ang="0">
                  <a:pos x="270" y="216"/>
                </a:cxn>
                <a:cxn ang="0">
                  <a:pos x="282" y="240"/>
                </a:cxn>
                <a:cxn ang="0">
                  <a:pos x="294" y="258"/>
                </a:cxn>
                <a:cxn ang="0">
                  <a:pos x="282" y="276"/>
                </a:cxn>
                <a:cxn ang="0">
                  <a:pos x="264" y="276"/>
                </a:cxn>
                <a:cxn ang="0">
                  <a:pos x="216" y="270"/>
                </a:cxn>
                <a:cxn ang="0">
                  <a:pos x="156" y="276"/>
                </a:cxn>
                <a:cxn ang="0">
                  <a:pos x="126" y="282"/>
                </a:cxn>
                <a:cxn ang="0">
                  <a:pos x="114" y="288"/>
                </a:cxn>
                <a:cxn ang="0">
                  <a:pos x="84" y="300"/>
                </a:cxn>
                <a:cxn ang="0">
                  <a:pos x="66" y="312"/>
                </a:cxn>
                <a:cxn ang="0">
                  <a:pos x="54" y="294"/>
                </a:cxn>
                <a:cxn ang="0">
                  <a:pos x="60" y="270"/>
                </a:cxn>
                <a:cxn ang="0">
                  <a:pos x="66" y="258"/>
                </a:cxn>
                <a:cxn ang="0">
                  <a:pos x="60" y="246"/>
                </a:cxn>
                <a:cxn ang="0">
                  <a:pos x="48" y="240"/>
                </a:cxn>
                <a:cxn ang="0">
                  <a:pos x="36" y="222"/>
                </a:cxn>
                <a:cxn ang="0">
                  <a:pos x="36" y="216"/>
                </a:cxn>
                <a:cxn ang="0">
                  <a:pos x="12" y="216"/>
                </a:cxn>
                <a:cxn ang="0">
                  <a:pos x="6" y="204"/>
                </a:cxn>
                <a:cxn ang="0">
                  <a:pos x="18" y="186"/>
                </a:cxn>
                <a:cxn ang="0">
                  <a:pos x="12" y="162"/>
                </a:cxn>
              </a:cxnLst>
              <a:rect l="0" t="0" r="r" b="b"/>
              <a:pathLst>
                <a:path w="306" h="312">
                  <a:moveTo>
                    <a:pt x="12" y="156"/>
                  </a:moveTo>
                  <a:lnTo>
                    <a:pt x="18" y="156"/>
                  </a:lnTo>
                  <a:lnTo>
                    <a:pt x="24" y="156"/>
                  </a:lnTo>
                  <a:lnTo>
                    <a:pt x="24" y="150"/>
                  </a:lnTo>
                  <a:lnTo>
                    <a:pt x="30" y="150"/>
                  </a:lnTo>
                  <a:lnTo>
                    <a:pt x="30" y="144"/>
                  </a:lnTo>
                  <a:lnTo>
                    <a:pt x="24" y="144"/>
                  </a:lnTo>
                  <a:lnTo>
                    <a:pt x="24" y="138"/>
                  </a:lnTo>
                  <a:lnTo>
                    <a:pt x="30" y="138"/>
                  </a:lnTo>
                  <a:lnTo>
                    <a:pt x="30" y="132"/>
                  </a:lnTo>
                  <a:lnTo>
                    <a:pt x="36" y="132"/>
                  </a:lnTo>
                  <a:lnTo>
                    <a:pt x="30" y="132"/>
                  </a:lnTo>
                  <a:lnTo>
                    <a:pt x="30" y="126"/>
                  </a:lnTo>
                  <a:lnTo>
                    <a:pt x="24" y="126"/>
                  </a:lnTo>
                  <a:lnTo>
                    <a:pt x="24" y="120"/>
                  </a:lnTo>
                  <a:lnTo>
                    <a:pt x="18" y="120"/>
                  </a:lnTo>
                  <a:lnTo>
                    <a:pt x="24" y="120"/>
                  </a:lnTo>
                  <a:lnTo>
                    <a:pt x="18" y="120"/>
                  </a:lnTo>
                  <a:lnTo>
                    <a:pt x="24" y="114"/>
                  </a:lnTo>
                  <a:lnTo>
                    <a:pt x="18" y="114"/>
                  </a:lnTo>
                  <a:lnTo>
                    <a:pt x="18" y="108"/>
                  </a:lnTo>
                  <a:lnTo>
                    <a:pt x="24" y="114"/>
                  </a:lnTo>
                  <a:lnTo>
                    <a:pt x="24" y="108"/>
                  </a:lnTo>
                  <a:lnTo>
                    <a:pt x="30" y="108"/>
                  </a:lnTo>
                  <a:lnTo>
                    <a:pt x="36" y="108"/>
                  </a:lnTo>
                  <a:lnTo>
                    <a:pt x="36" y="114"/>
                  </a:lnTo>
                  <a:lnTo>
                    <a:pt x="36" y="108"/>
                  </a:lnTo>
                  <a:lnTo>
                    <a:pt x="36" y="114"/>
                  </a:lnTo>
                  <a:lnTo>
                    <a:pt x="42" y="114"/>
                  </a:lnTo>
                  <a:lnTo>
                    <a:pt x="42" y="108"/>
                  </a:lnTo>
                  <a:lnTo>
                    <a:pt x="42" y="114"/>
                  </a:lnTo>
                  <a:lnTo>
                    <a:pt x="48" y="114"/>
                  </a:lnTo>
                  <a:lnTo>
                    <a:pt x="48" y="108"/>
                  </a:lnTo>
                  <a:lnTo>
                    <a:pt x="48" y="102"/>
                  </a:lnTo>
                  <a:lnTo>
                    <a:pt x="42" y="96"/>
                  </a:lnTo>
                  <a:lnTo>
                    <a:pt x="36" y="96"/>
                  </a:lnTo>
                  <a:lnTo>
                    <a:pt x="36" y="90"/>
                  </a:lnTo>
                  <a:lnTo>
                    <a:pt x="36" y="84"/>
                  </a:lnTo>
                  <a:lnTo>
                    <a:pt x="42" y="84"/>
                  </a:lnTo>
                  <a:lnTo>
                    <a:pt x="42" y="78"/>
                  </a:lnTo>
                  <a:lnTo>
                    <a:pt x="48" y="78"/>
                  </a:lnTo>
                  <a:lnTo>
                    <a:pt x="42" y="78"/>
                  </a:lnTo>
                  <a:lnTo>
                    <a:pt x="36" y="78"/>
                  </a:lnTo>
                  <a:lnTo>
                    <a:pt x="36" y="72"/>
                  </a:lnTo>
                  <a:lnTo>
                    <a:pt x="36" y="66"/>
                  </a:lnTo>
                  <a:lnTo>
                    <a:pt x="42" y="66"/>
                  </a:lnTo>
                  <a:lnTo>
                    <a:pt x="42" y="60"/>
                  </a:lnTo>
                  <a:lnTo>
                    <a:pt x="36" y="60"/>
                  </a:lnTo>
                  <a:lnTo>
                    <a:pt x="36" y="66"/>
                  </a:lnTo>
                  <a:lnTo>
                    <a:pt x="30" y="66"/>
                  </a:lnTo>
                  <a:lnTo>
                    <a:pt x="30" y="60"/>
                  </a:lnTo>
                  <a:lnTo>
                    <a:pt x="24" y="60"/>
                  </a:lnTo>
                  <a:lnTo>
                    <a:pt x="24" y="54"/>
                  </a:lnTo>
                  <a:lnTo>
                    <a:pt x="24" y="48"/>
                  </a:lnTo>
                  <a:lnTo>
                    <a:pt x="24" y="42"/>
                  </a:lnTo>
                  <a:lnTo>
                    <a:pt x="30" y="42"/>
                  </a:lnTo>
                  <a:lnTo>
                    <a:pt x="24" y="42"/>
                  </a:lnTo>
                  <a:lnTo>
                    <a:pt x="30" y="42"/>
                  </a:lnTo>
                  <a:lnTo>
                    <a:pt x="24" y="42"/>
                  </a:lnTo>
                  <a:lnTo>
                    <a:pt x="30" y="42"/>
                  </a:lnTo>
                  <a:lnTo>
                    <a:pt x="24" y="42"/>
                  </a:lnTo>
                  <a:lnTo>
                    <a:pt x="24" y="36"/>
                  </a:lnTo>
                  <a:lnTo>
                    <a:pt x="24" y="42"/>
                  </a:lnTo>
                  <a:lnTo>
                    <a:pt x="24" y="36"/>
                  </a:lnTo>
                  <a:lnTo>
                    <a:pt x="30" y="30"/>
                  </a:lnTo>
                  <a:lnTo>
                    <a:pt x="36" y="24"/>
                  </a:lnTo>
                  <a:lnTo>
                    <a:pt x="42" y="24"/>
                  </a:lnTo>
                  <a:lnTo>
                    <a:pt x="42" y="18"/>
                  </a:lnTo>
                  <a:lnTo>
                    <a:pt x="48" y="18"/>
                  </a:lnTo>
                  <a:lnTo>
                    <a:pt x="48" y="12"/>
                  </a:lnTo>
                  <a:lnTo>
                    <a:pt x="54" y="12"/>
                  </a:lnTo>
                  <a:lnTo>
                    <a:pt x="60" y="12"/>
                  </a:lnTo>
                  <a:lnTo>
                    <a:pt x="60" y="18"/>
                  </a:lnTo>
                  <a:lnTo>
                    <a:pt x="66" y="18"/>
                  </a:lnTo>
                  <a:lnTo>
                    <a:pt x="66" y="24"/>
                  </a:lnTo>
                  <a:lnTo>
                    <a:pt x="66" y="18"/>
                  </a:lnTo>
                  <a:lnTo>
                    <a:pt x="66" y="24"/>
                  </a:lnTo>
                  <a:lnTo>
                    <a:pt x="72" y="24"/>
                  </a:lnTo>
                  <a:lnTo>
                    <a:pt x="78" y="24"/>
                  </a:lnTo>
                  <a:lnTo>
                    <a:pt x="84" y="24"/>
                  </a:lnTo>
                  <a:lnTo>
                    <a:pt x="84" y="18"/>
                  </a:lnTo>
                  <a:lnTo>
                    <a:pt x="90" y="18"/>
                  </a:lnTo>
                  <a:lnTo>
                    <a:pt x="96" y="18"/>
                  </a:lnTo>
                  <a:lnTo>
                    <a:pt x="102" y="12"/>
                  </a:lnTo>
                  <a:lnTo>
                    <a:pt x="96" y="12"/>
                  </a:lnTo>
                  <a:lnTo>
                    <a:pt x="96" y="6"/>
                  </a:lnTo>
                  <a:lnTo>
                    <a:pt x="102" y="6"/>
                  </a:lnTo>
                  <a:lnTo>
                    <a:pt x="102" y="0"/>
                  </a:lnTo>
                  <a:lnTo>
                    <a:pt x="102" y="6"/>
                  </a:lnTo>
                  <a:lnTo>
                    <a:pt x="108" y="6"/>
                  </a:lnTo>
                  <a:lnTo>
                    <a:pt x="114" y="6"/>
                  </a:lnTo>
                  <a:lnTo>
                    <a:pt x="108" y="6"/>
                  </a:lnTo>
                  <a:lnTo>
                    <a:pt x="108" y="0"/>
                  </a:lnTo>
                  <a:lnTo>
                    <a:pt x="114" y="0"/>
                  </a:lnTo>
                  <a:lnTo>
                    <a:pt x="120" y="0"/>
                  </a:lnTo>
                  <a:lnTo>
                    <a:pt x="120" y="6"/>
                  </a:lnTo>
                  <a:lnTo>
                    <a:pt x="120" y="12"/>
                  </a:lnTo>
                  <a:lnTo>
                    <a:pt x="120" y="6"/>
                  </a:lnTo>
                  <a:lnTo>
                    <a:pt x="120" y="12"/>
                  </a:lnTo>
                  <a:lnTo>
                    <a:pt x="126" y="12"/>
                  </a:lnTo>
                  <a:lnTo>
                    <a:pt x="120" y="12"/>
                  </a:lnTo>
                  <a:lnTo>
                    <a:pt x="126" y="12"/>
                  </a:lnTo>
                  <a:lnTo>
                    <a:pt x="120" y="12"/>
                  </a:lnTo>
                  <a:lnTo>
                    <a:pt x="120" y="18"/>
                  </a:lnTo>
                  <a:lnTo>
                    <a:pt x="126" y="18"/>
                  </a:lnTo>
                  <a:lnTo>
                    <a:pt x="120" y="18"/>
                  </a:lnTo>
                  <a:lnTo>
                    <a:pt x="120" y="24"/>
                  </a:lnTo>
                  <a:lnTo>
                    <a:pt x="126" y="24"/>
                  </a:lnTo>
                  <a:lnTo>
                    <a:pt x="132" y="24"/>
                  </a:lnTo>
                  <a:lnTo>
                    <a:pt x="132" y="18"/>
                  </a:lnTo>
                  <a:lnTo>
                    <a:pt x="138" y="18"/>
                  </a:lnTo>
                  <a:lnTo>
                    <a:pt x="138" y="12"/>
                  </a:lnTo>
                  <a:lnTo>
                    <a:pt x="144" y="12"/>
                  </a:lnTo>
                  <a:lnTo>
                    <a:pt x="150" y="12"/>
                  </a:lnTo>
                  <a:lnTo>
                    <a:pt x="156" y="12"/>
                  </a:lnTo>
                  <a:lnTo>
                    <a:pt x="156" y="18"/>
                  </a:lnTo>
                  <a:lnTo>
                    <a:pt x="162" y="18"/>
                  </a:lnTo>
                  <a:lnTo>
                    <a:pt x="168" y="18"/>
                  </a:lnTo>
                  <a:lnTo>
                    <a:pt x="174" y="18"/>
                  </a:lnTo>
                  <a:lnTo>
                    <a:pt x="174" y="24"/>
                  </a:lnTo>
                  <a:lnTo>
                    <a:pt x="180" y="24"/>
                  </a:lnTo>
                  <a:lnTo>
                    <a:pt x="174" y="24"/>
                  </a:lnTo>
                  <a:lnTo>
                    <a:pt x="180" y="24"/>
                  </a:lnTo>
                  <a:lnTo>
                    <a:pt x="180" y="30"/>
                  </a:lnTo>
                  <a:lnTo>
                    <a:pt x="180" y="36"/>
                  </a:lnTo>
                  <a:lnTo>
                    <a:pt x="186" y="36"/>
                  </a:lnTo>
                  <a:lnTo>
                    <a:pt x="180" y="36"/>
                  </a:lnTo>
                  <a:lnTo>
                    <a:pt x="186" y="36"/>
                  </a:lnTo>
                  <a:lnTo>
                    <a:pt x="180" y="42"/>
                  </a:lnTo>
                  <a:lnTo>
                    <a:pt x="186" y="42"/>
                  </a:lnTo>
                  <a:lnTo>
                    <a:pt x="192" y="42"/>
                  </a:lnTo>
                  <a:lnTo>
                    <a:pt x="192" y="48"/>
                  </a:lnTo>
                  <a:lnTo>
                    <a:pt x="198" y="48"/>
                  </a:lnTo>
                  <a:lnTo>
                    <a:pt x="204" y="48"/>
                  </a:lnTo>
                  <a:lnTo>
                    <a:pt x="204" y="54"/>
                  </a:lnTo>
                  <a:lnTo>
                    <a:pt x="210" y="54"/>
                  </a:lnTo>
                  <a:lnTo>
                    <a:pt x="216" y="54"/>
                  </a:lnTo>
                  <a:lnTo>
                    <a:pt x="216" y="48"/>
                  </a:lnTo>
                  <a:lnTo>
                    <a:pt x="222" y="48"/>
                  </a:lnTo>
                  <a:lnTo>
                    <a:pt x="222" y="42"/>
                  </a:lnTo>
                  <a:lnTo>
                    <a:pt x="228" y="42"/>
                  </a:lnTo>
                  <a:lnTo>
                    <a:pt x="234" y="42"/>
                  </a:lnTo>
                  <a:lnTo>
                    <a:pt x="240" y="42"/>
                  </a:lnTo>
                  <a:lnTo>
                    <a:pt x="240" y="36"/>
                  </a:lnTo>
                  <a:lnTo>
                    <a:pt x="246" y="36"/>
                  </a:lnTo>
                  <a:lnTo>
                    <a:pt x="252" y="36"/>
                  </a:lnTo>
                  <a:lnTo>
                    <a:pt x="258" y="36"/>
                  </a:lnTo>
                  <a:lnTo>
                    <a:pt x="264" y="36"/>
                  </a:lnTo>
                  <a:lnTo>
                    <a:pt x="264" y="42"/>
                  </a:lnTo>
                  <a:lnTo>
                    <a:pt x="270" y="42"/>
                  </a:lnTo>
                  <a:lnTo>
                    <a:pt x="270" y="36"/>
                  </a:lnTo>
                  <a:lnTo>
                    <a:pt x="270" y="42"/>
                  </a:lnTo>
                  <a:lnTo>
                    <a:pt x="276" y="42"/>
                  </a:lnTo>
                  <a:lnTo>
                    <a:pt x="276" y="48"/>
                  </a:lnTo>
                  <a:lnTo>
                    <a:pt x="282" y="48"/>
                  </a:lnTo>
                  <a:lnTo>
                    <a:pt x="282" y="54"/>
                  </a:lnTo>
                  <a:lnTo>
                    <a:pt x="288" y="60"/>
                  </a:lnTo>
                  <a:lnTo>
                    <a:pt x="288" y="66"/>
                  </a:lnTo>
                  <a:lnTo>
                    <a:pt x="294" y="66"/>
                  </a:lnTo>
                  <a:lnTo>
                    <a:pt x="294" y="60"/>
                  </a:lnTo>
                  <a:lnTo>
                    <a:pt x="294" y="66"/>
                  </a:lnTo>
                  <a:lnTo>
                    <a:pt x="294" y="72"/>
                  </a:lnTo>
                  <a:lnTo>
                    <a:pt x="300" y="72"/>
                  </a:lnTo>
                  <a:lnTo>
                    <a:pt x="294" y="72"/>
                  </a:lnTo>
                  <a:lnTo>
                    <a:pt x="294" y="78"/>
                  </a:lnTo>
                  <a:lnTo>
                    <a:pt x="294" y="84"/>
                  </a:lnTo>
                  <a:lnTo>
                    <a:pt x="300" y="84"/>
                  </a:lnTo>
                  <a:lnTo>
                    <a:pt x="300" y="90"/>
                  </a:lnTo>
                  <a:lnTo>
                    <a:pt x="300" y="96"/>
                  </a:lnTo>
                  <a:lnTo>
                    <a:pt x="306" y="108"/>
                  </a:lnTo>
                  <a:lnTo>
                    <a:pt x="306" y="114"/>
                  </a:lnTo>
                  <a:lnTo>
                    <a:pt x="306" y="120"/>
                  </a:lnTo>
                  <a:lnTo>
                    <a:pt x="306" y="126"/>
                  </a:lnTo>
                  <a:lnTo>
                    <a:pt x="300" y="126"/>
                  </a:lnTo>
                  <a:lnTo>
                    <a:pt x="300" y="132"/>
                  </a:lnTo>
                  <a:lnTo>
                    <a:pt x="294" y="132"/>
                  </a:lnTo>
                  <a:lnTo>
                    <a:pt x="294" y="138"/>
                  </a:lnTo>
                  <a:lnTo>
                    <a:pt x="288" y="144"/>
                  </a:lnTo>
                  <a:lnTo>
                    <a:pt x="288" y="150"/>
                  </a:lnTo>
                  <a:lnTo>
                    <a:pt x="282" y="156"/>
                  </a:lnTo>
                  <a:lnTo>
                    <a:pt x="282" y="162"/>
                  </a:lnTo>
                  <a:lnTo>
                    <a:pt x="282" y="168"/>
                  </a:lnTo>
                  <a:lnTo>
                    <a:pt x="282" y="174"/>
                  </a:lnTo>
                  <a:lnTo>
                    <a:pt x="282" y="180"/>
                  </a:lnTo>
                  <a:lnTo>
                    <a:pt x="276" y="180"/>
                  </a:lnTo>
                  <a:lnTo>
                    <a:pt x="276" y="186"/>
                  </a:lnTo>
                  <a:lnTo>
                    <a:pt x="270" y="192"/>
                  </a:lnTo>
                  <a:lnTo>
                    <a:pt x="270" y="198"/>
                  </a:lnTo>
                  <a:lnTo>
                    <a:pt x="270" y="204"/>
                  </a:lnTo>
                  <a:lnTo>
                    <a:pt x="270" y="216"/>
                  </a:lnTo>
                  <a:lnTo>
                    <a:pt x="270" y="222"/>
                  </a:lnTo>
                  <a:lnTo>
                    <a:pt x="276" y="222"/>
                  </a:lnTo>
                  <a:lnTo>
                    <a:pt x="276" y="228"/>
                  </a:lnTo>
                  <a:lnTo>
                    <a:pt x="276" y="234"/>
                  </a:lnTo>
                  <a:lnTo>
                    <a:pt x="282" y="240"/>
                  </a:lnTo>
                  <a:lnTo>
                    <a:pt x="282" y="246"/>
                  </a:lnTo>
                  <a:lnTo>
                    <a:pt x="282" y="252"/>
                  </a:lnTo>
                  <a:lnTo>
                    <a:pt x="288" y="252"/>
                  </a:lnTo>
                  <a:lnTo>
                    <a:pt x="294" y="252"/>
                  </a:lnTo>
                  <a:lnTo>
                    <a:pt x="294" y="258"/>
                  </a:lnTo>
                  <a:lnTo>
                    <a:pt x="294" y="264"/>
                  </a:lnTo>
                  <a:lnTo>
                    <a:pt x="294" y="270"/>
                  </a:lnTo>
                  <a:lnTo>
                    <a:pt x="294" y="276"/>
                  </a:lnTo>
                  <a:lnTo>
                    <a:pt x="288" y="276"/>
                  </a:lnTo>
                  <a:lnTo>
                    <a:pt x="282" y="276"/>
                  </a:lnTo>
                  <a:lnTo>
                    <a:pt x="282" y="282"/>
                  </a:lnTo>
                  <a:lnTo>
                    <a:pt x="282" y="276"/>
                  </a:lnTo>
                  <a:lnTo>
                    <a:pt x="276" y="276"/>
                  </a:lnTo>
                  <a:lnTo>
                    <a:pt x="270" y="276"/>
                  </a:lnTo>
                  <a:lnTo>
                    <a:pt x="264" y="276"/>
                  </a:lnTo>
                  <a:lnTo>
                    <a:pt x="240" y="276"/>
                  </a:lnTo>
                  <a:lnTo>
                    <a:pt x="234" y="270"/>
                  </a:lnTo>
                  <a:lnTo>
                    <a:pt x="228" y="270"/>
                  </a:lnTo>
                  <a:lnTo>
                    <a:pt x="222" y="270"/>
                  </a:lnTo>
                  <a:lnTo>
                    <a:pt x="216" y="270"/>
                  </a:lnTo>
                  <a:lnTo>
                    <a:pt x="198" y="276"/>
                  </a:lnTo>
                  <a:lnTo>
                    <a:pt x="192" y="276"/>
                  </a:lnTo>
                  <a:lnTo>
                    <a:pt x="180" y="276"/>
                  </a:lnTo>
                  <a:lnTo>
                    <a:pt x="168" y="276"/>
                  </a:lnTo>
                  <a:lnTo>
                    <a:pt x="156" y="276"/>
                  </a:lnTo>
                  <a:lnTo>
                    <a:pt x="150" y="282"/>
                  </a:lnTo>
                  <a:lnTo>
                    <a:pt x="144" y="282"/>
                  </a:lnTo>
                  <a:lnTo>
                    <a:pt x="138" y="282"/>
                  </a:lnTo>
                  <a:lnTo>
                    <a:pt x="132" y="282"/>
                  </a:lnTo>
                  <a:lnTo>
                    <a:pt x="126" y="282"/>
                  </a:lnTo>
                  <a:lnTo>
                    <a:pt x="126" y="288"/>
                  </a:lnTo>
                  <a:lnTo>
                    <a:pt x="120" y="288"/>
                  </a:lnTo>
                  <a:lnTo>
                    <a:pt x="126" y="288"/>
                  </a:lnTo>
                  <a:lnTo>
                    <a:pt x="120" y="288"/>
                  </a:lnTo>
                  <a:lnTo>
                    <a:pt x="114" y="288"/>
                  </a:lnTo>
                  <a:lnTo>
                    <a:pt x="114" y="294"/>
                  </a:lnTo>
                  <a:lnTo>
                    <a:pt x="108" y="294"/>
                  </a:lnTo>
                  <a:lnTo>
                    <a:pt x="102" y="294"/>
                  </a:lnTo>
                  <a:lnTo>
                    <a:pt x="96" y="300"/>
                  </a:lnTo>
                  <a:lnTo>
                    <a:pt x="84" y="300"/>
                  </a:lnTo>
                  <a:lnTo>
                    <a:pt x="84" y="306"/>
                  </a:lnTo>
                  <a:lnTo>
                    <a:pt x="78" y="306"/>
                  </a:lnTo>
                  <a:lnTo>
                    <a:pt x="72" y="306"/>
                  </a:lnTo>
                  <a:lnTo>
                    <a:pt x="72" y="312"/>
                  </a:lnTo>
                  <a:lnTo>
                    <a:pt x="66" y="312"/>
                  </a:lnTo>
                  <a:lnTo>
                    <a:pt x="60" y="312"/>
                  </a:lnTo>
                  <a:lnTo>
                    <a:pt x="54" y="312"/>
                  </a:lnTo>
                  <a:lnTo>
                    <a:pt x="54" y="306"/>
                  </a:lnTo>
                  <a:lnTo>
                    <a:pt x="54" y="300"/>
                  </a:lnTo>
                  <a:lnTo>
                    <a:pt x="54" y="294"/>
                  </a:lnTo>
                  <a:lnTo>
                    <a:pt x="54" y="288"/>
                  </a:lnTo>
                  <a:lnTo>
                    <a:pt x="54" y="282"/>
                  </a:lnTo>
                  <a:lnTo>
                    <a:pt x="54" y="276"/>
                  </a:lnTo>
                  <a:lnTo>
                    <a:pt x="60" y="276"/>
                  </a:lnTo>
                  <a:lnTo>
                    <a:pt x="60" y="270"/>
                  </a:lnTo>
                  <a:lnTo>
                    <a:pt x="66" y="270"/>
                  </a:lnTo>
                  <a:lnTo>
                    <a:pt x="66" y="264"/>
                  </a:lnTo>
                  <a:lnTo>
                    <a:pt x="60" y="264"/>
                  </a:lnTo>
                  <a:lnTo>
                    <a:pt x="60" y="258"/>
                  </a:lnTo>
                  <a:lnTo>
                    <a:pt x="66" y="258"/>
                  </a:lnTo>
                  <a:lnTo>
                    <a:pt x="60" y="258"/>
                  </a:lnTo>
                  <a:lnTo>
                    <a:pt x="60" y="252"/>
                  </a:lnTo>
                  <a:lnTo>
                    <a:pt x="66" y="252"/>
                  </a:lnTo>
                  <a:lnTo>
                    <a:pt x="60" y="252"/>
                  </a:lnTo>
                  <a:lnTo>
                    <a:pt x="60" y="246"/>
                  </a:lnTo>
                  <a:lnTo>
                    <a:pt x="60" y="240"/>
                  </a:lnTo>
                  <a:lnTo>
                    <a:pt x="54" y="240"/>
                  </a:lnTo>
                  <a:lnTo>
                    <a:pt x="48" y="240"/>
                  </a:lnTo>
                  <a:lnTo>
                    <a:pt x="48" y="234"/>
                  </a:lnTo>
                  <a:lnTo>
                    <a:pt x="48" y="240"/>
                  </a:lnTo>
                  <a:lnTo>
                    <a:pt x="48" y="234"/>
                  </a:lnTo>
                  <a:lnTo>
                    <a:pt x="42" y="234"/>
                  </a:lnTo>
                  <a:lnTo>
                    <a:pt x="42" y="228"/>
                  </a:lnTo>
                  <a:lnTo>
                    <a:pt x="42" y="222"/>
                  </a:lnTo>
                  <a:lnTo>
                    <a:pt x="36" y="222"/>
                  </a:lnTo>
                  <a:lnTo>
                    <a:pt x="36" y="216"/>
                  </a:lnTo>
                  <a:lnTo>
                    <a:pt x="36" y="222"/>
                  </a:lnTo>
                  <a:lnTo>
                    <a:pt x="36" y="216"/>
                  </a:lnTo>
                  <a:lnTo>
                    <a:pt x="36" y="222"/>
                  </a:lnTo>
                  <a:lnTo>
                    <a:pt x="36" y="216"/>
                  </a:lnTo>
                  <a:lnTo>
                    <a:pt x="30" y="216"/>
                  </a:lnTo>
                  <a:lnTo>
                    <a:pt x="24" y="222"/>
                  </a:lnTo>
                  <a:lnTo>
                    <a:pt x="24" y="216"/>
                  </a:lnTo>
                  <a:lnTo>
                    <a:pt x="18" y="216"/>
                  </a:lnTo>
                  <a:lnTo>
                    <a:pt x="12" y="216"/>
                  </a:lnTo>
                  <a:lnTo>
                    <a:pt x="12" y="210"/>
                  </a:lnTo>
                  <a:lnTo>
                    <a:pt x="6" y="210"/>
                  </a:lnTo>
                  <a:lnTo>
                    <a:pt x="0" y="210"/>
                  </a:lnTo>
                  <a:lnTo>
                    <a:pt x="6" y="210"/>
                  </a:lnTo>
                  <a:lnTo>
                    <a:pt x="6" y="204"/>
                  </a:lnTo>
                  <a:lnTo>
                    <a:pt x="12" y="204"/>
                  </a:lnTo>
                  <a:lnTo>
                    <a:pt x="12" y="198"/>
                  </a:lnTo>
                  <a:lnTo>
                    <a:pt x="18" y="198"/>
                  </a:lnTo>
                  <a:lnTo>
                    <a:pt x="18" y="192"/>
                  </a:lnTo>
                  <a:lnTo>
                    <a:pt x="18" y="186"/>
                  </a:lnTo>
                  <a:lnTo>
                    <a:pt x="18" y="180"/>
                  </a:lnTo>
                  <a:lnTo>
                    <a:pt x="18" y="174"/>
                  </a:lnTo>
                  <a:lnTo>
                    <a:pt x="12" y="174"/>
                  </a:lnTo>
                  <a:lnTo>
                    <a:pt x="12" y="168"/>
                  </a:lnTo>
                  <a:lnTo>
                    <a:pt x="12" y="162"/>
                  </a:lnTo>
                  <a:lnTo>
                    <a:pt x="12" y="156"/>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69" name="Freeform 112"/>
            <p:cNvSpPr>
              <a:spLocks noChangeAspect="1"/>
            </p:cNvSpPr>
            <p:nvPr>
              <p:custDataLst>
                <p:tags r:id="rId40"/>
              </p:custDataLst>
            </p:nvPr>
          </p:nvSpPr>
          <p:spPr bwMode="auto">
            <a:xfrm>
              <a:off x="3691514" y="2225734"/>
              <a:ext cx="112852" cy="118601"/>
            </a:xfrm>
            <a:custGeom>
              <a:avLst/>
              <a:gdLst/>
              <a:ahLst/>
              <a:cxnLst>
                <a:cxn ang="0">
                  <a:pos x="6" y="66"/>
                </a:cxn>
                <a:cxn ang="0">
                  <a:pos x="18" y="54"/>
                </a:cxn>
                <a:cxn ang="0">
                  <a:pos x="30" y="48"/>
                </a:cxn>
                <a:cxn ang="0">
                  <a:pos x="36" y="36"/>
                </a:cxn>
                <a:cxn ang="0">
                  <a:pos x="48" y="18"/>
                </a:cxn>
                <a:cxn ang="0">
                  <a:pos x="54" y="6"/>
                </a:cxn>
                <a:cxn ang="0">
                  <a:pos x="66" y="0"/>
                </a:cxn>
                <a:cxn ang="0">
                  <a:pos x="72" y="0"/>
                </a:cxn>
                <a:cxn ang="0">
                  <a:pos x="78" y="0"/>
                </a:cxn>
                <a:cxn ang="0">
                  <a:pos x="84" y="0"/>
                </a:cxn>
                <a:cxn ang="0">
                  <a:pos x="96" y="6"/>
                </a:cxn>
                <a:cxn ang="0">
                  <a:pos x="96" y="24"/>
                </a:cxn>
                <a:cxn ang="0">
                  <a:pos x="102" y="36"/>
                </a:cxn>
                <a:cxn ang="0">
                  <a:pos x="102" y="54"/>
                </a:cxn>
                <a:cxn ang="0">
                  <a:pos x="96" y="54"/>
                </a:cxn>
                <a:cxn ang="0">
                  <a:pos x="108" y="60"/>
                </a:cxn>
                <a:cxn ang="0">
                  <a:pos x="120" y="66"/>
                </a:cxn>
                <a:cxn ang="0">
                  <a:pos x="132" y="60"/>
                </a:cxn>
                <a:cxn ang="0">
                  <a:pos x="126" y="60"/>
                </a:cxn>
                <a:cxn ang="0">
                  <a:pos x="132" y="48"/>
                </a:cxn>
                <a:cxn ang="0">
                  <a:pos x="144" y="48"/>
                </a:cxn>
                <a:cxn ang="0">
                  <a:pos x="150" y="60"/>
                </a:cxn>
                <a:cxn ang="0">
                  <a:pos x="156" y="72"/>
                </a:cxn>
                <a:cxn ang="0">
                  <a:pos x="156" y="90"/>
                </a:cxn>
                <a:cxn ang="0">
                  <a:pos x="144" y="96"/>
                </a:cxn>
                <a:cxn ang="0">
                  <a:pos x="144" y="102"/>
                </a:cxn>
                <a:cxn ang="0">
                  <a:pos x="156" y="108"/>
                </a:cxn>
                <a:cxn ang="0">
                  <a:pos x="168" y="108"/>
                </a:cxn>
                <a:cxn ang="0">
                  <a:pos x="174" y="108"/>
                </a:cxn>
                <a:cxn ang="0">
                  <a:pos x="174" y="114"/>
                </a:cxn>
                <a:cxn ang="0">
                  <a:pos x="180" y="126"/>
                </a:cxn>
                <a:cxn ang="0">
                  <a:pos x="186" y="126"/>
                </a:cxn>
                <a:cxn ang="0">
                  <a:pos x="198" y="132"/>
                </a:cxn>
                <a:cxn ang="0">
                  <a:pos x="204" y="144"/>
                </a:cxn>
                <a:cxn ang="0">
                  <a:pos x="204" y="150"/>
                </a:cxn>
                <a:cxn ang="0">
                  <a:pos x="204" y="156"/>
                </a:cxn>
                <a:cxn ang="0">
                  <a:pos x="198" y="168"/>
                </a:cxn>
                <a:cxn ang="0">
                  <a:pos x="192" y="180"/>
                </a:cxn>
                <a:cxn ang="0">
                  <a:pos x="192" y="198"/>
                </a:cxn>
                <a:cxn ang="0">
                  <a:pos x="186" y="204"/>
                </a:cxn>
                <a:cxn ang="0">
                  <a:pos x="162" y="198"/>
                </a:cxn>
                <a:cxn ang="0">
                  <a:pos x="150" y="192"/>
                </a:cxn>
                <a:cxn ang="0">
                  <a:pos x="138" y="186"/>
                </a:cxn>
                <a:cxn ang="0">
                  <a:pos x="126" y="180"/>
                </a:cxn>
                <a:cxn ang="0">
                  <a:pos x="114" y="174"/>
                </a:cxn>
                <a:cxn ang="0">
                  <a:pos x="102" y="162"/>
                </a:cxn>
                <a:cxn ang="0">
                  <a:pos x="96" y="162"/>
                </a:cxn>
                <a:cxn ang="0">
                  <a:pos x="90" y="150"/>
                </a:cxn>
                <a:cxn ang="0">
                  <a:pos x="96" y="156"/>
                </a:cxn>
                <a:cxn ang="0">
                  <a:pos x="96" y="150"/>
                </a:cxn>
                <a:cxn ang="0">
                  <a:pos x="78" y="144"/>
                </a:cxn>
                <a:cxn ang="0">
                  <a:pos x="72" y="132"/>
                </a:cxn>
                <a:cxn ang="0">
                  <a:pos x="72" y="126"/>
                </a:cxn>
                <a:cxn ang="0">
                  <a:pos x="66" y="126"/>
                </a:cxn>
                <a:cxn ang="0">
                  <a:pos x="60" y="126"/>
                </a:cxn>
                <a:cxn ang="0">
                  <a:pos x="48" y="114"/>
                </a:cxn>
                <a:cxn ang="0">
                  <a:pos x="30" y="108"/>
                </a:cxn>
                <a:cxn ang="0">
                  <a:pos x="36" y="108"/>
                </a:cxn>
                <a:cxn ang="0">
                  <a:pos x="24" y="102"/>
                </a:cxn>
                <a:cxn ang="0">
                  <a:pos x="6" y="90"/>
                </a:cxn>
                <a:cxn ang="0">
                  <a:pos x="0" y="84"/>
                </a:cxn>
                <a:cxn ang="0">
                  <a:pos x="0" y="78"/>
                </a:cxn>
              </a:cxnLst>
              <a:rect l="0" t="0" r="r" b="b"/>
              <a:pathLst>
                <a:path w="204" h="210">
                  <a:moveTo>
                    <a:pt x="0" y="78"/>
                  </a:moveTo>
                  <a:lnTo>
                    <a:pt x="6" y="72"/>
                  </a:lnTo>
                  <a:lnTo>
                    <a:pt x="6" y="66"/>
                  </a:lnTo>
                  <a:lnTo>
                    <a:pt x="12" y="66"/>
                  </a:lnTo>
                  <a:lnTo>
                    <a:pt x="12" y="60"/>
                  </a:lnTo>
                  <a:lnTo>
                    <a:pt x="18" y="54"/>
                  </a:lnTo>
                  <a:lnTo>
                    <a:pt x="24" y="54"/>
                  </a:lnTo>
                  <a:lnTo>
                    <a:pt x="24" y="48"/>
                  </a:lnTo>
                  <a:lnTo>
                    <a:pt x="30" y="48"/>
                  </a:lnTo>
                  <a:lnTo>
                    <a:pt x="30" y="42"/>
                  </a:lnTo>
                  <a:lnTo>
                    <a:pt x="36" y="42"/>
                  </a:lnTo>
                  <a:lnTo>
                    <a:pt x="36" y="36"/>
                  </a:lnTo>
                  <a:lnTo>
                    <a:pt x="42" y="36"/>
                  </a:lnTo>
                  <a:lnTo>
                    <a:pt x="42" y="24"/>
                  </a:lnTo>
                  <a:lnTo>
                    <a:pt x="48" y="18"/>
                  </a:lnTo>
                  <a:lnTo>
                    <a:pt x="54" y="18"/>
                  </a:lnTo>
                  <a:lnTo>
                    <a:pt x="54" y="12"/>
                  </a:lnTo>
                  <a:lnTo>
                    <a:pt x="54" y="6"/>
                  </a:lnTo>
                  <a:lnTo>
                    <a:pt x="54" y="0"/>
                  </a:lnTo>
                  <a:lnTo>
                    <a:pt x="60" y="0"/>
                  </a:lnTo>
                  <a:lnTo>
                    <a:pt x="66" y="0"/>
                  </a:lnTo>
                  <a:lnTo>
                    <a:pt x="66" y="6"/>
                  </a:lnTo>
                  <a:lnTo>
                    <a:pt x="72" y="6"/>
                  </a:lnTo>
                  <a:lnTo>
                    <a:pt x="72" y="0"/>
                  </a:lnTo>
                  <a:lnTo>
                    <a:pt x="78" y="0"/>
                  </a:lnTo>
                  <a:lnTo>
                    <a:pt x="84" y="0"/>
                  </a:lnTo>
                  <a:lnTo>
                    <a:pt x="78" y="0"/>
                  </a:lnTo>
                  <a:lnTo>
                    <a:pt x="84" y="0"/>
                  </a:lnTo>
                  <a:lnTo>
                    <a:pt x="84" y="6"/>
                  </a:lnTo>
                  <a:lnTo>
                    <a:pt x="84" y="0"/>
                  </a:lnTo>
                  <a:lnTo>
                    <a:pt x="90" y="0"/>
                  </a:lnTo>
                  <a:lnTo>
                    <a:pt x="90" y="6"/>
                  </a:lnTo>
                  <a:lnTo>
                    <a:pt x="96" y="6"/>
                  </a:lnTo>
                  <a:lnTo>
                    <a:pt x="96" y="12"/>
                  </a:lnTo>
                  <a:lnTo>
                    <a:pt x="96" y="18"/>
                  </a:lnTo>
                  <a:lnTo>
                    <a:pt x="96" y="24"/>
                  </a:lnTo>
                  <a:lnTo>
                    <a:pt x="102" y="24"/>
                  </a:lnTo>
                  <a:lnTo>
                    <a:pt x="102" y="30"/>
                  </a:lnTo>
                  <a:lnTo>
                    <a:pt x="102" y="36"/>
                  </a:lnTo>
                  <a:lnTo>
                    <a:pt x="102" y="42"/>
                  </a:lnTo>
                  <a:lnTo>
                    <a:pt x="102" y="48"/>
                  </a:lnTo>
                  <a:lnTo>
                    <a:pt x="102" y="54"/>
                  </a:lnTo>
                  <a:lnTo>
                    <a:pt x="96" y="54"/>
                  </a:lnTo>
                  <a:lnTo>
                    <a:pt x="96" y="60"/>
                  </a:lnTo>
                  <a:lnTo>
                    <a:pt x="96" y="54"/>
                  </a:lnTo>
                  <a:lnTo>
                    <a:pt x="102" y="54"/>
                  </a:lnTo>
                  <a:lnTo>
                    <a:pt x="108" y="54"/>
                  </a:lnTo>
                  <a:lnTo>
                    <a:pt x="108" y="60"/>
                  </a:lnTo>
                  <a:lnTo>
                    <a:pt x="114" y="60"/>
                  </a:lnTo>
                  <a:lnTo>
                    <a:pt x="114" y="66"/>
                  </a:lnTo>
                  <a:lnTo>
                    <a:pt x="120" y="66"/>
                  </a:lnTo>
                  <a:lnTo>
                    <a:pt x="120" y="60"/>
                  </a:lnTo>
                  <a:lnTo>
                    <a:pt x="126" y="60"/>
                  </a:lnTo>
                  <a:lnTo>
                    <a:pt x="132" y="60"/>
                  </a:lnTo>
                  <a:lnTo>
                    <a:pt x="126" y="60"/>
                  </a:lnTo>
                  <a:lnTo>
                    <a:pt x="132" y="60"/>
                  </a:lnTo>
                  <a:lnTo>
                    <a:pt x="126" y="60"/>
                  </a:lnTo>
                  <a:lnTo>
                    <a:pt x="132" y="54"/>
                  </a:lnTo>
                  <a:lnTo>
                    <a:pt x="138" y="48"/>
                  </a:lnTo>
                  <a:lnTo>
                    <a:pt x="132" y="48"/>
                  </a:lnTo>
                  <a:lnTo>
                    <a:pt x="138" y="42"/>
                  </a:lnTo>
                  <a:lnTo>
                    <a:pt x="144" y="42"/>
                  </a:lnTo>
                  <a:lnTo>
                    <a:pt x="144" y="48"/>
                  </a:lnTo>
                  <a:lnTo>
                    <a:pt x="150" y="48"/>
                  </a:lnTo>
                  <a:lnTo>
                    <a:pt x="150" y="54"/>
                  </a:lnTo>
                  <a:lnTo>
                    <a:pt x="150" y="60"/>
                  </a:lnTo>
                  <a:lnTo>
                    <a:pt x="150" y="66"/>
                  </a:lnTo>
                  <a:lnTo>
                    <a:pt x="156" y="66"/>
                  </a:lnTo>
                  <a:lnTo>
                    <a:pt x="156" y="72"/>
                  </a:lnTo>
                  <a:lnTo>
                    <a:pt x="156" y="78"/>
                  </a:lnTo>
                  <a:lnTo>
                    <a:pt x="156" y="84"/>
                  </a:lnTo>
                  <a:lnTo>
                    <a:pt x="156" y="90"/>
                  </a:lnTo>
                  <a:lnTo>
                    <a:pt x="150" y="90"/>
                  </a:lnTo>
                  <a:lnTo>
                    <a:pt x="150" y="96"/>
                  </a:lnTo>
                  <a:lnTo>
                    <a:pt x="144" y="96"/>
                  </a:lnTo>
                  <a:lnTo>
                    <a:pt x="144" y="102"/>
                  </a:lnTo>
                  <a:lnTo>
                    <a:pt x="138" y="102"/>
                  </a:lnTo>
                  <a:lnTo>
                    <a:pt x="144" y="102"/>
                  </a:lnTo>
                  <a:lnTo>
                    <a:pt x="150" y="102"/>
                  </a:lnTo>
                  <a:lnTo>
                    <a:pt x="150" y="108"/>
                  </a:lnTo>
                  <a:lnTo>
                    <a:pt x="156" y="108"/>
                  </a:lnTo>
                  <a:lnTo>
                    <a:pt x="162" y="108"/>
                  </a:lnTo>
                  <a:lnTo>
                    <a:pt x="162" y="114"/>
                  </a:lnTo>
                  <a:lnTo>
                    <a:pt x="168" y="108"/>
                  </a:lnTo>
                  <a:lnTo>
                    <a:pt x="174" y="108"/>
                  </a:lnTo>
                  <a:lnTo>
                    <a:pt x="174" y="114"/>
                  </a:lnTo>
                  <a:lnTo>
                    <a:pt x="174" y="108"/>
                  </a:lnTo>
                  <a:lnTo>
                    <a:pt x="174" y="114"/>
                  </a:lnTo>
                  <a:lnTo>
                    <a:pt x="174" y="108"/>
                  </a:lnTo>
                  <a:lnTo>
                    <a:pt x="174" y="114"/>
                  </a:lnTo>
                  <a:lnTo>
                    <a:pt x="180" y="114"/>
                  </a:lnTo>
                  <a:lnTo>
                    <a:pt x="180" y="120"/>
                  </a:lnTo>
                  <a:lnTo>
                    <a:pt x="180" y="126"/>
                  </a:lnTo>
                  <a:lnTo>
                    <a:pt x="186" y="126"/>
                  </a:lnTo>
                  <a:lnTo>
                    <a:pt x="186" y="132"/>
                  </a:lnTo>
                  <a:lnTo>
                    <a:pt x="186" y="126"/>
                  </a:lnTo>
                  <a:lnTo>
                    <a:pt x="186" y="132"/>
                  </a:lnTo>
                  <a:lnTo>
                    <a:pt x="192" y="132"/>
                  </a:lnTo>
                  <a:lnTo>
                    <a:pt x="198" y="132"/>
                  </a:lnTo>
                  <a:lnTo>
                    <a:pt x="198" y="138"/>
                  </a:lnTo>
                  <a:lnTo>
                    <a:pt x="198" y="144"/>
                  </a:lnTo>
                  <a:lnTo>
                    <a:pt x="204" y="144"/>
                  </a:lnTo>
                  <a:lnTo>
                    <a:pt x="198" y="144"/>
                  </a:lnTo>
                  <a:lnTo>
                    <a:pt x="198" y="150"/>
                  </a:lnTo>
                  <a:lnTo>
                    <a:pt x="204" y="150"/>
                  </a:lnTo>
                  <a:lnTo>
                    <a:pt x="198" y="150"/>
                  </a:lnTo>
                  <a:lnTo>
                    <a:pt x="198" y="156"/>
                  </a:lnTo>
                  <a:lnTo>
                    <a:pt x="204" y="156"/>
                  </a:lnTo>
                  <a:lnTo>
                    <a:pt x="204" y="162"/>
                  </a:lnTo>
                  <a:lnTo>
                    <a:pt x="198" y="162"/>
                  </a:lnTo>
                  <a:lnTo>
                    <a:pt x="198" y="168"/>
                  </a:lnTo>
                  <a:lnTo>
                    <a:pt x="192" y="168"/>
                  </a:lnTo>
                  <a:lnTo>
                    <a:pt x="192" y="174"/>
                  </a:lnTo>
                  <a:lnTo>
                    <a:pt x="192" y="180"/>
                  </a:lnTo>
                  <a:lnTo>
                    <a:pt x="192" y="186"/>
                  </a:lnTo>
                  <a:lnTo>
                    <a:pt x="192" y="192"/>
                  </a:lnTo>
                  <a:lnTo>
                    <a:pt x="192" y="198"/>
                  </a:lnTo>
                  <a:lnTo>
                    <a:pt x="192" y="204"/>
                  </a:lnTo>
                  <a:lnTo>
                    <a:pt x="192" y="210"/>
                  </a:lnTo>
                  <a:lnTo>
                    <a:pt x="186" y="204"/>
                  </a:lnTo>
                  <a:lnTo>
                    <a:pt x="180" y="204"/>
                  </a:lnTo>
                  <a:lnTo>
                    <a:pt x="174" y="198"/>
                  </a:lnTo>
                  <a:lnTo>
                    <a:pt x="162" y="198"/>
                  </a:lnTo>
                  <a:lnTo>
                    <a:pt x="156" y="198"/>
                  </a:lnTo>
                  <a:lnTo>
                    <a:pt x="156" y="192"/>
                  </a:lnTo>
                  <a:lnTo>
                    <a:pt x="150" y="192"/>
                  </a:lnTo>
                  <a:lnTo>
                    <a:pt x="144" y="192"/>
                  </a:lnTo>
                  <a:lnTo>
                    <a:pt x="144" y="186"/>
                  </a:lnTo>
                  <a:lnTo>
                    <a:pt x="138" y="186"/>
                  </a:lnTo>
                  <a:lnTo>
                    <a:pt x="132" y="186"/>
                  </a:lnTo>
                  <a:lnTo>
                    <a:pt x="132" y="180"/>
                  </a:lnTo>
                  <a:lnTo>
                    <a:pt x="126" y="180"/>
                  </a:lnTo>
                  <a:lnTo>
                    <a:pt x="126" y="174"/>
                  </a:lnTo>
                  <a:lnTo>
                    <a:pt x="120" y="174"/>
                  </a:lnTo>
                  <a:lnTo>
                    <a:pt x="114" y="174"/>
                  </a:lnTo>
                  <a:lnTo>
                    <a:pt x="114" y="168"/>
                  </a:lnTo>
                  <a:lnTo>
                    <a:pt x="108" y="168"/>
                  </a:lnTo>
                  <a:lnTo>
                    <a:pt x="102" y="162"/>
                  </a:lnTo>
                  <a:lnTo>
                    <a:pt x="108" y="162"/>
                  </a:lnTo>
                  <a:lnTo>
                    <a:pt x="102" y="162"/>
                  </a:lnTo>
                  <a:lnTo>
                    <a:pt x="96" y="162"/>
                  </a:lnTo>
                  <a:lnTo>
                    <a:pt x="96" y="156"/>
                  </a:lnTo>
                  <a:lnTo>
                    <a:pt x="90" y="156"/>
                  </a:lnTo>
                  <a:lnTo>
                    <a:pt x="90" y="150"/>
                  </a:lnTo>
                  <a:lnTo>
                    <a:pt x="90" y="156"/>
                  </a:lnTo>
                  <a:lnTo>
                    <a:pt x="90" y="150"/>
                  </a:lnTo>
                  <a:lnTo>
                    <a:pt x="96" y="156"/>
                  </a:lnTo>
                  <a:lnTo>
                    <a:pt x="96" y="150"/>
                  </a:lnTo>
                  <a:lnTo>
                    <a:pt x="90" y="150"/>
                  </a:lnTo>
                  <a:lnTo>
                    <a:pt x="96" y="150"/>
                  </a:lnTo>
                  <a:lnTo>
                    <a:pt x="90" y="150"/>
                  </a:lnTo>
                  <a:lnTo>
                    <a:pt x="84" y="144"/>
                  </a:lnTo>
                  <a:lnTo>
                    <a:pt x="78" y="144"/>
                  </a:lnTo>
                  <a:lnTo>
                    <a:pt x="78" y="138"/>
                  </a:lnTo>
                  <a:lnTo>
                    <a:pt x="72" y="138"/>
                  </a:lnTo>
                  <a:lnTo>
                    <a:pt x="72" y="132"/>
                  </a:lnTo>
                  <a:lnTo>
                    <a:pt x="66" y="132"/>
                  </a:lnTo>
                  <a:lnTo>
                    <a:pt x="72" y="132"/>
                  </a:lnTo>
                  <a:lnTo>
                    <a:pt x="72" y="126"/>
                  </a:lnTo>
                  <a:lnTo>
                    <a:pt x="72" y="132"/>
                  </a:lnTo>
                  <a:lnTo>
                    <a:pt x="66" y="132"/>
                  </a:lnTo>
                  <a:lnTo>
                    <a:pt x="66" y="126"/>
                  </a:lnTo>
                  <a:lnTo>
                    <a:pt x="66" y="132"/>
                  </a:lnTo>
                  <a:lnTo>
                    <a:pt x="66" y="126"/>
                  </a:lnTo>
                  <a:lnTo>
                    <a:pt x="60" y="126"/>
                  </a:lnTo>
                  <a:lnTo>
                    <a:pt x="60" y="120"/>
                  </a:lnTo>
                  <a:lnTo>
                    <a:pt x="54" y="120"/>
                  </a:lnTo>
                  <a:lnTo>
                    <a:pt x="48" y="114"/>
                  </a:lnTo>
                  <a:lnTo>
                    <a:pt x="42" y="114"/>
                  </a:lnTo>
                  <a:lnTo>
                    <a:pt x="36" y="114"/>
                  </a:lnTo>
                  <a:lnTo>
                    <a:pt x="30" y="108"/>
                  </a:lnTo>
                  <a:lnTo>
                    <a:pt x="36" y="108"/>
                  </a:lnTo>
                  <a:lnTo>
                    <a:pt x="36" y="102"/>
                  </a:lnTo>
                  <a:lnTo>
                    <a:pt x="36" y="108"/>
                  </a:lnTo>
                  <a:lnTo>
                    <a:pt x="30" y="108"/>
                  </a:lnTo>
                  <a:lnTo>
                    <a:pt x="30" y="102"/>
                  </a:lnTo>
                  <a:lnTo>
                    <a:pt x="24" y="102"/>
                  </a:lnTo>
                  <a:lnTo>
                    <a:pt x="18" y="96"/>
                  </a:lnTo>
                  <a:lnTo>
                    <a:pt x="12" y="96"/>
                  </a:lnTo>
                  <a:lnTo>
                    <a:pt x="6" y="90"/>
                  </a:lnTo>
                  <a:lnTo>
                    <a:pt x="0" y="90"/>
                  </a:lnTo>
                  <a:lnTo>
                    <a:pt x="6" y="84"/>
                  </a:lnTo>
                  <a:lnTo>
                    <a:pt x="0" y="84"/>
                  </a:lnTo>
                  <a:lnTo>
                    <a:pt x="6" y="84"/>
                  </a:lnTo>
                  <a:lnTo>
                    <a:pt x="0" y="84"/>
                  </a:lnTo>
                  <a:lnTo>
                    <a:pt x="0" y="78"/>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70" name="Freeform 113"/>
            <p:cNvSpPr>
              <a:spLocks noChangeAspect="1"/>
            </p:cNvSpPr>
            <p:nvPr>
              <p:custDataLst>
                <p:tags r:id="rId41"/>
              </p:custDataLst>
            </p:nvPr>
          </p:nvSpPr>
          <p:spPr bwMode="auto">
            <a:xfrm>
              <a:off x="4000482" y="2151345"/>
              <a:ext cx="57114" cy="142462"/>
            </a:xfrm>
            <a:custGeom>
              <a:avLst/>
              <a:gdLst/>
              <a:ahLst/>
              <a:cxnLst>
                <a:cxn ang="0">
                  <a:pos x="36" y="6"/>
                </a:cxn>
                <a:cxn ang="0">
                  <a:pos x="42" y="12"/>
                </a:cxn>
                <a:cxn ang="0">
                  <a:pos x="54" y="18"/>
                </a:cxn>
                <a:cxn ang="0">
                  <a:pos x="48" y="30"/>
                </a:cxn>
                <a:cxn ang="0">
                  <a:pos x="48" y="42"/>
                </a:cxn>
                <a:cxn ang="0">
                  <a:pos x="66" y="54"/>
                </a:cxn>
                <a:cxn ang="0">
                  <a:pos x="78" y="72"/>
                </a:cxn>
                <a:cxn ang="0">
                  <a:pos x="78" y="84"/>
                </a:cxn>
                <a:cxn ang="0">
                  <a:pos x="84" y="96"/>
                </a:cxn>
                <a:cxn ang="0">
                  <a:pos x="90" y="108"/>
                </a:cxn>
                <a:cxn ang="0">
                  <a:pos x="90" y="120"/>
                </a:cxn>
                <a:cxn ang="0">
                  <a:pos x="90" y="132"/>
                </a:cxn>
                <a:cxn ang="0">
                  <a:pos x="90" y="144"/>
                </a:cxn>
                <a:cxn ang="0">
                  <a:pos x="90" y="168"/>
                </a:cxn>
                <a:cxn ang="0">
                  <a:pos x="90" y="180"/>
                </a:cxn>
                <a:cxn ang="0">
                  <a:pos x="96" y="186"/>
                </a:cxn>
                <a:cxn ang="0">
                  <a:pos x="90" y="192"/>
                </a:cxn>
                <a:cxn ang="0">
                  <a:pos x="90" y="216"/>
                </a:cxn>
                <a:cxn ang="0">
                  <a:pos x="90" y="228"/>
                </a:cxn>
                <a:cxn ang="0">
                  <a:pos x="96" y="234"/>
                </a:cxn>
                <a:cxn ang="0">
                  <a:pos x="102" y="240"/>
                </a:cxn>
                <a:cxn ang="0">
                  <a:pos x="102" y="246"/>
                </a:cxn>
                <a:cxn ang="0">
                  <a:pos x="90" y="246"/>
                </a:cxn>
                <a:cxn ang="0">
                  <a:pos x="78" y="252"/>
                </a:cxn>
                <a:cxn ang="0">
                  <a:pos x="66" y="252"/>
                </a:cxn>
                <a:cxn ang="0">
                  <a:pos x="60" y="246"/>
                </a:cxn>
                <a:cxn ang="0">
                  <a:pos x="54" y="240"/>
                </a:cxn>
                <a:cxn ang="0">
                  <a:pos x="48" y="234"/>
                </a:cxn>
                <a:cxn ang="0">
                  <a:pos x="42" y="228"/>
                </a:cxn>
                <a:cxn ang="0">
                  <a:pos x="36" y="222"/>
                </a:cxn>
                <a:cxn ang="0">
                  <a:pos x="36" y="210"/>
                </a:cxn>
                <a:cxn ang="0">
                  <a:pos x="42" y="198"/>
                </a:cxn>
                <a:cxn ang="0">
                  <a:pos x="42" y="186"/>
                </a:cxn>
                <a:cxn ang="0">
                  <a:pos x="36" y="180"/>
                </a:cxn>
                <a:cxn ang="0">
                  <a:pos x="42" y="174"/>
                </a:cxn>
                <a:cxn ang="0">
                  <a:pos x="42" y="162"/>
                </a:cxn>
                <a:cxn ang="0">
                  <a:pos x="42" y="150"/>
                </a:cxn>
                <a:cxn ang="0">
                  <a:pos x="48" y="144"/>
                </a:cxn>
                <a:cxn ang="0">
                  <a:pos x="42" y="138"/>
                </a:cxn>
                <a:cxn ang="0">
                  <a:pos x="36" y="132"/>
                </a:cxn>
                <a:cxn ang="0">
                  <a:pos x="30" y="126"/>
                </a:cxn>
                <a:cxn ang="0">
                  <a:pos x="36" y="120"/>
                </a:cxn>
                <a:cxn ang="0">
                  <a:pos x="30" y="108"/>
                </a:cxn>
                <a:cxn ang="0">
                  <a:pos x="36" y="102"/>
                </a:cxn>
                <a:cxn ang="0">
                  <a:pos x="36" y="90"/>
                </a:cxn>
                <a:cxn ang="0">
                  <a:pos x="30" y="84"/>
                </a:cxn>
                <a:cxn ang="0">
                  <a:pos x="24" y="90"/>
                </a:cxn>
                <a:cxn ang="0">
                  <a:pos x="18" y="84"/>
                </a:cxn>
                <a:cxn ang="0">
                  <a:pos x="24" y="78"/>
                </a:cxn>
                <a:cxn ang="0">
                  <a:pos x="30" y="72"/>
                </a:cxn>
                <a:cxn ang="0">
                  <a:pos x="30" y="66"/>
                </a:cxn>
                <a:cxn ang="0">
                  <a:pos x="30" y="66"/>
                </a:cxn>
                <a:cxn ang="0">
                  <a:pos x="30" y="54"/>
                </a:cxn>
                <a:cxn ang="0">
                  <a:pos x="30" y="42"/>
                </a:cxn>
                <a:cxn ang="0">
                  <a:pos x="24" y="36"/>
                </a:cxn>
                <a:cxn ang="0">
                  <a:pos x="18" y="30"/>
                </a:cxn>
                <a:cxn ang="0">
                  <a:pos x="6" y="30"/>
                </a:cxn>
                <a:cxn ang="0">
                  <a:pos x="6" y="18"/>
                </a:cxn>
                <a:cxn ang="0">
                  <a:pos x="12" y="6"/>
                </a:cxn>
                <a:cxn ang="0">
                  <a:pos x="0" y="6"/>
                </a:cxn>
              </a:cxnLst>
              <a:rect l="0" t="0" r="r" b="b"/>
              <a:pathLst>
                <a:path w="102" h="252">
                  <a:moveTo>
                    <a:pt x="0" y="0"/>
                  </a:moveTo>
                  <a:lnTo>
                    <a:pt x="36" y="6"/>
                  </a:lnTo>
                  <a:lnTo>
                    <a:pt x="36" y="12"/>
                  </a:lnTo>
                  <a:lnTo>
                    <a:pt x="42" y="12"/>
                  </a:lnTo>
                  <a:lnTo>
                    <a:pt x="54" y="12"/>
                  </a:lnTo>
                  <a:lnTo>
                    <a:pt x="54" y="18"/>
                  </a:lnTo>
                  <a:lnTo>
                    <a:pt x="48" y="24"/>
                  </a:lnTo>
                  <a:lnTo>
                    <a:pt x="48" y="30"/>
                  </a:lnTo>
                  <a:lnTo>
                    <a:pt x="48" y="36"/>
                  </a:lnTo>
                  <a:lnTo>
                    <a:pt x="48" y="42"/>
                  </a:lnTo>
                  <a:lnTo>
                    <a:pt x="60" y="48"/>
                  </a:lnTo>
                  <a:lnTo>
                    <a:pt x="66" y="54"/>
                  </a:lnTo>
                  <a:lnTo>
                    <a:pt x="78" y="60"/>
                  </a:lnTo>
                  <a:lnTo>
                    <a:pt x="78" y="72"/>
                  </a:lnTo>
                  <a:lnTo>
                    <a:pt x="78" y="78"/>
                  </a:lnTo>
                  <a:lnTo>
                    <a:pt x="78" y="84"/>
                  </a:lnTo>
                  <a:lnTo>
                    <a:pt x="78" y="90"/>
                  </a:lnTo>
                  <a:lnTo>
                    <a:pt x="84" y="96"/>
                  </a:lnTo>
                  <a:lnTo>
                    <a:pt x="90" y="102"/>
                  </a:lnTo>
                  <a:lnTo>
                    <a:pt x="90" y="108"/>
                  </a:lnTo>
                  <a:lnTo>
                    <a:pt x="90" y="114"/>
                  </a:lnTo>
                  <a:lnTo>
                    <a:pt x="90" y="120"/>
                  </a:lnTo>
                  <a:lnTo>
                    <a:pt x="90" y="126"/>
                  </a:lnTo>
                  <a:lnTo>
                    <a:pt x="90" y="132"/>
                  </a:lnTo>
                  <a:lnTo>
                    <a:pt x="90" y="138"/>
                  </a:lnTo>
                  <a:lnTo>
                    <a:pt x="90" y="144"/>
                  </a:lnTo>
                  <a:lnTo>
                    <a:pt x="90" y="156"/>
                  </a:lnTo>
                  <a:lnTo>
                    <a:pt x="90" y="168"/>
                  </a:lnTo>
                  <a:lnTo>
                    <a:pt x="90" y="174"/>
                  </a:lnTo>
                  <a:lnTo>
                    <a:pt x="90" y="180"/>
                  </a:lnTo>
                  <a:lnTo>
                    <a:pt x="96" y="180"/>
                  </a:lnTo>
                  <a:lnTo>
                    <a:pt x="96" y="186"/>
                  </a:lnTo>
                  <a:lnTo>
                    <a:pt x="90" y="186"/>
                  </a:lnTo>
                  <a:lnTo>
                    <a:pt x="90" y="192"/>
                  </a:lnTo>
                  <a:lnTo>
                    <a:pt x="90" y="210"/>
                  </a:lnTo>
                  <a:lnTo>
                    <a:pt x="90" y="216"/>
                  </a:lnTo>
                  <a:lnTo>
                    <a:pt x="90" y="222"/>
                  </a:lnTo>
                  <a:lnTo>
                    <a:pt x="90" y="228"/>
                  </a:lnTo>
                  <a:lnTo>
                    <a:pt x="96" y="228"/>
                  </a:lnTo>
                  <a:lnTo>
                    <a:pt x="96" y="234"/>
                  </a:lnTo>
                  <a:lnTo>
                    <a:pt x="96" y="240"/>
                  </a:lnTo>
                  <a:lnTo>
                    <a:pt x="102" y="240"/>
                  </a:lnTo>
                  <a:lnTo>
                    <a:pt x="96" y="240"/>
                  </a:lnTo>
                  <a:lnTo>
                    <a:pt x="102" y="246"/>
                  </a:lnTo>
                  <a:lnTo>
                    <a:pt x="96" y="246"/>
                  </a:lnTo>
                  <a:lnTo>
                    <a:pt x="90" y="246"/>
                  </a:lnTo>
                  <a:lnTo>
                    <a:pt x="84" y="246"/>
                  </a:lnTo>
                  <a:lnTo>
                    <a:pt x="78" y="252"/>
                  </a:lnTo>
                  <a:lnTo>
                    <a:pt x="72" y="252"/>
                  </a:lnTo>
                  <a:lnTo>
                    <a:pt x="66" y="252"/>
                  </a:lnTo>
                  <a:lnTo>
                    <a:pt x="66" y="246"/>
                  </a:lnTo>
                  <a:lnTo>
                    <a:pt x="60" y="246"/>
                  </a:lnTo>
                  <a:lnTo>
                    <a:pt x="60" y="240"/>
                  </a:lnTo>
                  <a:lnTo>
                    <a:pt x="54" y="240"/>
                  </a:lnTo>
                  <a:lnTo>
                    <a:pt x="48" y="240"/>
                  </a:lnTo>
                  <a:lnTo>
                    <a:pt x="48" y="234"/>
                  </a:lnTo>
                  <a:lnTo>
                    <a:pt x="48" y="228"/>
                  </a:lnTo>
                  <a:lnTo>
                    <a:pt x="42" y="228"/>
                  </a:lnTo>
                  <a:lnTo>
                    <a:pt x="42" y="222"/>
                  </a:lnTo>
                  <a:lnTo>
                    <a:pt x="36" y="222"/>
                  </a:lnTo>
                  <a:lnTo>
                    <a:pt x="36" y="216"/>
                  </a:lnTo>
                  <a:lnTo>
                    <a:pt x="36" y="210"/>
                  </a:lnTo>
                  <a:lnTo>
                    <a:pt x="42" y="204"/>
                  </a:lnTo>
                  <a:lnTo>
                    <a:pt x="42" y="198"/>
                  </a:lnTo>
                  <a:lnTo>
                    <a:pt x="42" y="192"/>
                  </a:lnTo>
                  <a:lnTo>
                    <a:pt x="42" y="186"/>
                  </a:lnTo>
                  <a:lnTo>
                    <a:pt x="36" y="186"/>
                  </a:lnTo>
                  <a:lnTo>
                    <a:pt x="36" y="180"/>
                  </a:lnTo>
                  <a:lnTo>
                    <a:pt x="36" y="174"/>
                  </a:lnTo>
                  <a:lnTo>
                    <a:pt x="42" y="174"/>
                  </a:lnTo>
                  <a:lnTo>
                    <a:pt x="42" y="168"/>
                  </a:lnTo>
                  <a:lnTo>
                    <a:pt x="42" y="162"/>
                  </a:lnTo>
                  <a:lnTo>
                    <a:pt x="42" y="156"/>
                  </a:lnTo>
                  <a:lnTo>
                    <a:pt x="42" y="150"/>
                  </a:lnTo>
                  <a:lnTo>
                    <a:pt x="42" y="144"/>
                  </a:lnTo>
                  <a:lnTo>
                    <a:pt x="48" y="144"/>
                  </a:lnTo>
                  <a:lnTo>
                    <a:pt x="48" y="138"/>
                  </a:lnTo>
                  <a:lnTo>
                    <a:pt x="42" y="138"/>
                  </a:lnTo>
                  <a:lnTo>
                    <a:pt x="42" y="132"/>
                  </a:lnTo>
                  <a:lnTo>
                    <a:pt x="36" y="132"/>
                  </a:lnTo>
                  <a:lnTo>
                    <a:pt x="36" y="126"/>
                  </a:lnTo>
                  <a:lnTo>
                    <a:pt x="30" y="126"/>
                  </a:lnTo>
                  <a:lnTo>
                    <a:pt x="30" y="120"/>
                  </a:lnTo>
                  <a:lnTo>
                    <a:pt x="36" y="120"/>
                  </a:lnTo>
                  <a:lnTo>
                    <a:pt x="36" y="114"/>
                  </a:lnTo>
                  <a:lnTo>
                    <a:pt x="30" y="108"/>
                  </a:lnTo>
                  <a:lnTo>
                    <a:pt x="30" y="102"/>
                  </a:lnTo>
                  <a:lnTo>
                    <a:pt x="36" y="102"/>
                  </a:lnTo>
                  <a:lnTo>
                    <a:pt x="36" y="96"/>
                  </a:lnTo>
                  <a:lnTo>
                    <a:pt x="36" y="90"/>
                  </a:lnTo>
                  <a:lnTo>
                    <a:pt x="36" y="84"/>
                  </a:lnTo>
                  <a:lnTo>
                    <a:pt x="30" y="84"/>
                  </a:lnTo>
                  <a:lnTo>
                    <a:pt x="24" y="84"/>
                  </a:lnTo>
                  <a:lnTo>
                    <a:pt x="24" y="90"/>
                  </a:lnTo>
                  <a:lnTo>
                    <a:pt x="24" y="84"/>
                  </a:lnTo>
                  <a:lnTo>
                    <a:pt x="18" y="84"/>
                  </a:lnTo>
                  <a:lnTo>
                    <a:pt x="24" y="84"/>
                  </a:lnTo>
                  <a:lnTo>
                    <a:pt x="24" y="78"/>
                  </a:lnTo>
                  <a:lnTo>
                    <a:pt x="30" y="78"/>
                  </a:lnTo>
                  <a:lnTo>
                    <a:pt x="30" y="72"/>
                  </a:lnTo>
                  <a:lnTo>
                    <a:pt x="24" y="72"/>
                  </a:lnTo>
                  <a:lnTo>
                    <a:pt x="30" y="66"/>
                  </a:lnTo>
                  <a:lnTo>
                    <a:pt x="24" y="66"/>
                  </a:lnTo>
                  <a:lnTo>
                    <a:pt x="30" y="66"/>
                  </a:lnTo>
                  <a:lnTo>
                    <a:pt x="30" y="60"/>
                  </a:lnTo>
                  <a:lnTo>
                    <a:pt x="30" y="54"/>
                  </a:lnTo>
                  <a:lnTo>
                    <a:pt x="30" y="48"/>
                  </a:lnTo>
                  <a:lnTo>
                    <a:pt x="30" y="42"/>
                  </a:lnTo>
                  <a:lnTo>
                    <a:pt x="24" y="42"/>
                  </a:lnTo>
                  <a:lnTo>
                    <a:pt x="24" y="36"/>
                  </a:lnTo>
                  <a:lnTo>
                    <a:pt x="18" y="36"/>
                  </a:lnTo>
                  <a:lnTo>
                    <a:pt x="18" y="30"/>
                  </a:lnTo>
                  <a:lnTo>
                    <a:pt x="12" y="30"/>
                  </a:lnTo>
                  <a:lnTo>
                    <a:pt x="6" y="30"/>
                  </a:lnTo>
                  <a:lnTo>
                    <a:pt x="6" y="24"/>
                  </a:lnTo>
                  <a:lnTo>
                    <a:pt x="6" y="18"/>
                  </a:lnTo>
                  <a:lnTo>
                    <a:pt x="12" y="12"/>
                  </a:lnTo>
                  <a:lnTo>
                    <a:pt x="12" y="6"/>
                  </a:lnTo>
                  <a:lnTo>
                    <a:pt x="6" y="6"/>
                  </a:lnTo>
                  <a:lnTo>
                    <a:pt x="0" y="6"/>
                  </a:lnTo>
                  <a:lnTo>
                    <a:pt x="0" y="0"/>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71" name="Freeform 114"/>
            <p:cNvSpPr>
              <a:spLocks noChangeAspect="1"/>
            </p:cNvSpPr>
            <p:nvPr>
              <p:custDataLst>
                <p:tags r:id="rId42"/>
              </p:custDataLst>
            </p:nvPr>
          </p:nvSpPr>
          <p:spPr bwMode="auto">
            <a:xfrm>
              <a:off x="4027319" y="2116957"/>
              <a:ext cx="86015" cy="173341"/>
            </a:xfrm>
            <a:custGeom>
              <a:avLst/>
              <a:gdLst/>
              <a:ahLst/>
              <a:cxnLst>
                <a:cxn ang="0">
                  <a:pos x="12" y="66"/>
                </a:cxn>
                <a:cxn ang="0">
                  <a:pos x="12" y="66"/>
                </a:cxn>
                <a:cxn ang="0">
                  <a:pos x="18" y="54"/>
                </a:cxn>
                <a:cxn ang="0">
                  <a:pos x="30" y="48"/>
                </a:cxn>
                <a:cxn ang="0">
                  <a:pos x="48" y="48"/>
                </a:cxn>
                <a:cxn ang="0">
                  <a:pos x="72" y="42"/>
                </a:cxn>
                <a:cxn ang="0">
                  <a:pos x="78" y="30"/>
                </a:cxn>
                <a:cxn ang="0">
                  <a:pos x="78" y="24"/>
                </a:cxn>
                <a:cxn ang="0">
                  <a:pos x="84" y="24"/>
                </a:cxn>
                <a:cxn ang="0">
                  <a:pos x="78" y="12"/>
                </a:cxn>
                <a:cxn ang="0">
                  <a:pos x="90" y="6"/>
                </a:cxn>
                <a:cxn ang="0">
                  <a:pos x="102" y="0"/>
                </a:cxn>
                <a:cxn ang="0">
                  <a:pos x="114" y="12"/>
                </a:cxn>
                <a:cxn ang="0">
                  <a:pos x="126" y="18"/>
                </a:cxn>
                <a:cxn ang="0">
                  <a:pos x="138" y="30"/>
                </a:cxn>
                <a:cxn ang="0">
                  <a:pos x="138" y="54"/>
                </a:cxn>
                <a:cxn ang="0">
                  <a:pos x="150" y="66"/>
                </a:cxn>
                <a:cxn ang="0">
                  <a:pos x="150" y="84"/>
                </a:cxn>
                <a:cxn ang="0">
                  <a:pos x="150" y="96"/>
                </a:cxn>
                <a:cxn ang="0">
                  <a:pos x="138" y="102"/>
                </a:cxn>
                <a:cxn ang="0">
                  <a:pos x="144" y="114"/>
                </a:cxn>
                <a:cxn ang="0">
                  <a:pos x="138" y="126"/>
                </a:cxn>
                <a:cxn ang="0">
                  <a:pos x="126" y="132"/>
                </a:cxn>
                <a:cxn ang="0">
                  <a:pos x="120" y="150"/>
                </a:cxn>
                <a:cxn ang="0">
                  <a:pos x="114" y="162"/>
                </a:cxn>
                <a:cxn ang="0">
                  <a:pos x="102" y="168"/>
                </a:cxn>
                <a:cxn ang="0">
                  <a:pos x="102" y="174"/>
                </a:cxn>
                <a:cxn ang="0">
                  <a:pos x="102" y="180"/>
                </a:cxn>
                <a:cxn ang="0">
                  <a:pos x="96" y="192"/>
                </a:cxn>
                <a:cxn ang="0">
                  <a:pos x="96" y="210"/>
                </a:cxn>
                <a:cxn ang="0">
                  <a:pos x="96" y="228"/>
                </a:cxn>
                <a:cxn ang="0">
                  <a:pos x="102" y="246"/>
                </a:cxn>
                <a:cxn ang="0">
                  <a:pos x="102" y="258"/>
                </a:cxn>
                <a:cxn ang="0">
                  <a:pos x="102" y="264"/>
                </a:cxn>
                <a:cxn ang="0">
                  <a:pos x="96" y="276"/>
                </a:cxn>
                <a:cxn ang="0">
                  <a:pos x="96" y="282"/>
                </a:cxn>
                <a:cxn ang="0">
                  <a:pos x="96" y="300"/>
                </a:cxn>
                <a:cxn ang="0">
                  <a:pos x="72" y="300"/>
                </a:cxn>
                <a:cxn ang="0">
                  <a:pos x="54" y="306"/>
                </a:cxn>
                <a:cxn ang="0">
                  <a:pos x="48" y="306"/>
                </a:cxn>
                <a:cxn ang="0">
                  <a:pos x="54" y="300"/>
                </a:cxn>
                <a:cxn ang="0">
                  <a:pos x="48" y="288"/>
                </a:cxn>
                <a:cxn ang="0">
                  <a:pos x="42" y="276"/>
                </a:cxn>
                <a:cxn ang="0">
                  <a:pos x="42" y="246"/>
                </a:cxn>
                <a:cxn ang="0">
                  <a:pos x="42" y="240"/>
                </a:cxn>
                <a:cxn ang="0">
                  <a:pos x="42" y="216"/>
                </a:cxn>
                <a:cxn ang="0">
                  <a:pos x="42" y="192"/>
                </a:cxn>
                <a:cxn ang="0">
                  <a:pos x="42" y="174"/>
                </a:cxn>
                <a:cxn ang="0">
                  <a:pos x="36" y="156"/>
                </a:cxn>
                <a:cxn ang="0">
                  <a:pos x="30" y="138"/>
                </a:cxn>
                <a:cxn ang="0">
                  <a:pos x="18" y="114"/>
                </a:cxn>
                <a:cxn ang="0">
                  <a:pos x="0" y="96"/>
                </a:cxn>
                <a:cxn ang="0">
                  <a:pos x="6" y="78"/>
                </a:cxn>
              </a:cxnLst>
              <a:rect l="0" t="0" r="r" b="b"/>
              <a:pathLst>
                <a:path w="156" h="306">
                  <a:moveTo>
                    <a:pt x="6" y="72"/>
                  </a:moveTo>
                  <a:lnTo>
                    <a:pt x="6" y="66"/>
                  </a:lnTo>
                  <a:lnTo>
                    <a:pt x="12" y="66"/>
                  </a:lnTo>
                  <a:lnTo>
                    <a:pt x="18" y="66"/>
                  </a:lnTo>
                  <a:lnTo>
                    <a:pt x="12" y="60"/>
                  </a:lnTo>
                  <a:lnTo>
                    <a:pt x="12" y="66"/>
                  </a:lnTo>
                  <a:lnTo>
                    <a:pt x="12" y="60"/>
                  </a:lnTo>
                  <a:lnTo>
                    <a:pt x="18" y="60"/>
                  </a:lnTo>
                  <a:lnTo>
                    <a:pt x="18" y="54"/>
                  </a:lnTo>
                  <a:lnTo>
                    <a:pt x="24" y="54"/>
                  </a:lnTo>
                  <a:lnTo>
                    <a:pt x="30" y="54"/>
                  </a:lnTo>
                  <a:lnTo>
                    <a:pt x="30" y="48"/>
                  </a:lnTo>
                  <a:lnTo>
                    <a:pt x="36" y="48"/>
                  </a:lnTo>
                  <a:lnTo>
                    <a:pt x="42" y="48"/>
                  </a:lnTo>
                  <a:lnTo>
                    <a:pt x="48" y="48"/>
                  </a:lnTo>
                  <a:lnTo>
                    <a:pt x="54" y="48"/>
                  </a:lnTo>
                  <a:lnTo>
                    <a:pt x="60" y="48"/>
                  </a:lnTo>
                  <a:lnTo>
                    <a:pt x="72" y="42"/>
                  </a:lnTo>
                  <a:lnTo>
                    <a:pt x="72" y="36"/>
                  </a:lnTo>
                  <a:lnTo>
                    <a:pt x="78" y="36"/>
                  </a:lnTo>
                  <a:lnTo>
                    <a:pt x="78" y="30"/>
                  </a:lnTo>
                  <a:lnTo>
                    <a:pt x="78" y="24"/>
                  </a:lnTo>
                  <a:lnTo>
                    <a:pt x="84" y="24"/>
                  </a:lnTo>
                  <a:lnTo>
                    <a:pt x="78" y="24"/>
                  </a:lnTo>
                  <a:lnTo>
                    <a:pt x="84" y="24"/>
                  </a:lnTo>
                  <a:lnTo>
                    <a:pt x="78" y="24"/>
                  </a:lnTo>
                  <a:lnTo>
                    <a:pt x="84" y="24"/>
                  </a:lnTo>
                  <a:lnTo>
                    <a:pt x="84" y="18"/>
                  </a:lnTo>
                  <a:lnTo>
                    <a:pt x="84" y="12"/>
                  </a:lnTo>
                  <a:lnTo>
                    <a:pt x="78" y="12"/>
                  </a:lnTo>
                  <a:lnTo>
                    <a:pt x="78" y="6"/>
                  </a:lnTo>
                  <a:lnTo>
                    <a:pt x="84" y="6"/>
                  </a:lnTo>
                  <a:lnTo>
                    <a:pt x="90" y="6"/>
                  </a:lnTo>
                  <a:lnTo>
                    <a:pt x="96" y="6"/>
                  </a:lnTo>
                  <a:lnTo>
                    <a:pt x="96" y="0"/>
                  </a:lnTo>
                  <a:lnTo>
                    <a:pt x="102" y="0"/>
                  </a:lnTo>
                  <a:lnTo>
                    <a:pt x="108" y="6"/>
                  </a:lnTo>
                  <a:lnTo>
                    <a:pt x="114" y="6"/>
                  </a:lnTo>
                  <a:lnTo>
                    <a:pt x="114" y="12"/>
                  </a:lnTo>
                  <a:lnTo>
                    <a:pt x="120" y="12"/>
                  </a:lnTo>
                  <a:lnTo>
                    <a:pt x="120" y="18"/>
                  </a:lnTo>
                  <a:lnTo>
                    <a:pt x="126" y="18"/>
                  </a:lnTo>
                  <a:lnTo>
                    <a:pt x="126" y="24"/>
                  </a:lnTo>
                  <a:lnTo>
                    <a:pt x="132" y="24"/>
                  </a:lnTo>
                  <a:lnTo>
                    <a:pt x="138" y="30"/>
                  </a:lnTo>
                  <a:lnTo>
                    <a:pt x="138" y="36"/>
                  </a:lnTo>
                  <a:lnTo>
                    <a:pt x="138" y="42"/>
                  </a:lnTo>
                  <a:lnTo>
                    <a:pt x="138" y="54"/>
                  </a:lnTo>
                  <a:lnTo>
                    <a:pt x="144" y="60"/>
                  </a:lnTo>
                  <a:lnTo>
                    <a:pt x="144" y="66"/>
                  </a:lnTo>
                  <a:lnTo>
                    <a:pt x="150" y="66"/>
                  </a:lnTo>
                  <a:lnTo>
                    <a:pt x="150" y="72"/>
                  </a:lnTo>
                  <a:lnTo>
                    <a:pt x="150" y="78"/>
                  </a:lnTo>
                  <a:lnTo>
                    <a:pt x="150" y="84"/>
                  </a:lnTo>
                  <a:lnTo>
                    <a:pt x="156" y="90"/>
                  </a:lnTo>
                  <a:lnTo>
                    <a:pt x="150" y="90"/>
                  </a:lnTo>
                  <a:lnTo>
                    <a:pt x="150" y="96"/>
                  </a:lnTo>
                  <a:lnTo>
                    <a:pt x="144" y="96"/>
                  </a:lnTo>
                  <a:lnTo>
                    <a:pt x="144" y="102"/>
                  </a:lnTo>
                  <a:lnTo>
                    <a:pt x="138" y="102"/>
                  </a:lnTo>
                  <a:lnTo>
                    <a:pt x="138" y="108"/>
                  </a:lnTo>
                  <a:lnTo>
                    <a:pt x="144" y="108"/>
                  </a:lnTo>
                  <a:lnTo>
                    <a:pt x="144" y="114"/>
                  </a:lnTo>
                  <a:lnTo>
                    <a:pt x="144" y="120"/>
                  </a:lnTo>
                  <a:lnTo>
                    <a:pt x="138" y="120"/>
                  </a:lnTo>
                  <a:lnTo>
                    <a:pt x="138" y="126"/>
                  </a:lnTo>
                  <a:lnTo>
                    <a:pt x="132" y="126"/>
                  </a:lnTo>
                  <a:lnTo>
                    <a:pt x="126" y="126"/>
                  </a:lnTo>
                  <a:lnTo>
                    <a:pt x="126" y="132"/>
                  </a:lnTo>
                  <a:lnTo>
                    <a:pt x="126" y="138"/>
                  </a:lnTo>
                  <a:lnTo>
                    <a:pt x="120" y="144"/>
                  </a:lnTo>
                  <a:lnTo>
                    <a:pt x="120" y="150"/>
                  </a:lnTo>
                  <a:lnTo>
                    <a:pt x="120" y="156"/>
                  </a:lnTo>
                  <a:lnTo>
                    <a:pt x="114" y="156"/>
                  </a:lnTo>
                  <a:lnTo>
                    <a:pt x="114" y="162"/>
                  </a:lnTo>
                  <a:lnTo>
                    <a:pt x="108" y="162"/>
                  </a:lnTo>
                  <a:lnTo>
                    <a:pt x="102" y="162"/>
                  </a:lnTo>
                  <a:lnTo>
                    <a:pt x="102" y="168"/>
                  </a:lnTo>
                  <a:lnTo>
                    <a:pt x="102" y="174"/>
                  </a:lnTo>
                  <a:lnTo>
                    <a:pt x="96" y="174"/>
                  </a:lnTo>
                  <a:lnTo>
                    <a:pt x="102" y="174"/>
                  </a:lnTo>
                  <a:lnTo>
                    <a:pt x="96" y="174"/>
                  </a:lnTo>
                  <a:lnTo>
                    <a:pt x="96" y="180"/>
                  </a:lnTo>
                  <a:lnTo>
                    <a:pt x="102" y="180"/>
                  </a:lnTo>
                  <a:lnTo>
                    <a:pt x="96" y="180"/>
                  </a:lnTo>
                  <a:lnTo>
                    <a:pt x="96" y="186"/>
                  </a:lnTo>
                  <a:lnTo>
                    <a:pt x="96" y="192"/>
                  </a:lnTo>
                  <a:lnTo>
                    <a:pt x="96" y="198"/>
                  </a:lnTo>
                  <a:lnTo>
                    <a:pt x="96" y="204"/>
                  </a:lnTo>
                  <a:lnTo>
                    <a:pt x="96" y="210"/>
                  </a:lnTo>
                  <a:lnTo>
                    <a:pt x="96" y="216"/>
                  </a:lnTo>
                  <a:lnTo>
                    <a:pt x="96" y="222"/>
                  </a:lnTo>
                  <a:lnTo>
                    <a:pt x="96" y="228"/>
                  </a:lnTo>
                  <a:lnTo>
                    <a:pt x="96" y="234"/>
                  </a:lnTo>
                  <a:lnTo>
                    <a:pt x="96" y="240"/>
                  </a:lnTo>
                  <a:lnTo>
                    <a:pt x="102" y="246"/>
                  </a:lnTo>
                  <a:lnTo>
                    <a:pt x="96" y="246"/>
                  </a:lnTo>
                  <a:lnTo>
                    <a:pt x="96" y="252"/>
                  </a:lnTo>
                  <a:lnTo>
                    <a:pt x="102" y="258"/>
                  </a:lnTo>
                  <a:lnTo>
                    <a:pt x="102" y="264"/>
                  </a:lnTo>
                  <a:lnTo>
                    <a:pt x="96" y="264"/>
                  </a:lnTo>
                  <a:lnTo>
                    <a:pt x="102" y="264"/>
                  </a:lnTo>
                  <a:lnTo>
                    <a:pt x="96" y="264"/>
                  </a:lnTo>
                  <a:lnTo>
                    <a:pt x="96" y="270"/>
                  </a:lnTo>
                  <a:lnTo>
                    <a:pt x="96" y="276"/>
                  </a:lnTo>
                  <a:lnTo>
                    <a:pt x="96" y="282"/>
                  </a:lnTo>
                  <a:lnTo>
                    <a:pt x="102" y="282"/>
                  </a:lnTo>
                  <a:lnTo>
                    <a:pt x="96" y="282"/>
                  </a:lnTo>
                  <a:lnTo>
                    <a:pt x="96" y="288"/>
                  </a:lnTo>
                  <a:lnTo>
                    <a:pt x="96" y="294"/>
                  </a:lnTo>
                  <a:lnTo>
                    <a:pt x="96" y="300"/>
                  </a:lnTo>
                  <a:lnTo>
                    <a:pt x="84" y="300"/>
                  </a:lnTo>
                  <a:lnTo>
                    <a:pt x="78" y="300"/>
                  </a:lnTo>
                  <a:lnTo>
                    <a:pt x="72" y="300"/>
                  </a:lnTo>
                  <a:lnTo>
                    <a:pt x="66" y="300"/>
                  </a:lnTo>
                  <a:lnTo>
                    <a:pt x="60" y="306"/>
                  </a:lnTo>
                  <a:lnTo>
                    <a:pt x="54" y="306"/>
                  </a:lnTo>
                  <a:lnTo>
                    <a:pt x="48" y="306"/>
                  </a:lnTo>
                  <a:lnTo>
                    <a:pt x="42" y="306"/>
                  </a:lnTo>
                  <a:lnTo>
                    <a:pt x="48" y="306"/>
                  </a:lnTo>
                  <a:lnTo>
                    <a:pt x="54" y="306"/>
                  </a:lnTo>
                  <a:lnTo>
                    <a:pt x="48" y="300"/>
                  </a:lnTo>
                  <a:lnTo>
                    <a:pt x="54" y="300"/>
                  </a:lnTo>
                  <a:lnTo>
                    <a:pt x="48" y="300"/>
                  </a:lnTo>
                  <a:lnTo>
                    <a:pt x="48" y="294"/>
                  </a:lnTo>
                  <a:lnTo>
                    <a:pt x="48" y="288"/>
                  </a:lnTo>
                  <a:lnTo>
                    <a:pt x="42" y="288"/>
                  </a:lnTo>
                  <a:lnTo>
                    <a:pt x="42" y="282"/>
                  </a:lnTo>
                  <a:lnTo>
                    <a:pt x="42" y="276"/>
                  </a:lnTo>
                  <a:lnTo>
                    <a:pt x="42" y="270"/>
                  </a:lnTo>
                  <a:lnTo>
                    <a:pt x="42" y="252"/>
                  </a:lnTo>
                  <a:lnTo>
                    <a:pt x="42" y="246"/>
                  </a:lnTo>
                  <a:lnTo>
                    <a:pt x="48" y="246"/>
                  </a:lnTo>
                  <a:lnTo>
                    <a:pt x="48" y="240"/>
                  </a:lnTo>
                  <a:lnTo>
                    <a:pt x="42" y="240"/>
                  </a:lnTo>
                  <a:lnTo>
                    <a:pt x="42" y="234"/>
                  </a:lnTo>
                  <a:lnTo>
                    <a:pt x="42" y="228"/>
                  </a:lnTo>
                  <a:lnTo>
                    <a:pt x="42" y="216"/>
                  </a:lnTo>
                  <a:lnTo>
                    <a:pt x="42" y="204"/>
                  </a:lnTo>
                  <a:lnTo>
                    <a:pt x="42" y="198"/>
                  </a:lnTo>
                  <a:lnTo>
                    <a:pt x="42" y="192"/>
                  </a:lnTo>
                  <a:lnTo>
                    <a:pt x="42" y="186"/>
                  </a:lnTo>
                  <a:lnTo>
                    <a:pt x="42" y="180"/>
                  </a:lnTo>
                  <a:lnTo>
                    <a:pt x="42" y="174"/>
                  </a:lnTo>
                  <a:lnTo>
                    <a:pt x="42" y="168"/>
                  </a:lnTo>
                  <a:lnTo>
                    <a:pt x="42" y="162"/>
                  </a:lnTo>
                  <a:lnTo>
                    <a:pt x="36" y="156"/>
                  </a:lnTo>
                  <a:lnTo>
                    <a:pt x="30" y="150"/>
                  </a:lnTo>
                  <a:lnTo>
                    <a:pt x="30" y="144"/>
                  </a:lnTo>
                  <a:lnTo>
                    <a:pt x="30" y="138"/>
                  </a:lnTo>
                  <a:lnTo>
                    <a:pt x="30" y="132"/>
                  </a:lnTo>
                  <a:lnTo>
                    <a:pt x="30" y="120"/>
                  </a:lnTo>
                  <a:lnTo>
                    <a:pt x="18" y="114"/>
                  </a:lnTo>
                  <a:lnTo>
                    <a:pt x="12" y="108"/>
                  </a:lnTo>
                  <a:lnTo>
                    <a:pt x="0" y="102"/>
                  </a:lnTo>
                  <a:lnTo>
                    <a:pt x="0" y="96"/>
                  </a:lnTo>
                  <a:lnTo>
                    <a:pt x="0" y="90"/>
                  </a:lnTo>
                  <a:lnTo>
                    <a:pt x="0" y="84"/>
                  </a:lnTo>
                  <a:lnTo>
                    <a:pt x="6" y="78"/>
                  </a:lnTo>
                  <a:lnTo>
                    <a:pt x="6" y="72"/>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72" name="Freeform 115"/>
            <p:cNvSpPr>
              <a:spLocks noChangeAspect="1"/>
            </p:cNvSpPr>
            <p:nvPr>
              <p:custDataLst>
                <p:tags r:id="rId43"/>
              </p:custDataLst>
            </p:nvPr>
          </p:nvSpPr>
          <p:spPr bwMode="auto">
            <a:xfrm>
              <a:off x="4080304" y="2075552"/>
              <a:ext cx="329611" cy="268783"/>
            </a:xfrm>
            <a:custGeom>
              <a:avLst/>
              <a:gdLst/>
              <a:ahLst/>
              <a:cxnLst>
                <a:cxn ang="0">
                  <a:pos x="48" y="66"/>
                </a:cxn>
                <a:cxn ang="0">
                  <a:pos x="90" y="6"/>
                </a:cxn>
                <a:cxn ang="0">
                  <a:pos x="138" y="0"/>
                </a:cxn>
                <a:cxn ang="0">
                  <a:pos x="198" y="24"/>
                </a:cxn>
                <a:cxn ang="0">
                  <a:pos x="246" y="30"/>
                </a:cxn>
                <a:cxn ang="0">
                  <a:pos x="288" y="36"/>
                </a:cxn>
                <a:cxn ang="0">
                  <a:pos x="330" y="48"/>
                </a:cxn>
                <a:cxn ang="0">
                  <a:pos x="372" y="30"/>
                </a:cxn>
                <a:cxn ang="0">
                  <a:pos x="444" y="24"/>
                </a:cxn>
                <a:cxn ang="0">
                  <a:pos x="468" y="36"/>
                </a:cxn>
                <a:cxn ang="0">
                  <a:pos x="492" y="30"/>
                </a:cxn>
                <a:cxn ang="0">
                  <a:pos x="510" y="18"/>
                </a:cxn>
                <a:cxn ang="0">
                  <a:pos x="516" y="18"/>
                </a:cxn>
                <a:cxn ang="0">
                  <a:pos x="534" y="6"/>
                </a:cxn>
                <a:cxn ang="0">
                  <a:pos x="570" y="72"/>
                </a:cxn>
                <a:cxn ang="0">
                  <a:pos x="594" y="96"/>
                </a:cxn>
                <a:cxn ang="0">
                  <a:pos x="588" y="120"/>
                </a:cxn>
                <a:cxn ang="0">
                  <a:pos x="558" y="132"/>
                </a:cxn>
                <a:cxn ang="0">
                  <a:pos x="540" y="162"/>
                </a:cxn>
                <a:cxn ang="0">
                  <a:pos x="522" y="192"/>
                </a:cxn>
                <a:cxn ang="0">
                  <a:pos x="522" y="210"/>
                </a:cxn>
                <a:cxn ang="0">
                  <a:pos x="504" y="234"/>
                </a:cxn>
                <a:cxn ang="0">
                  <a:pos x="492" y="258"/>
                </a:cxn>
                <a:cxn ang="0">
                  <a:pos x="474" y="288"/>
                </a:cxn>
                <a:cxn ang="0">
                  <a:pos x="462" y="318"/>
                </a:cxn>
                <a:cxn ang="0">
                  <a:pos x="444" y="336"/>
                </a:cxn>
                <a:cxn ang="0">
                  <a:pos x="438" y="354"/>
                </a:cxn>
                <a:cxn ang="0">
                  <a:pos x="426" y="360"/>
                </a:cxn>
                <a:cxn ang="0">
                  <a:pos x="402" y="342"/>
                </a:cxn>
                <a:cxn ang="0">
                  <a:pos x="384" y="342"/>
                </a:cxn>
                <a:cxn ang="0">
                  <a:pos x="354" y="354"/>
                </a:cxn>
                <a:cxn ang="0">
                  <a:pos x="348" y="366"/>
                </a:cxn>
                <a:cxn ang="0">
                  <a:pos x="330" y="378"/>
                </a:cxn>
                <a:cxn ang="0">
                  <a:pos x="306" y="402"/>
                </a:cxn>
                <a:cxn ang="0">
                  <a:pos x="300" y="438"/>
                </a:cxn>
                <a:cxn ang="0">
                  <a:pos x="282" y="450"/>
                </a:cxn>
                <a:cxn ang="0">
                  <a:pos x="276" y="462"/>
                </a:cxn>
                <a:cxn ang="0">
                  <a:pos x="240" y="468"/>
                </a:cxn>
                <a:cxn ang="0">
                  <a:pos x="210" y="468"/>
                </a:cxn>
                <a:cxn ang="0">
                  <a:pos x="186" y="474"/>
                </a:cxn>
                <a:cxn ang="0">
                  <a:pos x="150" y="462"/>
                </a:cxn>
                <a:cxn ang="0">
                  <a:pos x="132" y="426"/>
                </a:cxn>
                <a:cxn ang="0">
                  <a:pos x="120" y="402"/>
                </a:cxn>
                <a:cxn ang="0">
                  <a:pos x="78" y="372"/>
                </a:cxn>
                <a:cxn ang="0">
                  <a:pos x="36" y="372"/>
                </a:cxn>
                <a:cxn ang="0">
                  <a:pos x="0" y="360"/>
                </a:cxn>
                <a:cxn ang="0">
                  <a:pos x="6" y="336"/>
                </a:cxn>
                <a:cxn ang="0">
                  <a:pos x="0" y="312"/>
                </a:cxn>
                <a:cxn ang="0">
                  <a:pos x="0" y="270"/>
                </a:cxn>
                <a:cxn ang="0">
                  <a:pos x="6" y="246"/>
                </a:cxn>
                <a:cxn ang="0">
                  <a:pos x="18" y="228"/>
                </a:cxn>
                <a:cxn ang="0">
                  <a:pos x="36" y="198"/>
                </a:cxn>
                <a:cxn ang="0">
                  <a:pos x="42" y="174"/>
                </a:cxn>
                <a:cxn ang="0">
                  <a:pos x="54" y="150"/>
                </a:cxn>
                <a:cxn ang="0">
                  <a:pos x="42" y="108"/>
                </a:cxn>
              </a:cxnLst>
              <a:rect l="0" t="0" r="r" b="b"/>
              <a:pathLst>
                <a:path w="594" h="474">
                  <a:moveTo>
                    <a:pt x="42" y="108"/>
                  </a:moveTo>
                  <a:lnTo>
                    <a:pt x="48" y="102"/>
                  </a:lnTo>
                  <a:lnTo>
                    <a:pt x="48" y="96"/>
                  </a:lnTo>
                  <a:lnTo>
                    <a:pt x="48" y="90"/>
                  </a:lnTo>
                  <a:lnTo>
                    <a:pt x="48" y="84"/>
                  </a:lnTo>
                  <a:lnTo>
                    <a:pt x="48" y="78"/>
                  </a:lnTo>
                  <a:lnTo>
                    <a:pt x="48" y="66"/>
                  </a:lnTo>
                  <a:lnTo>
                    <a:pt x="54" y="60"/>
                  </a:lnTo>
                  <a:lnTo>
                    <a:pt x="60" y="54"/>
                  </a:lnTo>
                  <a:lnTo>
                    <a:pt x="66" y="48"/>
                  </a:lnTo>
                  <a:lnTo>
                    <a:pt x="72" y="42"/>
                  </a:lnTo>
                  <a:lnTo>
                    <a:pt x="72" y="36"/>
                  </a:lnTo>
                  <a:lnTo>
                    <a:pt x="72" y="18"/>
                  </a:lnTo>
                  <a:lnTo>
                    <a:pt x="90" y="6"/>
                  </a:lnTo>
                  <a:lnTo>
                    <a:pt x="108" y="0"/>
                  </a:lnTo>
                  <a:lnTo>
                    <a:pt x="108" y="6"/>
                  </a:lnTo>
                  <a:lnTo>
                    <a:pt x="114" y="6"/>
                  </a:lnTo>
                  <a:lnTo>
                    <a:pt x="120" y="6"/>
                  </a:lnTo>
                  <a:lnTo>
                    <a:pt x="126" y="6"/>
                  </a:lnTo>
                  <a:lnTo>
                    <a:pt x="132" y="0"/>
                  </a:lnTo>
                  <a:lnTo>
                    <a:pt x="138" y="0"/>
                  </a:lnTo>
                  <a:lnTo>
                    <a:pt x="150" y="0"/>
                  </a:lnTo>
                  <a:lnTo>
                    <a:pt x="168" y="6"/>
                  </a:lnTo>
                  <a:lnTo>
                    <a:pt x="174" y="12"/>
                  </a:lnTo>
                  <a:lnTo>
                    <a:pt x="174" y="6"/>
                  </a:lnTo>
                  <a:lnTo>
                    <a:pt x="180" y="6"/>
                  </a:lnTo>
                  <a:lnTo>
                    <a:pt x="186" y="12"/>
                  </a:lnTo>
                  <a:lnTo>
                    <a:pt x="198" y="24"/>
                  </a:lnTo>
                  <a:lnTo>
                    <a:pt x="204" y="36"/>
                  </a:lnTo>
                  <a:lnTo>
                    <a:pt x="210" y="42"/>
                  </a:lnTo>
                  <a:lnTo>
                    <a:pt x="216" y="42"/>
                  </a:lnTo>
                  <a:lnTo>
                    <a:pt x="222" y="42"/>
                  </a:lnTo>
                  <a:lnTo>
                    <a:pt x="222" y="36"/>
                  </a:lnTo>
                  <a:lnTo>
                    <a:pt x="234" y="36"/>
                  </a:lnTo>
                  <a:lnTo>
                    <a:pt x="246" y="30"/>
                  </a:lnTo>
                  <a:lnTo>
                    <a:pt x="252" y="24"/>
                  </a:lnTo>
                  <a:lnTo>
                    <a:pt x="264" y="24"/>
                  </a:lnTo>
                  <a:lnTo>
                    <a:pt x="270" y="30"/>
                  </a:lnTo>
                  <a:lnTo>
                    <a:pt x="276" y="30"/>
                  </a:lnTo>
                  <a:lnTo>
                    <a:pt x="276" y="36"/>
                  </a:lnTo>
                  <a:lnTo>
                    <a:pt x="282" y="36"/>
                  </a:lnTo>
                  <a:lnTo>
                    <a:pt x="288" y="36"/>
                  </a:lnTo>
                  <a:lnTo>
                    <a:pt x="294" y="42"/>
                  </a:lnTo>
                  <a:lnTo>
                    <a:pt x="300" y="48"/>
                  </a:lnTo>
                  <a:lnTo>
                    <a:pt x="306" y="48"/>
                  </a:lnTo>
                  <a:lnTo>
                    <a:pt x="312" y="48"/>
                  </a:lnTo>
                  <a:lnTo>
                    <a:pt x="318" y="48"/>
                  </a:lnTo>
                  <a:lnTo>
                    <a:pt x="324" y="48"/>
                  </a:lnTo>
                  <a:lnTo>
                    <a:pt x="330" y="48"/>
                  </a:lnTo>
                  <a:lnTo>
                    <a:pt x="336" y="48"/>
                  </a:lnTo>
                  <a:lnTo>
                    <a:pt x="348" y="54"/>
                  </a:lnTo>
                  <a:lnTo>
                    <a:pt x="348" y="48"/>
                  </a:lnTo>
                  <a:lnTo>
                    <a:pt x="354" y="42"/>
                  </a:lnTo>
                  <a:lnTo>
                    <a:pt x="360" y="36"/>
                  </a:lnTo>
                  <a:lnTo>
                    <a:pt x="366" y="30"/>
                  </a:lnTo>
                  <a:lnTo>
                    <a:pt x="372" y="30"/>
                  </a:lnTo>
                  <a:lnTo>
                    <a:pt x="384" y="30"/>
                  </a:lnTo>
                  <a:lnTo>
                    <a:pt x="396" y="24"/>
                  </a:lnTo>
                  <a:lnTo>
                    <a:pt x="414" y="24"/>
                  </a:lnTo>
                  <a:lnTo>
                    <a:pt x="420" y="24"/>
                  </a:lnTo>
                  <a:lnTo>
                    <a:pt x="432" y="24"/>
                  </a:lnTo>
                  <a:lnTo>
                    <a:pt x="438" y="24"/>
                  </a:lnTo>
                  <a:lnTo>
                    <a:pt x="444" y="24"/>
                  </a:lnTo>
                  <a:lnTo>
                    <a:pt x="444" y="30"/>
                  </a:lnTo>
                  <a:lnTo>
                    <a:pt x="456" y="30"/>
                  </a:lnTo>
                  <a:lnTo>
                    <a:pt x="462" y="30"/>
                  </a:lnTo>
                  <a:lnTo>
                    <a:pt x="462" y="36"/>
                  </a:lnTo>
                  <a:lnTo>
                    <a:pt x="468" y="36"/>
                  </a:lnTo>
                  <a:lnTo>
                    <a:pt x="474" y="36"/>
                  </a:lnTo>
                  <a:lnTo>
                    <a:pt x="468" y="36"/>
                  </a:lnTo>
                  <a:lnTo>
                    <a:pt x="474" y="36"/>
                  </a:lnTo>
                  <a:lnTo>
                    <a:pt x="480" y="36"/>
                  </a:lnTo>
                  <a:lnTo>
                    <a:pt x="486" y="36"/>
                  </a:lnTo>
                  <a:lnTo>
                    <a:pt x="492" y="36"/>
                  </a:lnTo>
                  <a:lnTo>
                    <a:pt x="492" y="30"/>
                  </a:lnTo>
                  <a:lnTo>
                    <a:pt x="486" y="30"/>
                  </a:lnTo>
                  <a:lnTo>
                    <a:pt x="492" y="30"/>
                  </a:lnTo>
                  <a:lnTo>
                    <a:pt x="492" y="24"/>
                  </a:lnTo>
                  <a:lnTo>
                    <a:pt x="492" y="30"/>
                  </a:lnTo>
                  <a:lnTo>
                    <a:pt x="498" y="30"/>
                  </a:lnTo>
                  <a:lnTo>
                    <a:pt x="498" y="24"/>
                  </a:lnTo>
                  <a:lnTo>
                    <a:pt x="504" y="24"/>
                  </a:lnTo>
                  <a:lnTo>
                    <a:pt x="504" y="18"/>
                  </a:lnTo>
                  <a:lnTo>
                    <a:pt x="510" y="18"/>
                  </a:lnTo>
                  <a:lnTo>
                    <a:pt x="516" y="18"/>
                  </a:lnTo>
                  <a:lnTo>
                    <a:pt x="516" y="12"/>
                  </a:lnTo>
                  <a:lnTo>
                    <a:pt x="516" y="18"/>
                  </a:lnTo>
                  <a:lnTo>
                    <a:pt x="516" y="12"/>
                  </a:lnTo>
                  <a:lnTo>
                    <a:pt x="516" y="18"/>
                  </a:lnTo>
                  <a:lnTo>
                    <a:pt x="516" y="12"/>
                  </a:lnTo>
                  <a:lnTo>
                    <a:pt x="516" y="18"/>
                  </a:lnTo>
                  <a:lnTo>
                    <a:pt x="522" y="18"/>
                  </a:lnTo>
                  <a:lnTo>
                    <a:pt x="522" y="12"/>
                  </a:lnTo>
                  <a:lnTo>
                    <a:pt x="528" y="12"/>
                  </a:lnTo>
                  <a:lnTo>
                    <a:pt x="522" y="12"/>
                  </a:lnTo>
                  <a:lnTo>
                    <a:pt x="528" y="12"/>
                  </a:lnTo>
                  <a:lnTo>
                    <a:pt x="528" y="6"/>
                  </a:lnTo>
                  <a:lnTo>
                    <a:pt x="534" y="6"/>
                  </a:lnTo>
                  <a:lnTo>
                    <a:pt x="540" y="6"/>
                  </a:lnTo>
                  <a:lnTo>
                    <a:pt x="546" y="6"/>
                  </a:lnTo>
                  <a:lnTo>
                    <a:pt x="546" y="12"/>
                  </a:lnTo>
                  <a:lnTo>
                    <a:pt x="558" y="24"/>
                  </a:lnTo>
                  <a:lnTo>
                    <a:pt x="564" y="36"/>
                  </a:lnTo>
                  <a:lnTo>
                    <a:pt x="570" y="66"/>
                  </a:lnTo>
                  <a:lnTo>
                    <a:pt x="570" y="72"/>
                  </a:lnTo>
                  <a:lnTo>
                    <a:pt x="576" y="72"/>
                  </a:lnTo>
                  <a:lnTo>
                    <a:pt x="582" y="72"/>
                  </a:lnTo>
                  <a:lnTo>
                    <a:pt x="588" y="72"/>
                  </a:lnTo>
                  <a:lnTo>
                    <a:pt x="588" y="78"/>
                  </a:lnTo>
                  <a:lnTo>
                    <a:pt x="594" y="84"/>
                  </a:lnTo>
                  <a:lnTo>
                    <a:pt x="594" y="90"/>
                  </a:lnTo>
                  <a:lnTo>
                    <a:pt x="594" y="96"/>
                  </a:lnTo>
                  <a:lnTo>
                    <a:pt x="594" y="102"/>
                  </a:lnTo>
                  <a:lnTo>
                    <a:pt x="588" y="102"/>
                  </a:lnTo>
                  <a:lnTo>
                    <a:pt x="588" y="108"/>
                  </a:lnTo>
                  <a:lnTo>
                    <a:pt x="594" y="108"/>
                  </a:lnTo>
                  <a:lnTo>
                    <a:pt x="594" y="114"/>
                  </a:lnTo>
                  <a:lnTo>
                    <a:pt x="588" y="114"/>
                  </a:lnTo>
                  <a:lnTo>
                    <a:pt x="588" y="120"/>
                  </a:lnTo>
                  <a:lnTo>
                    <a:pt x="582" y="120"/>
                  </a:lnTo>
                  <a:lnTo>
                    <a:pt x="576" y="120"/>
                  </a:lnTo>
                  <a:lnTo>
                    <a:pt x="576" y="126"/>
                  </a:lnTo>
                  <a:lnTo>
                    <a:pt x="570" y="126"/>
                  </a:lnTo>
                  <a:lnTo>
                    <a:pt x="564" y="126"/>
                  </a:lnTo>
                  <a:lnTo>
                    <a:pt x="558" y="126"/>
                  </a:lnTo>
                  <a:lnTo>
                    <a:pt x="558" y="132"/>
                  </a:lnTo>
                  <a:lnTo>
                    <a:pt x="552" y="132"/>
                  </a:lnTo>
                  <a:lnTo>
                    <a:pt x="552" y="138"/>
                  </a:lnTo>
                  <a:lnTo>
                    <a:pt x="546" y="144"/>
                  </a:lnTo>
                  <a:lnTo>
                    <a:pt x="546" y="150"/>
                  </a:lnTo>
                  <a:lnTo>
                    <a:pt x="540" y="150"/>
                  </a:lnTo>
                  <a:lnTo>
                    <a:pt x="540" y="156"/>
                  </a:lnTo>
                  <a:lnTo>
                    <a:pt x="540" y="162"/>
                  </a:lnTo>
                  <a:lnTo>
                    <a:pt x="540" y="168"/>
                  </a:lnTo>
                  <a:lnTo>
                    <a:pt x="540" y="174"/>
                  </a:lnTo>
                  <a:lnTo>
                    <a:pt x="534" y="174"/>
                  </a:lnTo>
                  <a:lnTo>
                    <a:pt x="534" y="180"/>
                  </a:lnTo>
                  <a:lnTo>
                    <a:pt x="534" y="186"/>
                  </a:lnTo>
                  <a:lnTo>
                    <a:pt x="528" y="186"/>
                  </a:lnTo>
                  <a:lnTo>
                    <a:pt x="522" y="192"/>
                  </a:lnTo>
                  <a:lnTo>
                    <a:pt x="528" y="192"/>
                  </a:lnTo>
                  <a:lnTo>
                    <a:pt x="522" y="192"/>
                  </a:lnTo>
                  <a:lnTo>
                    <a:pt x="522" y="198"/>
                  </a:lnTo>
                  <a:lnTo>
                    <a:pt x="528" y="198"/>
                  </a:lnTo>
                  <a:lnTo>
                    <a:pt x="528" y="204"/>
                  </a:lnTo>
                  <a:lnTo>
                    <a:pt x="522" y="204"/>
                  </a:lnTo>
                  <a:lnTo>
                    <a:pt x="522" y="210"/>
                  </a:lnTo>
                  <a:lnTo>
                    <a:pt x="522" y="216"/>
                  </a:lnTo>
                  <a:lnTo>
                    <a:pt x="516" y="216"/>
                  </a:lnTo>
                  <a:lnTo>
                    <a:pt x="510" y="216"/>
                  </a:lnTo>
                  <a:lnTo>
                    <a:pt x="510" y="222"/>
                  </a:lnTo>
                  <a:lnTo>
                    <a:pt x="504" y="222"/>
                  </a:lnTo>
                  <a:lnTo>
                    <a:pt x="504" y="228"/>
                  </a:lnTo>
                  <a:lnTo>
                    <a:pt x="504" y="234"/>
                  </a:lnTo>
                  <a:lnTo>
                    <a:pt x="504" y="240"/>
                  </a:lnTo>
                  <a:lnTo>
                    <a:pt x="504" y="246"/>
                  </a:lnTo>
                  <a:lnTo>
                    <a:pt x="498" y="246"/>
                  </a:lnTo>
                  <a:lnTo>
                    <a:pt x="504" y="252"/>
                  </a:lnTo>
                  <a:lnTo>
                    <a:pt x="498" y="252"/>
                  </a:lnTo>
                  <a:lnTo>
                    <a:pt x="498" y="258"/>
                  </a:lnTo>
                  <a:lnTo>
                    <a:pt x="492" y="258"/>
                  </a:lnTo>
                  <a:lnTo>
                    <a:pt x="486" y="258"/>
                  </a:lnTo>
                  <a:lnTo>
                    <a:pt x="486" y="264"/>
                  </a:lnTo>
                  <a:lnTo>
                    <a:pt x="480" y="264"/>
                  </a:lnTo>
                  <a:lnTo>
                    <a:pt x="474" y="270"/>
                  </a:lnTo>
                  <a:lnTo>
                    <a:pt x="474" y="276"/>
                  </a:lnTo>
                  <a:lnTo>
                    <a:pt x="474" y="282"/>
                  </a:lnTo>
                  <a:lnTo>
                    <a:pt x="474" y="288"/>
                  </a:lnTo>
                  <a:lnTo>
                    <a:pt x="474" y="294"/>
                  </a:lnTo>
                  <a:lnTo>
                    <a:pt x="468" y="294"/>
                  </a:lnTo>
                  <a:lnTo>
                    <a:pt x="468" y="300"/>
                  </a:lnTo>
                  <a:lnTo>
                    <a:pt x="462" y="300"/>
                  </a:lnTo>
                  <a:lnTo>
                    <a:pt x="462" y="306"/>
                  </a:lnTo>
                  <a:lnTo>
                    <a:pt x="462" y="312"/>
                  </a:lnTo>
                  <a:lnTo>
                    <a:pt x="462" y="318"/>
                  </a:lnTo>
                  <a:lnTo>
                    <a:pt x="456" y="318"/>
                  </a:lnTo>
                  <a:lnTo>
                    <a:pt x="456" y="324"/>
                  </a:lnTo>
                  <a:lnTo>
                    <a:pt x="450" y="324"/>
                  </a:lnTo>
                  <a:lnTo>
                    <a:pt x="450" y="330"/>
                  </a:lnTo>
                  <a:lnTo>
                    <a:pt x="456" y="336"/>
                  </a:lnTo>
                  <a:lnTo>
                    <a:pt x="450" y="336"/>
                  </a:lnTo>
                  <a:lnTo>
                    <a:pt x="444" y="336"/>
                  </a:lnTo>
                  <a:lnTo>
                    <a:pt x="444" y="342"/>
                  </a:lnTo>
                  <a:lnTo>
                    <a:pt x="438" y="342"/>
                  </a:lnTo>
                  <a:lnTo>
                    <a:pt x="438" y="348"/>
                  </a:lnTo>
                  <a:lnTo>
                    <a:pt x="444" y="348"/>
                  </a:lnTo>
                  <a:lnTo>
                    <a:pt x="438" y="348"/>
                  </a:lnTo>
                  <a:lnTo>
                    <a:pt x="444" y="354"/>
                  </a:lnTo>
                  <a:lnTo>
                    <a:pt x="438" y="354"/>
                  </a:lnTo>
                  <a:lnTo>
                    <a:pt x="438" y="360"/>
                  </a:lnTo>
                  <a:lnTo>
                    <a:pt x="432" y="360"/>
                  </a:lnTo>
                  <a:lnTo>
                    <a:pt x="432" y="366"/>
                  </a:lnTo>
                  <a:lnTo>
                    <a:pt x="426" y="366"/>
                  </a:lnTo>
                  <a:lnTo>
                    <a:pt x="426" y="360"/>
                  </a:lnTo>
                  <a:lnTo>
                    <a:pt x="426" y="366"/>
                  </a:lnTo>
                  <a:lnTo>
                    <a:pt x="426" y="360"/>
                  </a:lnTo>
                  <a:lnTo>
                    <a:pt x="420" y="360"/>
                  </a:lnTo>
                  <a:lnTo>
                    <a:pt x="420" y="354"/>
                  </a:lnTo>
                  <a:lnTo>
                    <a:pt x="414" y="354"/>
                  </a:lnTo>
                  <a:lnTo>
                    <a:pt x="408" y="354"/>
                  </a:lnTo>
                  <a:lnTo>
                    <a:pt x="408" y="348"/>
                  </a:lnTo>
                  <a:lnTo>
                    <a:pt x="402" y="348"/>
                  </a:lnTo>
                  <a:lnTo>
                    <a:pt x="402" y="342"/>
                  </a:lnTo>
                  <a:lnTo>
                    <a:pt x="396" y="342"/>
                  </a:lnTo>
                  <a:lnTo>
                    <a:pt x="396" y="336"/>
                  </a:lnTo>
                  <a:lnTo>
                    <a:pt x="390" y="336"/>
                  </a:lnTo>
                  <a:lnTo>
                    <a:pt x="390" y="330"/>
                  </a:lnTo>
                  <a:lnTo>
                    <a:pt x="390" y="336"/>
                  </a:lnTo>
                  <a:lnTo>
                    <a:pt x="390" y="342"/>
                  </a:lnTo>
                  <a:lnTo>
                    <a:pt x="384" y="342"/>
                  </a:lnTo>
                  <a:lnTo>
                    <a:pt x="372" y="348"/>
                  </a:lnTo>
                  <a:lnTo>
                    <a:pt x="372" y="342"/>
                  </a:lnTo>
                  <a:lnTo>
                    <a:pt x="372" y="336"/>
                  </a:lnTo>
                  <a:lnTo>
                    <a:pt x="366" y="342"/>
                  </a:lnTo>
                  <a:lnTo>
                    <a:pt x="360" y="342"/>
                  </a:lnTo>
                  <a:lnTo>
                    <a:pt x="360" y="348"/>
                  </a:lnTo>
                  <a:lnTo>
                    <a:pt x="354" y="354"/>
                  </a:lnTo>
                  <a:lnTo>
                    <a:pt x="354" y="348"/>
                  </a:lnTo>
                  <a:lnTo>
                    <a:pt x="354" y="354"/>
                  </a:lnTo>
                  <a:lnTo>
                    <a:pt x="348" y="354"/>
                  </a:lnTo>
                  <a:lnTo>
                    <a:pt x="348" y="360"/>
                  </a:lnTo>
                  <a:lnTo>
                    <a:pt x="348" y="366"/>
                  </a:lnTo>
                  <a:lnTo>
                    <a:pt x="348" y="360"/>
                  </a:lnTo>
                  <a:lnTo>
                    <a:pt x="348" y="366"/>
                  </a:lnTo>
                  <a:lnTo>
                    <a:pt x="342" y="366"/>
                  </a:lnTo>
                  <a:lnTo>
                    <a:pt x="342" y="360"/>
                  </a:lnTo>
                  <a:lnTo>
                    <a:pt x="342" y="366"/>
                  </a:lnTo>
                  <a:lnTo>
                    <a:pt x="336" y="366"/>
                  </a:lnTo>
                  <a:lnTo>
                    <a:pt x="336" y="372"/>
                  </a:lnTo>
                  <a:lnTo>
                    <a:pt x="330" y="372"/>
                  </a:lnTo>
                  <a:lnTo>
                    <a:pt x="330" y="378"/>
                  </a:lnTo>
                  <a:lnTo>
                    <a:pt x="324" y="378"/>
                  </a:lnTo>
                  <a:lnTo>
                    <a:pt x="324" y="384"/>
                  </a:lnTo>
                  <a:lnTo>
                    <a:pt x="318" y="384"/>
                  </a:lnTo>
                  <a:lnTo>
                    <a:pt x="312" y="390"/>
                  </a:lnTo>
                  <a:lnTo>
                    <a:pt x="312" y="396"/>
                  </a:lnTo>
                  <a:lnTo>
                    <a:pt x="306" y="396"/>
                  </a:lnTo>
                  <a:lnTo>
                    <a:pt x="306" y="402"/>
                  </a:lnTo>
                  <a:lnTo>
                    <a:pt x="306" y="408"/>
                  </a:lnTo>
                  <a:lnTo>
                    <a:pt x="306" y="414"/>
                  </a:lnTo>
                  <a:lnTo>
                    <a:pt x="306" y="420"/>
                  </a:lnTo>
                  <a:lnTo>
                    <a:pt x="306" y="426"/>
                  </a:lnTo>
                  <a:lnTo>
                    <a:pt x="306" y="432"/>
                  </a:lnTo>
                  <a:lnTo>
                    <a:pt x="300" y="432"/>
                  </a:lnTo>
                  <a:lnTo>
                    <a:pt x="300" y="438"/>
                  </a:lnTo>
                  <a:lnTo>
                    <a:pt x="294" y="438"/>
                  </a:lnTo>
                  <a:lnTo>
                    <a:pt x="294" y="444"/>
                  </a:lnTo>
                  <a:lnTo>
                    <a:pt x="294" y="450"/>
                  </a:lnTo>
                  <a:lnTo>
                    <a:pt x="288" y="450"/>
                  </a:lnTo>
                  <a:lnTo>
                    <a:pt x="288" y="456"/>
                  </a:lnTo>
                  <a:lnTo>
                    <a:pt x="288" y="450"/>
                  </a:lnTo>
                  <a:lnTo>
                    <a:pt x="282" y="450"/>
                  </a:lnTo>
                  <a:lnTo>
                    <a:pt x="276" y="444"/>
                  </a:lnTo>
                  <a:lnTo>
                    <a:pt x="276" y="450"/>
                  </a:lnTo>
                  <a:lnTo>
                    <a:pt x="282" y="456"/>
                  </a:lnTo>
                  <a:lnTo>
                    <a:pt x="276" y="456"/>
                  </a:lnTo>
                  <a:lnTo>
                    <a:pt x="282" y="456"/>
                  </a:lnTo>
                  <a:lnTo>
                    <a:pt x="276" y="456"/>
                  </a:lnTo>
                  <a:lnTo>
                    <a:pt x="276" y="462"/>
                  </a:lnTo>
                  <a:lnTo>
                    <a:pt x="270" y="462"/>
                  </a:lnTo>
                  <a:lnTo>
                    <a:pt x="264" y="462"/>
                  </a:lnTo>
                  <a:lnTo>
                    <a:pt x="258" y="462"/>
                  </a:lnTo>
                  <a:lnTo>
                    <a:pt x="252" y="462"/>
                  </a:lnTo>
                  <a:lnTo>
                    <a:pt x="246" y="462"/>
                  </a:lnTo>
                  <a:lnTo>
                    <a:pt x="240" y="462"/>
                  </a:lnTo>
                  <a:lnTo>
                    <a:pt x="240" y="468"/>
                  </a:lnTo>
                  <a:lnTo>
                    <a:pt x="234" y="468"/>
                  </a:lnTo>
                  <a:lnTo>
                    <a:pt x="228" y="468"/>
                  </a:lnTo>
                  <a:lnTo>
                    <a:pt x="222" y="468"/>
                  </a:lnTo>
                  <a:lnTo>
                    <a:pt x="222" y="462"/>
                  </a:lnTo>
                  <a:lnTo>
                    <a:pt x="222" y="468"/>
                  </a:lnTo>
                  <a:lnTo>
                    <a:pt x="216" y="468"/>
                  </a:lnTo>
                  <a:lnTo>
                    <a:pt x="210" y="468"/>
                  </a:lnTo>
                  <a:lnTo>
                    <a:pt x="216" y="468"/>
                  </a:lnTo>
                  <a:lnTo>
                    <a:pt x="210" y="468"/>
                  </a:lnTo>
                  <a:lnTo>
                    <a:pt x="204" y="468"/>
                  </a:lnTo>
                  <a:lnTo>
                    <a:pt x="204" y="474"/>
                  </a:lnTo>
                  <a:lnTo>
                    <a:pt x="198" y="474"/>
                  </a:lnTo>
                  <a:lnTo>
                    <a:pt x="192" y="474"/>
                  </a:lnTo>
                  <a:lnTo>
                    <a:pt x="186" y="474"/>
                  </a:lnTo>
                  <a:lnTo>
                    <a:pt x="180" y="474"/>
                  </a:lnTo>
                  <a:lnTo>
                    <a:pt x="174" y="474"/>
                  </a:lnTo>
                  <a:lnTo>
                    <a:pt x="168" y="474"/>
                  </a:lnTo>
                  <a:lnTo>
                    <a:pt x="162" y="474"/>
                  </a:lnTo>
                  <a:lnTo>
                    <a:pt x="156" y="468"/>
                  </a:lnTo>
                  <a:lnTo>
                    <a:pt x="150" y="468"/>
                  </a:lnTo>
                  <a:lnTo>
                    <a:pt x="150" y="462"/>
                  </a:lnTo>
                  <a:lnTo>
                    <a:pt x="144" y="456"/>
                  </a:lnTo>
                  <a:lnTo>
                    <a:pt x="144" y="450"/>
                  </a:lnTo>
                  <a:lnTo>
                    <a:pt x="138" y="450"/>
                  </a:lnTo>
                  <a:lnTo>
                    <a:pt x="138" y="444"/>
                  </a:lnTo>
                  <a:lnTo>
                    <a:pt x="138" y="438"/>
                  </a:lnTo>
                  <a:lnTo>
                    <a:pt x="132" y="432"/>
                  </a:lnTo>
                  <a:lnTo>
                    <a:pt x="132" y="426"/>
                  </a:lnTo>
                  <a:lnTo>
                    <a:pt x="132" y="420"/>
                  </a:lnTo>
                  <a:lnTo>
                    <a:pt x="126" y="420"/>
                  </a:lnTo>
                  <a:lnTo>
                    <a:pt x="126" y="414"/>
                  </a:lnTo>
                  <a:lnTo>
                    <a:pt x="120" y="414"/>
                  </a:lnTo>
                  <a:lnTo>
                    <a:pt x="126" y="414"/>
                  </a:lnTo>
                  <a:lnTo>
                    <a:pt x="120" y="408"/>
                  </a:lnTo>
                  <a:lnTo>
                    <a:pt x="120" y="402"/>
                  </a:lnTo>
                  <a:lnTo>
                    <a:pt x="114" y="402"/>
                  </a:lnTo>
                  <a:lnTo>
                    <a:pt x="114" y="396"/>
                  </a:lnTo>
                  <a:lnTo>
                    <a:pt x="108" y="390"/>
                  </a:lnTo>
                  <a:lnTo>
                    <a:pt x="102" y="384"/>
                  </a:lnTo>
                  <a:lnTo>
                    <a:pt x="90" y="372"/>
                  </a:lnTo>
                  <a:lnTo>
                    <a:pt x="84" y="372"/>
                  </a:lnTo>
                  <a:lnTo>
                    <a:pt x="78" y="372"/>
                  </a:lnTo>
                  <a:lnTo>
                    <a:pt x="66" y="366"/>
                  </a:lnTo>
                  <a:lnTo>
                    <a:pt x="60" y="366"/>
                  </a:lnTo>
                  <a:lnTo>
                    <a:pt x="54" y="366"/>
                  </a:lnTo>
                  <a:lnTo>
                    <a:pt x="48" y="366"/>
                  </a:lnTo>
                  <a:lnTo>
                    <a:pt x="42" y="366"/>
                  </a:lnTo>
                  <a:lnTo>
                    <a:pt x="36" y="366"/>
                  </a:lnTo>
                  <a:lnTo>
                    <a:pt x="36" y="372"/>
                  </a:lnTo>
                  <a:lnTo>
                    <a:pt x="30" y="372"/>
                  </a:lnTo>
                  <a:lnTo>
                    <a:pt x="24" y="372"/>
                  </a:lnTo>
                  <a:lnTo>
                    <a:pt x="12" y="372"/>
                  </a:lnTo>
                  <a:lnTo>
                    <a:pt x="6" y="372"/>
                  </a:lnTo>
                  <a:lnTo>
                    <a:pt x="0" y="372"/>
                  </a:lnTo>
                  <a:lnTo>
                    <a:pt x="0" y="366"/>
                  </a:lnTo>
                  <a:lnTo>
                    <a:pt x="0" y="360"/>
                  </a:lnTo>
                  <a:lnTo>
                    <a:pt x="0" y="354"/>
                  </a:lnTo>
                  <a:lnTo>
                    <a:pt x="6" y="354"/>
                  </a:lnTo>
                  <a:lnTo>
                    <a:pt x="0" y="354"/>
                  </a:lnTo>
                  <a:lnTo>
                    <a:pt x="0" y="348"/>
                  </a:lnTo>
                  <a:lnTo>
                    <a:pt x="0" y="342"/>
                  </a:lnTo>
                  <a:lnTo>
                    <a:pt x="0" y="336"/>
                  </a:lnTo>
                  <a:lnTo>
                    <a:pt x="6" y="336"/>
                  </a:lnTo>
                  <a:lnTo>
                    <a:pt x="0" y="336"/>
                  </a:lnTo>
                  <a:lnTo>
                    <a:pt x="6" y="336"/>
                  </a:lnTo>
                  <a:lnTo>
                    <a:pt x="6" y="330"/>
                  </a:lnTo>
                  <a:lnTo>
                    <a:pt x="0" y="324"/>
                  </a:lnTo>
                  <a:lnTo>
                    <a:pt x="0" y="318"/>
                  </a:lnTo>
                  <a:lnTo>
                    <a:pt x="6" y="318"/>
                  </a:lnTo>
                  <a:lnTo>
                    <a:pt x="0" y="312"/>
                  </a:lnTo>
                  <a:lnTo>
                    <a:pt x="0" y="306"/>
                  </a:lnTo>
                  <a:lnTo>
                    <a:pt x="0" y="300"/>
                  </a:lnTo>
                  <a:lnTo>
                    <a:pt x="0" y="294"/>
                  </a:lnTo>
                  <a:lnTo>
                    <a:pt x="0" y="288"/>
                  </a:lnTo>
                  <a:lnTo>
                    <a:pt x="0" y="282"/>
                  </a:lnTo>
                  <a:lnTo>
                    <a:pt x="0" y="276"/>
                  </a:lnTo>
                  <a:lnTo>
                    <a:pt x="0" y="270"/>
                  </a:lnTo>
                  <a:lnTo>
                    <a:pt x="0" y="264"/>
                  </a:lnTo>
                  <a:lnTo>
                    <a:pt x="0" y="258"/>
                  </a:lnTo>
                  <a:lnTo>
                    <a:pt x="0" y="252"/>
                  </a:lnTo>
                  <a:lnTo>
                    <a:pt x="6" y="252"/>
                  </a:lnTo>
                  <a:lnTo>
                    <a:pt x="0" y="252"/>
                  </a:lnTo>
                  <a:lnTo>
                    <a:pt x="0" y="246"/>
                  </a:lnTo>
                  <a:lnTo>
                    <a:pt x="6" y="246"/>
                  </a:lnTo>
                  <a:lnTo>
                    <a:pt x="0" y="246"/>
                  </a:lnTo>
                  <a:lnTo>
                    <a:pt x="6" y="246"/>
                  </a:lnTo>
                  <a:lnTo>
                    <a:pt x="6" y="240"/>
                  </a:lnTo>
                  <a:lnTo>
                    <a:pt x="6" y="234"/>
                  </a:lnTo>
                  <a:lnTo>
                    <a:pt x="12" y="234"/>
                  </a:lnTo>
                  <a:lnTo>
                    <a:pt x="18" y="234"/>
                  </a:lnTo>
                  <a:lnTo>
                    <a:pt x="18" y="228"/>
                  </a:lnTo>
                  <a:lnTo>
                    <a:pt x="24" y="228"/>
                  </a:lnTo>
                  <a:lnTo>
                    <a:pt x="24" y="222"/>
                  </a:lnTo>
                  <a:lnTo>
                    <a:pt x="24" y="216"/>
                  </a:lnTo>
                  <a:lnTo>
                    <a:pt x="30" y="210"/>
                  </a:lnTo>
                  <a:lnTo>
                    <a:pt x="30" y="204"/>
                  </a:lnTo>
                  <a:lnTo>
                    <a:pt x="30" y="198"/>
                  </a:lnTo>
                  <a:lnTo>
                    <a:pt x="36" y="198"/>
                  </a:lnTo>
                  <a:lnTo>
                    <a:pt x="42" y="198"/>
                  </a:lnTo>
                  <a:lnTo>
                    <a:pt x="42" y="192"/>
                  </a:lnTo>
                  <a:lnTo>
                    <a:pt x="48" y="192"/>
                  </a:lnTo>
                  <a:lnTo>
                    <a:pt x="48" y="186"/>
                  </a:lnTo>
                  <a:lnTo>
                    <a:pt x="48" y="180"/>
                  </a:lnTo>
                  <a:lnTo>
                    <a:pt x="42" y="180"/>
                  </a:lnTo>
                  <a:lnTo>
                    <a:pt x="42" y="174"/>
                  </a:lnTo>
                  <a:lnTo>
                    <a:pt x="48" y="174"/>
                  </a:lnTo>
                  <a:lnTo>
                    <a:pt x="48" y="168"/>
                  </a:lnTo>
                  <a:lnTo>
                    <a:pt x="54" y="168"/>
                  </a:lnTo>
                  <a:lnTo>
                    <a:pt x="54" y="162"/>
                  </a:lnTo>
                  <a:lnTo>
                    <a:pt x="60" y="162"/>
                  </a:lnTo>
                  <a:lnTo>
                    <a:pt x="54" y="156"/>
                  </a:lnTo>
                  <a:lnTo>
                    <a:pt x="54" y="150"/>
                  </a:lnTo>
                  <a:lnTo>
                    <a:pt x="54" y="144"/>
                  </a:lnTo>
                  <a:lnTo>
                    <a:pt x="54" y="138"/>
                  </a:lnTo>
                  <a:lnTo>
                    <a:pt x="48" y="138"/>
                  </a:lnTo>
                  <a:lnTo>
                    <a:pt x="48" y="132"/>
                  </a:lnTo>
                  <a:lnTo>
                    <a:pt x="42" y="126"/>
                  </a:lnTo>
                  <a:lnTo>
                    <a:pt x="42" y="114"/>
                  </a:lnTo>
                  <a:lnTo>
                    <a:pt x="42" y="108"/>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73" name="Freeform 116"/>
            <p:cNvSpPr>
              <a:spLocks noChangeAspect="1"/>
            </p:cNvSpPr>
            <p:nvPr>
              <p:custDataLst>
                <p:tags r:id="rId44"/>
              </p:custDataLst>
            </p:nvPr>
          </p:nvSpPr>
          <p:spPr bwMode="auto">
            <a:xfrm>
              <a:off x="3541503" y="2075552"/>
              <a:ext cx="83263" cy="21054"/>
            </a:xfrm>
            <a:custGeom>
              <a:avLst/>
              <a:gdLst/>
              <a:ahLst/>
              <a:cxnLst>
                <a:cxn ang="0">
                  <a:pos x="54" y="12"/>
                </a:cxn>
                <a:cxn ang="0">
                  <a:pos x="72" y="6"/>
                </a:cxn>
                <a:cxn ang="0">
                  <a:pos x="78" y="0"/>
                </a:cxn>
                <a:cxn ang="0">
                  <a:pos x="84" y="6"/>
                </a:cxn>
                <a:cxn ang="0">
                  <a:pos x="90" y="0"/>
                </a:cxn>
                <a:cxn ang="0">
                  <a:pos x="102" y="6"/>
                </a:cxn>
                <a:cxn ang="0">
                  <a:pos x="108" y="12"/>
                </a:cxn>
                <a:cxn ang="0">
                  <a:pos x="120" y="12"/>
                </a:cxn>
                <a:cxn ang="0">
                  <a:pos x="126" y="18"/>
                </a:cxn>
                <a:cxn ang="0">
                  <a:pos x="138" y="12"/>
                </a:cxn>
                <a:cxn ang="0">
                  <a:pos x="150" y="18"/>
                </a:cxn>
                <a:cxn ang="0">
                  <a:pos x="144" y="24"/>
                </a:cxn>
                <a:cxn ang="0">
                  <a:pos x="138" y="30"/>
                </a:cxn>
                <a:cxn ang="0">
                  <a:pos x="126" y="30"/>
                </a:cxn>
                <a:cxn ang="0">
                  <a:pos x="120" y="24"/>
                </a:cxn>
                <a:cxn ang="0">
                  <a:pos x="108" y="24"/>
                </a:cxn>
                <a:cxn ang="0">
                  <a:pos x="102" y="18"/>
                </a:cxn>
                <a:cxn ang="0">
                  <a:pos x="90" y="18"/>
                </a:cxn>
                <a:cxn ang="0">
                  <a:pos x="84" y="12"/>
                </a:cxn>
                <a:cxn ang="0">
                  <a:pos x="84" y="24"/>
                </a:cxn>
                <a:cxn ang="0">
                  <a:pos x="72" y="24"/>
                </a:cxn>
                <a:cxn ang="0">
                  <a:pos x="60" y="24"/>
                </a:cxn>
                <a:cxn ang="0">
                  <a:pos x="54" y="36"/>
                </a:cxn>
                <a:cxn ang="0">
                  <a:pos x="24" y="36"/>
                </a:cxn>
                <a:cxn ang="0">
                  <a:pos x="6" y="30"/>
                </a:cxn>
                <a:cxn ang="0">
                  <a:pos x="0" y="24"/>
                </a:cxn>
                <a:cxn ang="0">
                  <a:pos x="6" y="18"/>
                </a:cxn>
                <a:cxn ang="0">
                  <a:pos x="12" y="24"/>
                </a:cxn>
                <a:cxn ang="0">
                  <a:pos x="24" y="30"/>
                </a:cxn>
                <a:cxn ang="0">
                  <a:pos x="36" y="24"/>
                </a:cxn>
                <a:cxn ang="0">
                  <a:pos x="36" y="24"/>
                </a:cxn>
                <a:cxn ang="0">
                  <a:pos x="42" y="18"/>
                </a:cxn>
                <a:cxn ang="0">
                  <a:pos x="42" y="18"/>
                </a:cxn>
                <a:cxn ang="0">
                  <a:pos x="54" y="18"/>
                </a:cxn>
                <a:cxn ang="0">
                  <a:pos x="66" y="18"/>
                </a:cxn>
                <a:cxn ang="0">
                  <a:pos x="54" y="18"/>
                </a:cxn>
                <a:cxn ang="0">
                  <a:pos x="42" y="18"/>
                </a:cxn>
                <a:cxn ang="0">
                  <a:pos x="30" y="24"/>
                </a:cxn>
                <a:cxn ang="0">
                  <a:pos x="18" y="24"/>
                </a:cxn>
                <a:cxn ang="0">
                  <a:pos x="18" y="12"/>
                </a:cxn>
              </a:cxnLst>
              <a:rect l="0" t="0" r="r" b="b"/>
              <a:pathLst>
                <a:path w="150" h="36">
                  <a:moveTo>
                    <a:pt x="18" y="12"/>
                  </a:moveTo>
                  <a:lnTo>
                    <a:pt x="54" y="12"/>
                  </a:lnTo>
                  <a:lnTo>
                    <a:pt x="66" y="12"/>
                  </a:lnTo>
                  <a:lnTo>
                    <a:pt x="72" y="6"/>
                  </a:lnTo>
                  <a:lnTo>
                    <a:pt x="78" y="6"/>
                  </a:lnTo>
                  <a:lnTo>
                    <a:pt x="78" y="0"/>
                  </a:lnTo>
                  <a:lnTo>
                    <a:pt x="78" y="6"/>
                  </a:lnTo>
                  <a:lnTo>
                    <a:pt x="84" y="6"/>
                  </a:lnTo>
                  <a:lnTo>
                    <a:pt x="84" y="0"/>
                  </a:lnTo>
                  <a:lnTo>
                    <a:pt x="90" y="0"/>
                  </a:lnTo>
                  <a:lnTo>
                    <a:pt x="96" y="0"/>
                  </a:lnTo>
                  <a:lnTo>
                    <a:pt x="102" y="6"/>
                  </a:lnTo>
                  <a:lnTo>
                    <a:pt x="102" y="12"/>
                  </a:lnTo>
                  <a:lnTo>
                    <a:pt x="108" y="12"/>
                  </a:lnTo>
                  <a:lnTo>
                    <a:pt x="114" y="12"/>
                  </a:lnTo>
                  <a:lnTo>
                    <a:pt x="120" y="12"/>
                  </a:lnTo>
                  <a:lnTo>
                    <a:pt x="120" y="18"/>
                  </a:lnTo>
                  <a:lnTo>
                    <a:pt x="126" y="18"/>
                  </a:lnTo>
                  <a:lnTo>
                    <a:pt x="132" y="18"/>
                  </a:lnTo>
                  <a:lnTo>
                    <a:pt x="138" y="12"/>
                  </a:lnTo>
                  <a:lnTo>
                    <a:pt x="144" y="12"/>
                  </a:lnTo>
                  <a:lnTo>
                    <a:pt x="150" y="18"/>
                  </a:lnTo>
                  <a:lnTo>
                    <a:pt x="150" y="24"/>
                  </a:lnTo>
                  <a:lnTo>
                    <a:pt x="144" y="24"/>
                  </a:lnTo>
                  <a:lnTo>
                    <a:pt x="144" y="30"/>
                  </a:lnTo>
                  <a:lnTo>
                    <a:pt x="138" y="30"/>
                  </a:lnTo>
                  <a:lnTo>
                    <a:pt x="132" y="30"/>
                  </a:lnTo>
                  <a:lnTo>
                    <a:pt x="126" y="30"/>
                  </a:lnTo>
                  <a:lnTo>
                    <a:pt x="120" y="30"/>
                  </a:lnTo>
                  <a:lnTo>
                    <a:pt x="120" y="24"/>
                  </a:lnTo>
                  <a:lnTo>
                    <a:pt x="114" y="24"/>
                  </a:lnTo>
                  <a:lnTo>
                    <a:pt x="108" y="24"/>
                  </a:lnTo>
                  <a:lnTo>
                    <a:pt x="102" y="24"/>
                  </a:lnTo>
                  <a:lnTo>
                    <a:pt x="102" y="18"/>
                  </a:lnTo>
                  <a:lnTo>
                    <a:pt x="96" y="18"/>
                  </a:lnTo>
                  <a:lnTo>
                    <a:pt x="90" y="18"/>
                  </a:lnTo>
                  <a:lnTo>
                    <a:pt x="90" y="12"/>
                  </a:lnTo>
                  <a:lnTo>
                    <a:pt x="84" y="12"/>
                  </a:lnTo>
                  <a:lnTo>
                    <a:pt x="84" y="18"/>
                  </a:lnTo>
                  <a:lnTo>
                    <a:pt x="84" y="24"/>
                  </a:lnTo>
                  <a:lnTo>
                    <a:pt x="78" y="24"/>
                  </a:lnTo>
                  <a:lnTo>
                    <a:pt x="72" y="24"/>
                  </a:lnTo>
                  <a:lnTo>
                    <a:pt x="66" y="24"/>
                  </a:lnTo>
                  <a:lnTo>
                    <a:pt x="60" y="24"/>
                  </a:lnTo>
                  <a:lnTo>
                    <a:pt x="54" y="24"/>
                  </a:lnTo>
                  <a:lnTo>
                    <a:pt x="54" y="36"/>
                  </a:lnTo>
                  <a:lnTo>
                    <a:pt x="42" y="36"/>
                  </a:lnTo>
                  <a:lnTo>
                    <a:pt x="24" y="36"/>
                  </a:lnTo>
                  <a:lnTo>
                    <a:pt x="6" y="36"/>
                  </a:lnTo>
                  <a:lnTo>
                    <a:pt x="6" y="30"/>
                  </a:lnTo>
                  <a:lnTo>
                    <a:pt x="0" y="30"/>
                  </a:lnTo>
                  <a:lnTo>
                    <a:pt x="0" y="24"/>
                  </a:lnTo>
                  <a:lnTo>
                    <a:pt x="6" y="24"/>
                  </a:lnTo>
                  <a:lnTo>
                    <a:pt x="6" y="18"/>
                  </a:lnTo>
                  <a:lnTo>
                    <a:pt x="12" y="18"/>
                  </a:lnTo>
                  <a:lnTo>
                    <a:pt x="12" y="24"/>
                  </a:lnTo>
                  <a:lnTo>
                    <a:pt x="18" y="30"/>
                  </a:lnTo>
                  <a:lnTo>
                    <a:pt x="24" y="30"/>
                  </a:lnTo>
                  <a:lnTo>
                    <a:pt x="30" y="24"/>
                  </a:lnTo>
                  <a:lnTo>
                    <a:pt x="36" y="24"/>
                  </a:lnTo>
                  <a:lnTo>
                    <a:pt x="36" y="18"/>
                  </a:lnTo>
                  <a:lnTo>
                    <a:pt x="36" y="24"/>
                  </a:lnTo>
                  <a:lnTo>
                    <a:pt x="42" y="24"/>
                  </a:lnTo>
                  <a:lnTo>
                    <a:pt x="42" y="18"/>
                  </a:lnTo>
                  <a:lnTo>
                    <a:pt x="42" y="24"/>
                  </a:lnTo>
                  <a:lnTo>
                    <a:pt x="42" y="18"/>
                  </a:lnTo>
                  <a:lnTo>
                    <a:pt x="48" y="18"/>
                  </a:lnTo>
                  <a:lnTo>
                    <a:pt x="54" y="18"/>
                  </a:lnTo>
                  <a:lnTo>
                    <a:pt x="60" y="18"/>
                  </a:lnTo>
                  <a:lnTo>
                    <a:pt x="66" y="18"/>
                  </a:lnTo>
                  <a:lnTo>
                    <a:pt x="60" y="18"/>
                  </a:lnTo>
                  <a:lnTo>
                    <a:pt x="54" y="18"/>
                  </a:lnTo>
                  <a:lnTo>
                    <a:pt x="48" y="18"/>
                  </a:lnTo>
                  <a:lnTo>
                    <a:pt x="42" y="18"/>
                  </a:lnTo>
                  <a:lnTo>
                    <a:pt x="36" y="18"/>
                  </a:lnTo>
                  <a:lnTo>
                    <a:pt x="30" y="24"/>
                  </a:lnTo>
                  <a:lnTo>
                    <a:pt x="24" y="24"/>
                  </a:lnTo>
                  <a:lnTo>
                    <a:pt x="18" y="24"/>
                  </a:lnTo>
                  <a:lnTo>
                    <a:pt x="18" y="18"/>
                  </a:lnTo>
                  <a:lnTo>
                    <a:pt x="18" y="12"/>
                  </a:lnTo>
                  <a:close/>
                </a:path>
              </a:pathLst>
            </a:custGeom>
            <a:solidFill>
              <a:srgbClr val="CE6B29">
                <a:alpha val="70000"/>
              </a:srgbClr>
            </a:solidFill>
            <a:ln w="6350" cmpd="sng">
              <a:solidFill>
                <a:srgbClr val="808080"/>
              </a:solidFill>
              <a:prstDash val="solid"/>
              <a:round/>
              <a:headEnd/>
              <a:tailEnd/>
            </a:ln>
          </p:spPr>
          <p:txBody>
            <a:bodyPr/>
            <a:lstStyle/>
            <a:p>
              <a:endParaRPr lang="en-US" sz="2400" dirty="0"/>
            </a:p>
          </p:txBody>
        </p:sp>
        <p:sp>
          <p:nvSpPr>
            <p:cNvPr id="174" name="Freeform 117"/>
            <p:cNvSpPr>
              <a:spLocks noChangeAspect="1"/>
            </p:cNvSpPr>
            <p:nvPr>
              <p:custDataLst>
                <p:tags r:id="rId45"/>
              </p:custDataLst>
            </p:nvPr>
          </p:nvSpPr>
          <p:spPr bwMode="auto">
            <a:xfrm>
              <a:off x="3544256" y="2109939"/>
              <a:ext cx="86704" cy="47721"/>
            </a:xfrm>
            <a:custGeom>
              <a:avLst/>
              <a:gdLst/>
              <a:ahLst/>
              <a:cxnLst>
                <a:cxn ang="0">
                  <a:pos x="12" y="12"/>
                </a:cxn>
                <a:cxn ang="0">
                  <a:pos x="30" y="6"/>
                </a:cxn>
                <a:cxn ang="0">
                  <a:pos x="54" y="12"/>
                </a:cxn>
                <a:cxn ang="0">
                  <a:pos x="72" y="0"/>
                </a:cxn>
                <a:cxn ang="0">
                  <a:pos x="96" y="0"/>
                </a:cxn>
                <a:cxn ang="0">
                  <a:pos x="156" y="6"/>
                </a:cxn>
                <a:cxn ang="0">
                  <a:pos x="150" y="18"/>
                </a:cxn>
                <a:cxn ang="0">
                  <a:pos x="138" y="24"/>
                </a:cxn>
                <a:cxn ang="0">
                  <a:pos x="150" y="30"/>
                </a:cxn>
                <a:cxn ang="0">
                  <a:pos x="150" y="48"/>
                </a:cxn>
                <a:cxn ang="0">
                  <a:pos x="144" y="48"/>
                </a:cxn>
                <a:cxn ang="0">
                  <a:pos x="126" y="48"/>
                </a:cxn>
                <a:cxn ang="0">
                  <a:pos x="102" y="54"/>
                </a:cxn>
                <a:cxn ang="0">
                  <a:pos x="96" y="66"/>
                </a:cxn>
                <a:cxn ang="0">
                  <a:pos x="84" y="84"/>
                </a:cxn>
                <a:cxn ang="0">
                  <a:pos x="84" y="72"/>
                </a:cxn>
                <a:cxn ang="0">
                  <a:pos x="78" y="72"/>
                </a:cxn>
                <a:cxn ang="0">
                  <a:pos x="72" y="72"/>
                </a:cxn>
                <a:cxn ang="0">
                  <a:pos x="66" y="72"/>
                </a:cxn>
                <a:cxn ang="0">
                  <a:pos x="72" y="60"/>
                </a:cxn>
                <a:cxn ang="0">
                  <a:pos x="60" y="66"/>
                </a:cxn>
                <a:cxn ang="0">
                  <a:pos x="60" y="60"/>
                </a:cxn>
                <a:cxn ang="0">
                  <a:pos x="66" y="54"/>
                </a:cxn>
                <a:cxn ang="0">
                  <a:pos x="72" y="54"/>
                </a:cxn>
                <a:cxn ang="0">
                  <a:pos x="78" y="54"/>
                </a:cxn>
                <a:cxn ang="0">
                  <a:pos x="78" y="48"/>
                </a:cxn>
                <a:cxn ang="0">
                  <a:pos x="78" y="54"/>
                </a:cxn>
                <a:cxn ang="0">
                  <a:pos x="84" y="54"/>
                </a:cxn>
                <a:cxn ang="0">
                  <a:pos x="84" y="48"/>
                </a:cxn>
                <a:cxn ang="0">
                  <a:pos x="78" y="48"/>
                </a:cxn>
                <a:cxn ang="0">
                  <a:pos x="72" y="48"/>
                </a:cxn>
                <a:cxn ang="0">
                  <a:pos x="78" y="48"/>
                </a:cxn>
                <a:cxn ang="0">
                  <a:pos x="78" y="42"/>
                </a:cxn>
                <a:cxn ang="0">
                  <a:pos x="72" y="48"/>
                </a:cxn>
                <a:cxn ang="0">
                  <a:pos x="66" y="48"/>
                </a:cxn>
                <a:cxn ang="0">
                  <a:pos x="66" y="48"/>
                </a:cxn>
                <a:cxn ang="0">
                  <a:pos x="60" y="48"/>
                </a:cxn>
                <a:cxn ang="0">
                  <a:pos x="66" y="36"/>
                </a:cxn>
                <a:cxn ang="0">
                  <a:pos x="84" y="36"/>
                </a:cxn>
                <a:cxn ang="0">
                  <a:pos x="78" y="36"/>
                </a:cxn>
                <a:cxn ang="0">
                  <a:pos x="66" y="36"/>
                </a:cxn>
                <a:cxn ang="0">
                  <a:pos x="48" y="42"/>
                </a:cxn>
                <a:cxn ang="0">
                  <a:pos x="42" y="42"/>
                </a:cxn>
                <a:cxn ang="0">
                  <a:pos x="30" y="36"/>
                </a:cxn>
                <a:cxn ang="0">
                  <a:pos x="18" y="30"/>
                </a:cxn>
                <a:cxn ang="0">
                  <a:pos x="24" y="18"/>
                </a:cxn>
                <a:cxn ang="0">
                  <a:pos x="18" y="24"/>
                </a:cxn>
                <a:cxn ang="0">
                  <a:pos x="6" y="18"/>
                </a:cxn>
              </a:cxnLst>
              <a:rect l="0" t="0" r="r" b="b"/>
              <a:pathLst>
                <a:path w="156" h="84">
                  <a:moveTo>
                    <a:pt x="0" y="12"/>
                  </a:moveTo>
                  <a:lnTo>
                    <a:pt x="6" y="12"/>
                  </a:lnTo>
                  <a:lnTo>
                    <a:pt x="12" y="12"/>
                  </a:lnTo>
                  <a:lnTo>
                    <a:pt x="18" y="12"/>
                  </a:lnTo>
                  <a:lnTo>
                    <a:pt x="24" y="6"/>
                  </a:lnTo>
                  <a:lnTo>
                    <a:pt x="30" y="6"/>
                  </a:lnTo>
                  <a:lnTo>
                    <a:pt x="36" y="6"/>
                  </a:lnTo>
                  <a:lnTo>
                    <a:pt x="42" y="12"/>
                  </a:lnTo>
                  <a:lnTo>
                    <a:pt x="54" y="12"/>
                  </a:lnTo>
                  <a:lnTo>
                    <a:pt x="60" y="6"/>
                  </a:lnTo>
                  <a:lnTo>
                    <a:pt x="66" y="6"/>
                  </a:lnTo>
                  <a:lnTo>
                    <a:pt x="72" y="0"/>
                  </a:lnTo>
                  <a:lnTo>
                    <a:pt x="78" y="0"/>
                  </a:lnTo>
                  <a:lnTo>
                    <a:pt x="84" y="0"/>
                  </a:lnTo>
                  <a:lnTo>
                    <a:pt x="96" y="0"/>
                  </a:lnTo>
                  <a:lnTo>
                    <a:pt x="150" y="0"/>
                  </a:lnTo>
                  <a:lnTo>
                    <a:pt x="150" y="6"/>
                  </a:lnTo>
                  <a:lnTo>
                    <a:pt x="156" y="6"/>
                  </a:lnTo>
                  <a:lnTo>
                    <a:pt x="156" y="12"/>
                  </a:lnTo>
                  <a:lnTo>
                    <a:pt x="156" y="18"/>
                  </a:lnTo>
                  <a:lnTo>
                    <a:pt x="150" y="18"/>
                  </a:lnTo>
                  <a:lnTo>
                    <a:pt x="144" y="18"/>
                  </a:lnTo>
                  <a:lnTo>
                    <a:pt x="138" y="18"/>
                  </a:lnTo>
                  <a:lnTo>
                    <a:pt x="138" y="24"/>
                  </a:lnTo>
                  <a:lnTo>
                    <a:pt x="144" y="24"/>
                  </a:lnTo>
                  <a:lnTo>
                    <a:pt x="144" y="30"/>
                  </a:lnTo>
                  <a:lnTo>
                    <a:pt x="150" y="30"/>
                  </a:lnTo>
                  <a:lnTo>
                    <a:pt x="150" y="36"/>
                  </a:lnTo>
                  <a:lnTo>
                    <a:pt x="150" y="42"/>
                  </a:lnTo>
                  <a:lnTo>
                    <a:pt x="150" y="48"/>
                  </a:lnTo>
                  <a:lnTo>
                    <a:pt x="144" y="48"/>
                  </a:lnTo>
                  <a:lnTo>
                    <a:pt x="144" y="42"/>
                  </a:lnTo>
                  <a:lnTo>
                    <a:pt x="144" y="48"/>
                  </a:lnTo>
                  <a:lnTo>
                    <a:pt x="138" y="48"/>
                  </a:lnTo>
                  <a:lnTo>
                    <a:pt x="132" y="48"/>
                  </a:lnTo>
                  <a:lnTo>
                    <a:pt x="126" y="48"/>
                  </a:lnTo>
                  <a:lnTo>
                    <a:pt x="120" y="48"/>
                  </a:lnTo>
                  <a:lnTo>
                    <a:pt x="108" y="54"/>
                  </a:lnTo>
                  <a:lnTo>
                    <a:pt x="102" y="54"/>
                  </a:lnTo>
                  <a:lnTo>
                    <a:pt x="102" y="60"/>
                  </a:lnTo>
                  <a:lnTo>
                    <a:pt x="96" y="60"/>
                  </a:lnTo>
                  <a:lnTo>
                    <a:pt x="96" y="66"/>
                  </a:lnTo>
                  <a:lnTo>
                    <a:pt x="90" y="78"/>
                  </a:lnTo>
                  <a:lnTo>
                    <a:pt x="90" y="84"/>
                  </a:lnTo>
                  <a:lnTo>
                    <a:pt x="84" y="84"/>
                  </a:lnTo>
                  <a:lnTo>
                    <a:pt x="78" y="84"/>
                  </a:lnTo>
                  <a:lnTo>
                    <a:pt x="84" y="78"/>
                  </a:lnTo>
                  <a:lnTo>
                    <a:pt x="84" y="72"/>
                  </a:lnTo>
                  <a:lnTo>
                    <a:pt x="90" y="72"/>
                  </a:lnTo>
                  <a:lnTo>
                    <a:pt x="84" y="72"/>
                  </a:lnTo>
                  <a:lnTo>
                    <a:pt x="78" y="72"/>
                  </a:lnTo>
                  <a:lnTo>
                    <a:pt x="78" y="78"/>
                  </a:lnTo>
                  <a:lnTo>
                    <a:pt x="78" y="72"/>
                  </a:lnTo>
                  <a:lnTo>
                    <a:pt x="72" y="72"/>
                  </a:lnTo>
                  <a:lnTo>
                    <a:pt x="78" y="72"/>
                  </a:lnTo>
                  <a:lnTo>
                    <a:pt x="72" y="72"/>
                  </a:lnTo>
                  <a:lnTo>
                    <a:pt x="66" y="72"/>
                  </a:lnTo>
                  <a:lnTo>
                    <a:pt x="66" y="66"/>
                  </a:lnTo>
                  <a:lnTo>
                    <a:pt x="66" y="60"/>
                  </a:lnTo>
                  <a:lnTo>
                    <a:pt x="72" y="60"/>
                  </a:lnTo>
                  <a:lnTo>
                    <a:pt x="66" y="60"/>
                  </a:lnTo>
                  <a:lnTo>
                    <a:pt x="66" y="66"/>
                  </a:lnTo>
                  <a:lnTo>
                    <a:pt x="60" y="66"/>
                  </a:lnTo>
                  <a:lnTo>
                    <a:pt x="60" y="60"/>
                  </a:lnTo>
                  <a:lnTo>
                    <a:pt x="66" y="60"/>
                  </a:lnTo>
                  <a:lnTo>
                    <a:pt x="60" y="60"/>
                  </a:lnTo>
                  <a:lnTo>
                    <a:pt x="66" y="54"/>
                  </a:lnTo>
                  <a:lnTo>
                    <a:pt x="66" y="60"/>
                  </a:lnTo>
                  <a:lnTo>
                    <a:pt x="66" y="54"/>
                  </a:lnTo>
                  <a:lnTo>
                    <a:pt x="72" y="54"/>
                  </a:lnTo>
                  <a:lnTo>
                    <a:pt x="72" y="48"/>
                  </a:lnTo>
                  <a:lnTo>
                    <a:pt x="72" y="54"/>
                  </a:lnTo>
                  <a:lnTo>
                    <a:pt x="72" y="48"/>
                  </a:lnTo>
                  <a:lnTo>
                    <a:pt x="78" y="48"/>
                  </a:lnTo>
                  <a:lnTo>
                    <a:pt x="78" y="54"/>
                  </a:lnTo>
                  <a:lnTo>
                    <a:pt x="78" y="48"/>
                  </a:lnTo>
                  <a:lnTo>
                    <a:pt x="78" y="54"/>
                  </a:lnTo>
                  <a:lnTo>
                    <a:pt x="78" y="48"/>
                  </a:lnTo>
                  <a:lnTo>
                    <a:pt x="84" y="48"/>
                  </a:lnTo>
                  <a:lnTo>
                    <a:pt x="84" y="54"/>
                  </a:lnTo>
                  <a:lnTo>
                    <a:pt x="78" y="54"/>
                  </a:lnTo>
                  <a:lnTo>
                    <a:pt x="84" y="54"/>
                  </a:lnTo>
                  <a:lnTo>
                    <a:pt x="90" y="54"/>
                  </a:lnTo>
                  <a:lnTo>
                    <a:pt x="84" y="54"/>
                  </a:lnTo>
                  <a:lnTo>
                    <a:pt x="84" y="48"/>
                  </a:lnTo>
                  <a:lnTo>
                    <a:pt x="90" y="48"/>
                  </a:lnTo>
                  <a:lnTo>
                    <a:pt x="84" y="48"/>
                  </a:lnTo>
                  <a:lnTo>
                    <a:pt x="84" y="54"/>
                  </a:lnTo>
                  <a:lnTo>
                    <a:pt x="84" y="48"/>
                  </a:lnTo>
                  <a:lnTo>
                    <a:pt x="78" y="48"/>
                  </a:lnTo>
                  <a:lnTo>
                    <a:pt x="84" y="48"/>
                  </a:lnTo>
                  <a:lnTo>
                    <a:pt x="78" y="48"/>
                  </a:lnTo>
                  <a:lnTo>
                    <a:pt x="72" y="48"/>
                  </a:lnTo>
                  <a:lnTo>
                    <a:pt x="78" y="48"/>
                  </a:lnTo>
                  <a:lnTo>
                    <a:pt x="72" y="48"/>
                  </a:lnTo>
                  <a:lnTo>
                    <a:pt x="78" y="48"/>
                  </a:lnTo>
                  <a:lnTo>
                    <a:pt x="78" y="42"/>
                  </a:lnTo>
                  <a:lnTo>
                    <a:pt x="78" y="48"/>
                  </a:lnTo>
                  <a:lnTo>
                    <a:pt x="78" y="42"/>
                  </a:lnTo>
                  <a:lnTo>
                    <a:pt x="72" y="42"/>
                  </a:lnTo>
                  <a:lnTo>
                    <a:pt x="78" y="48"/>
                  </a:lnTo>
                  <a:lnTo>
                    <a:pt x="72" y="48"/>
                  </a:lnTo>
                  <a:lnTo>
                    <a:pt x="72" y="42"/>
                  </a:lnTo>
                  <a:lnTo>
                    <a:pt x="72" y="48"/>
                  </a:lnTo>
                  <a:lnTo>
                    <a:pt x="66" y="48"/>
                  </a:lnTo>
                  <a:lnTo>
                    <a:pt x="72" y="54"/>
                  </a:lnTo>
                  <a:lnTo>
                    <a:pt x="66" y="54"/>
                  </a:lnTo>
                  <a:lnTo>
                    <a:pt x="66" y="48"/>
                  </a:lnTo>
                  <a:lnTo>
                    <a:pt x="66" y="54"/>
                  </a:lnTo>
                  <a:lnTo>
                    <a:pt x="66" y="48"/>
                  </a:lnTo>
                  <a:lnTo>
                    <a:pt x="60" y="48"/>
                  </a:lnTo>
                  <a:lnTo>
                    <a:pt x="60" y="42"/>
                  </a:lnTo>
                  <a:lnTo>
                    <a:pt x="66" y="42"/>
                  </a:lnTo>
                  <a:lnTo>
                    <a:pt x="66" y="36"/>
                  </a:lnTo>
                  <a:lnTo>
                    <a:pt x="72" y="36"/>
                  </a:lnTo>
                  <a:lnTo>
                    <a:pt x="78" y="36"/>
                  </a:lnTo>
                  <a:lnTo>
                    <a:pt x="84" y="36"/>
                  </a:lnTo>
                  <a:lnTo>
                    <a:pt x="84" y="30"/>
                  </a:lnTo>
                  <a:lnTo>
                    <a:pt x="78" y="30"/>
                  </a:lnTo>
                  <a:lnTo>
                    <a:pt x="78" y="36"/>
                  </a:lnTo>
                  <a:lnTo>
                    <a:pt x="72" y="36"/>
                  </a:lnTo>
                  <a:lnTo>
                    <a:pt x="66" y="30"/>
                  </a:lnTo>
                  <a:lnTo>
                    <a:pt x="66" y="36"/>
                  </a:lnTo>
                  <a:lnTo>
                    <a:pt x="60" y="36"/>
                  </a:lnTo>
                  <a:lnTo>
                    <a:pt x="54" y="42"/>
                  </a:lnTo>
                  <a:lnTo>
                    <a:pt x="48" y="42"/>
                  </a:lnTo>
                  <a:lnTo>
                    <a:pt x="42" y="42"/>
                  </a:lnTo>
                  <a:lnTo>
                    <a:pt x="36" y="42"/>
                  </a:lnTo>
                  <a:lnTo>
                    <a:pt x="42" y="42"/>
                  </a:lnTo>
                  <a:lnTo>
                    <a:pt x="42" y="36"/>
                  </a:lnTo>
                  <a:lnTo>
                    <a:pt x="36" y="36"/>
                  </a:lnTo>
                  <a:lnTo>
                    <a:pt x="30" y="36"/>
                  </a:lnTo>
                  <a:lnTo>
                    <a:pt x="24" y="36"/>
                  </a:lnTo>
                  <a:lnTo>
                    <a:pt x="24" y="30"/>
                  </a:lnTo>
                  <a:lnTo>
                    <a:pt x="18" y="30"/>
                  </a:lnTo>
                  <a:lnTo>
                    <a:pt x="18" y="24"/>
                  </a:lnTo>
                  <a:lnTo>
                    <a:pt x="24" y="24"/>
                  </a:lnTo>
                  <a:lnTo>
                    <a:pt x="24" y="18"/>
                  </a:lnTo>
                  <a:lnTo>
                    <a:pt x="30" y="18"/>
                  </a:lnTo>
                  <a:lnTo>
                    <a:pt x="24" y="18"/>
                  </a:lnTo>
                  <a:lnTo>
                    <a:pt x="18" y="24"/>
                  </a:lnTo>
                  <a:lnTo>
                    <a:pt x="12" y="24"/>
                  </a:lnTo>
                  <a:lnTo>
                    <a:pt x="12" y="18"/>
                  </a:lnTo>
                  <a:lnTo>
                    <a:pt x="6" y="18"/>
                  </a:lnTo>
                  <a:lnTo>
                    <a:pt x="6" y="12"/>
                  </a:lnTo>
                  <a:lnTo>
                    <a:pt x="0" y="12"/>
                  </a:lnTo>
                  <a:close/>
                </a:path>
              </a:pathLst>
            </a:custGeom>
            <a:solidFill>
              <a:srgbClr val="CE6B29">
                <a:alpha val="70000"/>
              </a:srgbClr>
            </a:solidFill>
            <a:ln w="9525">
              <a:solidFill>
                <a:srgbClr val="808080"/>
              </a:solidFill>
              <a:prstDash val="solid"/>
              <a:round/>
              <a:headEnd/>
              <a:tailEnd/>
            </a:ln>
          </p:spPr>
          <p:txBody>
            <a:bodyPr/>
            <a:lstStyle/>
            <a:p>
              <a:endParaRPr lang="en-US" sz="2400" dirty="0"/>
            </a:p>
          </p:txBody>
        </p:sp>
        <p:sp>
          <p:nvSpPr>
            <p:cNvPr id="175" name="Freeform 129"/>
            <p:cNvSpPr>
              <a:spLocks noChangeAspect="1"/>
            </p:cNvSpPr>
            <p:nvPr>
              <p:custDataLst>
                <p:tags r:id="rId46"/>
              </p:custDataLst>
            </p:nvPr>
          </p:nvSpPr>
          <p:spPr bwMode="auto">
            <a:xfrm>
              <a:off x="4807819" y="2352201"/>
              <a:ext cx="153363" cy="160827"/>
            </a:xfrm>
            <a:custGeom>
              <a:avLst/>
              <a:gdLst/>
              <a:ahLst/>
              <a:cxnLst>
                <a:cxn ang="0">
                  <a:pos x="72" y="30"/>
                </a:cxn>
                <a:cxn ang="0">
                  <a:pos x="78" y="18"/>
                </a:cxn>
                <a:cxn ang="0">
                  <a:pos x="102" y="24"/>
                </a:cxn>
                <a:cxn ang="0">
                  <a:pos x="114" y="18"/>
                </a:cxn>
                <a:cxn ang="0">
                  <a:pos x="120" y="30"/>
                </a:cxn>
                <a:cxn ang="0">
                  <a:pos x="144" y="24"/>
                </a:cxn>
                <a:cxn ang="0">
                  <a:pos x="174" y="12"/>
                </a:cxn>
                <a:cxn ang="0">
                  <a:pos x="210" y="6"/>
                </a:cxn>
                <a:cxn ang="0">
                  <a:pos x="228" y="6"/>
                </a:cxn>
                <a:cxn ang="0">
                  <a:pos x="234" y="12"/>
                </a:cxn>
                <a:cxn ang="0">
                  <a:pos x="234" y="18"/>
                </a:cxn>
                <a:cxn ang="0">
                  <a:pos x="234" y="24"/>
                </a:cxn>
                <a:cxn ang="0">
                  <a:pos x="246" y="30"/>
                </a:cxn>
                <a:cxn ang="0">
                  <a:pos x="246" y="36"/>
                </a:cxn>
                <a:cxn ang="0">
                  <a:pos x="246" y="42"/>
                </a:cxn>
                <a:cxn ang="0">
                  <a:pos x="252" y="54"/>
                </a:cxn>
                <a:cxn ang="0">
                  <a:pos x="258" y="66"/>
                </a:cxn>
                <a:cxn ang="0">
                  <a:pos x="270" y="84"/>
                </a:cxn>
                <a:cxn ang="0">
                  <a:pos x="270" y="108"/>
                </a:cxn>
                <a:cxn ang="0">
                  <a:pos x="270" y="132"/>
                </a:cxn>
                <a:cxn ang="0">
                  <a:pos x="258" y="138"/>
                </a:cxn>
                <a:cxn ang="0">
                  <a:pos x="258" y="144"/>
                </a:cxn>
                <a:cxn ang="0">
                  <a:pos x="246" y="150"/>
                </a:cxn>
                <a:cxn ang="0">
                  <a:pos x="246" y="168"/>
                </a:cxn>
                <a:cxn ang="0">
                  <a:pos x="234" y="174"/>
                </a:cxn>
                <a:cxn ang="0">
                  <a:pos x="228" y="192"/>
                </a:cxn>
                <a:cxn ang="0">
                  <a:pos x="222" y="204"/>
                </a:cxn>
                <a:cxn ang="0">
                  <a:pos x="216" y="228"/>
                </a:cxn>
                <a:cxn ang="0">
                  <a:pos x="102" y="258"/>
                </a:cxn>
                <a:cxn ang="0">
                  <a:pos x="66" y="258"/>
                </a:cxn>
                <a:cxn ang="0">
                  <a:pos x="48" y="258"/>
                </a:cxn>
                <a:cxn ang="0">
                  <a:pos x="36" y="264"/>
                </a:cxn>
                <a:cxn ang="0">
                  <a:pos x="30" y="276"/>
                </a:cxn>
                <a:cxn ang="0">
                  <a:pos x="18" y="282"/>
                </a:cxn>
                <a:cxn ang="0">
                  <a:pos x="12" y="270"/>
                </a:cxn>
                <a:cxn ang="0">
                  <a:pos x="6" y="270"/>
                </a:cxn>
                <a:cxn ang="0">
                  <a:pos x="0" y="264"/>
                </a:cxn>
                <a:cxn ang="0">
                  <a:pos x="6" y="252"/>
                </a:cxn>
                <a:cxn ang="0">
                  <a:pos x="6" y="234"/>
                </a:cxn>
                <a:cxn ang="0">
                  <a:pos x="12" y="204"/>
                </a:cxn>
                <a:cxn ang="0">
                  <a:pos x="18" y="192"/>
                </a:cxn>
                <a:cxn ang="0">
                  <a:pos x="24" y="174"/>
                </a:cxn>
                <a:cxn ang="0">
                  <a:pos x="30" y="162"/>
                </a:cxn>
                <a:cxn ang="0">
                  <a:pos x="36" y="150"/>
                </a:cxn>
                <a:cxn ang="0">
                  <a:pos x="60" y="132"/>
                </a:cxn>
                <a:cxn ang="0">
                  <a:pos x="84" y="108"/>
                </a:cxn>
                <a:cxn ang="0">
                  <a:pos x="78" y="96"/>
                </a:cxn>
                <a:cxn ang="0">
                  <a:pos x="66" y="90"/>
                </a:cxn>
                <a:cxn ang="0">
                  <a:pos x="60" y="78"/>
                </a:cxn>
                <a:cxn ang="0">
                  <a:pos x="66" y="60"/>
                </a:cxn>
                <a:cxn ang="0">
                  <a:pos x="66" y="48"/>
                </a:cxn>
                <a:cxn ang="0">
                  <a:pos x="66" y="36"/>
                </a:cxn>
              </a:cxnLst>
              <a:rect l="0" t="0" r="r" b="b"/>
              <a:pathLst>
                <a:path w="276" h="282">
                  <a:moveTo>
                    <a:pt x="66" y="36"/>
                  </a:moveTo>
                  <a:lnTo>
                    <a:pt x="66" y="30"/>
                  </a:lnTo>
                  <a:lnTo>
                    <a:pt x="72" y="30"/>
                  </a:lnTo>
                  <a:lnTo>
                    <a:pt x="72" y="24"/>
                  </a:lnTo>
                  <a:lnTo>
                    <a:pt x="78" y="24"/>
                  </a:lnTo>
                  <a:lnTo>
                    <a:pt x="78" y="18"/>
                  </a:lnTo>
                  <a:lnTo>
                    <a:pt x="84" y="18"/>
                  </a:lnTo>
                  <a:lnTo>
                    <a:pt x="90" y="18"/>
                  </a:lnTo>
                  <a:lnTo>
                    <a:pt x="102" y="24"/>
                  </a:lnTo>
                  <a:lnTo>
                    <a:pt x="108" y="24"/>
                  </a:lnTo>
                  <a:lnTo>
                    <a:pt x="108" y="18"/>
                  </a:lnTo>
                  <a:lnTo>
                    <a:pt x="114" y="18"/>
                  </a:lnTo>
                  <a:lnTo>
                    <a:pt x="120" y="18"/>
                  </a:lnTo>
                  <a:lnTo>
                    <a:pt x="120" y="24"/>
                  </a:lnTo>
                  <a:lnTo>
                    <a:pt x="120" y="30"/>
                  </a:lnTo>
                  <a:lnTo>
                    <a:pt x="126" y="30"/>
                  </a:lnTo>
                  <a:lnTo>
                    <a:pt x="132" y="30"/>
                  </a:lnTo>
                  <a:lnTo>
                    <a:pt x="144" y="24"/>
                  </a:lnTo>
                  <a:lnTo>
                    <a:pt x="156" y="18"/>
                  </a:lnTo>
                  <a:lnTo>
                    <a:pt x="168" y="18"/>
                  </a:lnTo>
                  <a:lnTo>
                    <a:pt x="174" y="12"/>
                  </a:lnTo>
                  <a:lnTo>
                    <a:pt x="180" y="18"/>
                  </a:lnTo>
                  <a:lnTo>
                    <a:pt x="198" y="24"/>
                  </a:lnTo>
                  <a:lnTo>
                    <a:pt x="210" y="6"/>
                  </a:lnTo>
                  <a:lnTo>
                    <a:pt x="222" y="0"/>
                  </a:lnTo>
                  <a:lnTo>
                    <a:pt x="228" y="0"/>
                  </a:lnTo>
                  <a:lnTo>
                    <a:pt x="228" y="6"/>
                  </a:lnTo>
                  <a:lnTo>
                    <a:pt x="228" y="12"/>
                  </a:lnTo>
                  <a:lnTo>
                    <a:pt x="228" y="18"/>
                  </a:lnTo>
                  <a:lnTo>
                    <a:pt x="234" y="12"/>
                  </a:lnTo>
                  <a:lnTo>
                    <a:pt x="234" y="18"/>
                  </a:lnTo>
                  <a:lnTo>
                    <a:pt x="228" y="18"/>
                  </a:lnTo>
                  <a:lnTo>
                    <a:pt x="234" y="18"/>
                  </a:lnTo>
                  <a:lnTo>
                    <a:pt x="228" y="18"/>
                  </a:lnTo>
                  <a:lnTo>
                    <a:pt x="234" y="18"/>
                  </a:lnTo>
                  <a:lnTo>
                    <a:pt x="234" y="24"/>
                  </a:lnTo>
                  <a:lnTo>
                    <a:pt x="240" y="24"/>
                  </a:lnTo>
                  <a:lnTo>
                    <a:pt x="246" y="24"/>
                  </a:lnTo>
                  <a:lnTo>
                    <a:pt x="246" y="30"/>
                  </a:lnTo>
                  <a:lnTo>
                    <a:pt x="246" y="36"/>
                  </a:lnTo>
                  <a:lnTo>
                    <a:pt x="240" y="36"/>
                  </a:lnTo>
                  <a:lnTo>
                    <a:pt x="246" y="36"/>
                  </a:lnTo>
                  <a:lnTo>
                    <a:pt x="240" y="36"/>
                  </a:lnTo>
                  <a:lnTo>
                    <a:pt x="240" y="42"/>
                  </a:lnTo>
                  <a:lnTo>
                    <a:pt x="246" y="42"/>
                  </a:lnTo>
                  <a:lnTo>
                    <a:pt x="246" y="48"/>
                  </a:lnTo>
                  <a:lnTo>
                    <a:pt x="246" y="54"/>
                  </a:lnTo>
                  <a:lnTo>
                    <a:pt x="252" y="54"/>
                  </a:lnTo>
                  <a:lnTo>
                    <a:pt x="252" y="60"/>
                  </a:lnTo>
                  <a:lnTo>
                    <a:pt x="252" y="66"/>
                  </a:lnTo>
                  <a:lnTo>
                    <a:pt x="258" y="66"/>
                  </a:lnTo>
                  <a:lnTo>
                    <a:pt x="264" y="72"/>
                  </a:lnTo>
                  <a:lnTo>
                    <a:pt x="264" y="78"/>
                  </a:lnTo>
                  <a:lnTo>
                    <a:pt x="270" y="84"/>
                  </a:lnTo>
                  <a:lnTo>
                    <a:pt x="270" y="90"/>
                  </a:lnTo>
                  <a:lnTo>
                    <a:pt x="270" y="102"/>
                  </a:lnTo>
                  <a:lnTo>
                    <a:pt x="270" y="108"/>
                  </a:lnTo>
                  <a:lnTo>
                    <a:pt x="276" y="114"/>
                  </a:lnTo>
                  <a:lnTo>
                    <a:pt x="270" y="126"/>
                  </a:lnTo>
                  <a:lnTo>
                    <a:pt x="270" y="132"/>
                  </a:lnTo>
                  <a:lnTo>
                    <a:pt x="264" y="132"/>
                  </a:lnTo>
                  <a:lnTo>
                    <a:pt x="264" y="138"/>
                  </a:lnTo>
                  <a:lnTo>
                    <a:pt x="258" y="138"/>
                  </a:lnTo>
                  <a:lnTo>
                    <a:pt x="264" y="138"/>
                  </a:lnTo>
                  <a:lnTo>
                    <a:pt x="264" y="144"/>
                  </a:lnTo>
                  <a:lnTo>
                    <a:pt x="258" y="144"/>
                  </a:lnTo>
                  <a:lnTo>
                    <a:pt x="258" y="150"/>
                  </a:lnTo>
                  <a:lnTo>
                    <a:pt x="252" y="150"/>
                  </a:lnTo>
                  <a:lnTo>
                    <a:pt x="246" y="150"/>
                  </a:lnTo>
                  <a:lnTo>
                    <a:pt x="246" y="156"/>
                  </a:lnTo>
                  <a:lnTo>
                    <a:pt x="246" y="162"/>
                  </a:lnTo>
                  <a:lnTo>
                    <a:pt x="246" y="168"/>
                  </a:lnTo>
                  <a:lnTo>
                    <a:pt x="240" y="168"/>
                  </a:lnTo>
                  <a:lnTo>
                    <a:pt x="240" y="174"/>
                  </a:lnTo>
                  <a:lnTo>
                    <a:pt x="234" y="174"/>
                  </a:lnTo>
                  <a:lnTo>
                    <a:pt x="228" y="180"/>
                  </a:lnTo>
                  <a:lnTo>
                    <a:pt x="228" y="186"/>
                  </a:lnTo>
                  <a:lnTo>
                    <a:pt x="228" y="192"/>
                  </a:lnTo>
                  <a:lnTo>
                    <a:pt x="222" y="192"/>
                  </a:lnTo>
                  <a:lnTo>
                    <a:pt x="216" y="204"/>
                  </a:lnTo>
                  <a:lnTo>
                    <a:pt x="222" y="204"/>
                  </a:lnTo>
                  <a:lnTo>
                    <a:pt x="222" y="216"/>
                  </a:lnTo>
                  <a:lnTo>
                    <a:pt x="222" y="222"/>
                  </a:lnTo>
                  <a:lnTo>
                    <a:pt x="216" y="228"/>
                  </a:lnTo>
                  <a:lnTo>
                    <a:pt x="216" y="240"/>
                  </a:lnTo>
                  <a:lnTo>
                    <a:pt x="216" y="258"/>
                  </a:lnTo>
                  <a:lnTo>
                    <a:pt x="102" y="258"/>
                  </a:lnTo>
                  <a:lnTo>
                    <a:pt x="84" y="258"/>
                  </a:lnTo>
                  <a:lnTo>
                    <a:pt x="78" y="258"/>
                  </a:lnTo>
                  <a:lnTo>
                    <a:pt x="66" y="258"/>
                  </a:lnTo>
                  <a:lnTo>
                    <a:pt x="60" y="258"/>
                  </a:lnTo>
                  <a:lnTo>
                    <a:pt x="54" y="258"/>
                  </a:lnTo>
                  <a:lnTo>
                    <a:pt x="48" y="258"/>
                  </a:lnTo>
                  <a:lnTo>
                    <a:pt x="42" y="258"/>
                  </a:lnTo>
                  <a:lnTo>
                    <a:pt x="42" y="264"/>
                  </a:lnTo>
                  <a:lnTo>
                    <a:pt x="36" y="264"/>
                  </a:lnTo>
                  <a:lnTo>
                    <a:pt x="36" y="270"/>
                  </a:lnTo>
                  <a:lnTo>
                    <a:pt x="30" y="270"/>
                  </a:lnTo>
                  <a:lnTo>
                    <a:pt x="30" y="276"/>
                  </a:lnTo>
                  <a:lnTo>
                    <a:pt x="24" y="276"/>
                  </a:lnTo>
                  <a:lnTo>
                    <a:pt x="24" y="282"/>
                  </a:lnTo>
                  <a:lnTo>
                    <a:pt x="18" y="282"/>
                  </a:lnTo>
                  <a:lnTo>
                    <a:pt x="18" y="276"/>
                  </a:lnTo>
                  <a:lnTo>
                    <a:pt x="18" y="270"/>
                  </a:lnTo>
                  <a:lnTo>
                    <a:pt x="12" y="270"/>
                  </a:lnTo>
                  <a:lnTo>
                    <a:pt x="12" y="276"/>
                  </a:lnTo>
                  <a:lnTo>
                    <a:pt x="6" y="276"/>
                  </a:lnTo>
                  <a:lnTo>
                    <a:pt x="6" y="270"/>
                  </a:lnTo>
                  <a:lnTo>
                    <a:pt x="0" y="264"/>
                  </a:lnTo>
                  <a:lnTo>
                    <a:pt x="6" y="264"/>
                  </a:lnTo>
                  <a:lnTo>
                    <a:pt x="0" y="264"/>
                  </a:lnTo>
                  <a:lnTo>
                    <a:pt x="6" y="264"/>
                  </a:lnTo>
                  <a:lnTo>
                    <a:pt x="6" y="258"/>
                  </a:lnTo>
                  <a:lnTo>
                    <a:pt x="6" y="252"/>
                  </a:lnTo>
                  <a:lnTo>
                    <a:pt x="6" y="246"/>
                  </a:lnTo>
                  <a:lnTo>
                    <a:pt x="6" y="240"/>
                  </a:lnTo>
                  <a:lnTo>
                    <a:pt x="6" y="234"/>
                  </a:lnTo>
                  <a:lnTo>
                    <a:pt x="6" y="228"/>
                  </a:lnTo>
                  <a:lnTo>
                    <a:pt x="12" y="210"/>
                  </a:lnTo>
                  <a:lnTo>
                    <a:pt x="12" y="204"/>
                  </a:lnTo>
                  <a:lnTo>
                    <a:pt x="12" y="198"/>
                  </a:lnTo>
                  <a:lnTo>
                    <a:pt x="18" y="198"/>
                  </a:lnTo>
                  <a:lnTo>
                    <a:pt x="18" y="192"/>
                  </a:lnTo>
                  <a:lnTo>
                    <a:pt x="18" y="186"/>
                  </a:lnTo>
                  <a:lnTo>
                    <a:pt x="24" y="180"/>
                  </a:lnTo>
                  <a:lnTo>
                    <a:pt x="24" y="174"/>
                  </a:lnTo>
                  <a:lnTo>
                    <a:pt x="24" y="168"/>
                  </a:lnTo>
                  <a:lnTo>
                    <a:pt x="24" y="162"/>
                  </a:lnTo>
                  <a:lnTo>
                    <a:pt x="30" y="162"/>
                  </a:lnTo>
                  <a:lnTo>
                    <a:pt x="36" y="162"/>
                  </a:lnTo>
                  <a:lnTo>
                    <a:pt x="36" y="156"/>
                  </a:lnTo>
                  <a:lnTo>
                    <a:pt x="36" y="150"/>
                  </a:lnTo>
                  <a:lnTo>
                    <a:pt x="42" y="150"/>
                  </a:lnTo>
                  <a:lnTo>
                    <a:pt x="48" y="150"/>
                  </a:lnTo>
                  <a:lnTo>
                    <a:pt x="60" y="132"/>
                  </a:lnTo>
                  <a:lnTo>
                    <a:pt x="72" y="120"/>
                  </a:lnTo>
                  <a:lnTo>
                    <a:pt x="78" y="114"/>
                  </a:lnTo>
                  <a:lnTo>
                    <a:pt x="84" y="108"/>
                  </a:lnTo>
                  <a:lnTo>
                    <a:pt x="90" y="102"/>
                  </a:lnTo>
                  <a:lnTo>
                    <a:pt x="84" y="96"/>
                  </a:lnTo>
                  <a:lnTo>
                    <a:pt x="78" y="96"/>
                  </a:lnTo>
                  <a:lnTo>
                    <a:pt x="78" y="90"/>
                  </a:lnTo>
                  <a:lnTo>
                    <a:pt x="72" y="90"/>
                  </a:lnTo>
                  <a:lnTo>
                    <a:pt x="66" y="90"/>
                  </a:lnTo>
                  <a:lnTo>
                    <a:pt x="66" y="84"/>
                  </a:lnTo>
                  <a:lnTo>
                    <a:pt x="60" y="84"/>
                  </a:lnTo>
                  <a:lnTo>
                    <a:pt x="60" y="78"/>
                  </a:lnTo>
                  <a:lnTo>
                    <a:pt x="66" y="72"/>
                  </a:lnTo>
                  <a:lnTo>
                    <a:pt x="66" y="66"/>
                  </a:lnTo>
                  <a:lnTo>
                    <a:pt x="66" y="60"/>
                  </a:lnTo>
                  <a:lnTo>
                    <a:pt x="60" y="60"/>
                  </a:lnTo>
                  <a:lnTo>
                    <a:pt x="60" y="54"/>
                  </a:lnTo>
                  <a:lnTo>
                    <a:pt x="66" y="48"/>
                  </a:lnTo>
                  <a:lnTo>
                    <a:pt x="66" y="42"/>
                  </a:lnTo>
                  <a:lnTo>
                    <a:pt x="72" y="36"/>
                  </a:lnTo>
                  <a:lnTo>
                    <a:pt x="66" y="36"/>
                  </a:lnTo>
                  <a:close/>
                </a:path>
              </a:pathLst>
            </a:custGeom>
            <a:solidFill>
              <a:schemeClr val="accent6"/>
            </a:solidFill>
            <a:ln w="9525">
              <a:solidFill>
                <a:schemeClr val="bg1"/>
              </a:solidFill>
              <a:prstDash val="solid"/>
              <a:round/>
              <a:headEnd/>
              <a:tailEnd/>
            </a:ln>
          </p:spPr>
          <p:txBody>
            <a:bodyPr/>
            <a:lstStyle/>
            <a:p>
              <a:endParaRPr lang="en-US" sz="2400" dirty="0"/>
            </a:p>
          </p:txBody>
        </p:sp>
        <p:sp>
          <p:nvSpPr>
            <p:cNvPr id="176" name="Freeform 130"/>
            <p:cNvSpPr>
              <a:spLocks noChangeAspect="1"/>
            </p:cNvSpPr>
            <p:nvPr>
              <p:custDataLst>
                <p:tags r:id="rId47"/>
              </p:custDataLst>
            </p:nvPr>
          </p:nvSpPr>
          <p:spPr bwMode="auto">
            <a:xfrm>
              <a:off x="4927997" y="2329476"/>
              <a:ext cx="218833" cy="270958"/>
            </a:xfrm>
            <a:custGeom>
              <a:avLst/>
              <a:gdLst/>
              <a:ahLst/>
              <a:cxnLst>
                <a:cxn ang="0">
                  <a:pos x="24" y="18"/>
                </a:cxn>
                <a:cxn ang="0">
                  <a:pos x="48" y="6"/>
                </a:cxn>
                <a:cxn ang="0">
                  <a:pos x="72" y="0"/>
                </a:cxn>
                <a:cxn ang="0">
                  <a:pos x="78" y="18"/>
                </a:cxn>
                <a:cxn ang="0">
                  <a:pos x="102" y="24"/>
                </a:cxn>
                <a:cxn ang="0">
                  <a:pos x="132" y="30"/>
                </a:cxn>
                <a:cxn ang="0">
                  <a:pos x="156" y="36"/>
                </a:cxn>
                <a:cxn ang="0">
                  <a:pos x="204" y="66"/>
                </a:cxn>
                <a:cxn ang="0">
                  <a:pos x="228" y="72"/>
                </a:cxn>
                <a:cxn ang="0">
                  <a:pos x="246" y="72"/>
                </a:cxn>
                <a:cxn ang="0">
                  <a:pos x="264" y="78"/>
                </a:cxn>
                <a:cxn ang="0">
                  <a:pos x="294" y="66"/>
                </a:cxn>
                <a:cxn ang="0">
                  <a:pos x="312" y="48"/>
                </a:cxn>
                <a:cxn ang="0">
                  <a:pos x="336" y="42"/>
                </a:cxn>
                <a:cxn ang="0">
                  <a:pos x="354" y="42"/>
                </a:cxn>
                <a:cxn ang="0">
                  <a:pos x="366" y="54"/>
                </a:cxn>
                <a:cxn ang="0">
                  <a:pos x="390" y="54"/>
                </a:cxn>
                <a:cxn ang="0">
                  <a:pos x="354" y="108"/>
                </a:cxn>
                <a:cxn ang="0">
                  <a:pos x="354" y="252"/>
                </a:cxn>
                <a:cxn ang="0">
                  <a:pos x="378" y="336"/>
                </a:cxn>
                <a:cxn ang="0">
                  <a:pos x="372" y="342"/>
                </a:cxn>
                <a:cxn ang="0">
                  <a:pos x="366" y="348"/>
                </a:cxn>
                <a:cxn ang="0">
                  <a:pos x="354" y="348"/>
                </a:cxn>
                <a:cxn ang="0">
                  <a:pos x="348" y="354"/>
                </a:cxn>
                <a:cxn ang="0">
                  <a:pos x="354" y="360"/>
                </a:cxn>
                <a:cxn ang="0">
                  <a:pos x="354" y="360"/>
                </a:cxn>
                <a:cxn ang="0">
                  <a:pos x="342" y="360"/>
                </a:cxn>
                <a:cxn ang="0">
                  <a:pos x="348" y="366"/>
                </a:cxn>
                <a:cxn ang="0">
                  <a:pos x="330" y="378"/>
                </a:cxn>
                <a:cxn ang="0">
                  <a:pos x="312" y="384"/>
                </a:cxn>
                <a:cxn ang="0">
                  <a:pos x="312" y="396"/>
                </a:cxn>
                <a:cxn ang="0">
                  <a:pos x="306" y="414"/>
                </a:cxn>
                <a:cxn ang="0">
                  <a:pos x="306" y="414"/>
                </a:cxn>
                <a:cxn ang="0">
                  <a:pos x="300" y="426"/>
                </a:cxn>
                <a:cxn ang="0">
                  <a:pos x="300" y="432"/>
                </a:cxn>
                <a:cxn ang="0">
                  <a:pos x="294" y="444"/>
                </a:cxn>
                <a:cxn ang="0">
                  <a:pos x="288" y="450"/>
                </a:cxn>
                <a:cxn ang="0">
                  <a:pos x="282" y="468"/>
                </a:cxn>
                <a:cxn ang="0">
                  <a:pos x="276" y="474"/>
                </a:cxn>
                <a:cxn ang="0">
                  <a:pos x="270" y="480"/>
                </a:cxn>
                <a:cxn ang="0">
                  <a:pos x="270" y="480"/>
                </a:cxn>
                <a:cxn ang="0">
                  <a:pos x="204" y="438"/>
                </a:cxn>
                <a:cxn ang="0">
                  <a:pos x="186" y="420"/>
                </a:cxn>
                <a:cxn ang="0">
                  <a:pos x="180" y="396"/>
                </a:cxn>
                <a:cxn ang="0">
                  <a:pos x="96" y="348"/>
                </a:cxn>
                <a:cxn ang="0">
                  <a:pos x="0" y="300"/>
                </a:cxn>
                <a:cxn ang="0">
                  <a:pos x="6" y="258"/>
                </a:cxn>
                <a:cxn ang="0">
                  <a:pos x="12" y="234"/>
                </a:cxn>
                <a:cxn ang="0">
                  <a:pos x="24" y="216"/>
                </a:cxn>
                <a:cxn ang="0">
                  <a:pos x="30" y="198"/>
                </a:cxn>
                <a:cxn ang="0">
                  <a:pos x="42" y="186"/>
                </a:cxn>
                <a:cxn ang="0">
                  <a:pos x="48" y="180"/>
                </a:cxn>
                <a:cxn ang="0">
                  <a:pos x="60" y="156"/>
                </a:cxn>
                <a:cxn ang="0">
                  <a:pos x="54" y="126"/>
                </a:cxn>
                <a:cxn ang="0">
                  <a:pos x="36" y="108"/>
                </a:cxn>
                <a:cxn ang="0">
                  <a:pos x="30" y="90"/>
                </a:cxn>
                <a:cxn ang="0">
                  <a:pos x="30" y="78"/>
                </a:cxn>
                <a:cxn ang="0">
                  <a:pos x="30" y="66"/>
                </a:cxn>
                <a:cxn ang="0">
                  <a:pos x="12" y="60"/>
                </a:cxn>
                <a:cxn ang="0">
                  <a:pos x="18" y="54"/>
                </a:cxn>
                <a:cxn ang="0">
                  <a:pos x="12" y="42"/>
                </a:cxn>
              </a:cxnLst>
              <a:rect l="0" t="0" r="r" b="b"/>
              <a:pathLst>
                <a:path w="396" h="480">
                  <a:moveTo>
                    <a:pt x="6" y="42"/>
                  </a:moveTo>
                  <a:lnTo>
                    <a:pt x="6" y="36"/>
                  </a:lnTo>
                  <a:lnTo>
                    <a:pt x="18" y="24"/>
                  </a:lnTo>
                  <a:lnTo>
                    <a:pt x="24" y="18"/>
                  </a:lnTo>
                  <a:lnTo>
                    <a:pt x="30" y="12"/>
                  </a:lnTo>
                  <a:lnTo>
                    <a:pt x="36" y="12"/>
                  </a:lnTo>
                  <a:lnTo>
                    <a:pt x="42" y="12"/>
                  </a:lnTo>
                  <a:lnTo>
                    <a:pt x="48" y="6"/>
                  </a:lnTo>
                  <a:lnTo>
                    <a:pt x="54" y="6"/>
                  </a:lnTo>
                  <a:lnTo>
                    <a:pt x="60" y="0"/>
                  </a:lnTo>
                  <a:lnTo>
                    <a:pt x="66" y="0"/>
                  </a:lnTo>
                  <a:lnTo>
                    <a:pt x="72" y="0"/>
                  </a:lnTo>
                  <a:lnTo>
                    <a:pt x="72" y="6"/>
                  </a:lnTo>
                  <a:lnTo>
                    <a:pt x="78" y="6"/>
                  </a:lnTo>
                  <a:lnTo>
                    <a:pt x="78" y="12"/>
                  </a:lnTo>
                  <a:lnTo>
                    <a:pt x="78" y="18"/>
                  </a:lnTo>
                  <a:lnTo>
                    <a:pt x="84" y="18"/>
                  </a:lnTo>
                  <a:lnTo>
                    <a:pt x="90" y="18"/>
                  </a:lnTo>
                  <a:lnTo>
                    <a:pt x="102" y="18"/>
                  </a:lnTo>
                  <a:lnTo>
                    <a:pt x="102" y="24"/>
                  </a:lnTo>
                  <a:lnTo>
                    <a:pt x="108" y="30"/>
                  </a:lnTo>
                  <a:lnTo>
                    <a:pt x="114" y="30"/>
                  </a:lnTo>
                  <a:lnTo>
                    <a:pt x="120" y="30"/>
                  </a:lnTo>
                  <a:lnTo>
                    <a:pt x="132" y="30"/>
                  </a:lnTo>
                  <a:lnTo>
                    <a:pt x="138" y="30"/>
                  </a:lnTo>
                  <a:lnTo>
                    <a:pt x="150" y="30"/>
                  </a:lnTo>
                  <a:lnTo>
                    <a:pt x="156" y="30"/>
                  </a:lnTo>
                  <a:lnTo>
                    <a:pt x="156" y="36"/>
                  </a:lnTo>
                  <a:lnTo>
                    <a:pt x="162" y="36"/>
                  </a:lnTo>
                  <a:lnTo>
                    <a:pt x="168" y="36"/>
                  </a:lnTo>
                  <a:lnTo>
                    <a:pt x="186" y="54"/>
                  </a:lnTo>
                  <a:lnTo>
                    <a:pt x="204" y="66"/>
                  </a:lnTo>
                  <a:lnTo>
                    <a:pt x="210" y="66"/>
                  </a:lnTo>
                  <a:lnTo>
                    <a:pt x="210" y="72"/>
                  </a:lnTo>
                  <a:lnTo>
                    <a:pt x="216" y="72"/>
                  </a:lnTo>
                  <a:lnTo>
                    <a:pt x="228" y="72"/>
                  </a:lnTo>
                  <a:lnTo>
                    <a:pt x="234" y="66"/>
                  </a:lnTo>
                  <a:lnTo>
                    <a:pt x="234" y="72"/>
                  </a:lnTo>
                  <a:lnTo>
                    <a:pt x="240" y="72"/>
                  </a:lnTo>
                  <a:lnTo>
                    <a:pt x="246" y="72"/>
                  </a:lnTo>
                  <a:lnTo>
                    <a:pt x="252" y="72"/>
                  </a:lnTo>
                  <a:lnTo>
                    <a:pt x="258" y="72"/>
                  </a:lnTo>
                  <a:lnTo>
                    <a:pt x="264" y="72"/>
                  </a:lnTo>
                  <a:lnTo>
                    <a:pt x="264" y="78"/>
                  </a:lnTo>
                  <a:lnTo>
                    <a:pt x="270" y="78"/>
                  </a:lnTo>
                  <a:lnTo>
                    <a:pt x="276" y="78"/>
                  </a:lnTo>
                  <a:lnTo>
                    <a:pt x="282" y="78"/>
                  </a:lnTo>
                  <a:lnTo>
                    <a:pt x="294" y="66"/>
                  </a:lnTo>
                  <a:lnTo>
                    <a:pt x="294" y="60"/>
                  </a:lnTo>
                  <a:lnTo>
                    <a:pt x="300" y="60"/>
                  </a:lnTo>
                  <a:lnTo>
                    <a:pt x="300" y="54"/>
                  </a:lnTo>
                  <a:lnTo>
                    <a:pt x="312" y="48"/>
                  </a:lnTo>
                  <a:lnTo>
                    <a:pt x="318" y="48"/>
                  </a:lnTo>
                  <a:lnTo>
                    <a:pt x="324" y="48"/>
                  </a:lnTo>
                  <a:lnTo>
                    <a:pt x="324" y="42"/>
                  </a:lnTo>
                  <a:lnTo>
                    <a:pt x="336" y="42"/>
                  </a:lnTo>
                  <a:lnTo>
                    <a:pt x="342" y="36"/>
                  </a:lnTo>
                  <a:lnTo>
                    <a:pt x="348" y="36"/>
                  </a:lnTo>
                  <a:lnTo>
                    <a:pt x="348" y="42"/>
                  </a:lnTo>
                  <a:lnTo>
                    <a:pt x="354" y="42"/>
                  </a:lnTo>
                  <a:lnTo>
                    <a:pt x="354" y="48"/>
                  </a:lnTo>
                  <a:lnTo>
                    <a:pt x="360" y="48"/>
                  </a:lnTo>
                  <a:lnTo>
                    <a:pt x="360" y="54"/>
                  </a:lnTo>
                  <a:lnTo>
                    <a:pt x="366" y="54"/>
                  </a:lnTo>
                  <a:lnTo>
                    <a:pt x="372" y="54"/>
                  </a:lnTo>
                  <a:lnTo>
                    <a:pt x="378" y="54"/>
                  </a:lnTo>
                  <a:lnTo>
                    <a:pt x="384" y="54"/>
                  </a:lnTo>
                  <a:lnTo>
                    <a:pt x="390" y="54"/>
                  </a:lnTo>
                  <a:lnTo>
                    <a:pt x="396" y="54"/>
                  </a:lnTo>
                  <a:lnTo>
                    <a:pt x="390" y="66"/>
                  </a:lnTo>
                  <a:lnTo>
                    <a:pt x="372" y="90"/>
                  </a:lnTo>
                  <a:lnTo>
                    <a:pt x="354" y="108"/>
                  </a:lnTo>
                  <a:lnTo>
                    <a:pt x="354" y="150"/>
                  </a:lnTo>
                  <a:lnTo>
                    <a:pt x="354" y="156"/>
                  </a:lnTo>
                  <a:lnTo>
                    <a:pt x="354" y="246"/>
                  </a:lnTo>
                  <a:lnTo>
                    <a:pt x="354" y="252"/>
                  </a:lnTo>
                  <a:lnTo>
                    <a:pt x="354" y="270"/>
                  </a:lnTo>
                  <a:lnTo>
                    <a:pt x="354" y="288"/>
                  </a:lnTo>
                  <a:lnTo>
                    <a:pt x="384" y="330"/>
                  </a:lnTo>
                  <a:lnTo>
                    <a:pt x="378" y="336"/>
                  </a:lnTo>
                  <a:lnTo>
                    <a:pt x="378" y="342"/>
                  </a:lnTo>
                  <a:lnTo>
                    <a:pt x="372" y="342"/>
                  </a:lnTo>
                  <a:lnTo>
                    <a:pt x="378" y="342"/>
                  </a:lnTo>
                  <a:lnTo>
                    <a:pt x="372" y="342"/>
                  </a:lnTo>
                  <a:lnTo>
                    <a:pt x="372" y="348"/>
                  </a:lnTo>
                  <a:lnTo>
                    <a:pt x="366" y="348"/>
                  </a:lnTo>
                  <a:lnTo>
                    <a:pt x="366" y="342"/>
                  </a:lnTo>
                  <a:lnTo>
                    <a:pt x="366" y="348"/>
                  </a:lnTo>
                  <a:lnTo>
                    <a:pt x="360" y="348"/>
                  </a:lnTo>
                  <a:lnTo>
                    <a:pt x="354" y="348"/>
                  </a:lnTo>
                  <a:lnTo>
                    <a:pt x="354" y="354"/>
                  </a:lnTo>
                  <a:lnTo>
                    <a:pt x="354" y="348"/>
                  </a:lnTo>
                  <a:lnTo>
                    <a:pt x="354" y="342"/>
                  </a:lnTo>
                  <a:lnTo>
                    <a:pt x="354" y="348"/>
                  </a:lnTo>
                  <a:lnTo>
                    <a:pt x="354" y="354"/>
                  </a:lnTo>
                  <a:lnTo>
                    <a:pt x="348" y="354"/>
                  </a:lnTo>
                  <a:lnTo>
                    <a:pt x="348" y="348"/>
                  </a:lnTo>
                  <a:lnTo>
                    <a:pt x="348" y="354"/>
                  </a:lnTo>
                  <a:lnTo>
                    <a:pt x="348" y="360"/>
                  </a:lnTo>
                  <a:lnTo>
                    <a:pt x="354" y="360"/>
                  </a:lnTo>
                  <a:lnTo>
                    <a:pt x="354" y="366"/>
                  </a:lnTo>
                  <a:lnTo>
                    <a:pt x="348" y="366"/>
                  </a:lnTo>
                  <a:lnTo>
                    <a:pt x="354" y="366"/>
                  </a:lnTo>
                  <a:lnTo>
                    <a:pt x="354" y="360"/>
                  </a:lnTo>
                  <a:lnTo>
                    <a:pt x="348" y="360"/>
                  </a:lnTo>
                  <a:lnTo>
                    <a:pt x="342" y="360"/>
                  </a:lnTo>
                  <a:lnTo>
                    <a:pt x="348" y="360"/>
                  </a:lnTo>
                  <a:lnTo>
                    <a:pt x="342" y="360"/>
                  </a:lnTo>
                  <a:lnTo>
                    <a:pt x="342" y="366"/>
                  </a:lnTo>
                  <a:lnTo>
                    <a:pt x="342" y="360"/>
                  </a:lnTo>
                  <a:lnTo>
                    <a:pt x="342" y="366"/>
                  </a:lnTo>
                  <a:lnTo>
                    <a:pt x="348" y="366"/>
                  </a:lnTo>
                  <a:lnTo>
                    <a:pt x="342" y="372"/>
                  </a:lnTo>
                  <a:lnTo>
                    <a:pt x="336" y="378"/>
                  </a:lnTo>
                  <a:lnTo>
                    <a:pt x="330" y="372"/>
                  </a:lnTo>
                  <a:lnTo>
                    <a:pt x="330" y="378"/>
                  </a:lnTo>
                  <a:lnTo>
                    <a:pt x="324" y="378"/>
                  </a:lnTo>
                  <a:lnTo>
                    <a:pt x="318" y="378"/>
                  </a:lnTo>
                  <a:lnTo>
                    <a:pt x="318" y="384"/>
                  </a:lnTo>
                  <a:lnTo>
                    <a:pt x="312" y="384"/>
                  </a:lnTo>
                  <a:lnTo>
                    <a:pt x="312" y="390"/>
                  </a:lnTo>
                  <a:lnTo>
                    <a:pt x="312" y="396"/>
                  </a:lnTo>
                  <a:lnTo>
                    <a:pt x="318" y="396"/>
                  </a:lnTo>
                  <a:lnTo>
                    <a:pt x="312" y="396"/>
                  </a:lnTo>
                  <a:lnTo>
                    <a:pt x="312" y="402"/>
                  </a:lnTo>
                  <a:lnTo>
                    <a:pt x="312" y="408"/>
                  </a:lnTo>
                  <a:lnTo>
                    <a:pt x="312" y="414"/>
                  </a:lnTo>
                  <a:lnTo>
                    <a:pt x="306" y="414"/>
                  </a:lnTo>
                  <a:lnTo>
                    <a:pt x="306" y="420"/>
                  </a:lnTo>
                  <a:lnTo>
                    <a:pt x="306" y="414"/>
                  </a:lnTo>
                  <a:lnTo>
                    <a:pt x="300" y="414"/>
                  </a:lnTo>
                  <a:lnTo>
                    <a:pt x="306" y="414"/>
                  </a:lnTo>
                  <a:lnTo>
                    <a:pt x="300" y="420"/>
                  </a:lnTo>
                  <a:lnTo>
                    <a:pt x="306" y="420"/>
                  </a:lnTo>
                  <a:lnTo>
                    <a:pt x="300" y="420"/>
                  </a:lnTo>
                  <a:lnTo>
                    <a:pt x="300" y="426"/>
                  </a:lnTo>
                  <a:lnTo>
                    <a:pt x="300" y="432"/>
                  </a:lnTo>
                  <a:lnTo>
                    <a:pt x="294" y="426"/>
                  </a:lnTo>
                  <a:lnTo>
                    <a:pt x="294" y="432"/>
                  </a:lnTo>
                  <a:lnTo>
                    <a:pt x="300" y="432"/>
                  </a:lnTo>
                  <a:lnTo>
                    <a:pt x="294" y="438"/>
                  </a:lnTo>
                  <a:lnTo>
                    <a:pt x="294" y="444"/>
                  </a:lnTo>
                  <a:lnTo>
                    <a:pt x="288" y="444"/>
                  </a:lnTo>
                  <a:lnTo>
                    <a:pt x="294" y="444"/>
                  </a:lnTo>
                  <a:lnTo>
                    <a:pt x="294" y="450"/>
                  </a:lnTo>
                  <a:lnTo>
                    <a:pt x="288" y="450"/>
                  </a:lnTo>
                  <a:lnTo>
                    <a:pt x="282" y="450"/>
                  </a:lnTo>
                  <a:lnTo>
                    <a:pt x="288" y="450"/>
                  </a:lnTo>
                  <a:lnTo>
                    <a:pt x="288" y="456"/>
                  </a:lnTo>
                  <a:lnTo>
                    <a:pt x="288" y="462"/>
                  </a:lnTo>
                  <a:lnTo>
                    <a:pt x="282" y="462"/>
                  </a:lnTo>
                  <a:lnTo>
                    <a:pt x="282" y="468"/>
                  </a:lnTo>
                  <a:lnTo>
                    <a:pt x="282" y="474"/>
                  </a:lnTo>
                  <a:lnTo>
                    <a:pt x="276" y="474"/>
                  </a:lnTo>
                  <a:lnTo>
                    <a:pt x="276" y="480"/>
                  </a:lnTo>
                  <a:lnTo>
                    <a:pt x="276" y="474"/>
                  </a:lnTo>
                  <a:lnTo>
                    <a:pt x="276" y="480"/>
                  </a:lnTo>
                  <a:lnTo>
                    <a:pt x="276" y="474"/>
                  </a:lnTo>
                  <a:lnTo>
                    <a:pt x="276" y="480"/>
                  </a:lnTo>
                  <a:lnTo>
                    <a:pt x="270" y="480"/>
                  </a:lnTo>
                  <a:lnTo>
                    <a:pt x="270" y="474"/>
                  </a:lnTo>
                  <a:lnTo>
                    <a:pt x="270" y="480"/>
                  </a:lnTo>
                  <a:lnTo>
                    <a:pt x="270" y="474"/>
                  </a:lnTo>
                  <a:lnTo>
                    <a:pt x="270" y="480"/>
                  </a:lnTo>
                  <a:lnTo>
                    <a:pt x="264" y="480"/>
                  </a:lnTo>
                  <a:lnTo>
                    <a:pt x="240" y="462"/>
                  </a:lnTo>
                  <a:lnTo>
                    <a:pt x="228" y="456"/>
                  </a:lnTo>
                  <a:lnTo>
                    <a:pt x="204" y="438"/>
                  </a:lnTo>
                  <a:lnTo>
                    <a:pt x="198" y="432"/>
                  </a:lnTo>
                  <a:lnTo>
                    <a:pt x="192" y="426"/>
                  </a:lnTo>
                  <a:lnTo>
                    <a:pt x="186" y="426"/>
                  </a:lnTo>
                  <a:lnTo>
                    <a:pt x="186" y="420"/>
                  </a:lnTo>
                  <a:lnTo>
                    <a:pt x="192" y="414"/>
                  </a:lnTo>
                  <a:lnTo>
                    <a:pt x="192" y="402"/>
                  </a:lnTo>
                  <a:lnTo>
                    <a:pt x="186" y="396"/>
                  </a:lnTo>
                  <a:lnTo>
                    <a:pt x="180" y="396"/>
                  </a:lnTo>
                  <a:lnTo>
                    <a:pt x="156" y="384"/>
                  </a:lnTo>
                  <a:lnTo>
                    <a:pt x="138" y="372"/>
                  </a:lnTo>
                  <a:lnTo>
                    <a:pt x="120" y="360"/>
                  </a:lnTo>
                  <a:lnTo>
                    <a:pt x="96" y="348"/>
                  </a:lnTo>
                  <a:lnTo>
                    <a:pt x="60" y="330"/>
                  </a:lnTo>
                  <a:lnTo>
                    <a:pt x="12" y="300"/>
                  </a:lnTo>
                  <a:lnTo>
                    <a:pt x="6" y="300"/>
                  </a:lnTo>
                  <a:lnTo>
                    <a:pt x="0" y="300"/>
                  </a:lnTo>
                  <a:lnTo>
                    <a:pt x="0" y="282"/>
                  </a:lnTo>
                  <a:lnTo>
                    <a:pt x="0" y="270"/>
                  </a:lnTo>
                  <a:lnTo>
                    <a:pt x="6" y="264"/>
                  </a:lnTo>
                  <a:lnTo>
                    <a:pt x="6" y="258"/>
                  </a:lnTo>
                  <a:lnTo>
                    <a:pt x="6" y="246"/>
                  </a:lnTo>
                  <a:lnTo>
                    <a:pt x="0" y="246"/>
                  </a:lnTo>
                  <a:lnTo>
                    <a:pt x="6" y="234"/>
                  </a:lnTo>
                  <a:lnTo>
                    <a:pt x="12" y="234"/>
                  </a:lnTo>
                  <a:lnTo>
                    <a:pt x="12" y="228"/>
                  </a:lnTo>
                  <a:lnTo>
                    <a:pt x="12" y="222"/>
                  </a:lnTo>
                  <a:lnTo>
                    <a:pt x="18" y="216"/>
                  </a:lnTo>
                  <a:lnTo>
                    <a:pt x="24" y="216"/>
                  </a:lnTo>
                  <a:lnTo>
                    <a:pt x="24" y="210"/>
                  </a:lnTo>
                  <a:lnTo>
                    <a:pt x="30" y="210"/>
                  </a:lnTo>
                  <a:lnTo>
                    <a:pt x="30" y="204"/>
                  </a:lnTo>
                  <a:lnTo>
                    <a:pt x="30" y="198"/>
                  </a:lnTo>
                  <a:lnTo>
                    <a:pt x="30" y="192"/>
                  </a:lnTo>
                  <a:lnTo>
                    <a:pt x="36" y="192"/>
                  </a:lnTo>
                  <a:lnTo>
                    <a:pt x="42" y="192"/>
                  </a:lnTo>
                  <a:lnTo>
                    <a:pt x="42" y="186"/>
                  </a:lnTo>
                  <a:lnTo>
                    <a:pt x="48" y="186"/>
                  </a:lnTo>
                  <a:lnTo>
                    <a:pt x="48" y="180"/>
                  </a:lnTo>
                  <a:lnTo>
                    <a:pt x="42" y="180"/>
                  </a:lnTo>
                  <a:lnTo>
                    <a:pt x="48" y="180"/>
                  </a:lnTo>
                  <a:lnTo>
                    <a:pt x="48" y="174"/>
                  </a:lnTo>
                  <a:lnTo>
                    <a:pt x="54" y="174"/>
                  </a:lnTo>
                  <a:lnTo>
                    <a:pt x="54" y="168"/>
                  </a:lnTo>
                  <a:lnTo>
                    <a:pt x="60" y="156"/>
                  </a:lnTo>
                  <a:lnTo>
                    <a:pt x="54" y="150"/>
                  </a:lnTo>
                  <a:lnTo>
                    <a:pt x="54" y="144"/>
                  </a:lnTo>
                  <a:lnTo>
                    <a:pt x="54" y="132"/>
                  </a:lnTo>
                  <a:lnTo>
                    <a:pt x="54" y="126"/>
                  </a:lnTo>
                  <a:lnTo>
                    <a:pt x="48" y="120"/>
                  </a:lnTo>
                  <a:lnTo>
                    <a:pt x="48" y="114"/>
                  </a:lnTo>
                  <a:lnTo>
                    <a:pt x="42" y="108"/>
                  </a:lnTo>
                  <a:lnTo>
                    <a:pt x="36" y="108"/>
                  </a:lnTo>
                  <a:lnTo>
                    <a:pt x="36" y="102"/>
                  </a:lnTo>
                  <a:lnTo>
                    <a:pt x="36" y="96"/>
                  </a:lnTo>
                  <a:lnTo>
                    <a:pt x="30" y="96"/>
                  </a:lnTo>
                  <a:lnTo>
                    <a:pt x="30" y="90"/>
                  </a:lnTo>
                  <a:lnTo>
                    <a:pt x="30" y="84"/>
                  </a:lnTo>
                  <a:lnTo>
                    <a:pt x="24" y="84"/>
                  </a:lnTo>
                  <a:lnTo>
                    <a:pt x="24" y="78"/>
                  </a:lnTo>
                  <a:lnTo>
                    <a:pt x="30" y="78"/>
                  </a:lnTo>
                  <a:lnTo>
                    <a:pt x="24" y="78"/>
                  </a:lnTo>
                  <a:lnTo>
                    <a:pt x="30" y="78"/>
                  </a:lnTo>
                  <a:lnTo>
                    <a:pt x="30" y="72"/>
                  </a:lnTo>
                  <a:lnTo>
                    <a:pt x="30" y="66"/>
                  </a:lnTo>
                  <a:lnTo>
                    <a:pt x="24" y="66"/>
                  </a:lnTo>
                  <a:lnTo>
                    <a:pt x="18" y="66"/>
                  </a:lnTo>
                  <a:lnTo>
                    <a:pt x="18" y="60"/>
                  </a:lnTo>
                  <a:lnTo>
                    <a:pt x="12" y="60"/>
                  </a:lnTo>
                  <a:lnTo>
                    <a:pt x="18" y="60"/>
                  </a:lnTo>
                  <a:lnTo>
                    <a:pt x="12" y="60"/>
                  </a:lnTo>
                  <a:lnTo>
                    <a:pt x="18" y="60"/>
                  </a:lnTo>
                  <a:lnTo>
                    <a:pt x="18" y="54"/>
                  </a:lnTo>
                  <a:lnTo>
                    <a:pt x="12" y="60"/>
                  </a:lnTo>
                  <a:lnTo>
                    <a:pt x="12" y="54"/>
                  </a:lnTo>
                  <a:lnTo>
                    <a:pt x="12" y="48"/>
                  </a:lnTo>
                  <a:lnTo>
                    <a:pt x="12" y="42"/>
                  </a:lnTo>
                  <a:lnTo>
                    <a:pt x="6" y="42"/>
                  </a:lnTo>
                  <a:close/>
                </a:path>
              </a:pathLst>
            </a:custGeom>
            <a:solidFill>
              <a:schemeClr val="accent6"/>
            </a:solidFill>
            <a:ln w="9525">
              <a:solidFill>
                <a:schemeClr val="bg1"/>
              </a:solidFill>
              <a:prstDash val="solid"/>
              <a:round/>
              <a:headEnd/>
              <a:tailEnd/>
            </a:ln>
          </p:spPr>
          <p:txBody>
            <a:bodyPr/>
            <a:lstStyle/>
            <a:p>
              <a:endParaRPr lang="en-US" sz="2400" dirty="0"/>
            </a:p>
          </p:txBody>
        </p:sp>
        <p:sp>
          <p:nvSpPr>
            <p:cNvPr id="177" name="Freeform 131"/>
            <p:cNvSpPr>
              <a:spLocks noChangeAspect="1"/>
            </p:cNvSpPr>
            <p:nvPr>
              <p:custDataLst>
                <p:tags r:id="rId48"/>
              </p:custDataLst>
            </p:nvPr>
          </p:nvSpPr>
          <p:spPr bwMode="auto">
            <a:xfrm>
              <a:off x="4795263" y="2535754"/>
              <a:ext cx="51121" cy="62058"/>
            </a:xfrm>
            <a:custGeom>
              <a:avLst/>
              <a:gdLst/>
              <a:ahLst/>
              <a:cxnLst>
                <a:cxn ang="0">
                  <a:pos x="0" y="12"/>
                </a:cxn>
                <a:cxn ang="0">
                  <a:pos x="12" y="12"/>
                </a:cxn>
                <a:cxn ang="0">
                  <a:pos x="18" y="18"/>
                </a:cxn>
                <a:cxn ang="0">
                  <a:pos x="18" y="24"/>
                </a:cxn>
                <a:cxn ang="0">
                  <a:pos x="30" y="24"/>
                </a:cxn>
                <a:cxn ang="0">
                  <a:pos x="36" y="18"/>
                </a:cxn>
                <a:cxn ang="0">
                  <a:pos x="42" y="24"/>
                </a:cxn>
                <a:cxn ang="0">
                  <a:pos x="42" y="12"/>
                </a:cxn>
                <a:cxn ang="0">
                  <a:pos x="48" y="6"/>
                </a:cxn>
                <a:cxn ang="0">
                  <a:pos x="54" y="6"/>
                </a:cxn>
                <a:cxn ang="0">
                  <a:pos x="66" y="0"/>
                </a:cxn>
                <a:cxn ang="0">
                  <a:pos x="78" y="0"/>
                </a:cxn>
                <a:cxn ang="0">
                  <a:pos x="72" y="6"/>
                </a:cxn>
                <a:cxn ang="0">
                  <a:pos x="66" y="18"/>
                </a:cxn>
                <a:cxn ang="0">
                  <a:pos x="72" y="24"/>
                </a:cxn>
                <a:cxn ang="0">
                  <a:pos x="72" y="24"/>
                </a:cxn>
                <a:cxn ang="0">
                  <a:pos x="78" y="30"/>
                </a:cxn>
                <a:cxn ang="0">
                  <a:pos x="90" y="30"/>
                </a:cxn>
                <a:cxn ang="0">
                  <a:pos x="90" y="42"/>
                </a:cxn>
                <a:cxn ang="0">
                  <a:pos x="84" y="48"/>
                </a:cxn>
                <a:cxn ang="0">
                  <a:pos x="78" y="54"/>
                </a:cxn>
                <a:cxn ang="0">
                  <a:pos x="78" y="54"/>
                </a:cxn>
                <a:cxn ang="0">
                  <a:pos x="72" y="60"/>
                </a:cxn>
                <a:cxn ang="0">
                  <a:pos x="66" y="72"/>
                </a:cxn>
                <a:cxn ang="0">
                  <a:pos x="60" y="84"/>
                </a:cxn>
                <a:cxn ang="0">
                  <a:pos x="54" y="90"/>
                </a:cxn>
                <a:cxn ang="0">
                  <a:pos x="48" y="96"/>
                </a:cxn>
                <a:cxn ang="0">
                  <a:pos x="42" y="102"/>
                </a:cxn>
                <a:cxn ang="0">
                  <a:pos x="36" y="108"/>
                </a:cxn>
                <a:cxn ang="0">
                  <a:pos x="30" y="102"/>
                </a:cxn>
                <a:cxn ang="0">
                  <a:pos x="18" y="90"/>
                </a:cxn>
                <a:cxn ang="0">
                  <a:pos x="12" y="84"/>
                </a:cxn>
                <a:cxn ang="0">
                  <a:pos x="12" y="72"/>
                </a:cxn>
                <a:cxn ang="0">
                  <a:pos x="12" y="60"/>
                </a:cxn>
                <a:cxn ang="0">
                  <a:pos x="6" y="48"/>
                </a:cxn>
                <a:cxn ang="0">
                  <a:pos x="6" y="42"/>
                </a:cxn>
                <a:cxn ang="0">
                  <a:pos x="6" y="42"/>
                </a:cxn>
                <a:cxn ang="0">
                  <a:pos x="12" y="36"/>
                </a:cxn>
                <a:cxn ang="0">
                  <a:pos x="12" y="36"/>
                </a:cxn>
                <a:cxn ang="0">
                  <a:pos x="6" y="30"/>
                </a:cxn>
                <a:cxn ang="0">
                  <a:pos x="0" y="24"/>
                </a:cxn>
              </a:cxnLst>
              <a:rect l="0" t="0" r="r" b="b"/>
              <a:pathLst>
                <a:path w="90" h="108">
                  <a:moveTo>
                    <a:pt x="0" y="18"/>
                  </a:moveTo>
                  <a:lnTo>
                    <a:pt x="0" y="12"/>
                  </a:lnTo>
                  <a:lnTo>
                    <a:pt x="6" y="12"/>
                  </a:lnTo>
                  <a:lnTo>
                    <a:pt x="12" y="12"/>
                  </a:lnTo>
                  <a:lnTo>
                    <a:pt x="12" y="18"/>
                  </a:lnTo>
                  <a:lnTo>
                    <a:pt x="18" y="18"/>
                  </a:lnTo>
                  <a:lnTo>
                    <a:pt x="12" y="18"/>
                  </a:lnTo>
                  <a:lnTo>
                    <a:pt x="18" y="24"/>
                  </a:lnTo>
                  <a:lnTo>
                    <a:pt x="24" y="24"/>
                  </a:lnTo>
                  <a:lnTo>
                    <a:pt x="30" y="24"/>
                  </a:lnTo>
                  <a:lnTo>
                    <a:pt x="36" y="24"/>
                  </a:lnTo>
                  <a:lnTo>
                    <a:pt x="36" y="18"/>
                  </a:lnTo>
                  <a:lnTo>
                    <a:pt x="36" y="24"/>
                  </a:lnTo>
                  <a:lnTo>
                    <a:pt x="42" y="24"/>
                  </a:lnTo>
                  <a:lnTo>
                    <a:pt x="42" y="18"/>
                  </a:lnTo>
                  <a:lnTo>
                    <a:pt x="42" y="12"/>
                  </a:lnTo>
                  <a:lnTo>
                    <a:pt x="42" y="6"/>
                  </a:lnTo>
                  <a:lnTo>
                    <a:pt x="48" y="6"/>
                  </a:lnTo>
                  <a:lnTo>
                    <a:pt x="48" y="0"/>
                  </a:lnTo>
                  <a:lnTo>
                    <a:pt x="54" y="6"/>
                  </a:lnTo>
                  <a:lnTo>
                    <a:pt x="60" y="0"/>
                  </a:lnTo>
                  <a:lnTo>
                    <a:pt x="66" y="0"/>
                  </a:lnTo>
                  <a:lnTo>
                    <a:pt x="72" y="0"/>
                  </a:lnTo>
                  <a:lnTo>
                    <a:pt x="78" y="0"/>
                  </a:lnTo>
                  <a:lnTo>
                    <a:pt x="78" y="6"/>
                  </a:lnTo>
                  <a:lnTo>
                    <a:pt x="72" y="6"/>
                  </a:lnTo>
                  <a:lnTo>
                    <a:pt x="72" y="12"/>
                  </a:lnTo>
                  <a:lnTo>
                    <a:pt x="66" y="18"/>
                  </a:lnTo>
                  <a:lnTo>
                    <a:pt x="72" y="18"/>
                  </a:lnTo>
                  <a:lnTo>
                    <a:pt x="72" y="24"/>
                  </a:lnTo>
                  <a:lnTo>
                    <a:pt x="66" y="24"/>
                  </a:lnTo>
                  <a:lnTo>
                    <a:pt x="72" y="24"/>
                  </a:lnTo>
                  <a:lnTo>
                    <a:pt x="72" y="30"/>
                  </a:lnTo>
                  <a:lnTo>
                    <a:pt x="78" y="30"/>
                  </a:lnTo>
                  <a:lnTo>
                    <a:pt x="84" y="30"/>
                  </a:lnTo>
                  <a:lnTo>
                    <a:pt x="90" y="30"/>
                  </a:lnTo>
                  <a:lnTo>
                    <a:pt x="90" y="36"/>
                  </a:lnTo>
                  <a:lnTo>
                    <a:pt x="90" y="42"/>
                  </a:lnTo>
                  <a:lnTo>
                    <a:pt x="90" y="48"/>
                  </a:lnTo>
                  <a:lnTo>
                    <a:pt x="84" y="48"/>
                  </a:lnTo>
                  <a:lnTo>
                    <a:pt x="78" y="48"/>
                  </a:lnTo>
                  <a:lnTo>
                    <a:pt x="78" y="54"/>
                  </a:lnTo>
                  <a:lnTo>
                    <a:pt x="84" y="54"/>
                  </a:lnTo>
                  <a:lnTo>
                    <a:pt x="78" y="54"/>
                  </a:lnTo>
                  <a:lnTo>
                    <a:pt x="72" y="54"/>
                  </a:lnTo>
                  <a:lnTo>
                    <a:pt x="72" y="60"/>
                  </a:lnTo>
                  <a:lnTo>
                    <a:pt x="66" y="66"/>
                  </a:lnTo>
                  <a:lnTo>
                    <a:pt x="66" y="72"/>
                  </a:lnTo>
                  <a:lnTo>
                    <a:pt x="60" y="78"/>
                  </a:lnTo>
                  <a:lnTo>
                    <a:pt x="60" y="84"/>
                  </a:lnTo>
                  <a:lnTo>
                    <a:pt x="54" y="84"/>
                  </a:lnTo>
                  <a:lnTo>
                    <a:pt x="54" y="90"/>
                  </a:lnTo>
                  <a:lnTo>
                    <a:pt x="48" y="90"/>
                  </a:lnTo>
                  <a:lnTo>
                    <a:pt x="48" y="96"/>
                  </a:lnTo>
                  <a:lnTo>
                    <a:pt x="42" y="96"/>
                  </a:lnTo>
                  <a:lnTo>
                    <a:pt x="42" y="102"/>
                  </a:lnTo>
                  <a:lnTo>
                    <a:pt x="36" y="102"/>
                  </a:lnTo>
                  <a:lnTo>
                    <a:pt x="36" y="108"/>
                  </a:lnTo>
                  <a:lnTo>
                    <a:pt x="36" y="102"/>
                  </a:lnTo>
                  <a:lnTo>
                    <a:pt x="30" y="102"/>
                  </a:lnTo>
                  <a:lnTo>
                    <a:pt x="18" y="102"/>
                  </a:lnTo>
                  <a:lnTo>
                    <a:pt x="18" y="90"/>
                  </a:lnTo>
                  <a:lnTo>
                    <a:pt x="18" y="84"/>
                  </a:lnTo>
                  <a:lnTo>
                    <a:pt x="12" y="84"/>
                  </a:lnTo>
                  <a:lnTo>
                    <a:pt x="12" y="78"/>
                  </a:lnTo>
                  <a:lnTo>
                    <a:pt x="12" y="72"/>
                  </a:lnTo>
                  <a:lnTo>
                    <a:pt x="12" y="66"/>
                  </a:lnTo>
                  <a:lnTo>
                    <a:pt x="12" y="60"/>
                  </a:lnTo>
                  <a:lnTo>
                    <a:pt x="12" y="54"/>
                  </a:lnTo>
                  <a:lnTo>
                    <a:pt x="6" y="48"/>
                  </a:lnTo>
                  <a:lnTo>
                    <a:pt x="12" y="48"/>
                  </a:lnTo>
                  <a:lnTo>
                    <a:pt x="6" y="42"/>
                  </a:lnTo>
                  <a:lnTo>
                    <a:pt x="12" y="42"/>
                  </a:lnTo>
                  <a:lnTo>
                    <a:pt x="6" y="42"/>
                  </a:lnTo>
                  <a:lnTo>
                    <a:pt x="12" y="42"/>
                  </a:lnTo>
                  <a:lnTo>
                    <a:pt x="12" y="36"/>
                  </a:lnTo>
                  <a:lnTo>
                    <a:pt x="12" y="42"/>
                  </a:lnTo>
                  <a:lnTo>
                    <a:pt x="12" y="36"/>
                  </a:lnTo>
                  <a:lnTo>
                    <a:pt x="6" y="36"/>
                  </a:lnTo>
                  <a:lnTo>
                    <a:pt x="6" y="30"/>
                  </a:lnTo>
                  <a:lnTo>
                    <a:pt x="0" y="30"/>
                  </a:lnTo>
                  <a:lnTo>
                    <a:pt x="0" y="24"/>
                  </a:lnTo>
                  <a:lnTo>
                    <a:pt x="0" y="18"/>
                  </a:lnTo>
                  <a:close/>
                </a:path>
              </a:pathLst>
            </a:custGeom>
            <a:solidFill>
              <a:schemeClr val="accent6"/>
            </a:solidFill>
            <a:ln w="9525">
              <a:solidFill>
                <a:schemeClr val="bg1"/>
              </a:solidFill>
              <a:prstDash val="solid"/>
              <a:round/>
              <a:headEnd/>
              <a:tailEnd/>
            </a:ln>
          </p:spPr>
          <p:txBody>
            <a:bodyPr/>
            <a:lstStyle/>
            <a:p>
              <a:endParaRPr lang="en-US" sz="2400" dirty="0"/>
            </a:p>
          </p:txBody>
        </p:sp>
        <p:sp>
          <p:nvSpPr>
            <p:cNvPr id="178" name="Freeform 132"/>
            <p:cNvSpPr>
              <a:spLocks noChangeAspect="1"/>
            </p:cNvSpPr>
            <p:nvPr>
              <p:custDataLst>
                <p:tags r:id="rId49"/>
              </p:custDataLst>
            </p:nvPr>
          </p:nvSpPr>
          <p:spPr bwMode="auto">
            <a:xfrm>
              <a:off x="4792572" y="2498169"/>
              <a:ext cx="53811" cy="52444"/>
            </a:xfrm>
            <a:custGeom>
              <a:avLst/>
              <a:gdLst/>
              <a:ahLst/>
              <a:cxnLst>
                <a:cxn ang="0">
                  <a:pos x="42" y="18"/>
                </a:cxn>
                <a:cxn ang="0">
                  <a:pos x="48" y="12"/>
                </a:cxn>
                <a:cxn ang="0">
                  <a:pos x="48" y="24"/>
                </a:cxn>
                <a:cxn ang="0">
                  <a:pos x="54" y="18"/>
                </a:cxn>
                <a:cxn ang="0">
                  <a:pos x="60" y="12"/>
                </a:cxn>
                <a:cxn ang="0">
                  <a:pos x="66" y="6"/>
                </a:cxn>
                <a:cxn ang="0">
                  <a:pos x="72" y="0"/>
                </a:cxn>
                <a:cxn ang="0">
                  <a:pos x="78" y="6"/>
                </a:cxn>
                <a:cxn ang="0">
                  <a:pos x="84" y="12"/>
                </a:cxn>
                <a:cxn ang="0">
                  <a:pos x="90" y="18"/>
                </a:cxn>
                <a:cxn ang="0">
                  <a:pos x="96" y="30"/>
                </a:cxn>
                <a:cxn ang="0">
                  <a:pos x="96" y="42"/>
                </a:cxn>
                <a:cxn ang="0">
                  <a:pos x="90" y="48"/>
                </a:cxn>
                <a:cxn ang="0">
                  <a:pos x="96" y="54"/>
                </a:cxn>
                <a:cxn ang="0">
                  <a:pos x="96" y="66"/>
                </a:cxn>
                <a:cxn ang="0">
                  <a:pos x="84" y="72"/>
                </a:cxn>
                <a:cxn ang="0">
                  <a:pos x="84" y="72"/>
                </a:cxn>
                <a:cxn ang="0">
                  <a:pos x="78" y="66"/>
                </a:cxn>
                <a:cxn ang="0">
                  <a:pos x="66" y="66"/>
                </a:cxn>
                <a:cxn ang="0">
                  <a:pos x="54" y="66"/>
                </a:cxn>
                <a:cxn ang="0">
                  <a:pos x="48" y="72"/>
                </a:cxn>
                <a:cxn ang="0">
                  <a:pos x="48" y="84"/>
                </a:cxn>
                <a:cxn ang="0">
                  <a:pos x="42" y="90"/>
                </a:cxn>
                <a:cxn ang="0">
                  <a:pos x="42" y="90"/>
                </a:cxn>
                <a:cxn ang="0">
                  <a:pos x="30" y="90"/>
                </a:cxn>
                <a:cxn ang="0">
                  <a:pos x="18" y="84"/>
                </a:cxn>
                <a:cxn ang="0">
                  <a:pos x="18" y="84"/>
                </a:cxn>
                <a:cxn ang="0">
                  <a:pos x="12" y="78"/>
                </a:cxn>
                <a:cxn ang="0">
                  <a:pos x="6" y="84"/>
                </a:cxn>
                <a:cxn ang="0">
                  <a:pos x="0" y="78"/>
                </a:cxn>
                <a:cxn ang="0">
                  <a:pos x="0" y="66"/>
                </a:cxn>
                <a:cxn ang="0">
                  <a:pos x="6" y="60"/>
                </a:cxn>
                <a:cxn ang="0">
                  <a:pos x="12" y="54"/>
                </a:cxn>
                <a:cxn ang="0">
                  <a:pos x="12" y="42"/>
                </a:cxn>
                <a:cxn ang="0">
                  <a:pos x="18" y="36"/>
                </a:cxn>
                <a:cxn ang="0">
                  <a:pos x="18" y="24"/>
                </a:cxn>
                <a:cxn ang="0">
                  <a:pos x="30" y="24"/>
                </a:cxn>
                <a:cxn ang="0">
                  <a:pos x="36" y="18"/>
                </a:cxn>
              </a:cxnLst>
              <a:rect l="0" t="0" r="r" b="b"/>
              <a:pathLst>
                <a:path w="96" h="90">
                  <a:moveTo>
                    <a:pt x="36" y="18"/>
                  </a:moveTo>
                  <a:lnTo>
                    <a:pt x="42" y="18"/>
                  </a:lnTo>
                  <a:lnTo>
                    <a:pt x="42" y="12"/>
                  </a:lnTo>
                  <a:lnTo>
                    <a:pt x="48" y="12"/>
                  </a:lnTo>
                  <a:lnTo>
                    <a:pt x="48" y="18"/>
                  </a:lnTo>
                  <a:lnTo>
                    <a:pt x="48" y="24"/>
                  </a:lnTo>
                  <a:lnTo>
                    <a:pt x="54" y="24"/>
                  </a:lnTo>
                  <a:lnTo>
                    <a:pt x="54" y="18"/>
                  </a:lnTo>
                  <a:lnTo>
                    <a:pt x="60" y="18"/>
                  </a:lnTo>
                  <a:lnTo>
                    <a:pt x="60" y="12"/>
                  </a:lnTo>
                  <a:lnTo>
                    <a:pt x="66" y="12"/>
                  </a:lnTo>
                  <a:lnTo>
                    <a:pt x="66" y="6"/>
                  </a:lnTo>
                  <a:lnTo>
                    <a:pt x="72" y="6"/>
                  </a:lnTo>
                  <a:lnTo>
                    <a:pt x="72" y="0"/>
                  </a:lnTo>
                  <a:lnTo>
                    <a:pt x="78" y="0"/>
                  </a:lnTo>
                  <a:lnTo>
                    <a:pt x="78" y="6"/>
                  </a:lnTo>
                  <a:lnTo>
                    <a:pt x="78" y="12"/>
                  </a:lnTo>
                  <a:lnTo>
                    <a:pt x="84" y="12"/>
                  </a:lnTo>
                  <a:lnTo>
                    <a:pt x="84" y="18"/>
                  </a:lnTo>
                  <a:lnTo>
                    <a:pt x="90" y="18"/>
                  </a:lnTo>
                  <a:lnTo>
                    <a:pt x="90" y="24"/>
                  </a:lnTo>
                  <a:lnTo>
                    <a:pt x="96" y="30"/>
                  </a:lnTo>
                  <a:lnTo>
                    <a:pt x="96" y="36"/>
                  </a:lnTo>
                  <a:lnTo>
                    <a:pt x="96" y="42"/>
                  </a:lnTo>
                  <a:lnTo>
                    <a:pt x="90" y="42"/>
                  </a:lnTo>
                  <a:lnTo>
                    <a:pt x="90" y="48"/>
                  </a:lnTo>
                  <a:lnTo>
                    <a:pt x="96" y="48"/>
                  </a:lnTo>
                  <a:lnTo>
                    <a:pt x="96" y="54"/>
                  </a:lnTo>
                  <a:lnTo>
                    <a:pt x="96" y="60"/>
                  </a:lnTo>
                  <a:lnTo>
                    <a:pt x="96" y="66"/>
                  </a:lnTo>
                  <a:lnTo>
                    <a:pt x="90" y="66"/>
                  </a:lnTo>
                  <a:lnTo>
                    <a:pt x="84" y="72"/>
                  </a:lnTo>
                  <a:lnTo>
                    <a:pt x="84" y="66"/>
                  </a:lnTo>
                  <a:lnTo>
                    <a:pt x="84" y="72"/>
                  </a:lnTo>
                  <a:lnTo>
                    <a:pt x="84" y="66"/>
                  </a:lnTo>
                  <a:lnTo>
                    <a:pt x="78" y="66"/>
                  </a:lnTo>
                  <a:lnTo>
                    <a:pt x="72" y="66"/>
                  </a:lnTo>
                  <a:lnTo>
                    <a:pt x="66" y="66"/>
                  </a:lnTo>
                  <a:lnTo>
                    <a:pt x="60" y="72"/>
                  </a:lnTo>
                  <a:lnTo>
                    <a:pt x="54" y="66"/>
                  </a:lnTo>
                  <a:lnTo>
                    <a:pt x="54" y="72"/>
                  </a:lnTo>
                  <a:lnTo>
                    <a:pt x="48" y="72"/>
                  </a:lnTo>
                  <a:lnTo>
                    <a:pt x="48" y="78"/>
                  </a:lnTo>
                  <a:lnTo>
                    <a:pt x="48" y="84"/>
                  </a:lnTo>
                  <a:lnTo>
                    <a:pt x="48" y="90"/>
                  </a:lnTo>
                  <a:lnTo>
                    <a:pt x="42" y="90"/>
                  </a:lnTo>
                  <a:lnTo>
                    <a:pt x="42" y="84"/>
                  </a:lnTo>
                  <a:lnTo>
                    <a:pt x="42" y="90"/>
                  </a:lnTo>
                  <a:lnTo>
                    <a:pt x="36" y="90"/>
                  </a:lnTo>
                  <a:lnTo>
                    <a:pt x="30" y="90"/>
                  </a:lnTo>
                  <a:lnTo>
                    <a:pt x="24" y="90"/>
                  </a:lnTo>
                  <a:lnTo>
                    <a:pt x="18" y="84"/>
                  </a:lnTo>
                  <a:lnTo>
                    <a:pt x="24" y="84"/>
                  </a:lnTo>
                  <a:lnTo>
                    <a:pt x="18" y="84"/>
                  </a:lnTo>
                  <a:lnTo>
                    <a:pt x="18" y="78"/>
                  </a:lnTo>
                  <a:lnTo>
                    <a:pt x="12" y="78"/>
                  </a:lnTo>
                  <a:lnTo>
                    <a:pt x="6" y="78"/>
                  </a:lnTo>
                  <a:lnTo>
                    <a:pt x="6" y="84"/>
                  </a:lnTo>
                  <a:lnTo>
                    <a:pt x="0" y="84"/>
                  </a:lnTo>
                  <a:lnTo>
                    <a:pt x="0" y="78"/>
                  </a:lnTo>
                  <a:lnTo>
                    <a:pt x="0" y="72"/>
                  </a:lnTo>
                  <a:lnTo>
                    <a:pt x="0" y="66"/>
                  </a:lnTo>
                  <a:lnTo>
                    <a:pt x="6" y="66"/>
                  </a:lnTo>
                  <a:lnTo>
                    <a:pt x="6" y="60"/>
                  </a:lnTo>
                  <a:lnTo>
                    <a:pt x="12" y="60"/>
                  </a:lnTo>
                  <a:lnTo>
                    <a:pt x="12" y="54"/>
                  </a:lnTo>
                  <a:lnTo>
                    <a:pt x="12" y="48"/>
                  </a:lnTo>
                  <a:lnTo>
                    <a:pt x="12" y="42"/>
                  </a:lnTo>
                  <a:lnTo>
                    <a:pt x="12" y="36"/>
                  </a:lnTo>
                  <a:lnTo>
                    <a:pt x="18" y="36"/>
                  </a:lnTo>
                  <a:lnTo>
                    <a:pt x="18" y="30"/>
                  </a:lnTo>
                  <a:lnTo>
                    <a:pt x="18" y="24"/>
                  </a:lnTo>
                  <a:lnTo>
                    <a:pt x="24" y="24"/>
                  </a:lnTo>
                  <a:lnTo>
                    <a:pt x="30" y="24"/>
                  </a:lnTo>
                  <a:lnTo>
                    <a:pt x="30" y="18"/>
                  </a:lnTo>
                  <a:lnTo>
                    <a:pt x="36" y="18"/>
                  </a:lnTo>
                  <a:close/>
                </a:path>
              </a:pathLst>
            </a:custGeom>
            <a:solidFill>
              <a:schemeClr val="accent6"/>
            </a:solidFill>
            <a:ln w="9525">
              <a:solidFill>
                <a:schemeClr val="bg1"/>
              </a:solidFill>
              <a:prstDash val="solid"/>
              <a:round/>
              <a:headEnd/>
              <a:tailEnd/>
            </a:ln>
          </p:spPr>
          <p:txBody>
            <a:bodyPr/>
            <a:lstStyle/>
            <a:p>
              <a:endParaRPr lang="en-US" sz="2400" dirty="0"/>
            </a:p>
          </p:txBody>
        </p:sp>
      </p:grpSp>
      <p:sp>
        <p:nvSpPr>
          <p:cNvPr id="179" name="Right Arrow 178"/>
          <p:cNvSpPr/>
          <p:nvPr/>
        </p:nvSpPr>
        <p:spPr bwMode="auto">
          <a:xfrm>
            <a:off x="6996085" y="5229201"/>
            <a:ext cx="1278184" cy="814173"/>
          </a:xfrm>
          <a:prstGeom prst="rightArrow">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solidFill>
                <a:schemeClr val="accent1">
                  <a:lumMod val="50000"/>
                </a:schemeClr>
              </a:solidFill>
              <a:latin typeface="Segoe" pitchFamily="34" charset="0"/>
            </a:endParaRPr>
          </a:p>
        </p:txBody>
      </p:sp>
      <p:pic>
        <p:nvPicPr>
          <p:cNvPr id="180" name="Picture 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725100" y="2030851"/>
            <a:ext cx="2185543" cy="312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Content Placeholder 2"/>
          <p:cNvSpPr txBox="1">
            <a:spLocks/>
          </p:cNvSpPr>
          <p:nvPr/>
        </p:nvSpPr>
        <p:spPr>
          <a:xfrm>
            <a:off x="6744354" y="3951107"/>
            <a:ext cx="2238255" cy="1126462"/>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25000"/>
              <a:buNone/>
            </a:pPr>
            <a:r>
              <a:rPr lang="en-US" sz="1600" dirty="0"/>
              <a:t>East African Community Medicines and Food Safety Commission</a:t>
            </a:r>
          </a:p>
          <a:p>
            <a:pPr marL="0" indent="0">
              <a:buSzPct val="125000"/>
              <a:buNone/>
            </a:pPr>
            <a:endParaRPr lang="en-US" sz="1600" b="1" dirty="0"/>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837315-CC43-E34A-8241-841AFEB5245F}" type="slidenum">
              <a:rPr lang="en-US" smtClean="0"/>
              <a:pPr/>
              <a:t>6</a:t>
            </a:fld>
            <a:endParaRPr lang="en-ZA"/>
          </a:p>
        </p:txBody>
      </p:sp>
    </p:spTree>
    <p:extLst>
      <p:ext uri="{BB962C8B-B14F-4D97-AF65-F5344CB8AC3E}">
        <p14:creationId xmlns:p14="http://schemas.microsoft.com/office/powerpoint/2010/main" val="374182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BD41D42-9D99-4FB7-9441-C84ECD936E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 name="Object 4" hidden="1">
                        <a:extLst>
                          <a:ext uri="{FF2B5EF4-FFF2-40B4-BE49-F238E27FC236}">
                            <a16:creationId xmlns:a16="http://schemas.microsoft.com/office/drawing/2014/main" id="{DBD41D42-9D99-4FB7-9441-C84ECD936E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8A4457B-310D-43E7-BC19-7A65670421F3}"/>
              </a:ext>
            </a:extLst>
          </p:cNvPr>
          <p:cNvPicPr>
            <a:picLocks noChangeAspect="1"/>
          </p:cNvPicPr>
          <p:nvPr/>
        </p:nvPicPr>
        <p:blipFill>
          <a:blip r:embed="rId5"/>
          <a:stretch>
            <a:fillRect/>
          </a:stretch>
        </p:blipFill>
        <p:spPr>
          <a:xfrm>
            <a:off x="1141834" y="886601"/>
            <a:ext cx="9303639" cy="4734888"/>
          </a:xfrm>
          <a:prstGeom prst="rect">
            <a:avLst/>
          </a:prstGeom>
        </p:spPr>
      </p:pic>
      <p:sp>
        <p:nvSpPr>
          <p:cNvPr id="9" name="TextBox 8">
            <a:extLst>
              <a:ext uri="{FF2B5EF4-FFF2-40B4-BE49-F238E27FC236}">
                <a16:creationId xmlns:a16="http://schemas.microsoft.com/office/drawing/2014/main" id="{2AED8407-F111-5AAF-79B5-9D899802B8B9}"/>
              </a:ext>
            </a:extLst>
          </p:cNvPr>
          <p:cNvSpPr txBox="1"/>
          <p:nvPr/>
        </p:nvSpPr>
        <p:spPr>
          <a:xfrm>
            <a:off x="2315498" y="5467655"/>
            <a:ext cx="3478156" cy="369332"/>
          </a:xfrm>
          <a:prstGeom prst="rect">
            <a:avLst/>
          </a:prstGeom>
          <a:solidFill>
            <a:srgbClr val="006600"/>
          </a:solidFill>
        </p:spPr>
        <p:txBody>
          <a:bodyPr wrap="square">
            <a:spAutoFit/>
          </a:bodyPr>
          <a:lstStyle/>
          <a:p>
            <a:pPr algn="ctr"/>
            <a:r>
              <a:rPr lang="en-US" sz="1800" b="1" dirty="0">
                <a:solidFill>
                  <a:schemeClr val="bg1"/>
                </a:solidFill>
              </a:rPr>
              <a:t>IMS TC </a:t>
            </a:r>
            <a:endParaRPr lang="en-ZA" dirty="0">
              <a:solidFill>
                <a:schemeClr val="bg1"/>
              </a:solidFill>
            </a:endParaRPr>
          </a:p>
        </p:txBody>
      </p:sp>
      <p:sp>
        <p:nvSpPr>
          <p:cNvPr id="10" name="TextBox 9">
            <a:extLst>
              <a:ext uri="{FF2B5EF4-FFF2-40B4-BE49-F238E27FC236}">
                <a16:creationId xmlns:a16="http://schemas.microsoft.com/office/drawing/2014/main" id="{76E724B2-AB80-7C07-C7AE-DB9210727514}"/>
              </a:ext>
            </a:extLst>
          </p:cNvPr>
          <p:cNvSpPr txBox="1"/>
          <p:nvPr/>
        </p:nvSpPr>
        <p:spPr>
          <a:xfrm>
            <a:off x="5793654" y="5467655"/>
            <a:ext cx="3286736" cy="381623"/>
          </a:xfrm>
          <a:prstGeom prst="rect">
            <a:avLst/>
          </a:prstGeom>
          <a:solidFill>
            <a:srgbClr val="006600"/>
          </a:solidFill>
        </p:spPr>
        <p:txBody>
          <a:bodyPr wrap="square">
            <a:spAutoFit/>
          </a:bodyPr>
          <a:lstStyle/>
          <a:p>
            <a:pPr algn="ctr"/>
            <a:r>
              <a:rPr lang="en-US" sz="1800" b="1" dirty="0">
                <a:solidFill>
                  <a:schemeClr val="bg1"/>
                </a:solidFill>
              </a:rPr>
              <a:t>EMP TC </a:t>
            </a:r>
            <a:endParaRPr lang="en-ZA" dirty="0">
              <a:solidFill>
                <a:schemeClr val="bg1"/>
              </a:solidFill>
            </a:endParaRPr>
          </a:p>
        </p:txBody>
      </p:sp>
      <p:sp>
        <p:nvSpPr>
          <p:cNvPr id="7" name="TextBox 6">
            <a:extLst>
              <a:ext uri="{FF2B5EF4-FFF2-40B4-BE49-F238E27FC236}">
                <a16:creationId xmlns:a16="http://schemas.microsoft.com/office/drawing/2014/main" id="{9BE51494-0470-CCC7-67B5-745BA4E9C6EC}"/>
              </a:ext>
            </a:extLst>
          </p:cNvPr>
          <p:cNvSpPr txBox="1"/>
          <p:nvPr/>
        </p:nvSpPr>
        <p:spPr>
          <a:xfrm>
            <a:off x="1903400" y="6104145"/>
            <a:ext cx="7780506" cy="369332"/>
          </a:xfrm>
          <a:prstGeom prst="rect">
            <a:avLst/>
          </a:prstGeom>
          <a:solidFill>
            <a:schemeClr val="accent2">
              <a:lumMod val="60000"/>
              <a:lumOff val="40000"/>
            </a:schemeClr>
          </a:solidFill>
        </p:spPr>
        <p:txBody>
          <a:bodyPr wrap="square">
            <a:spAutoFit/>
          </a:bodyPr>
          <a:lstStyle/>
          <a:p>
            <a:pPr algn="ctr"/>
            <a:r>
              <a:rPr lang="en-US" sz="1800" b="1" dirty="0">
                <a:latin typeface="Baskerville Old Face" panose="02020602080505020303" pitchFamily="18" charset="77"/>
              </a:rPr>
              <a:t>NRA Experts constituting continental TCs through regional MRH Platforms</a:t>
            </a:r>
            <a:endParaRPr lang="en-ZA" dirty="0">
              <a:latin typeface="Baskerville Old Face" panose="02020602080505020303" pitchFamily="18" charset="77"/>
            </a:endParaRPr>
          </a:p>
        </p:txBody>
      </p:sp>
    </p:spTree>
    <p:extLst>
      <p:ext uri="{BB962C8B-B14F-4D97-AF65-F5344CB8AC3E}">
        <p14:creationId xmlns:p14="http://schemas.microsoft.com/office/powerpoint/2010/main" val="354966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5801"/>
            <a:ext cx="12192000" cy="180479"/>
            <a:chOff x="0" y="0"/>
            <a:chExt cx="4816593" cy="71300"/>
          </a:xfrm>
        </p:grpSpPr>
        <p:sp>
          <p:nvSpPr>
            <p:cNvPr id="3" name="Freeform 3"/>
            <p:cNvSpPr/>
            <p:nvPr/>
          </p:nvSpPr>
          <p:spPr>
            <a:xfrm>
              <a:off x="0" y="0"/>
              <a:ext cx="4816592" cy="71300"/>
            </a:xfrm>
            <a:custGeom>
              <a:avLst/>
              <a:gdLst/>
              <a:ahLst/>
              <a:cxnLst/>
              <a:rect l="l" t="t" r="r" b="b"/>
              <a:pathLst>
                <a:path w="4816592" h="71300">
                  <a:moveTo>
                    <a:pt x="0" y="0"/>
                  </a:moveTo>
                  <a:lnTo>
                    <a:pt x="4816592" y="0"/>
                  </a:lnTo>
                  <a:lnTo>
                    <a:pt x="4816592" y="71300"/>
                  </a:lnTo>
                  <a:lnTo>
                    <a:pt x="0" y="71300"/>
                  </a:lnTo>
                  <a:close/>
                </a:path>
              </a:pathLst>
            </a:custGeom>
            <a:solidFill>
              <a:srgbClr val="5B7E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4" name="TextBox 4"/>
            <p:cNvSpPr txBox="1"/>
            <p:nvPr/>
          </p:nvSpPr>
          <p:spPr>
            <a:xfrm>
              <a:off x="0" y="-38100"/>
              <a:ext cx="4816593" cy="109400"/>
            </a:xfrm>
            <a:prstGeom prst="rect">
              <a:avLst/>
            </a:prstGeom>
          </p:spPr>
          <p:txBody>
            <a:bodyPr lIns="33867" tIns="33867" rIns="33867" bIns="33867" rtlCol="0" anchor="ctr"/>
            <a:lstStyle/>
            <a:p>
              <a:pPr marL="0" marR="0" lvl="0" indent="0" algn="ctr" defTabSz="914400" rtl="0" eaLnBrk="1" fontAlgn="auto" latinLnBrk="0" hangingPunct="1">
                <a:lnSpc>
                  <a:spcPts val="16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grpSp>
      <p:grpSp>
        <p:nvGrpSpPr>
          <p:cNvPr id="5" name="Group 5"/>
          <p:cNvGrpSpPr/>
          <p:nvPr/>
        </p:nvGrpSpPr>
        <p:grpSpPr>
          <a:xfrm>
            <a:off x="0" y="6177608"/>
            <a:ext cx="12192000" cy="680392"/>
            <a:chOff x="0" y="0"/>
            <a:chExt cx="4816593" cy="268797"/>
          </a:xfrm>
        </p:grpSpPr>
        <p:sp>
          <p:nvSpPr>
            <p:cNvPr id="6" name="Freeform 6"/>
            <p:cNvSpPr/>
            <p:nvPr/>
          </p:nvSpPr>
          <p:spPr>
            <a:xfrm>
              <a:off x="0" y="0"/>
              <a:ext cx="4816592" cy="268797"/>
            </a:xfrm>
            <a:custGeom>
              <a:avLst/>
              <a:gdLst/>
              <a:ahLst/>
              <a:cxnLst/>
              <a:rect l="l" t="t" r="r" b="b"/>
              <a:pathLst>
                <a:path w="4816592" h="268797">
                  <a:moveTo>
                    <a:pt x="0" y="0"/>
                  </a:moveTo>
                  <a:lnTo>
                    <a:pt x="4816592" y="0"/>
                  </a:lnTo>
                  <a:lnTo>
                    <a:pt x="4816592" y="268797"/>
                  </a:lnTo>
                  <a:lnTo>
                    <a:pt x="0" y="268797"/>
                  </a:lnTo>
                  <a:close/>
                </a:path>
              </a:pathLst>
            </a:custGeom>
            <a:solidFill>
              <a:srgbClr val="5B7E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7" name="TextBox 7"/>
            <p:cNvSpPr txBox="1"/>
            <p:nvPr/>
          </p:nvSpPr>
          <p:spPr>
            <a:xfrm>
              <a:off x="0" y="-38100"/>
              <a:ext cx="4816593" cy="306897"/>
            </a:xfrm>
            <a:prstGeom prst="rect">
              <a:avLst/>
            </a:prstGeom>
          </p:spPr>
          <p:txBody>
            <a:bodyPr lIns="33867" tIns="33867" rIns="33867" bIns="33867" rtlCol="0" anchor="ctr"/>
            <a:lstStyle/>
            <a:p>
              <a:pPr marL="0" marR="0" lvl="0" indent="0" algn="ctr" defTabSz="914400" rtl="0" eaLnBrk="1" fontAlgn="auto" latinLnBrk="0" hangingPunct="1">
                <a:lnSpc>
                  <a:spcPts val="16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grpSp>
      <p:sp>
        <p:nvSpPr>
          <p:cNvPr id="8" name="Freeform 8"/>
          <p:cNvSpPr/>
          <p:nvPr/>
        </p:nvSpPr>
        <p:spPr>
          <a:xfrm>
            <a:off x="9228033" y="6245327"/>
            <a:ext cx="2445338" cy="563447"/>
          </a:xfrm>
          <a:custGeom>
            <a:avLst/>
            <a:gdLst/>
            <a:ahLst/>
            <a:cxnLst/>
            <a:rect l="l" t="t" r="r" b="b"/>
            <a:pathLst>
              <a:path w="3668007" h="845170">
                <a:moveTo>
                  <a:pt x="0" y="0"/>
                </a:moveTo>
                <a:lnTo>
                  <a:pt x="3668007" y="0"/>
                </a:lnTo>
                <a:lnTo>
                  <a:pt x="3668007" y="845170"/>
                </a:lnTo>
                <a:lnTo>
                  <a:pt x="0" y="84517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grpSp>
        <p:nvGrpSpPr>
          <p:cNvPr id="10" name="Group 10"/>
          <p:cNvGrpSpPr/>
          <p:nvPr/>
        </p:nvGrpSpPr>
        <p:grpSpPr>
          <a:xfrm>
            <a:off x="12609" y="845592"/>
            <a:ext cx="12148744" cy="5292114"/>
            <a:chOff x="-252332" y="-320645"/>
            <a:chExt cx="24297488" cy="10584228"/>
          </a:xfrm>
        </p:grpSpPr>
        <p:grpSp>
          <p:nvGrpSpPr>
            <p:cNvPr id="11" name="Group 11"/>
            <p:cNvGrpSpPr/>
            <p:nvPr/>
          </p:nvGrpSpPr>
          <p:grpSpPr>
            <a:xfrm>
              <a:off x="6327571" y="8396427"/>
              <a:ext cx="5039077" cy="1693491"/>
              <a:chOff x="-202822" y="-118450"/>
              <a:chExt cx="1047825" cy="352145"/>
            </a:xfrm>
          </p:grpSpPr>
          <p:sp>
            <p:nvSpPr>
              <p:cNvPr id="12" name="Freeform 12"/>
              <p:cNvSpPr/>
              <p:nvPr/>
            </p:nvSpPr>
            <p:spPr>
              <a:xfrm>
                <a:off x="-202822" y="-118450"/>
                <a:ext cx="1017024" cy="341497"/>
              </a:xfrm>
              <a:custGeom>
                <a:avLst/>
                <a:gdLst/>
                <a:ahLst/>
                <a:cxnLst/>
                <a:rect l="l" t="t" r="r" b="b"/>
                <a:pathLst>
                  <a:path w="830210" h="269806">
                    <a:moveTo>
                      <a:pt x="7756" y="0"/>
                    </a:moveTo>
                    <a:lnTo>
                      <a:pt x="822454" y="0"/>
                    </a:lnTo>
                    <a:cubicBezTo>
                      <a:pt x="824511" y="0"/>
                      <a:pt x="826484" y="817"/>
                      <a:pt x="827939" y="2272"/>
                    </a:cubicBezTo>
                    <a:cubicBezTo>
                      <a:pt x="829393" y="3726"/>
                      <a:pt x="830210" y="5699"/>
                      <a:pt x="830210" y="7756"/>
                    </a:cubicBezTo>
                    <a:lnTo>
                      <a:pt x="830210" y="262049"/>
                    </a:lnTo>
                    <a:cubicBezTo>
                      <a:pt x="830210" y="266333"/>
                      <a:pt x="826738" y="269806"/>
                      <a:pt x="822454" y="269806"/>
                    </a:cubicBezTo>
                    <a:lnTo>
                      <a:pt x="7756" y="269806"/>
                    </a:lnTo>
                    <a:cubicBezTo>
                      <a:pt x="3473" y="269806"/>
                      <a:pt x="0" y="266333"/>
                      <a:pt x="0" y="262049"/>
                    </a:cubicBezTo>
                    <a:lnTo>
                      <a:pt x="0" y="7756"/>
                    </a:lnTo>
                    <a:cubicBezTo>
                      <a:pt x="0" y="3473"/>
                      <a:pt x="3473" y="0"/>
                      <a:pt x="7756" y="0"/>
                    </a:cubicBezTo>
                    <a:close/>
                  </a:path>
                </a:pathLst>
              </a:custGeom>
              <a:solidFill>
                <a:srgbClr val="63052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13" name="TextBox 13"/>
              <p:cNvSpPr txBox="1"/>
              <p:nvPr/>
            </p:nvSpPr>
            <p:spPr>
              <a:xfrm>
                <a:off x="-154440" y="-102786"/>
                <a:ext cx="999443" cy="336481"/>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Regulatory Capacity Development (RCD)</a:t>
                </a:r>
              </a:p>
            </p:txBody>
          </p:sp>
        </p:grpSp>
        <p:grpSp>
          <p:nvGrpSpPr>
            <p:cNvPr id="14" name="Group 14"/>
            <p:cNvGrpSpPr/>
            <p:nvPr/>
          </p:nvGrpSpPr>
          <p:grpSpPr>
            <a:xfrm>
              <a:off x="6383581" y="-320645"/>
              <a:ext cx="5153479" cy="2210992"/>
              <a:chOff x="-192711" y="-66675"/>
              <a:chExt cx="1071614" cy="459754"/>
            </a:xfrm>
          </p:grpSpPr>
          <p:sp>
            <p:nvSpPr>
              <p:cNvPr id="15" name="Freeform 15"/>
              <p:cNvSpPr/>
              <p:nvPr/>
            </p:nvSpPr>
            <p:spPr>
              <a:xfrm>
                <a:off x="-192711" y="-6730"/>
                <a:ext cx="1002496" cy="333599"/>
              </a:xfrm>
              <a:custGeom>
                <a:avLst/>
                <a:gdLst/>
                <a:ahLst/>
                <a:cxnLst/>
                <a:rect l="l" t="t" r="r" b="b"/>
                <a:pathLst>
                  <a:path w="830210" h="296383">
                    <a:moveTo>
                      <a:pt x="7756" y="0"/>
                    </a:moveTo>
                    <a:lnTo>
                      <a:pt x="822454" y="0"/>
                    </a:lnTo>
                    <a:cubicBezTo>
                      <a:pt x="824511" y="0"/>
                      <a:pt x="826484" y="817"/>
                      <a:pt x="827939" y="2272"/>
                    </a:cubicBezTo>
                    <a:cubicBezTo>
                      <a:pt x="829393" y="3726"/>
                      <a:pt x="830210" y="5699"/>
                      <a:pt x="830210" y="7756"/>
                    </a:cubicBezTo>
                    <a:lnTo>
                      <a:pt x="830210" y="288627"/>
                    </a:lnTo>
                    <a:cubicBezTo>
                      <a:pt x="830210" y="292910"/>
                      <a:pt x="826738" y="296383"/>
                      <a:pt x="822454" y="296383"/>
                    </a:cubicBezTo>
                    <a:lnTo>
                      <a:pt x="7756" y="296383"/>
                    </a:lnTo>
                    <a:cubicBezTo>
                      <a:pt x="3473" y="296383"/>
                      <a:pt x="0" y="292910"/>
                      <a:pt x="0" y="288627"/>
                    </a:cubicBezTo>
                    <a:lnTo>
                      <a:pt x="0" y="7756"/>
                    </a:lnTo>
                    <a:cubicBezTo>
                      <a:pt x="0" y="3473"/>
                      <a:pt x="3473" y="0"/>
                      <a:pt x="7756" y="0"/>
                    </a:cubicBezTo>
                    <a:close/>
                  </a:path>
                </a:pathLst>
              </a:custGeom>
              <a:solidFill>
                <a:srgbClr val="B4A26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16" name="TextBox 16"/>
              <p:cNvSpPr txBox="1"/>
              <p:nvPr/>
            </p:nvSpPr>
            <p:spPr>
              <a:xfrm>
                <a:off x="-161372" y="-66675"/>
                <a:ext cx="1040275" cy="459754"/>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Evaluation of Medicinal Products (EMP)</a:t>
                </a:r>
              </a:p>
            </p:txBody>
          </p:sp>
        </p:grpSp>
        <p:grpSp>
          <p:nvGrpSpPr>
            <p:cNvPr id="17" name="Group 17"/>
            <p:cNvGrpSpPr/>
            <p:nvPr/>
          </p:nvGrpSpPr>
          <p:grpSpPr>
            <a:xfrm>
              <a:off x="6383582" y="1943997"/>
              <a:ext cx="4932941" cy="1591012"/>
              <a:chOff x="-191175" y="-92852"/>
              <a:chExt cx="1025755" cy="330835"/>
            </a:xfrm>
          </p:grpSpPr>
          <p:sp>
            <p:nvSpPr>
              <p:cNvPr id="18" name="Freeform 18"/>
              <p:cNvSpPr/>
              <p:nvPr/>
            </p:nvSpPr>
            <p:spPr>
              <a:xfrm>
                <a:off x="-191175" y="-92852"/>
                <a:ext cx="1002496" cy="297611"/>
              </a:xfrm>
              <a:custGeom>
                <a:avLst/>
                <a:gdLst/>
                <a:ahLst/>
                <a:cxnLst/>
                <a:rect l="l" t="t" r="r" b="b"/>
                <a:pathLst>
                  <a:path w="830210" h="319679">
                    <a:moveTo>
                      <a:pt x="7756" y="0"/>
                    </a:moveTo>
                    <a:lnTo>
                      <a:pt x="822454" y="0"/>
                    </a:lnTo>
                    <a:cubicBezTo>
                      <a:pt x="824511" y="0"/>
                      <a:pt x="826484" y="817"/>
                      <a:pt x="827939" y="2272"/>
                    </a:cubicBezTo>
                    <a:cubicBezTo>
                      <a:pt x="829393" y="3726"/>
                      <a:pt x="830210" y="5699"/>
                      <a:pt x="830210" y="7756"/>
                    </a:cubicBezTo>
                    <a:lnTo>
                      <a:pt x="830210" y="311923"/>
                    </a:lnTo>
                    <a:cubicBezTo>
                      <a:pt x="830210" y="316206"/>
                      <a:pt x="826738" y="319679"/>
                      <a:pt x="822454" y="319679"/>
                    </a:cubicBezTo>
                    <a:lnTo>
                      <a:pt x="7756" y="319679"/>
                    </a:lnTo>
                    <a:cubicBezTo>
                      <a:pt x="3473" y="319679"/>
                      <a:pt x="0" y="316206"/>
                      <a:pt x="0" y="311923"/>
                    </a:cubicBezTo>
                    <a:lnTo>
                      <a:pt x="0" y="7756"/>
                    </a:lnTo>
                    <a:cubicBezTo>
                      <a:pt x="0" y="3473"/>
                      <a:pt x="3473" y="0"/>
                      <a:pt x="7756" y="0"/>
                    </a:cubicBezTo>
                    <a:close/>
                  </a:path>
                </a:pathLst>
              </a:custGeom>
              <a:solidFill>
                <a:srgbClr val="89CD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19" name="TextBox 19"/>
              <p:cNvSpPr txBox="1"/>
              <p:nvPr/>
            </p:nvSpPr>
            <p:spPr>
              <a:xfrm>
                <a:off x="-191175" y="-78346"/>
                <a:ext cx="1025755" cy="316329"/>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Good Manufacturing Practice (GMP)</a:t>
                </a:r>
              </a:p>
            </p:txBody>
          </p:sp>
        </p:grpSp>
        <p:grpSp>
          <p:nvGrpSpPr>
            <p:cNvPr id="20" name="Group 20"/>
            <p:cNvGrpSpPr/>
            <p:nvPr/>
          </p:nvGrpSpPr>
          <p:grpSpPr>
            <a:xfrm>
              <a:off x="6301117" y="3973815"/>
              <a:ext cx="4932940" cy="1671802"/>
              <a:chOff x="-208323" y="-191154"/>
              <a:chExt cx="1025755" cy="347634"/>
            </a:xfrm>
          </p:grpSpPr>
          <p:sp>
            <p:nvSpPr>
              <p:cNvPr id="21" name="Freeform 21"/>
              <p:cNvSpPr/>
              <p:nvPr/>
            </p:nvSpPr>
            <p:spPr>
              <a:xfrm>
                <a:off x="-208323" y="-185521"/>
                <a:ext cx="1025755" cy="342001"/>
              </a:xfrm>
              <a:custGeom>
                <a:avLst/>
                <a:gdLst/>
                <a:ahLst/>
                <a:cxnLst/>
                <a:rect l="l" t="t" r="r" b="b"/>
                <a:pathLst>
                  <a:path w="830210" h="280959">
                    <a:moveTo>
                      <a:pt x="7756" y="0"/>
                    </a:moveTo>
                    <a:lnTo>
                      <a:pt x="822454" y="0"/>
                    </a:lnTo>
                    <a:cubicBezTo>
                      <a:pt x="824511" y="0"/>
                      <a:pt x="826484" y="817"/>
                      <a:pt x="827939" y="2272"/>
                    </a:cubicBezTo>
                    <a:cubicBezTo>
                      <a:pt x="829393" y="3726"/>
                      <a:pt x="830210" y="5699"/>
                      <a:pt x="830210" y="7756"/>
                    </a:cubicBezTo>
                    <a:lnTo>
                      <a:pt x="830210" y="273203"/>
                    </a:lnTo>
                    <a:cubicBezTo>
                      <a:pt x="830210" y="277487"/>
                      <a:pt x="826738" y="280959"/>
                      <a:pt x="822454" y="280959"/>
                    </a:cubicBezTo>
                    <a:lnTo>
                      <a:pt x="7756" y="280959"/>
                    </a:lnTo>
                    <a:cubicBezTo>
                      <a:pt x="5699" y="280959"/>
                      <a:pt x="3726" y="280142"/>
                      <a:pt x="2272" y="278688"/>
                    </a:cubicBezTo>
                    <a:cubicBezTo>
                      <a:pt x="817" y="277233"/>
                      <a:pt x="0" y="275260"/>
                      <a:pt x="0" y="273203"/>
                    </a:cubicBezTo>
                    <a:lnTo>
                      <a:pt x="0" y="7756"/>
                    </a:lnTo>
                    <a:cubicBezTo>
                      <a:pt x="0" y="3473"/>
                      <a:pt x="3473" y="0"/>
                      <a:pt x="7756" y="0"/>
                    </a:cubicBezTo>
                    <a:close/>
                  </a:path>
                </a:pathLst>
              </a:custGeom>
              <a:solidFill>
                <a:srgbClr val="5B7E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endParaRPr>
              </a:p>
            </p:txBody>
          </p:sp>
          <p:sp>
            <p:nvSpPr>
              <p:cNvPr id="22" name="TextBox 22"/>
              <p:cNvSpPr txBox="1"/>
              <p:nvPr/>
            </p:nvSpPr>
            <p:spPr>
              <a:xfrm>
                <a:off x="-185241" y="-191154"/>
                <a:ext cx="999443" cy="347634"/>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African Vaccines Regulatory Forum (AVAREF)</a:t>
                </a:r>
              </a:p>
            </p:txBody>
          </p:sp>
        </p:grpSp>
        <p:grpSp>
          <p:nvGrpSpPr>
            <p:cNvPr id="23" name="Group 23"/>
            <p:cNvGrpSpPr/>
            <p:nvPr/>
          </p:nvGrpSpPr>
          <p:grpSpPr>
            <a:xfrm>
              <a:off x="6244890" y="6101418"/>
              <a:ext cx="4973635" cy="1732367"/>
              <a:chOff x="-218669" y="-172207"/>
              <a:chExt cx="1034217" cy="360228"/>
            </a:xfrm>
          </p:grpSpPr>
          <p:sp>
            <p:nvSpPr>
              <p:cNvPr id="24" name="Freeform 24"/>
              <p:cNvSpPr/>
              <p:nvPr/>
            </p:nvSpPr>
            <p:spPr>
              <a:xfrm>
                <a:off x="-198245" y="-163447"/>
                <a:ext cx="1013793" cy="335804"/>
              </a:xfrm>
              <a:custGeom>
                <a:avLst/>
                <a:gdLst/>
                <a:ahLst/>
                <a:cxnLst/>
                <a:rect l="l" t="t" r="r" b="b"/>
                <a:pathLst>
                  <a:path w="830210" h="293553">
                    <a:moveTo>
                      <a:pt x="7756" y="0"/>
                    </a:moveTo>
                    <a:lnTo>
                      <a:pt x="822454" y="0"/>
                    </a:lnTo>
                    <a:cubicBezTo>
                      <a:pt x="824511" y="0"/>
                      <a:pt x="826484" y="817"/>
                      <a:pt x="827939" y="2272"/>
                    </a:cubicBezTo>
                    <a:cubicBezTo>
                      <a:pt x="829393" y="3726"/>
                      <a:pt x="830210" y="5699"/>
                      <a:pt x="830210" y="7756"/>
                    </a:cubicBezTo>
                    <a:lnTo>
                      <a:pt x="830210" y="285797"/>
                    </a:lnTo>
                    <a:cubicBezTo>
                      <a:pt x="830210" y="290081"/>
                      <a:pt x="826738" y="293553"/>
                      <a:pt x="822454" y="293553"/>
                    </a:cubicBezTo>
                    <a:lnTo>
                      <a:pt x="7756" y="293553"/>
                    </a:lnTo>
                    <a:cubicBezTo>
                      <a:pt x="3473" y="293553"/>
                      <a:pt x="0" y="290081"/>
                      <a:pt x="0" y="285797"/>
                    </a:cubicBezTo>
                    <a:lnTo>
                      <a:pt x="0" y="7756"/>
                    </a:lnTo>
                    <a:cubicBezTo>
                      <a:pt x="0" y="3473"/>
                      <a:pt x="3473" y="0"/>
                      <a:pt x="7756" y="0"/>
                    </a:cubicBezTo>
                    <a:close/>
                  </a:path>
                </a:pathLst>
              </a:custGeom>
              <a:solidFill>
                <a:srgbClr val="9F224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25" name="TextBox 25"/>
              <p:cNvSpPr txBox="1"/>
              <p:nvPr/>
            </p:nvSpPr>
            <p:spPr>
              <a:xfrm>
                <a:off x="-218669" y="-172207"/>
                <a:ext cx="1031335" cy="360228"/>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African Medical Devices Forum (AMDF)</a:t>
                </a:r>
              </a:p>
            </p:txBody>
          </p:sp>
        </p:grpSp>
        <p:grpSp>
          <p:nvGrpSpPr>
            <p:cNvPr id="26" name="Group 26"/>
            <p:cNvGrpSpPr/>
            <p:nvPr/>
          </p:nvGrpSpPr>
          <p:grpSpPr>
            <a:xfrm>
              <a:off x="13872759" y="-86385"/>
              <a:ext cx="4583306" cy="1783595"/>
              <a:chOff x="-61421" y="-17963"/>
              <a:chExt cx="953052" cy="370881"/>
            </a:xfrm>
          </p:grpSpPr>
          <p:sp>
            <p:nvSpPr>
              <p:cNvPr id="27" name="Freeform 27"/>
              <p:cNvSpPr/>
              <p:nvPr/>
            </p:nvSpPr>
            <p:spPr>
              <a:xfrm>
                <a:off x="-24762" y="0"/>
                <a:ext cx="916393" cy="352918"/>
              </a:xfrm>
              <a:custGeom>
                <a:avLst/>
                <a:gdLst/>
                <a:ahLst/>
                <a:cxnLst/>
                <a:rect l="l" t="t" r="r" b="b"/>
                <a:pathLst>
                  <a:path w="830210" h="296383">
                    <a:moveTo>
                      <a:pt x="7756" y="0"/>
                    </a:moveTo>
                    <a:lnTo>
                      <a:pt x="822454" y="0"/>
                    </a:lnTo>
                    <a:cubicBezTo>
                      <a:pt x="824511" y="0"/>
                      <a:pt x="826484" y="817"/>
                      <a:pt x="827939" y="2272"/>
                    </a:cubicBezTo>
                    <a:cubicBezTo>
                      <a:pt x="829393" y="3726"/>
                      <a:pt x="830210" y="5699"/>
                      <a:pt x="830210" y="7756"/>
                    </a:cubicBezTo>
                    <a:lnTo>
                      <a:pt x="830210" y="288627"/>
                    </a:lnTo>
                    <a:cubicBezTo>
                      <a:pt x="830210" y="292910"/>
                      <a:pt x="826738" y="296383"/>
                      <a:pt x="822454" y="296383"/>
                    </a:cubicBezTo>
                    <a:lnTo>
                      <a:pt x="7756" y="296383"/>
                    </a:lnTo>
                    <a:cubicBezTo>
                      <a:pt x="3473" y="296383"/>
                      <a:pt x="0" y="292910"/>
                      <a:pt x="0" y="288627"/>
                    </a:cubicBezTo>
                    <a:lnTo>
                      <a:pt x="0" y="7756"/>
                    </a:lnTo>
                    <a:cubicBezTo>
                      <a:pt x="0" y="3473"/>
                      <a:pt x="3473" y="0"/>
                      <a:pt x="7756" y="0"/>
                    </a:cubicBezTo>
                    <a:close/>
                  </a:path>
                </a:pathLst>
              </a:custGeom>
              <a:solidFill>
                <a:srgbClr val="B4A26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28" name="TextBox 28"/>
              <p:cNvSpPr txBox="1"/>
              <p:nvPr/>
            </p:nvSpPr>
            <p:spPr>
              <a:xfrm>
                <a:off x="-61421" y="-17963"/>
                <a:ext cx="943456" cy="347635"/>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Medicines Policy and Regulatory Reforms (MPRR)</a:t>
                </a:r>
              </a:p>
            </p:txBody>
          </p:sp>
        </p:grpSp>
        <p:grpSp>
          <p:nvGrpSpPr>
            <p:cNvPr id="29" name="Group 29"/>
            <p:cNvGrpSpPr/>
            <p:nvPr/>
          </p:nvGrpSpPr>
          <p:grpSpPr>
            <a:xfrm>
              <a:off x="14175367" y="1943997"/>
              <a:ext cx="4234551" cy="1697210"/>
              <a:chOff x="0" y="-92852"/>
              <a:chExt cx="880532" cy="352918"/>
            </a:xfrm>
          </p:grpSpPr>
          <p:sp>
            <p:nvSpPr>
              <p:cNvPr id="30" name="Freeform 30"/>
              <p:cNvSpPr/>
              <p:nvPr/>
            </p:nvSpPr>
            <p:spPr>
              <a:xfrm>
                <a:off x="0" y="-92852"/>
                <a:ext cx="880532" cy="352918"/>
              </a:xfrm>
              <a:custGeom>
                <a:avLst/>
                <a:gdLst/>
                <a:ahLst/>
                <a:cxnLst/>
                <a:rect l="l" t="t" r="r" b="b"/>
                <a:pathLst>
                  <a:path w="830210" h="319679">
                    <a:moveTo>
                      <a:pt x="7756" y="0"/>
                    </a:moveTo>
                    <a:lnTo>
                      <a:pt x="822454" y="0"/>
                    </a:lnTo>
                    <a:cubicBezTo>
                      <a:pt x="824511" y="0"/>
                      <a:pt x="826484" y="817"/>
                      <a:pt x="827939" y="2272"/>
                    </a:cubicBezTo>
                    <a:cubicBezTo>
                      <a:pt x="829393" y="3726"/>
                      <a:pt x="830210" y="5699"/>
                      <a:pt x="830210" y="7756"/>
                    </a:cubicBezTo>
                    <a:lnTo>
                      <a:pt x="830210" y="311923"/>
                    </a:lnTo>
                    <a:cubicBezTo>
                      <a:pt x="830210" y="316206"/>
                      <a:pt x="826738" y="319679"/>
                      <a:pt x="822454" y="319679"/>
                    </a:cubicBezTo>
                    <a:lnTo>
                      <a:pt x="7756" y="319679"/>
                    </a:lnTo>
                    <a:cubicBezTo>
                      <a:pt x="3473" y="319679"/>
                      <a:pt x="0" y="316206"/>
                      <a:pt x="0" y="311923"/>
                    </a:cubicBezTo>
                    <a:lnTo>
                      <a:pt x="0" y="7756"/>
                    </a:lnTo>
                    <a:cubicBezTo>
                      <a:pt x="0" y="3473"/>
                      <a:pt x="3473" y="0"/>
                      <a:pt x="7756" y="0"/>
                    </a:cubicBezTo>
                    <a:close/>
                  </a:path>
                </a:pathLst>
              </a:custGeom>
              <a:solidFill>
                <a:srgbClr val="89CDD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31" name="TextBox 31"/>
              <p:cNvSpPr txBox="1"/>
              <p:nvPr/>
            </p:nvSpPr>
            <p:spPr>
              <a:xfrm>
                <a:off x="27096" y="-86750"/>
                <a:ext cx="830210" cy="321584"/>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Information Management Systems (IMS)</a:t>
                </a:r>
              </a:p>
            </p:txBody>
          </p:sp>
        </p:grpSp>
        <p:grpSp>
          <p:nvGrpSpPr>
            <p:cNvPr id="32" name="Group 32"/>
            <p:cNvGrpSpPr/>
            <p:nvPr/>
          </p:nvGrpSpPr>
          <p:grpSpPr>
            <a:xfrm>
              <a:off x="14157092" y="3902136"/>
              <a:ext cx="4252826" cy="1737190"/>
              <a:chOff x="-3800" y="-206059"/>
              <a:chExt cx="884332" cy="361231"/>
            </a:xfrm>
          </p:grpSpPr>
          <p:sp>
            <p:nvSpPr>
              <p:cNvPr id="33" name="Freeform 33"/>
              <p:cNvSpPr/>
              <p:nvPr/>
            </p:nvSpPr>
            <p:spPr>
              <a:xfrm>
                <a:off x="0" y="-206059"/>
                <a:ext cx="880532" cy="361231"/>
              </a:xfrm>
              <a:custGeom>
                <a:avLst/>
                <a:gdLst/>
                <a:ahLst/>
                <a:cxnLst/>
                <a:rect l="l" t="t" r="r" b="b"/>
                <a:pathLst>
                  <a:path w="830210" h="280959">
                    <a:moveTo>
                      <a:pt x="7756" y="0"/>
                    </a:moveTo>
                    <a:lnTo>
                      <a:pt x="822454" y="0"/>
                    </a:lnTo>
                    <a:cubicBezTo>
                      <a:pt x="824511" y="0"/>
                      <a:pt x="826484" y="817"/>
                      <a:pt x="827939" y="2272"/>
                    </a:cubicBezTo>
                    <a:cubicBezTo>
                      <a:pt x="829393" y="3726"/>
                      <a:pt x="830210" y="5699"/>
                      <a:pt x="830210" y="7756"/>
                    </a:cubicBezTo>
                    <a:lnTo>
                      <a:pt x="830210" y="273203"/>
                    </a:lnTo>
                    <a:cubicBezTo>
                      <a:pt x="830210" y="277487"/>
                      <a:pt x="826738" y="280959"/>
                      <a:pt x="822454" y="280959"/>
                    </a:cubicBezTo>
                    <a:lnTo>
                      <a:pt x="7756" y="280959"/>
                    </a:lnTo>
                    <a:cubicBezTo>
                      <a:pt x="5699" y="280959"/>
                      <a:pt x="3726" y="280142"/>
                      <a:pt x="2272" y="278688"/>
                    </a:cubicBezTo>
                    <a:cubicBezTo>
                      <a:pt x="817" y="277233"/>
                      <a:pt x="0" y="275260"/>
                      <a:pt x="0" y="273203"/>
                    </a:cubicBezTo>
                    <a:lnTo>
                      <a:pt x="0" y="7756"/>
                    </a:lnTo>
                    <a:cubicBezTo>
                      <a:pt x="0" y="3473"/>
                      <a:pt x="3473" y="0"/>
                      <a:pt x="7756" y="0"/>
                    </a:cubicBezTo>
                    <a:close/>
                  </a:path>
                </a:pathLst>
              </a:custGeom>
              <a:solidFill>
                <a:srgbClr val="5B7E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34" name="TextBox 34"/>
              <p:cNvSpPr txBox="1"/>
              <p:nvPr/>
            </p:nvSpPr>
            <p:spPr>
              <a:xfrm>
                <a:off x="-3800" y="-182304"/>
                <a:ext cx="884332" cy="337476"/>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African Medicines Quality Forum (AMQF)</a:t>
                </a:r>
              </a:p>
            </p:txBody>
          </p:sp>
        </p:grpSp>
        <p:grpSp>
          <p:nvGrpSpPr>
            <p:cNvPr id="35" name="Group 35"/>
            <p:cNvGrpSpPr/>
            <p:nvPr/>
          </p:nvGrpSpPr>
          <p:grpSpPr>
            <a:xfrm>
              <a:off x="14141559" y="6130774"/>
              <a:ext cx="4314507" cy="1762095"/>
              <a:chOff x="-7030" y="-188855"/>
              <a:chExt cx="897158" cy="366410"/>
            </a:xfrm>
          </p:grpSpPr>
          <p:sp>
            <p:nvSpPr>
              <p:cNvPr id="36" name="Freeform 36"/>
              <p:cNvSpPr/>
              <p:nvPr/>
            </p:nvSpPr>
            <p:spPr>
              <a:xfrm>
                <a:off x="0" y="-188855"/>
                <a:ext cx="890128" cy="336481"/>
              </a:xfrm>
              <a:custGeom>
                <a:avLst/>
                <a:gdLst/>
                <a:ahLst/>
                <a:cxnLst/>
                <a:rect l="l" t="t" r="r" b="b"/>
                <a:pathLst>
                  <a:path w="830210" h="270801">
                    <a:moveTo>
                      <a:pt x="7756" y="0"/>
                    </a:moveTo>
                    <a:lnTo>
                      <a:pt x="822454" y="0"/>
                    </a:lnTo>
                    <a:cubicBezTo>
                      <a:pt x="824511" y="0"/>
                      <a:pt x="826484" y="817"/>
                      <a:pt x="827939" y="2272"/>
                    </a:cubicBezTo>
                    <a:cubicBezTo>
                      <a:pt x="829393" y="3726"/>
                      <a:pt x="830210" y="5699"/>
                      <a:pt x="830210" y="7756"/>
                    </a:cubicBezTo>
                    <a:lnTo>
                      <a:pt x="830210" y="263045"/>
                    </a:lnTo>
                    <a:cubicBezTo>
                      <a:pt x="830210" y="267328"/>
                      <a:pt x="826738" y="270801"/>
                      <a:pt x="822454" y="270801"/>
                    </a:cubicBezTo>
                    <a:lnTo>
                      <a:pt x="7756" y="270801"/>
                    </a:lnTo>
                    <a:cubicBezTo>
                      <a:pt x="5699" y="270801"/>
                      <a:pt x="3726" y="269984"/>
                      <a:pt x="2272" y="268529"/>
                    </a:cubicBezTo>
                    <a:cubicBezTo>
                      <a:pt x="817" y="267075"/>
                      <a:pt x="0" y="265102"/>
                      <a:pt x="0" y="263045"/>
                    </a:cubicBezTo>
                    <a:lnTo>
                      <a:pt x="0" y="7756"/>
                    </a:lnTo>
                    <a:cubicBezTo>
                      <a:pt x="0" y="3473"/>
                      <a:pt x="3473" y="0"/>
                      <a:pt x="7756" y="0"/>
                    </a:cubicBezTo>
                    <a:close/>
                  </a:path>
                </a:pathLst>
              </a:custGeom>
              <a:solidFill>
                <a:srgbClr val="9F224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37" name="TextBox 37"/>
              <p:cNvSpPr txBox="1"/>
              <p:nvPr/>
            </p:nvSpPr>
            <p:spPr>
              <a:xfrm>
                <a:off x="-7030" y="-159921"/>
                <a:ext cx="830210" cy="337476"/>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African Blood Regulatory Reforms </a:t>
                </a:r>
              </a:p>
            </p:txBody>
          </p:sp>
        </p:grpSp>
        <p:grpSp>
          <p:nvGrpSpPr>
            <p:cNvPr id="38" name="Group 38"/>
            <p:cNvGrpSpPr/>
            <p:nvPr/>
          </p:nvGrpSpPr>
          <p:grpSpPr>
            <a:xfrm>
              <a:off x="14210168" y="8396431"/>
              <a:ext cx="4453744" cy="1867152"/>
              <a:chOff x="0" y="-118449"/>
              <a:chExt cx="926111" cy="388256"/>
            </a:xfrm>
          </p:grpSpPr>
          <p:sp>
            <p:nvSpPr>
              <p:cNvPr id="39" name="Freeform 39"/>
              <p:cNvSpPr/>
              <p:nvPr/>
            </p:nvSpPr>
            <p:spPr>
              <a:xfrm>
                <a:off x="0" y="-118449"/>
                <a:ext cx="926111" cy="388256"/>
              </a:xfrm>
              <a:custGeom>
                <a:avLst/>
                <a:gdLst/>
                <a:ahLst/>
                <a:cxnLst/>
                <a:rect l="l" t="t" r="r" b="b"/>
                <a:pathLst>
                  <a:path w="830210" h="269806">
                    <a:moveTo>
                      <a:pt x="7756" y="0"/>
                    </a:moveTo>
                    <a:lnTo>
                      <a:pt x="822454" y="0"/>
                    </a:lnTo>
                    <a:cubicBezTo>
                      <a:pt x="824511" y="0"/>
                      <a:pt x="826484" y="817"/>
                      <a:pt x="827939" y="2272"/>
                    </a:cubicBezTo>
                    <a:cubicBezTo>
                      <a:pt x="829393" y="3726"/>
                      <a:pt x="830210" y="5699"/>
                      <a:pt x="830210" y="7756"/>
                    </a:cubicBezTo>
                    <a:lnTo>
                      <a:pt x="830210" y="262049"/>
                    </a:lnTo>
                    <a:cubicBezTo>
                      <a:pt x="830210" y="266333"/>
                      <a:pt x="826738" y="269806"/>
                      <a:pt x="822454" y="269806"/>
                    </a:cubicBezTo>
                    <a:lnTo>
                      <a:pt x="7756" y="269806"/>
                    </a:lnTo>
                    <a:cubicBezTo>
                      <a:pt x="3473" y="269806"/>
                      <a:pt x="0" y="266333"/>
                      <a:pt x="0" y="262049"/>
                    </a:cubicBezTo>
                    <a:lnTo>
                      <a:pt x="0" y="7756"/>
                    </a:lnTo>
                    <a:cubicBezTo>
                      <a:pt x="0" y="3473"/>
                      <a:pt x="3473" y="0"/>
                      <a:pt x="7756" y="0"/>
                    </a:cubicBezTo>
                    <a:close/>
                  </a:path>
                </a:pathLst>
              </a:custGeom>
              <a:solidFill>
                <a:srgbClr val="63052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40" name="TextBox 40"/>
              <p:cNvSpPr txBox="1"/>
              <p:nvPr/>
            </p:nvSpPr>
            <p:spPr>
              <a:xfrm>
                <a:off x="0" y="-86776"/>
                <a:ext cx="917371" cy="306303"/>
              </a:xfrm>
              <a:prstGeom prst="rect">
                <a:avLst/>
              </a:prstGeom>
            </p:spPr>
            <p:txBody>
              <a:bodyPr lIns="32171" tIns="32171" rIns="32171" bIns="32171"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67" normalizeH="0" baseline="0" noProof="0" dirty="0" err="1">
                    <a:ln>
                      <a:noFill/>
                    </a:ln>
                    <a:solidFill>
                      <a:srgbClr val="FFFFFF"/>
                    </a:solidFill>
                    <a:effectLst/>
                    <a:uLnTx/>
                    <a:uFillTx/>
                    <a:latin typeface="Abadi MT Condensed Light" panose="020B0306030101010103" pitchFamily="34" charset="77"/>
                    <a:ea typeface="+mn-ea"/>
                    <a:cs typeface="+mn-cs"/>
                  </a:rPr>
                  <a:t>Pharmacovigilence</a:t>
                </a:r>
                <a:r>
                  <a:rPr kumimoji="0" lang="en-US" sz="2000" b="0" i="0" u="none" strike="noStrike" kern="1200" cap="none" spc="67" normalizeH="0" baseline="0" noProof="0" dirty="0">
                    <a:ln>
                      <a:noFill/>
                    </a:ln>
                    <a:solidFill>
                      <a:srgbClr val="FFFFFF"/>
                    </a:solidFill>
                    <a:effectLst/>
                    <a:uLnTx/>
                    <a:uFillTx/>
                    <a:latin typeface="Abadi MT Condensed Light" panose="020B0306030101010103" pitchFamily="34" charset="77"/>
                    <a:ea typeface="+mn-ea"/>
                    <a:cs typeface="+mn-cs"/>
                  </a:rPr>
                  <a:t> / Safety Surveillance </a:t>
                </a:r>
              </a:p>
            </p:txBody>
          </p:sp>
        </p:grpSp>
        <p:grpSp>
          <p:nvGrpSpPr>
            <p:cNvPr id="41" name="Group 41"/>
            <p:cNvGrpSpPr/>
            <p:nvPr/>
          </p:nvGrpSpPr>
          <p:grpSpPr>
            <a:xfrm rot="5400000">
              <a:off x="8318318" y="3587384"/>
              <a:ext cx="8834394" cy="2865246"/>
              <a:chOff x="0" y="0"/>
              <a:chExt cx="1745066" cy="565975"/>
            </a:xfrm>
          </p:grpSpPr>
          <p:sp>
            <p:nvSpPr>
              <p:cNvPr id="42" name="Freeform 42"/>
              <p:cNvSpPr/>
              <p:nvPr/>
            </p:nvSpPr>
            <p:spPr>
              <a:xfrm>
                <a:off x="0" y="0"/>
                <a:ext cx="1745066" cy="565975"/>
              </a:xfrm>
              <a:custGeom>
                <a:avLst/>
                <a:gdLst/>
                <a:ahLst/>
                <a:cxnLst/>
                <a:rect l="l" t="t" r="r" b="b"/>
                <a:pathLst>
                  <a:path w="1745066" h="565975">
                    <a:moveTo>
                      <a:pt x="273050" y="0"/>
                    </a:moveTo>
                    <a:lnTo>
                      <a:pt x="0" y="282987"/>
                    </a:lnTo>
                    <a:lnTo>
                      <a:pt x="273050" y="565975"/>
                    </a:lnTo>
                    <a:lnTo>
                      <a:pt x="273050" y="432625"/>
                    </a:lnTo>
                    <a:lnTo>
                      <a:pt x="1472016" y="432625"/>
                    </a:lnTo>
                    <a:lnTo>
                      <a:pt x="1472016" y="565975"/>
                    </a:lnTo>
                    <a:lnTo>
                      <a:pt x="1745066" y="282987"/>
                    </a:lnTo>
                    <a:lnTo>
                      <a:pt x="1472016" y="0"/>
                    </a:lnTo>
                    <a:lnTo>
                      <a:pt x="1472016" y="133350"/>
                    </a:lnTo>
                    <a:lnTo>
                      <a:pt x="273050" y="133350"/>
                    </a:lnTo>
                    <a:lnTo>
                      <a:pt x="273050" y="0"/>
                    </a:lnTo>
                    <a:close/>
                  </a:path>
                </a:pathLst>
              </a:custGeom>
              <a:solidFill>
                <a:srgbClr val="5B7E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Z" sz="18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sp>
            <p:nvSpPr>
              <p:cNvPr id="43" name="TextBox 43"/>
              <p:cNvSpPr txBox="1"/>
              <p:nvPr/>
            </p:nvSpPr>
            <p:spPr>
              <a:xfrm>
                <a:off x="101600" y="101600"/>
                <a:ext cx="1541866" cy="324675"/>
              </a:xfrm>
              <a:prstGeom prst="rect">
                <a:avLst/>
              </a:prstGeom>
            </p:spPr>
            <p:txBody>
              <a:bodyPr lIns="33867" tIns="33867" rIns="33867" bIns="33867" rtlCol="0" anchor="ctr"/>
              <a:lstStyle/>
              <a:p>
                <a:pPr marL="0" marR="0" lvl="0" indent="0" algn="ctr" defTabSz="914400" rtl="0" eaLnBrk="1" fontAlgn="auto" latinLnBrk="0" hangingPunct="1">
                  <a:lnSpc>
                    <a:spcPts val="16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badi MT Condensed Light" panose="020B0306030101010103" pitchFamily="34" charset="77"/>
                  <a:ea typeface="+mn-ea"/>
                  <a:cs typeface="+mn-cs"/>
                </a:endParaRPr>
              </a:p>
            </p:txBody>
          </p:sp>
        </p:grpSp>
        <p:sp>
          <p:nvSpPr>
            <p:cNvPr id="44" name="TextBox 44"/>
            <p:cNvSpPr txBox="1"/>
            <p:nvPr/>
          </p:nvSpPr>
          <p:spPr>
            <a:xfrm rot="5400000">
              <a:off x="9751634" y="4709347"/>
              <a:ext cx="6042396" cy="621324"/>
            </a:xfrm>
            <a:prstGeom prst="rect">
              <a:avLst/>
            </a:prstGeom>
          </p:spPr>
          <p:txBody>
            <a:bodyPr lIns="0" tIns="0" rIns="0" bIns="0" rtlCol="0" anchor="t">
              <a:spAutoFit/>
            </a:bodyPr>
            <a:lstStyle/>
            <a:p>
              <a:pPr marL="0" marR="0" lvl="0" indent="0" algn="ctr" defTabSz="914400" rtl="0" eaLnBrk="1" fontAlgn="auto" latinLnBrk="0" hangingPunct="1">
                <a:lnSpc>
                  <a:spcPts val="2480"/>
                </a:lnSpc>
                <a:spcBef>
                  <a:spcPct val="0"/>
                </a:spcBef>
                <a:spcAft>
                  <a:spcPts val="0"/>
                </a:spcAft>
                <a:buClrTx/>
                <a:buSzTx/>
                <a:buFontTx/>
                <a:buNone/>
                <a:tabLst/>
                <a:defRPr/>
              </a:pPr>
              <a:r>
                <a:rPr kumimoji="0" lang="en-US" sz="1893" b="0" i="0" u="none" strike="noStrike" kern="1200" cap="none" spc="57" normalizeH="0" baseline="0" noProof="0" dirty="0">
                  <a:ln>
                    <a:noFill/>
                  </a:ln>
                  <a:solidFill>
                    <a:srgbClr val="FFFFFF"/>
                  </a:solidFill>
                  <a:effectLst/>
                  <a:uLnTx/>
                  <a:uFillTx/>
                  <a:latin typeface="Abadi MT Condensed Light" panose="020B0306030101010103" pitchFamily="34" charset="77"/>
                  <a:ea typeface="+mn-ea"/>
                  <a:cs typeface="+mn-cs"/>
                </a:rPr>
                <a:t>AMRH TECHNICAL COMMITTEES</a:t>
              </a:r>
            </a:p>
          </p:txBody>
        </p:sp>
        <p:sp>
          <p:nvSpPr>
            <p:cNvPr id="45" name="TextBox 45"/>
            <p:cNvSpPr txBox="1"/>
            <p:nvPr/>
          </p:nvSpPr>
          <p:spPr>
            <a:xfrm>
              <a:off x="110890" y="388119"/>
              <a:ext cx="5856696" cy="1001172"/>
            </a:xfrm>
            <a:prstGeom prst="rect">
              <a:avLst/>
            </a:prstGeom>
          </p:spPr>
          <p:txBody>
            <a:bodyPr wrap="square" lIns="0" tIns="0" rIns="0" bIns="0" rtlCol="0" anchor="t">
              <a:spAutoFit/>
            </a:bodyPr>
            <a:lstStyle/>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Support joint reviews and</a:t>
              </a:r>
            </a:p>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marketing authorization</a:t>
              </a:r>
            </a:p>
          </p:txBody>
        </p:sp>
        <p:sp>
          <p:nvSpPr>
            <p:cNvPr id="46" name="TextBox 46"/>
            <p:cNvSpPr txBox="1"/>
            <p:nvPr/>
          </p:nvSpPr>
          <p:spPr>
            <a:xfrm>
              <a:off x="134844" y="2210535"/>
              <a:ext cx="5856696" cy="1001172"/>
            </a:xfrm>
            <a:prstGeom prst="rect">
              <a:avLst/>
            </a:prstGeom>
          </p:spPr>
          <p:txBody>
            <a:bodyPr wrap="square" lIns="0" tIns="0" rIns="0" bIns="0" rtlCol="0" anchor="t">
              <a:spAutoFit/>
            </a:bodyPr>
            <a:lstStyle/>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Inspection of manufacturing</a:t>
              </a:r>
            </a:p>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sites</a:t>
              </a:r>
            </a:p>
          </p:txBody>
        </p:sp>
        <p:sp>
          <p:nvSpPr>
            <p:cNvPr id="47" name="TextBox 47"/>
            <p:cNvSpPr txBox="1"/>
            <p:nvPr/>
          </p:nvSpPr>
          <p:spPr>
            <a:xfrm>
              <a:off x="-252332" y="4129617"/>
              <a:ext cx="6219918" cy="1001172"/>
            </a:xfrm>
            <a:prstGeom prst="rect">
              <a:avLst/>
            </a:prstGeom>
          </p:spPr>
          <p:txBody>
            <a:bodyPr wrap="square" lIns="0" tIns="0" rIns="0" bIns="0" rtlCol="0" anchor="t">
              <a:spAutoFit/>
            </a:bodyPr>
            <a:lstStyle/>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Regulatory oversight on clinical</a:t>
              </a:r>
            </a:p>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trials</a:t>
              </a:r>
            </a:p>
          </p:txBody>
        </p:sp>
        <p:sp>
          <p:nvSpPr>
            <p:cNvPr id="48" name="TextBox 48"/>
            <p:cNvSpPr txBox="1"/>
            <p:nvPr/>
          </p:nvSpPr>
          <p:spPr>
            <a:xfrm>
              <a:off x="-228374" y="6332901"/>
              <a:ext cx="6219916" cy="1001172"/>
            </a:xfrm>
            <a:prstGeom prst="rect">
              <a:avLst/>
            </a:prstGeom>
          </p:spPr>
          <p:txBody>
            <a:bodyPr wrap="square" lIns="0" tIns="0" rIns="0" bIns="0" rtlCol="0" anchor="t">
              <a:spAutoFit/>
            </a:bodyPr>
            <a:lstStyle/>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Technical oversight on medical</a:t>
              </a:r>
            </a:p>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devices </a:t>
              </a:r>
            </a:p>
          </p:txBody>
        </p:sp>
        <p:sp>
          <p:nvSpPr>
            <p:cNvPr id="49" name="TextBox 49"/>
            <p:cNvSpPr txBox="1"/>
            <p:nvPr/>
          </p:nvSpPr>
          <p:spPr>
            <a:xfrm>
              <a:off x="134844" y="8546251"/>
              <a:ext cx="5832742" cy="1001172"/>
            </a:xfrm>
            <a:prstGeom prst="rect">
              <a:avLst/>
            </a:prstGeom>
          </p:spPr>
          <p:txBody>
            <a:bodyPr wrap="square" lIns="0" tIns="0" rIns="0" bIns="0" rtlCol="0" anchor="t">
              <a:spAutoFit/>
            </a:bodyPr>
            <a:lstStyle/>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Coordination of regulatory</a:t>
              </a:r>
            </a:p>
            <a:p>
              <a:pPr marL="0" marR="0" lvl="0" indent="0" algn="r"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capacity strengthening efforts</a:t>
              </a:r>
            </a:p>
          </p:txBody>
        </p:sp>
        <p:sp>
          <p:nvSpPr>
            <p:cNvPr id="50" name="TextBox 50"/>
            <p:cNvSpPr txBox="1"/>
            <p:nvPr/>
          </p:nvSpPr>
          <p:spPr>
            <a:xfrm>
              <a:off x="18742312" y="311429"/>
              <a:ext cx="4818148" cy="1001172"/>
            </a:xfrm>
            <a:prstGeom prst="rect">
              <a:avLst/>
            </a:prstGeom>
          </p:spPr>
          <p:txBody>
            <a:bodyPr wrap="square" lIns="0" tIns="0" rIns="0" bIns="0" rtlCol="0" anchor="t">
              <a:spAutoFit/>
            </a:bodyPr>
            <a:lstStyle/>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Policy and regulatory reforms</a:t>
              </a:r>
            </a:p>
          </p:txBody>
        </p:sp>
        <p:sp>
          <p:nvSpPr>
            <p:cNvPr id="51" name="TextBox 51"/>
            <p:cNvSpPr txBox="1"/>
            <p:nvPr/>
          </p:nvSpPr>
          <p:spPr>
            <a:xfrm>
              <a:off x="18742312" y="2228707"/>
              <a:ext cx="5120710" cy="1001172"/>
            </a:xfrm>
            <a:prstGeom prst="rect">
              <a:avLst/>
            </a:prstGeom>
          </p:spPr>
          <p:txBody>
            <a:bodyPr wrap="square" lIns="0" tIns="0" rIns="0" bIns="0" rtlCol="0" anchor="t">
              <a:spAutoFit/>
            </a:bodyPr>
            <a:lstStyle/>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Support implementation of RIMS </a:t>
              </a:r>
            </a:p>
          </p:txBody>
        </p:sp>
        <p:sp>
          <p:nvSpPr>
            <p:cNvPr id="53" name="TextBox 53"/>
            <p:cNvSpPr txBox="1"/>
            <p:nvPr/>
          </p:nvSpPr>
          <p:spPr>
            <a:xfrm>
              <a:off x="18621882" y="6569759"/>
              <a:ext cx="5423274" cy="1001172"/>
            </a:xfrm>
            <a:prstGeom prst="rect">
              <a:avLst/>
            </a:prstGeom>
          </p:spPr>
          <p:txBody>
            <a:bodyPr lIns="0" tIns="0" rIns="0" bIns="0" rtlCol="0" anchor="t">
              <a:spAutoFit/>
            </a:bodyPr>
            <a:lstStyle/>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Blood &amp; blood products regulation</a:t>
              </a:r>
            </a:p>
          </p:txBody>
        </p:sp>
        <p:sp>
          <p:nvSpPr>
            <p:cNvPr id="54" name="TextBox 54"/>
            <p:cNvSpPr txBox="1"/>
            <p:nvPr/>
          </p:nvSpPr>
          <p:spPr>
            <a:xfrm>
              <a:off x="18846398" y="8299413"/>
              <a:ext cx="5077566" cy="1488486"/>
            </a:xfrm>
            <a:prstGeom prst="rect">
              <a:avLst/>
            </a:prstGeom>
          </p:spPr>
          <p:txBody>
            <a:bodyPr wrap="square" lIns="0" tIns="0" rIns="0" bIns="0" rtlCol="0" anchor="t">
              <a:spAutoFit/>
            </a:bodyPr>
            <a:lstStyle/>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badi MT Condensed Light" panose="020B0306030101010103" pitchFamily="34" charset="77"/>
                  <a:ea typeface="+mn-ea"/>
                  <a:cs typeface="+mn-cs"/>
                </a:rPr>
                <a:t>Safety monitoring of medical</a:t>
              </a:r>
            </a:p>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badi MT Condensed Light" panose="020B0306030101010103" pitchFamily="34" charset="77"/>
                  <a:ea typeface="+mn-ea"/>
                  <a:cs typeface="+mn-cs"/>
                </a:rPr>
                <a:t>Products (yet to be established)</a:t>
              </a:r>
            </a:p>
          </p:txBody>
        </p:sp>
      </p:grpSp>
      <p:sp>
        <p:nvSpPr>
          <p:cNvPr id="55" name="TextBox 53">
            <a:extLst>
              <a:ext uri="{FF2B5EF4-FFF2-40B4-BE49-F238E27FC236}">
                <a16:creationId xmlns:a16="http://schemas.microsoft.com/office/drawing/2014/main" id="{CFEE9056-4D40-4FB6-8F1D-808ABBF639F5}"/>
              </a:ext>
            </a:extLst>
          </p:cNvPr>
          <p:cNvSpPr txBox="1"/>
          <p:nvPr/>
        </p:nvSpPr>
        <p:spPr>
          <a:xfrm>
            <a:off x="9449716" y="3144225"/>
            <a:ext cx="2711637" cy="500586"/>
          </a:xfrm>
          <a:prstGeom prst="rect">
            <a:avLst/>
          </a:prstGeom>
        </p:spPr>
        <p:txBody>
          <a:bodyPr lIns="0" tIns="0" rIns="0" bIns="0" rtlCol="0" anchor="t">
            <a:spAutoFit/>
          </a:bodyPr>
          <a:lstStyle/>
          <a:p>
            <a:pPr marL="0" marR="0" lvl="0" indent="0" algn="l" defTabSz="914400" rtl="0" eaLnBrk="1" fontAlgn="auto" latinLnBrk="0" hangingPunct="1">
              <a:lnSpc>
                <a:spcPts val="1871"/>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7E96"/>
                </a:solidFill>
                <a:effectLst/>
                <a:uLnTx/>
                <a:uFillTx/>
                <a:latin typeface="Abadi MT Condensed Light" panose="020B0306030101010103" pitchFamily="34" charset="77"/>
                <a:ea typeface="+mn-ea"/>
                <a:cs typeface="+mn-cs"/>
              </a:rPr>
              <a:t>Laboratory capacity strengthening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272F11-C3CF-A575-C60F-D68C7ED71091}"/>
              </a:ext>
            </a:extLst>
          </p:cNvPr>
          <p:cNvSpPr>
            <a:spLocks noGrp="1"/>
          </p:cNvSpPr>
          <p:nvPr>
            <p:ph type="title"/>
          </p:nvPr>
        </p:nvSpPr>
        <p:spPr>
          <a:xfrm>
            <a:off x="152110" y="81842"/>
            <a:ext cx="11853843" cy="718026"/>
          </a:xfrm>
        </p:spPr>
        <p:txBody>
          <a:bodyPr vert="horz" lIns="91440" tIns="45720" rIns="91440" bIns="45720" rtlCol="0" anchor="ctr">
            <a:noAutofit/>
          </a:bodyPr>
          <a:lstStyle/>
          <a:p>
            <a:r>
              <a:rPr lang="en-US" sz="3200" b="1" dirty="0">
                <a:latin typeface="Abadi MT Condensed Light" panose="020B0306030101010103" pitchFamily="34" charset="77"/>
                <a:cs typeface="Arial"/>
              </a:rPr>
              <a:t>EMERGING AFRICA REGULATORY ECOSYSTEM: Key components</a:t>
            </a:r>
            <a:endParaRPr lang="en-GB" sz="3200" b="1" dirty="0">
              <a:latin typeface="Abadi MT Condensed Light" panose="020B0306030101010103" pitchFamily="34" charset="77"/>
              <a:cs typeface="Arial"/>
            </a:endParaRPr>
          </a:p>
        </p:txBody>
      </p:sp>
      <p:sp>
        <p:nvSpPr>
          <p:cNvPr id="5" name="Content Placeholder 3">
            <a:extLst>
              <a:ext uri="{FF2B5EF4-FFF2-40B4-BE49-F238E27FC236}">
                <a16:creationId xmlns:a16="http://schemas.microsoft.com/office/drawing/2014/main" id="{7278CA00-67C4-3977-A968-AB9E1BAC75F1}"/>
              </a:ext>
            </a:extLst>
          </p:cNvPr>
          <p:cNvSpPr>
            <a:spLocks noGrp="1"/>
          </p:cNvSpPr>
          <p:nvPr>
            <p:ph idx="1"/>
          </p:nvPr>
        </p:nvSpPr>
        <p:spPr>
          <a:xfrm>
            <a:off x="4042571" y="1323060"/>
            <a:ext cx="2862725" cy="746411"/>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badi MT Condensed Light" panose="020B0306030101010103" pitchFamily="34" charset="77"/>
              </a:rPr>
              <a:t>AMA</a:t>
            </a:r>
            <a:endPar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cs typeface="+mn-cs"/>
            </a:endParaRPr>
          </a:p>
        </p:txBody>
      </p:sp>
      <p:sp>
        <p:nvSpPr>
          <p:cNvPr id="6" name="Rectangle 5">
            <a:extLst>
              <a:ext uri="{FF2B5EF4-FFF2-40B4-BE49-F238E27FC236}">
                <a16:creationId xmlns:a16="http://schemas.microsoft.com/office/drawing/2014/main" id="{E6B7FE9F-AA62-9632-62DA-2A7F72F7CA9F}"/>
              </a:ext>
            </a:extLst>
          </p:cNvPr>
          <p:cNvSpPr/>
          <p:nvPr/>
        </p:nvSpPr>
        <p:spPr>
          <a:xfrm>
            <a:off x="4042573" y="3511079"/>
            <a:ext cx="2851459" cy="885900"/>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Regional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MRH initiatives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(RECs) </a:t>
            </a:r>
          </a:p>
        </p:txBody>
      </p:sp>
      <p:sp>
        <p:nvSpPr>
          <p:cNvPr id="7" name="Rectangle 6">
            <a:extLst>
              <a:ext uri="{FF2B5EF4-FFF2-40B4-BE49-F238E27FC236}">
                <a16:creationId xmlns:a16="http://schemas.microsoft.com/office/drawing/2014/main" id="{632A63E5-519D-CE8B-5779-54E13C1C285E}"/>
              </a:ext>
            </a:extLst>
          </p:cNvPr>
          <p:cNvSpPr/>
          <p:nvPr/>
        </p:nvSpPr>
        <p:spPr>
          <a:xfrm>
            <a:off x="4042573" y="5136016"/>
            <a:ext cx="2844456" cy="872404"/>
          </a:xfrm>
          <a:prstGeom prst="rect">
            <a:avLst/>
          </a:prstGeom>
          <a:solidFill>
            <a:schemeClr val="accent6">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National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[Enable NRAs reach ML3]</a:t>
            </a:r>
          </a:p>
        </p:txBody>
      </p:sp>
      <p:sp>
        <p:nvSpPr>
          <p:cNvPr id="8" name="Rectangle 7">
            <a:extLst>
              <a:ext uri="{FF2B5EF4-FFF2-40B4-BE49-F238E27FC236}">
                <a16:creationId xmlns:a16="http://schemas.microsoft.com/office/drawing/2014/main" id="{866626B3-49ED-D79C-7E5C-A83F5E2C6AC8}"/>
              </a:ext>
            </a:extLst>
          </p:cNvPr>
          <p:cNvSpPr/>
          <p:nvPr/>
        </p:nvSpPr>
        <p:spPr>
          <a:xfrm>
            <a:off x="263960" y="2433113"/>
            <a:ext cx="1064218" cy="270966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AMRH</a:t>
            </a:r>
          </a:p>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badi MT Condensed Light" panose="020B0306030101010103" pitchFamily="34" charset="77"/>
                <a:ea typeface="+mn-ea"/>
                <a:cs typeface="+mn-cs"/>
              </a:rPr>
              <a:t>Partners </a:t>
            </a:r>
          </a:p>
        </p:txBody>
      </p:sp>
      <p:sp>
        <p:nvSpPr>
          <p:cNvPr id="9" name="Rectangle 8">
            <a:extLst>
              <a:ext uri="{FF2B5EF4-FFF2-40B4-BE49-F238E27FC236}">
                <a16:creationId xmlns:a16="http://schemas.microsoft.com/office/drawing/2014/main" id="{7EA9F3A5-E822-16CD-1B7A-8459A02125C1}"/>
              </a:ext>
            </a:extLst>
          </p:cNvPr>
          <p:cNvSpPr/>
          <p:nvPr/>
        </p:nvSpPr>
        <p:spPr>
          <a:xfrm>
            <a:off x="1974553" y="2505166"/>
            <a:ext cx="1394022" cy="26545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AUDA-NEPAD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WHO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Joint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AMRH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 </a:t>
            </a:r>
          </a:p>
        </p:txBody>
      </p:sp>
      <p:sp>
        <p:nvSpPr>
          <p:cNvPr id="10" name="Rectangle 9">
            <a:extLst>
              <a:ext uri="{FF2B5EF4-FFF2-40B4-BE49-F238E27FC236}">
                <a16:creationId xmlns:a16="http://schemas.microsoft.com/office/drawing/2014/main" id="{2E8CF0A3-1329-763C-D491-A5049656A45E}"/>
              </a:ext>
            </a:extLst>
          </p:cNvPr>
          <p:cNvSpPr/>
          <p:nvPr/>
        </p:nvSpPr>
        <p:spPr>
          <a:xfrm>
            <a:off x="4042572" y="2457766"/>
            <a:ext cx="2822685" cy="44334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AMRH TCs – Existing</a:t>
            </a:r>
          </a:p>
        </p:txBody>
      </p:sp>
      <p:sp>
        <p:nvSpPr>
          <p:cNvPr id="11" name="Rectangle 10">
            <a:extLst>
              <a:ext uri="{FF2B5EF4-FFF2-40B4-BE49-F238E27FC236}">
                <a16:creationId xmlns:a16="http://schemas.microsoft.com/office/drawing/2014/main" id="{37E5C70E-E08D-DDB5-1678-D52B190CCAA1}"/>
              </a:ext>
            </a:extLst>
          </p:cNvPr>
          <p:cNvSpPr/>
          <p:nvPr/>
        </p:nvSpPr>
        <p:spPr>
          <a:xfrm>
            <a:off x="2017414" y="1365269"/>
            <a:ext cx="1343231" cy="652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AUC</a:t>
            </a:r>
          </a:p>
        </p:txBody>
      </p:sp>
      <p:cxnSp>
        <p:nvCxnSpPr>
          <p:cNvPr id="12" name="Straight Arrow Connector 11">
            <a:extLst>
              <a:ext uri="{FF2B5EF4-FFF2-40B4-BE49-F238E27FC236}">
                <a16:creationId xmlns:a16="http://schemas.microsoft.com/office/drawing/2014/main" id="{95573CF8-6FA3-7A09-E82C-D6D00BA9DD6E}"/>
              </a:ext>
            </a:extLst>
          </p:cNvPr>
          <p:cNvCxnSpPr>
            <a:cxnSpLocks/>
          </p:cNvCxnSpPr>
          <p:nvPr/>
        </p:nvCxnSpPr>
        <p:spPr>
          <a:xfrm flipV="1">
            <a:off x="3333359" y="1808819"/>
            <a:ext cx="696111" cy="2054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0E6373A-C6CF-5E5B-F4B7-AEEA130D7591}"/>
              </a:ext>
            </a:extLst>
          </p:cNvPr>
          <p:cNvCxnSpPr>
            <a:cxnSpLocks/>
          </p:cNvCxnSpPr>
          <p:nvPr/>
        </p:nvCxnSpPr>
        <p:spPr>
          <a:xfrm>
            <a:off x="3346146" y="3854742"/>
            <a:ext cx="689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CD269CD-5382-1773-4572-3420E672A7A1}"/>
              </a:ext>
            </a:extLst>
          </p:cNvPr>
          <p:cNvCxnSpPr>
            <a:cxnSpLocks/>
          </p:cNvCxnSpPr>
          <p:nvPr/>
        </p:nvCxnSpPr>
        <p:spPr>
          <a:xfrm flipV="1">
            <a:off x="3326441" y="2653954"/>
            <a:ext cx="696111" cy="1209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7740DCC-B3F1-F52C-5FDA-39EC51C05A12}"/>
              </a:ext>
            </a:extLst>
          </p:cNvPr>
          <p:cNvCxnSpPr>
            <a:cxnSpLocks/>
          </p:cNvCxnSpPr>
          <p:nvPr/>
        </p:nvCxnSpPr>
        <p:spPr>
          <a:xfrm>
            <a:off x="3362638" y="3854742"/>
            <a:ext cx="689108" cy="1708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69FA73-C328-C568-495A-8C65E36E98D2}"/>
              </a:ext>
            </a:extLst>
          </p:cNvPr>
          <p:cNvCxnSpPr>
            <a:cxnSpLocks/>
          </p:cNvCxnSpPr>
          <p:nvPr/>
        </p:nvCxnSpPr>
        <p:spPr>
          <a:xfrm>
            <a:off x="1328177" y="3797546"/>
            <a:ext cx="639457" cy="7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234115E-375E-A1B5-53C4-F32E9AE483E4}"/>
              </a:ext>
            </a:extLst>
          </p:cNvPr>
          <p:cNvCxnSpPr>
            <a:cxnSpLocks/>
          </p:cNvCxnSpPr>
          <p:nvPr/>
        </p:nvCxnSpPr>
        <p:spPr>
          <a:xfrm>
            <a:off x="6905297" y="1828715"/>
            <a:ext cx="1887892" cy="1965696"/>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8A4EAA-5A1A-FF88-4FFD-7B7943E145FA}"/>
              </a:ext>
            </a:extLst>
          </p:cNvPr>
          <p:cNvCxnSpPr>
            <a:cxnSpLocks/>
            <a:stCxn id="10" idx="3"/>
          </p:cNvCxnSpPr>
          <p:nvPr/>
        </p:nvCxnSpPr>
        <p:spPr>
          <a:xfrm>
            <a:off x="6865257" y="2679439"/>
            <a:ext cx="1927932" cy="1108505"/>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418BBC7-B4D7-24D9-215E-9BBFC0837FE6}"/>
              </a:ext>
            </a:extLst>
          </p:cNvPr>
          <p:cNvCxnSpPr>
            <a:cxnSpLocks/>
          </p:cNvCxnSpPr>
          <p:nvPr/>
        </p:nvCxnSpPr>
        <p:spPr>
          <a:xfrm>
            <a:off x="6887029" y="3805401"/>
            <a:ext cx="1906160"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07A3F6F-1901-7123-AEA8-C7FB11741C9C}"/>
              </a:ext>
            </a:extLst>
          </p:cNvPr>
          <p:cNvCxnSpPr>
            <a:cxnSpLocks/>
          </p:cNvCxnSpPr>
          <p:nvPr/>
        </p:nvCxnSpPr>
        <p:spPr>
          <a:xfrm flipV="1">
            <a:off x="6887029" y="3794411"/>
            <a:ext cx="1906160" cy="143778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DDA299-FBFD-6CFC-8D55-03D9B4A7D752}"/>
              </a:ext>
            </a:extLst>
          </p:cNvPr>
          <p:cNvCxnSpPr>
            <a:cxnSpLocks/>
          </p:cNvCxnSpPr>
          <p:nvPr/>
        </p:nvCxnSpPr>
        <p:spPr>
          <a:xfrm flipV="1">
            <a:off x="1287278" y="1698540"/>
            <a:ext cx="670831" cy="759226"/>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ectangle 21">
            <a:extLst>
              <a:ext uri="{FF2B5EF4-FFF2-40B4-BE49-F238E27FC236}">
                <a16:creationId xmlns:a16="http://schemas.microsoft.com/office/drawing/2014/main" id="{F96DA1AD-0D35-4DCE-E1CF-C80FFF8BA63F}"/>
              </a:ext>
            </a:extLst>
          </p:cNvPr>
          <p:cNvSpPr/>
          <p:nvPr/>
        </p:nvSpPr>
        <p:spPr>
          <a:xfrm>
            <a:off x="8813811" y="1288011"/>
            <a:ext cx="3378189" cy="475678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mn-cs"/>
              </a:rPr>
              <a:t>Continental procedures: Harmonised, Faster, Simpler, Stringent; Specified for limited products &amp; procedures; NRAs to implement.</a:t>
            </a:r>
            <a:endPar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mn-cs"/>
              </a:rPr>
              <a:t>TCs to support continental, regional/national activities</a:t>
            </a:r>
            <a:endPar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mn-cs"/>
              </a:rPr>
              <a:t>Regional Procedures to support national activities, and coordinate regional inputs into AMA procedures </a:t>
            </a:r>
            <a:endPar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mn-cs"/>
              </a:rPr>
              <a:t>NRAs –majority of work &amp; backbone of regulatory systems</a:t>
            </a:r>
            <a:endParaRPr kumimoji="0" lang="en-GB" sz="2000" b="0" i="0" u="none" strike="noStrike" kern="1200" cap="none" spc="0" normalizeH="0" baseline="0" noProof="0" dirty="0">
              <a:ln>
                <a:noFill/>
              </a:ln>
              <a:solidFill>
                <a:srgbClr val="4472C4"/>
              </a:solidFill>
              <a:effectLst/>
              <a:uLnTx/>
              <a:uFillTx/>
              <a:latin typeface="Abadi MT Condensed Light" panose="020B0306030101010103" pitchFamily="34" charset="77"/>
              <a:ea typeface="+mn-ea"/>
              <a:cs typeface="Calibri"/>
            </a:endParaRPr>
          </a:p>
        </p:txBody>
      </p:sp>
      <p:cxnSp>
        <p:nvCxnSpPr>
          <p:cNvPr id="23" name="Straight Arrow Connector 22">
            <a:extLst>
              <a:ext uri="{FF2B5EF4-FFF2-40B4-BE49-F238E27FC236}">
                <a16:creationId xmlns:a16="http://schemas.microsoft.com/office/drawing/2014/main" id="{1EFD63F1-BC0E-1154-C1C9-3C2A4231249F}"/>
              </a:ext>
            </a:extLst>
          </p:cNvPr>
          <p:cNvCxnSpPr>
            <a:cxnSpLocks/>
            <a:endCxn id="7" idx="1"/>
          </p:cNvCxnSpPr>
          <p:nvPr/>
        </p:nvCxnSpPr>
        <p:spPr>
          <a:xfrm>
            <a:off x="862735" y="5567985"/>
            <a:ext cx="3179838" cy="4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BC9AA74-FB4B-2B74-775B-EC2F0A5C3D34}"/>
              </a:ext>
            </a:extLst>
          </p:cNvPr>
          <p:cNvSpPr/>
          <p:nvPr/>
        </p:nvSpPr>
        <p:spPr>
          <a:xfrm>
            <a:off x="1972839" y="5594502"/>
            <a:ext cx="1395736" cy="31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badi MT Condensed Light" panose="020B0306030101010103" pitchFamily="34" charset="77"/>
                <a:ea typeface="+mn-ea"/>
                <a:cs typeface="+mn-cs"/>
              </a:rPr>
              <a:t>some</a:t>
            </a:r>
          </a:p>
        </p:txBody>
      </p:sp>
      <p:cxnSp>
        <p:nvCxnSpPr>
          <p:cNvPr id="25" name="Straight Arrow Connector 24">
            <a:extLst>
              <a:ext uri="{FF2B5EF4-FFF2-40B4-BE49-F238E27FC236}">
                <a16:creationId xmlns:a16="http://schemas.microsoft.com/office/drawing/2014/main" id="{35BA5838-71A8-E4CB-FC73-698C762B476C}"/>
              </a:ext>
            </a:extLst>
          </p:cNvPr>
          <p:cNvCxnSpPr>
            <a:cxnSpLocks/>
          </p:cNvCxnSpPr>
          <p:nvPr/>
        </p:nvCxnSpPr>
        <p:spPr>
          <a:xfrm>
            <a:off x="3353465" y="1665886"/>
            <a:ext cx="689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253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CVRBDFOPI06wZNhbU3_By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8Ze8qQZd70Cc6ISRP4ASN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LwB0mZy6gUSigUF_wLNV.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iJst4jv.MkiqEIh3o3UGL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r3E5l2k5ek6pZZby0QTd7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ZWuTrl0v0ib3JQ5cqvI0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dIocD.QCL0CKV4zfUzUWg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PCeqAr4HAUGpnQaEggYws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dqbL_f7pQkqHWEv31ih3Q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N0QMdkJOwEmMar9hvEfHJ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s_Pjbdm5qUCOStV2yT7gM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BiYFKKYZEUS_SofntD8gN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vhpW7GmyzE62spi0oko9n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CLiXtShogkKJofj1HKEYy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T1HBcsUDeUaLrW9cQWen0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tsyjoHBPyUK8rDunm4m2H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UrbIoXxj.0anjPmwAj5kb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sRyT8BP.00.fb19wpwEfU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D8waUlMRx0Ovc7ulFNPM.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VPd0_hCmaUS_LJaL8_nZJ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XaYmA0YEaUeEKiOG2KvrN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gjECNqfVwkaDtREXL2N0v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09ScQR8FtEuujVuJgXJHv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CoPgcZLajky_93lBUCDi2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dGMgDufvGUeOkVpKkv1KT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UtFyDX087EKrJkVI0lhhY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mwY.H4zFyEyO39gQ6maHO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yDrtoD.ogUqiYVi6ds8Fy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1Z7M4IEFzE.5Su8Sqkz_w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3gcXZ06e3EG8TZW6weUGS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ZSppxyM9fEOWurBccbtNl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Fp7CvhSOVkuVTr78MZVqj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j10I2fWkEkCP2d2rg._9h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_wfQenIhVkm8UPK8T5h7O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sxrRWI21Z0SneCH_xWqlT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42EoaTPQbEin0ANZ0vPiY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hEmGAXv0NUax.HoyYxFIY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o0gaixgV_0.hnElNAFz1X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c1PgLd7e_kOY_qLL7Kvt7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bxf.d6Gp_0.GEiAQEYPcA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2cYYgeSc5UOyrFPLtBvSY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Di8vFdPh8EyY9d8IZEsH6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ysKUrxF6KkCcBbjO4s0Ls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Sn8zYjR1.06rGobC722hv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n7dCg9xFSk6P_q5RBhc9Z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NBeJOPKwOkK9vQy2U4UvT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F7q7LcaV6kS.Tj.X5FkCQ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3riUaO4bvU6WW2qkdbf69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NX.Y4Lqbs0uBAA2AJHDa3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ePxUy7iopkWXsNhWimjh9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8B.Gqi9_IE.4fYxVel5jC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K.Xlx2V7E0WSQrmsAFSI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Lxf2ev2w1U2Lev7DeqINq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2N5o7U5xq0SxpIm1ufxTr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vmh72AWakqIaWHxbMn7N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VRBDFOPI06wZNhbU3_By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8Ze8qQZd70Cc6ISRP4ASN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LwB0mZy6gUSigUF_wLNV.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iJst4jv.MkiqEIh3o3UGL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r3E5l2k5ek6pZZby0QTd7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oRWTXcY7XUSXqUDEEpvLd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WuTrl0v0ib3JQ5cqvI0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IocD.QCL0CKV4zfUzUWgQ"/>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hQNxcLkKEWkjev1cpMdl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byfxNN1h2ESkomghA6hdD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iHa3A2pS3k6BsYrpq5SG5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CeqAr4HAUGpnQaEggYws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qbL_f7pQkqHWEv31ih3Q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N0QMdkJOwEmMar9hvEfHJ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s_Pjbdm5qUCOStV2yT7gM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BiYFKKYZEUS_SofntD8gN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hpW7GmyzE62spi0oko9n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CLiXtShogkKJofj1HKEYyQ"/>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T1HBcsUDeUaLrW9cQWen0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tsyjoHBPyUK8rDunm4m2H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UrbIoXxj.0anjPmwAj5kb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sRyT8BP.00.fb19wpwEfU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D8waUlMRx0Ovc7ulFNPM.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VPd0_hCmaUS_LJaL8_nZ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XaYmA0YEaUeEKiOG2KvrN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jECNqfVwkaDtREXL2N0v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09ScQR8FtEuujVuJgXJHv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CoPgcZLajky_93lBUCDi2w"/>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Z1aMhyIXOUC6yh2jDHTck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1PgLd7e_kOY_qLL7Kvt7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bxf.d6Gp_0.GEiAQEYPcA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2cYYgeSc5UOyrFPLtBvSY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Di8vFdPh8EyY9d8IZEsH6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dGMgDufvGUeOkVpKkv1KT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UtFyDX087EKrJkVI0lhhY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mwY.H4zFyEyO39gQ6maHO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yDrtoD.ogUqiYVi6ds8Fy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1Z7M4IEFzE.5Su8Sqkz_wQ"/>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3gcXZ06e3EG8TZW6weUGS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SppxyM9fEOWurBccbtNl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Fp7CvhSOVkuVTr78MZVqj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j10I2fWkEkCP2d2rg._9h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_wfQenIhVkm8UPK8T5h7O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sxrRWI21Z0SneCH_xWqlT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42EoaTPQbEin0ANZ0vPiY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hEmGAXv0NUax.HoyYxFIY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o0gaixgV_0.hnElNAFz1X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ES0rAhhVrEGiL89ZK1iW_w"/>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NMtDEAAd7UaXAHRpq3rg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XQA5dhlXU.kKDSRC8NLg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qb9f_aNDBE6anfT35o3Yo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lNo3kLV9Gk.gSBkolURy4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yRmz1Zom8k.JCfUZ94u5C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LQjYQy8MAkC32YB9.uk57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Z2i3Jtbb.E2N2S.JjaI5v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rfM3lfzrgUeLw5JNUrnJ_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LV3jJdxXj0iGb1JTWUJnc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3rtW5gpC40Oz0spD.Rj_2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7RLg7P46kuDth9V4y.H0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ACJokxPyu0GLL4e1OnrWV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BHjEy4AUekaLskHja0XXN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C38cLOVpwEaMXttzWJ6_f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Z07WN2qSh0OH6uy6J5rfT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SEl4Qo4g5EuIc.Ky7Jgr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b5KHQuGi0kegjxah4nsZo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WJ65MeqtskaJOJNHPh3cE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ysKUrxF6KkCcBbjO4s0Ls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Sn8zYjR1.06rGobC722hv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n7dCg9xFSk6P_q5RBhc9Z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dXKQpmMUkOgsTzNcQoE6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NBeJOPKwOkK9vQy2U4UvT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F7q7LcaV6kS.Tj.X5FkCQ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3riUaO4bvU6WW2qkdbf69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NX.Y4Lqbs0uBAA2AJHDa3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ePxUy7iopkWXsNhWimjh9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8B.Gqi9_IE.4fYxVel5jC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K.Xlx2V7E0WSQrmsAFSIY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Lxf2ev2w1U2Lev7DeqINq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2N5o7U5xq0SxpIm1ufxTr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zvmh72AWakqIaWHxbMn7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1471</Words>
  <Application>Microsoft Office PowerPoint</Application>
  <PresentationFormat>Widescreen</PresentationFormat>
  <Paragraphs>220</Paragraphs>
  <Slides>19</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9" baseType="lpstr">
      <vt:lpstr>Abadi MT Condensed Light</vt:lpstr>
      <vt:lpstr>Arial</vt:lpstr>
      <vt:lpstr>Baskerville Old Face</vt:lpstr>
      <vt:lpstr>Calibri</vt:lpstr>
      <vt:lpstr>Calibri Light</vt:lpstr>
      <vt:lpstr>Garamond</vt:lpstr>
      <vt:lpstr>Segoe</vt:lpstr>
      <vt:lpstr>Office Theme</vt:lpstr>
      <vt:lpstr>1_Office Theme</vt:lpstr>
      <vt:lpstr>think-cell Slide</vt:lpstr>
      <vt:lpstr>Medicines Regulatory Harmonization (AMRH) Initiative Alex Juma Ismail</vt:lpstr>
      <vt:lpstr>    2005: AU Decision55 on Development of the Pharmaceutical Manufacturing Plan for Africa (PMPA) within the NEPAD Framework</vt:lpstr>
      <vt:lpstr>&gt; Sub-Saharan Africa covered with medicines registration harmonization (MRH) Projects</vt:lpstr>
      <vt:lpstr>MRH Programs benefits</vt:lpstr>
      <vt:lpstr>Overall Achievements – RECs MRH to NRAs </vt:lpstr>
      <vt:lpstr> African Union Vision</vt:lpstr>
      <vt:lpstr>PowerPoint Presentation</vt:lpstr>
      <vt:lpstr>PowerPoint Presentation</vt:lpstr>
      <vt:lpstr>EMERGING AFRICA REGULATORY ECOSYSTEM: Key components</vt:lpstr>
      <vt:lpstr>Prioritizing enablers for a successful AMA and the continental ecosystem</vt:lpstr>
      <vt:lpstr>Continental standards and processes</vt:lpstr>
      <vt:lpstr>PowerPoint Presentation</vt:lpstr>
      <vt:lpstr>PowerPoint Presentation</vt:lpstr>
      <vt:lpstr>Pilot Objectives</vt:lpstr>
      <vt:lpstr>Expected Output and Outcome of the Pilot</vt:lpstr>
      <vt:lpstr>PowerPoint Presentation</vt:lpstr>
      <vt:lpstr>PowerPoint Presentation</vt:lpstr>
      <vt:lpstr>Updates on African Medicines Agency (AMA) Operationalization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Andriette Ferreira</dc:creator>
  <cp:lastModifiedBy>Sandra Haile</cp:lastModifiedBy>
  <cp:revision>57</cp:revision>
  <dcterms:created xsi:type="dcterms:W3CDTF">2022-11-03T07:13:11Z</dcterms:created>
  <dcterms:modified xsi:type="dcterms:W3CDTF">2024-05-14T09:24:18Z</dcterms:modified>
</cp:coreProperties>
</file>