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7" r:id="rId2"/>
    <p:sldId id="268" r:id="rId3"/>
    <p:sldId id="258" r:id="rId4"/>
    <p:sldId id="259" r:id="rId5"/>
    <p:sldId id="260" r:id="rId6"/>
    <p:sldId id="261" r:id="rId7"/>
    <p:sldId id="262" r:id="rId8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36" d="100"/>
          <a:sy n="36" d="100"/>
        </p:scale>
        <p:origin x="936" y="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22778-3035-9F41-8A41-F668F950BD20}" type="datetimeFigureOut">
              <a:rPr lang="en-RW" smtClean="0"/>
              <a:t>03/27/2026</a:t>
            </a:fld>
            <a:endParaRPr lang="en-R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1E2CE-89B5-A24E-8F4E-C5F06D2FABB1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342411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9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8320" y="7971528"/>
            <a:ext cx="4098723" cy="25569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2874" y="7845436"/>
            <a:ext cx="4052625" cy="26454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69444" y="5176471"/>
            <a:ext cx="7171055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343D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343D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26F30FD-BC7D-85C8-637C-0497F2F6E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464" y="4013203"/>
            <a:ext cx="18421173" cy="2253595"/>
          </a:xfrm>
        </p:spPr>
        <p:txBody>
          <a:bodyPr>
            <a:normAutofit/>
          </a:bodyPr>
          <a:lstStyle>
            <a:lvl1pPr algn="ctr">
              <a:defRPr sz="5277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7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8324" y="824195"/>
            <a:ext cx="16334105" cy="465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03776" y="2702704"/>
            <a:ext cx="9186544" cy="6759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343D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3.png"/><Relationship Id="rId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34" Type="http://schemas.openxmlformats.org/officeDocument/2006/relationships/image" Target="../media/image13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12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8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>
            <a:extLst>
              <a:ext uri="{FF2B5EF4-FFF2-40B4-BE49-F238E27FC236}">
                <a16:creationId xmlns:a16="http://schemas.microsoft.com/office/drawing/2014/main" id="{FA7367E2-DC7C-936E-2FF6-1835807203B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0450" y="8158782"/>
            <a:ext cx="4052625" cy="2645443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5E36E14B-1156-B6E7-4A14-37BBABD797C8}"/>
              </a:ext>
            </a:extLst>
          </p:cNvPr>
          <p:cNvSpPr txBox="1"/>
          <p:nvPr/>
        </p:nvSpPr>
        <p:spPr>
          <a:xfrm>
            <a:off x="8923075" y="8397875"/>
            <a:ext cx="546303" cy="1717410"/>
          </a:xfrm>
          <a:prstGeom prst="rect">
            <a:avLst/>
          </a:prstGeom>
        </p:spPr>
        <p:txBody>
          <a:bodyPr vert="vert270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3550" spc="-20" dirty="0">
                <a:solidFill>
                  <a:srgbClr val="231F20"/>
                </a:solidFill>
                <a:latin typeface="Arial Black"/>
                <a:cs typeface="Arial Black"/>
              </a:rPr>
              <a:t>2026</a:t>
            </a:r>
            <a:endParaRPr sz="3550" dirty="0">
              <a:latin typeface="Arial Black"/>
              <a:cs typeface="Arial Black"/>
            </a:endParaRPr>
          </a:p>
        </p:txBody>
      </p:sp>
      <p:sp>
        <p:nvSpPr>
          <p:cNvPr id="5" name="object 3" descr="$PPTXTitle">
            <a:extLst>
              <a:ext uri="{FF2B5EF4-FFF2-40B4-BE49-F238E27FC236}">
                <a16:creationId xmlns:a16="http://schemas.microsoft.com/office/drawing/2014/main" id="{7FBF609B-129D-05FD-F87E-7DD931443BE6}"/>
              </a:ext>
            </a:extLst>
          </p:cNvPr>
          <p:cNvSpPr txBox="1">
            <a:spLocks/>
          </p:cNvSpPr>
          <p:nvPr/>
        </p:nvSpPr>
        <p:spPr>
          <a:xfrm>
            <a:off x="3569910" y="3822594"/>
            <a:ext cx="11798935" cy="141320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 algn="ctr">
              <a:defRPr sz="5277" b="1" i="0" baseline="0">
                <a:solidFill>
                  <a:schemeClr val="bg1"/>
                </a:solidFill>
                <a:latin typeface="Lucida Sans" panose="020B0602030504020204" pitchFamily="34" charset="77"/>
                <a:ea typeface="+mj-ea"/>
                <a:cs typeface="Arial Black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US" sz="5000" dirty="0">
                <a:solidFill>
                  <a:srgbClr val="34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</a:t>
            </a:r>
            <a:r>
              <a:rPr lang="en-US" sz="5000" spc="-50" dirty="0">
                <a:solidFill>
                  <a:srgbClr val="34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>
                <a:solidFill>
                  <a:srgbClr val="34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5000" spc="-45" dirty="0">
                <a:solidFill>
                  <a:srgbClr val="34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spc="-20" dirty="0">
                <a:solidFill>
                  <a:srgbClr val="34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marL="12700">
              <a:spcBef>
                <a:spcPts val="120"/>
              </a:spcBef>
            </a:pP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en-US" sz="4000" dirty="0">
                <a:solidFill>
                  <a:srgbClr val="34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No. 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8A88F606-B2C3-5128-0D7E-8FFE2103901A}"/>
              </a:ext>
            </a:extLst>
          </p:cNvPr>
          <p:cNvSpPr txBox="1"/>
          <p:nvPr/>
        </p:nvSpPr>
        <p:spPr>
          <a:xfrm>
            <a:off x="3270250" y="6416675"/>
            <a:ext cx="14173200" cy="23275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120"/>
              </a:spcBef>
            </a:pPr>
            <a:r>
              <a:rPr lang="en-US" sz="3600" b="1" dirty="0">
                <a:solidFill>
                  <a:srgbClr val="34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Adejumobi,</a:t>
            </a:r>
          </a:p>
          <a:p>
            <a:pPr marL="12700" algn="ctr">
              <a:spcBef>
                <a:spcPts val="120"/>
              </a:spcBef>
            </a:pPr>
            <a:r>
              <a:rPr lang="en-US" sz="2800" b="1" dirty="0">
                <a:solidFill>
                  <a:srgbClr val="34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Director,</a:t>
            </a:r>
          </a:p>
          <a:p>
            <a:pPr marL="12700" algn="ctr">
              <a:spcBef>
                <a:spcPts val="120"/>
              </a:spcBef>
            </a:pPr>
            <a:r>
              <a:rPr lang="en-US" sz="2800" b="1" dirty="0">
                <a:solidFill>
                  <a:srgbClr val="34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Planning, Oversight and Results Division (SPORD)</a:t>
            </a:r>
          </a:p>
          <a:p>
            <a:pPr marL="12700" algn="ctr">
              <a:spcBef>
                <a:spcPts val="120"/>
              </a:spcBef>
            </a:pPr>
            <a:br>
              <a:rPr lang="en-US" sz="2800" b="1" dirty="0">
                <a:solidFill>
                  <a:srgbClr val="343D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34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2026</a:t>
            </a:r>
          </a:p>
        </p:txBody>
      </p:sp>
    </p:spTree>
    <p:extLst>
      <p:ext uri="{BB962C8B-B14F-4D97-AF65-F5344CB8AC3E}">
        <p14:creationId xmlns:p14="http://schemas.microsoft.com/office/powerpoint/2010/main" val="419413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60F6935-4C05-D1DB-6EAE-7D2B2F34E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1075E84-D95B-C74E-7031-063CCBFAC769}"/>
              </a:ext>
            </a:extLst>
          </p:cNvPr>
          <p:cNvSpPr/>
          <p:nvPr/>
        </p:nvSpPr>
        <p:spPr>
          <a:xfrm>
            <a:off x="0" y="2983144"/>
            <a:ext cx="635" cy="20955"/>
          </a:xfrm>
          <a:custGeom>
            <a:avLst/>
            <a:gdLst/>
            <a:ahLst/>
            <a:cxnLst/>
            <a:rect l="l" t="t" r="r" b="b"/>
            <a:pathLst>
              <a:path w="635" h="20955">
                <a:moveTo>
                  <a:pt x="0" y="0"/>
                </a:moveTo>
                <a:lnTo>
                  <a:pt x="0" y="20512"/>
                </a:lnTo>
                <a:lnTo>
                  <a:pt x="73" y="0"/>
                </a:lnTo>
                <a:close/>
              </a:path>
            </a:pathLst>
          </a:custGeom>
          <a:solidFill>
            <a:srgbClr val="139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ACFC0262-8861-5C5E-FFB6-4D6E7FC5407B}"/>
              </a:ext>
            </a:extLst>
          </p:cNvPr>
          <p:cNvSpPr/>
          <p:nvPr/>
        </p:nvSpPr>
        <p:spPr>
          <a:xfrm>
            <a:off x="958557" y="693036"/>
            <a:ext cx="8632330" cy="1071880"/>
          </a:xfrm>
          <a:custGeom>
            <a:avLst/>
            <a:gdLst/>
            <a:ahLst/>
            <a:cxnLst/>
            <a:rect l="l" t="t" r="r" b="b"/>
            <a:pathLst>
              <a:path w="8296909" h="1071880">
                <a:moveTo>
                  <a:pt x="8073670" y="0"/>
                </a:moveTo>
                <a:lnTo>
                  <a:pt x="223113" y="0"/>
                </a:lnTo>
                <a:lnTo>
                  <a:pt x="178145" y="4532"/>
                </a:lnTo>
                <a:lnTo>
                  <a:pt x="136263" y="17533"/>
                </a:lnTo>
                <a:lnTo>
                  <a:pt x="98364" y="38104"/>
                </a:lnTo>
                <a:lnTo>
                  <a:pt x="65344" y="65348"/>
                </a:lnTo>
                <a:lnTo>
                  <a:pt x="38101" y="98369"/>
                </a:lnTo>
                <a:lnTo>
                  <a:pt x="17532" y="136268"/>
                </a:lnTo>
                <a:lnTo>
                  <a:pt x="4532" y="178148"/>
                </a:lnTo>
                <a:lnTo>
                  <a:pt x="0" y="223113"/>
                </a:lnTo>
                <a:lnTo>
                  <a:pt x="0" y="848382"/>
                </a:lnTo>
                <a:lnTo>
                  <a:pt x="4532" y="893344"/>
                </a:lnTo>
                <a:lnTo>
                  <a:pt x="17532" y="935222"/>
                </a:lnTo>
                <a:lnTo>
                  <a:pt x="38101" y="973119"/>
                </a:lnTo>
                <a:lnTo>
                  <a:pt x="65344" y="1006138"/>
                </a:lnTo>
                <a:lnTo>
                  <a:pt x="98364" y="1033381"/>
                </a:lnTo>
                <a:lnTo>
                  <a:pt x="136263" y="1053952"/>
                </a:lnTo>
                <a:lnTo>
                  <a:pt x="178145" y="1066952"/>
                </a:lnTo>
                <a:lnTo>
                  <a:pt x="223113" y="1071485"/>
                </a:lnTo>
                <a:lnTo>
                  <a:pt x="8073670" y="1071485"/>
                </a:lnTo>
                <a:lnTo>
                  <a:pt x="8118635" y="1066952"/>
                </a:lnTo>
                <a:lnTo>
                  <a:pt x="8160515" y="1053952"/>
                </a:lnTo>
                <a:lnTo>
                  <a:pt x="8198414" y="1033381"/>
                </a:lnTo>
                <a:lnTo>
                  <a:pt x="8231435" y="1006138"/>
                </a:lnTo>
                <a:lnTo>
                  <a:pt x="8258679" y="973119"/>
                </a:lnTo>
                <a:lnTo>
                  <a:pt x="8279250" y="935222"/>
                </a:lnTo>
                <a:lnTo>
                  <a:pt x="8292251" y="893344"/>
                </a:lnTo>
                <a:lnTo>
                  <a:pt x="8296784" y="848382"/>
                </a:lnTo>
                <a:lnTo>
                  <a:pt x="8296784" y="223113"/>
                </a:lnTo>
                <a:lnTo>
                  <a:pt x="8292251" y="178148"/>
                </a:lnTo>
                <a:lnTo>
                  <a:pt x="8279250" y="136268"/>
                </a:lnTo>
                <a:lnTo>
                  <a:pt x="8258679" y="98369"/>
                </a:lnTo>
                <a:lnTo>
                  <a:pt x="8231435" y="65348"/>
                </a:lnTo>
                <a:lnTo>
                  <a:pt x="8198414" y="38104"/>
                </a:lnTo>
                <a:lnTo>
                  <a:pt x="8160515" y="17533"/>
                </a:lnTo>
                <a:lnTo>
                  <a:pt x="8118635" y="4532"/>
                </a:lnTo>
                <a:lnTo>
                  <a:pt x="8073670" y="0"/>
                </a:lnTo>
                <a:close/>
              </a:path>
            </a:pathLst>
          </a:custGeom>
          <a:solidFill>
            <a:srgbClr val="343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BC300AD-1D6C-B43B-874D-C16EFCE552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9777" y="756742"/>
            <a:ext cx="6584950" cy="905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8285" marR="5080" indent="-236220">
              <a:lnSpc>
                <a:spcPct val="101299"/>
              </a:lnSpc>
              <a:spcBef>
                <a:spcPts val="90"/>
              </a:spcBef>
            </a:pPr>
            <a:r>
              <a:rPr dirty="0"/>
              <a:t>ADAPTING</a:t>
            </a:r>
            <a:r>
              <a:rPr spc="15" dirty="0"/>
              <a:t> </a:t>
            </a:r>
            <a:r>
              <a:rPr dirty="0"/>
              <a:t>TO</a:t>
            </a:r>
            <a:r>
              <a:rPr spc="25" dirty="0"/>
              <a:t> </a:t>
            </a:r>
            <a:r>
              <a:rPr dirty="0"/>
              <a:t>A</a:t>
            </a:r>
            <a:r>
              <a:rPr spc="25" dirty="0"/>
              <a:t> </a:t>
            </a:r>
            <a:r>
              <a:rPr spc="-85" dirty="0"/>
              <a:t>FAST-</a:t>
            </a:r>
            <a:r>
              <a:rPr spc="-10" dirty="0"/>
              <a:t>EVOLVING </a:t>
            </a:r>
            <a:r>
              <a:rPr dirty="0"/>
              <a:t>AND</a:t>
            </a:r>
            <a:r>
              <a:rPr spc="160" dirty="0"/>
              <a:t> </a:t>
            </a:r>
            <a:r>
              <a:rPr dirty="0"/>
              <a:t>CHALLENGING</a:t>
            </a:r>
            <a:r>
              <a:rPr spc="160" dirty="0"/>
              <a:t> </a:t>
            </a:r>
            <a:r>
              <a:rPr spc="-10" dirty="0"/>
              <a:t>CONTEXT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47EB4C6-B826-1B44-8DA8-E4EB5754A5AD}"/>
              </a:ext>
            </a:extLst>
          </p:cNvPr>
          <p:cNvSpPr txBox="1"/>
          <p:nvPr/>
        </p:nvSpPr>
        <p:spPr>
          <a:xfrm>
            <a:off x="12731226" y="1597083"/>
            <a:ext cx="4884420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dirty="0">
                <a:solidFill>
                  <a:srgbClr val="343D7D"/>
                </a:solidFill>
                <a:latin typeface="Arial Black"/>
                <a:cs typeface="Arial Black"/>
              </a:rPr>
              <a:t>GUIDING</a:t>
            </a:r>
            <a:r>
              <a:rPr sz="2850" spc="140" dirty="0">
                <a:solidFill>
                  <a:srgbClr val="343D7D"/>
                </a:solidFill>
                <a:latin typeface="Arial Black"/>
                <a:cs typeface="Arial Black"/>
              </a:rPr>
              <a:t> </a:t>
            </a:r>
            <a:r>
              <a:rPr sz="2850" spc="-10" dirty="0">
                <a:solidFill>
                  <a:srgbClr val="343D7D"/>
                </a:solidFill>
                <a:latin typeface="Arial Black"/>
                <a:cs typeface="Arial Black"/>
              </a:rPr>
              <a:t>FRAMEWORKS</a:t>
            </a:r>
            <a:endParaRPr sz="2850" dirty="0">
              <a:latin typeface="Arial Black"/>
              <a:cs typeface="Arial Black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59121E38-37C2-7B7C-E54A-5647225FC859}"/>
              </a:ext>
            </a:extLst>
          </p:cNvPr>
          <p:cNvSpPr/>
          <p:nvPr/>
        </p:nvSpPr>
        <p:spPr>
          <a:xfrm>
            <a:off x="958545" y="7303272"/>
            <a:ext cx="8632341" cy="605991"/>
          </a:xfrm>
          <a:custGeom>
            <a:avLst/>
            <a:gdLst/>
            <a:ahLst/>
            <a:cxnLst/>
            <a:rect l="l" t="t" r="r" b="b"/>
            <a:pathLst>
              <a:path w="7914005" h="616584">
                <a:moveTo>
                  <a:pt x="7748507" y="0"/>
                </a:moveTo>
                <a:lnTo>
                  <a:pt x="165241" y="0"/>
                </a:lnTo>
                <a:lnTo>
                  <a:pt x="121315" y="5903"/>
                </a:lnTo>
                <a:lnTo>
                  <a:pt x="81843" y="22561"/>
                </a:lnTo>
                <a:lnTo>
                  <a:pt x="48400" y="48400"/>
                </a:lnTo>
                <a:lnTo>
                  <a:pt x="22561" y="81843"/>
                </a:lnTo>
                <a:lnTo>
                  <a:pt x="5903" y="121315"/>
                </a:lnTo>
                <a:lnTo>
                  <a:pt x="0" y="165241"/>
                </a:lnTo>
                <a:lnTo>
                  <a:pt x="0" y="450949"/>
                </a:lnTo>
                <a:lnTo>
                  <a:pt x="5903" y="494874"/>
                </a:lnTo>
                <a:lnTo>
                  <a:pt x="22561" y="534344"/>
                </a:lnTo>
                <a:lnTo>
                  <a:pt x="48400" y="567785"/>
                </a:lnTo>
                <a:lnTo>
                  <a:pt x="81843" y="593621"/>
                </a:lnTo>
                <a:lnTo>
                  <a:pt x="121315" y="610277"/>
                </a:lnTo>
                <a:lnTo>
                  <a:pt x="165241" y="616180"/>
                </a:lnTo>
                <a:lnTo>
                  <a:pt x="7748507" y="616180"/>
                </a:lnTo>
                <a:lnTo>
                  <a:pt x="7792432" y="610277"/>
                </a:lnTo>
                <a:lnTo>
                  <a:pt x="7831905" y="593621"/>
                </a:lnTo>
                <a:lnTo>
                  <a:pt x="7865348" y="567785"/>
                </a:lnTo>
                <a:lnTo>
                  <a:pt x="7891186" y="534344"/>
                </a:lnTo>
                <a:lnTo>
                  <a:pt x="7907845" y="494874"/>
                </a:lnTo>
                <a:lnTo>
                  <a:pt x="7913748" y="450949"/>
                </a:lnTo>
                <a:lnTo>
                  <a:pt x="7913748" y="165241"/>
                </a:lnTo>
                <a:lnTo>
                  <a:pt x="7907845" y="121315"/>
                </a:lnTo>
                <a:lnTo>
                  <a:pt x="7891186" y="81843"/>
                </a:lnTo>
                <a:lnTo>
                  <a:pt x="7865348" y="48400"/>
                </a:lnTo>
                <a:lnTo>
                  <a:pt x="7831905" y="22561"/>
                </a:lnTo>
                <a:lnTo>
                  <a:pt x="7792432" y="5903"/>
                </a:lnTo>
                <a:lnTo>
                  <a:pt x="7748507" y="0"/>
                </a:lnTo>
                <a:close/>
              </a:path>
            </a:pathLst>
          </a:custGeom>
          <a:solidFill>
            <a:srgbClr val="343D7D"/>
          </a:solidFill>
        </p:spPr>
        <p:txBody>
          <a:bodyPr wrap="square" lIns="0" tIns="0" rIns="0" bIns="0" rtlCol="0" anchor="ctr" anchorCtr="0"/>
          <a:lstStyle/>
          <a:p>
            <a:pPr marR="997585" algn="ctr">
              <a:lnSpc>
                <a:spcPct val="100000"/>
              </a:lnSpc>
              <a:spcBef>
                <a:spcPts val="5"/>
              </a:spcBef>
            </a:pPr>
            <a:r>
              <a:rPr lang="en-GB" sz="2400" dirty="0">
                <a:solidFill>
                  <a:srgbClr val="FFFFFF"/>
                </a:solidFill>
                <a:latin typeface="Arial Black"/>
                <a:cs typeface="Arial Black"/>
              </a:rPr>
              <a:t>       </a:t>
            </a:r>
            <a:r>
              <a:rPr lang="en-GB" sz="2800" dirty="0">
                <a:solidFill>
                  <a:srgbClr val="FFFFFF"/>
                </a:solidFill>
                <a:latin typeface="Arial Black"/>
                <a:cs typeface="Arial Black"/>
              </a:rPr>
              <a:t>ECA’S</a:t>
            </a:r>
            <a:r>
              <a:rPr lang="en-GB" sz="28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 Black"/>
                <a:cs typeface="Arial Black"/>
              </a:rPr>
              <a:t>STRATEGIC</a:t>
            </a:r>
            <a:r>
              <a:rPr lang="en-GB" sz="28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 Black"/>
                <a:cs typeface="Arial Black"/>
              </a:rPr>
              <a:t>FOCUS</a:t>
            </a:r>
            <a:r>
              <a:rPr lang="en-GB" sz="28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GB" sz="2800" spc="-10" dirty="0">
                <a:solidFill>
                  <a:srgbClr val="FFFFFF"/>
                </a:solidFill>
                <a:latin typeface="Arial Black"/>
                <a:cs typeface="Arial Black"/>
              </a:rPr>
              <a:t>AREAS</a:t>
            </a:r>
            <a:endParaRPr lang="en-GB" sz="2400" dirty="0">
              <a:latin typeface="Arial Black"/>
              <a:cs typeface="Arial Black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2E8F932-65B5-FE12-6E4B-B0E5260CCE0B}"/>
              </a:ext>
            </a:extLst>
          </p:cNvPr>
          <p:cNvSpPr/>
          <p:nvPr/>
        </p:nvSpPr>
        <p:spPr>
          <a:xfrm>
            <a:off x="991952" y="4622581"/>
            <a:ext cx="8632341" cy="744935"/>
          </a:xfrm>
          <a:custGeom>
            <a:avLst/>
            <a:gdLst/>
            <a:ahLst/>
            <a:cxnLst/>
            <a:rect l="l" t="t" r="r" b="b"/>
            <a:pathLst>
              <a:path w="7914005" h="616585">
                <a:moveTo>
                  <a:pt x="7748507" y="0"/>
                </a:moveTo>
                <a:lnTo>
                  <a:pt x="165241" y="0"/>
                </a:lnTo>
                <a:lnTo>
                  <a:pt x="121315" y="5903"/>
                </a:lnTo>
                <a:lnTo>
                  <a:pt x="81843" y="22561"/>
                </a:lnTo>
                <a:lnTo>
                  <a:pt x="48400" y="48400"/>
                </a:lnTo>
                <a:lnTo>
                  <a:pt x="22561" y="81843"/>
                </a:lnTo>
                <a:lnTo>
                  <a:pt x="5903" y="121315"/>
                </a:lnTo>
                <a:lnTo>
                  <a:pt x="0" y="165241"/>
                </a:lnTo>
                <a:lnTo>
                  <a:pt x="0" y="450949"/>
                </a:lnTo>
                <a:lnTo>
                  <a:pt x="5903" y="494874"/>
                </a:lnTo>
                <a:lnTo>
                  <a:pt x="22561" y="534344"/>
                </a:lnTo>
                <a:lnTo>
                  <a:pt x="48400" y="567785"/>
                </a:lnTo>
                <a:lnTo>
                  <a:pt x="81843" y="593621"/>
                </a:lnTo>
                <a:lnTo>
                  <a:pt x="121315" y="610277"/>
                </a:lnTo>
                <a:lnTo>
                  <a:pt x="165241" y="616180"/>
                </a:lnTo>
                <a:lnTo>
                  <a:pt x="7748507" y="616180"/>
                </a:lnTo>
                <a:lnTo>
                  <a:pt x="7792432" y="610277"/>
                </a:lnTo>
                <a:lnTo>
                  <a:pt x="7831905" y="593621"/>
                </a:lnTo>
                <a:lnTo>
                  <a:pt x="7865348" y="567785"/>
                </a:lnTo>
                <a:lnTo>
                  <a:pt x="7891186" y="534344"/>
                </a:lnTo>
                <a:lnTo>
                  <a:pt x="7907845" y="494874"/>
                </a:lnTo>
                <a:lnTo>
                  <a:pt x="7913748" y="450949"/>
                </a:lnTo>
                <a:lnTo>
                  <a:pt x="7913748" y="165241"/>
                </a:lnTo>
                <a:lnTo>
                  <a:pt x="7907845" y="121315"/>
                </a:lnTo>
                <a:lnTo>
                  <a:pt x="7891186" y="81843"/>
                </a:lnTo>
                <a:lnTo>
                  <a:pt x="7865348" y="48400"/>
                </a:lnTo>
                <a:lnTo>
                  <a:pt x="7831905" y="22561"/>
                </a:lnTo>
                <a:lnTo>
                  <a:pt x="7792432" y="5903"/>
                </a:lnTo>
                <a:lnTo>
                  <a:pt x="7748507" y="0"/>
                </a:lnTo>
                <a:close/>
              </a:path>
            </a:pathLst>
          </a:custGeom>
          <a:solidFill>
            <a:srgbClr val="343D7D"/>
          </a:solidFill>
        </p:spPr>
        <p:txBody>
          <a:bodyPr wrap="square" lIns="0" tIns="0" rIns="0" bIns="0" rtlCol="0" anchor="ctr" anchorCtr="0"/>
          <a:lstStyle/>
          <a:p>
            <a:pPr marR="996950" algn="ctr">
              <a:lnSpc>
                <a:spcPct val="100000"/>
              </a:lnSpc>
            </a:pPr>
            <a:r>
              <a:rPr lang="en-GB" sz="3200" spc="-10" dirty="0">
                <a:solidFill>
                  <a:srgbClr val="FFFFFF"/>
                </a:solidFill>
                <a:latin typeface="Arial Black"/>
                <a:cs typeface="Arial Black"/>
              </a:rPr>
              <a:t>MANDATE</a:t>
            </a:r>
            <a:endParaRPr lang="en-GB" sz="3200" dirty="0">
              <a:latin typeface="Arial Black"/>
              <a:cs typeface="Arial Black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6AF0CCD5-7DCC-5EB8-6FE7-CE97523A1AF7}"/>
              </a:ext>
            </a:extLst>
          </p:cNvPr>
          <p:cNvSpPr txBox="1"/>
          <p:nvPr/>
        </p:nvSpPr>
        <p:spPr>
          <a:xfrm>
            <a:off x="958545" y="1867548"/>
            <a:ext cx="8632342" cy="26911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44170" indent="-342900" algn="just">
              <a:lnSpc>
                <a:spcPct val="1200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2100" spc="-20" dirty="0">
                <a:solidFill>
                  <a:schemeClr val="tx1"/>
                </a:solidFill>
                <a:latin typeface="Arial MT"/>
              </a:rPr>
              <a:t>Global complexity and tightening resources call for greater agility, coherence, and responsiveness across the UN system (UN80).</a:t>
            </a:r>
          </a:p>
          <a:p>
            <a:pPr marL="355600" marR="208279" indent="-342900" algn="just">
              <a:lnSpc>
                <a:spcPct val="120000"/>
              </a:lnSpc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en-US" sz="2100" spc="-20" dirty="0">
                <a:solidFill>
                  <a:schemeClr val="tx1"/>
                </a:solidFill>
                <a:latin typeface="Arial MT"/>
              </a:rPr>
              <a:t>Persistent fiscal constraints &amp; tightening financing conditions </a:t>
            </a:r>
          </a:p>
          <a:p>
            <a:pPr marL="355600" marR="208279" indent="-342900" algn="just">
              <a:lnSpc>
                <a:spcPct val="120000"/>
              </a:lnSpc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en-US" sz="2100" spc="-20" dirty="0">
                <a:solidFill>
                  <a:schemeClr val="tx1"/>
                </a:solidFill>
                <a:latin typeface="Arial MT"/>
              </a:rPr>
              <a:t>Climate vulnerabilities, food insecurity &amp; energy transitions </a:t>
            </a:r>
          </a:p>
          <a:p>
            <a:pPr marL="355600" marR="208279" indent="-342900" algn="just">
              <a:lnSpc>
                <a:spcPct val="120000"/>
              </a:lnSpc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en-US" sz="2100" spc="-20" dirty="0">
                <a:solidFill>
                  <a:schemeClr val="tx1"/>
                </a:solidFill>
                <a:latin typeface="Arial MT"/>
              </a:rPr>
              <a:t>Accelerating technological change and digital connectivity needs </a:t>
            </a:r>
          </a:p>
          <a:p>
            <a:pPr marL="355600" marR="208279" indent="-342900" algn="just">
              <a:lnSpc>
                <a:spcPct val="120000"/>
              </a:lnSpc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en-US" sz="2100" spc="-20" dirty="0">
                <a:solidFill>
                  <a:schemeClr val="tx1"/>
                </a:solidFill>
                <a:latin typeface="Arial MT"/>
              </a:rPr>
              <a:t>Social pressures around jobs, demographics, youth &amp; inclusion </a:t>
            </a:r>
          </a:p>
          <a:p>
            <a:pPr marL="355600" marR="208279" indent="-342900" algn="just">
              <a:lnSpc>
                <a:spcPct val="120000"/>
              </a:lnSpc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en-US" sz="2100" spc="-20" dirty="0">
                <a:solidFill>
                  <a:schemeClr val="tx1"/>
                </a:solidFill>
                <a:latin typeface="Arial MT"/>
              </a:rPr>
              <a:t>Need for integrated regional responses to cross-border challenges</a:t>
            </a:r>
            <a:endParaRPr lang="en-GB" sz="2100" dirty="0">
              <a:latin typeface="Arial MT"/>
              <a:cs typeface="Arial MT"/>
            </a:endParaRPr>
          </a:p>
        </p:txBody>
      </p:sp>
      <p:grpSp>
        <p:nvGrpSpPr>
          <p:cNvPr id="21" name="object 21">
            <a:extLst>
              <a:ext uri="{FF2B5EF4-FFF2-40B4-BE49-F238E27FC236}">
                <a16:creationId xmlns:a16="http://schemas.microsoft.com/office/drawing/2014/main" id="{1FCC5A59-0BF7-DDD2-2E9D-E90D4954839A}"/>
              </a:ext>
            </a:extLst>
          </p:cNvPr>
          <p:cNvGrpSpPr/>
          <p:nvPr/>
        </p:nvGrpSpPr>
        <p:grpSpPr>
          <a:xfrm>
            <a:off x="16571467" y="2255494"/>
            <a:ext cx="2118995" cy="2119630"/>
            <a:chOff x="11115085" y="2847682"/>
            <a:chExt cx="2118995" cy="2119630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210C0A0E-345E-5A6F-07E9-FD6D2CCE7048}"/>
                </a:ext>
              </a:extLst>
            </p:cNvPr>
            <p:cNvSpPr/>
            <p:nvPr/>
          </p:nvSpPr>
          <p:spPr>
            <a:xfrm>
              <a:off x="11115085" y="2847682"/>
              <a:ext cx="2118995" cy="2119630"/>
            </a:xfrm>
            <a:custGeom>
              <a:avLst/>
              <a:gdLst/>
              <a:ahLst/>
              <a:cxnLst/>
              <a:rect l="l" t="t" r="r" b="b"/>
              <a:pathLst>
                <a:path w="2118994" h="2119629">
                  <a:moveTo>
                    <a:pt x="1129316" y="2188"/>
                  </a:moveTo>
                  <a:lnTo>
                    <a:pt x="1122977" y="2188"/>
                  </a:lnTo>
                  <a:lnTo>
                    <a:pt x="1118772" y="6073"/>
                  </a:lnTo>
                  <a:lnTo>
                    <a:pt x="1118091" y="16554"/>
                  </a:lnTo>
                  <a:lnTo>
                    <a:pt x="1122143" y="21161"/>
                  </a:lnTo>
                  <a:lnTo>
                    <a:pt x="1128269" y="21570"/>
                  </a:lnTo>
                  <a:lnTo>
                    <a:pt x="1133766" y="21570"/>
                  </a:lnTo>
                  <a:lnTo>
                    <a:pt x="1138028" y="17632"/>
                  </a:lnTo>
                  <a:lnTo>
                    <a:pt x="1138708" y="7151"/>
                  </a:lnTo>
                  <a:lnTo>
                    <a:pt x="1134656" y="2544"/>
                  </a:lnTo>
                  <a:lnTo>
                    <a:pt x="1129316" y="2188"/>
                  </a:lnTo>
                  <a:close/>
                </a:path>
                <a:path w="2118994" h="2119629">
                  <a:moveTo>
                    <a:pt x="1194267" y="8429"/>
                  </a:moveTo>
                  <a:lnTo>
                    <a:pt x="1187435" y="8429"/>
                  </a:lnTo>
                  <a:lnTo>
                    <a:pt x="1183440" y="11853"/>
                  </a:lnTo>
                  <a:lnTo>
                    <a:pt x="1182152" y="22072"/>
                  </a:lnTo>
                  <a:lnTo>
                    <a:pt x="1185911" y="26920"/>
                  </a:lnTo>
                  <a:lnTo>
                    <a:pt x="1192376" y="27747"/>
                  </a:lnTo>
                  <a:lnTo>
                    <a:pt x="1197837" y="27747"/>
                  </a:lnTo>
                  <a:lnTo>
                    <a:pt x="1202015" y="24166"/>
                  </a:lnTo>
                  <a:lnTo>
                    <a:pt x="1203303" y="13968"/>
                  </a:lnTo>
                  <a:lnTo>
                    <a:pt x="1199565" y="9120"/>
                  </a:lnTo>
                  <a:lnTo>
                    <a:pt x="1194267" y="8429"/>
                  </a:lnTo>
                  <a:close/>
                </a:path>
                <a:path w="2118994" h="2119629">
                  <a:moveTo>
                    <a:pt x="1258652" y="18638"/>
                  </a:moveTo>
                  <a:lnTo>
                    <a:pt x="1251358" y="18638"/>
                  </a:lnTo>
                  <a:lnTo>
                    <a:pt x="1247637" y="21601"/>
                  </a:lnTo>
                  <a:lnTo>
                    <a:pt x="1245752" y="31517"/>
                  </a:lnTo>
                  <a:lnTo>
                    <a:pt x="1249208" y="36595"/>
                  </a:lnTo>
                  <a:lnTo>
                    <a:pt x="1255971" y="37873"/>
                  </a:lnTo>
                  <a:lnTo>
                    <a:pt x="1261417" y="37873"/>
                  </a:lnTo>
                  <a:lnTo>
                    <a:pt x="1265490" y="34637"/>
                  </a:lnTo>
                  <a:lnTo>
                    <a:pt x="1267375" y="24721"/>
                  </a:lnTo>
                  <a:lnTo>
                    <a:pt x="1263919" y="19643"/>
                  </a:lnTo>
                  <a:lnTo>
                    <a:pt x="1258652" y="18638"/>
                  </a:lnTo>
                  <a:close/>
                </a:path>
                <a:path w="2118994" h="2119629">
                  <a:moveTo>
                    <a:pt x="1320954" y="32470"/>
                  </a:moveTo>
                  <a:lnTo>
                    <a:pt x="1314900" y="32470"/>
                  </a:lnTo>
                  <a:lnTo>
                    <a:pt x="1311080" y="35286"/>
                  </a:lnTo>
                  <a:lnTo>
                    <a:pt x="1308640" y="44867"/>
                  </a:lnTo>
                  <a:lnTo>
                    <a:pt x="1311782" y="50145"/>
                  </a:lnTo>
                  <a:lnTo>
                    <a:pt x="1318694" y="51914"/>
                  </a:lnTo>
                  <a:lnTo>
                    <a:pt x="1324242" y="51914"/>
                  </a:lnTo>
                  <a:lnTo>
                    <a:pt x="1328189" y="48993"/>
                  </a:lnTo>
                  <a:lnTo>
                    <a:pt x="1330640" y="39433"/>
                  </a:lnTo>
                  <a:lnTo>
                    <a:pt x="1327519" y="34166"/>
                  </a:lnTo>
                  <a:lnTo>
                    <a:pt x="1320954" y="32470"/>
                  </a:lnTo>
                  <a:close/>
                </a:path>
                <a:path w="2118994" h="2119629">
                  <a:moveTo>
                    <a:pt x="1382429" y="50260"/>
                  </a:moveTo>
                  <a:lnTo>
                    <a:pt x="1377361" y="50260"/>
                  </a:lnTo>
                  <a:lnTo>
                    <a:pt x="1373549" y="52877"/>
                  </a:lnTo>
                  <a:lnTo>
                    <a:pt x="1370586" y="62092"/>
                  </a:lnTo>
                  <a:lnTo>
                    <a:pt x="1373382" y="67558"/>
                  </a:lnTo>
                  <a:lnTo>
                    <a:pt x="1380010" y="69683"/>
                  </a:lnTo>
                  <a:lnTo>
                    <a:pt x="1381015" y="69840"/>
                  </a:lnTo>
                  <a:lnTo>
                    <a:pt x="1386093" y="69840"/>
                  </a:lnTo>
                  <a:lnTo>
                    <a:pt x="1389905" y="67223"/>
                  </a:lnTo>
                  <a:lnTo>
                    <a:pt x="1392868" y="58029"/>
                  </a:lnTo>
                  <a:lnTo>
                    <a:pt x="1390093" y="52584"/>
                  </a:lnTo>
                  <a:lnTo>
                    <a:pt x="1383423" y="50406"/>
                  </a:lnTo>
                  <a:lnTo>
                    <a:pt x="1382429" y="50260"/>
                  </a:lnTo>
                  <a:close/>
                </a:path>
                <a:path w="2118994" h="2119629">
                  <a:moveTo>
                    <a:pt x="1443505" y="71966"/>
                  </a:moveTo>
                  <a:lnTo>
                    <a:pt x="1438458" y="71966"/>
                  </a:lnTo>
                  <a:lnTo>
                    <a:pt x="1434794" y="74311"/>
                  </a:lnTo>
                  <a:lnTo>
                    <a:pt x="1431338" y="83117"/>
                  </a:lnTo>
                  <a:lnTo>
                    <a:pt x="1433799" y="88740"/>
                  </a:lnTo>
                  <a:lnTo>
                    <a:pt x="1440479" y="91358"/>
                  </a:lnTo>
                  <a:lnTo>
                    <a:pt x="1441673" y="91578"/>
                  </a:lnTo>
                  <a:lnTo>
                    <a:pt x="1446720" y="91578"/>
                  </a:lnTo>
                  <a:lnTo>
                    <a:pt x="1450385" y="89243"/>
                  </a:lnTo>
                  <a:lnTo>
                    <a:pt x="1453840" y="80437"/>
                  </a:lnTo>
                  <a:lnTo>
                    <a:pt x="1451390" y="74804"/>
                  </a:lnTo>
                  <a:lnTo>
                    <a:pt x="1444699" y="72186"/>
                  </a:lnTo>
                  <a:lnTo>
                    <a:pt x="1443505" y="71966"/>
                  </a:lnTo>
                  <a:close/>
                </a:path>
                <a:path w="2118994" h="2119629">
                  <a:moveTo>
                    <a:pt x="1503095" y="97400"/>
                  </a:moveTo>
                  <a:lnTo>
                    <a:pt x="1498069" y="97400"/>
                  </a:lnTo>
                  <a:lnTo>
                    <a:pt x="1494582" y="99473"/>
                  </a:lnTo>
                  <a:lnTo>
                    <a:pt x="1490666" y="107871"/>
                  </a:lnTo>
                  <a:lnTo>
                    <a:pt x="1492781" y="113630"/>
                  </a:lnTo>
                  <a:lnTo>
                    <a:pt x="1499472" y="116750"/>
                  </a:lnTo>
                  <a:lnTo>
                    <a:pt x="1500865" y="117043"/>
                  </a:lnTo>
                  <a:lnTo>
                    <a:pt x="1505891" y="117043"/>
                  </a:lnTo>
                  <a:lnTo>
                    <a:pt x="1509388" y="114970"/>
                  </a:lnTo>
                  <a:lnTo>
                    <a:pt x="1513294" y="106583"/>
                  </a:lnTo>
                  <a:lnTo>
                    <a:pt x="1511189" y="100813"/>
                  </a:lnTo>
                  <a:lnTo>
                    <a:pt x="1504467" y="97693"/>
                  </a:lnTo>
                  <a:lnTo>
                    <a:pt x="1503095" y="97400"/>
                  </a:lnTo>
                  <a:close/>
                </a:path>
                <a:path w="2118994" h="2119629">
                  <a:moveTo>
                    <a:pt x="1561010" y="126467"/>
                  </a:moveTo>
                  <a:lnTo>
                    <a:pt x="1556015" y="126467"/>
                  </a:lnTo>
                  <a:lnTo>
                    <a:pt x="1552685" y="128299"/>
                  </a:lnTo>
                  <a:lnTo>
                    <a:pt x="1548371" y="136247"/>
                  </a:lnTo>
                  <a:lnTo>
                    <a:pt x="1550120" y="142131"/>
                  </a:lnTo>
                  <a:lnTo>
                    <a:pt x="1556790" y="145765"/>
                  </a:lnTo>
                  <a:lnTo>
                    <a:pt x="1558371" y="146142"/>
                  </a:lnTo>
                  <a:lnTo>
                    <a:pt x="1563376" y="146142"/>
                  </a:lnTo>
                  <a:lnTo>
                    <a:pt x="1566716" y="144309"/>
                  </a:lnTo>
                  <a:lnTo>
                    <a:pt x="1571020" y="136383"/>
                  </a:lnTo>
                  <a:lnTo>
                    <a:pt x="1569303" y="130519"/>
                  </a:lnTo>
                  <a:lnTo>
                    <a:pt x="1564632" y="127943"/>
                  </a:lnTo>
                  <a:lnTo>
                    <a:pt x="1562591" y="126844"/>
                  </a:lnTo>
                  <a:lnTo>
                    <a:pt x="1561010" y="126467"/>
                  </a:lnTo>
                  <a:close/>
                </a:path>
                <a:path w="2118994" h="2119629">
                  <a:moveTo>
                    <a:pt x="1617018" y="159031"/>
                  </a:moveTo>
                  <a:lnTo>
                    <a:pt x="1612045" y="159031"/>
                  </a:lnTo>
                  <a:lnTo>
                    <a:pt x="1608893" y="160644"/>
                  </a:lnTo>
                  <a:lnTo>
                    <a:pt x="1604202" y="168131"/>
                  </a:lnTo>
                  <a:lnTo>
                    <a:pt x="1605584" y="174109"/>
                  </a:lnTo>
                  <a:lnTo>
                    <a:pt x="1612202" y="178256"/>
                  </a:lnTo>
                  <a:lnTo>
                    <a:pt x="1613982" y="178738"/>
                  </a:lnTo>
                  <a:lnTo>
                    <a:pt x="1618976" y="178738"/>
                  </a:lnTo>
                  <a:lnTo>
                    <a:pt x="1622139" y="177115"/>
                  </a:lnTo>
                  <a:lnTo>
                    <a:pt x="1626809" y="169649"/>
                  </a:lnTo>
                  <a:lnTo>
                    <a:pt x="1625447" y="163680"/>
                  </a:lnTo>
                  <a:lnTo>
                    <a:pt x="1618788" y="159502"/>
                  </a:lnTo>
                  <a:lnTo>
                    <a:pt x="1617018" y="159031"/>
                  </a:lnTo>
                  <a:close/>
                </a:path>
                <a:path w="2118994" h="2119629">
                  <a:moveTo>
                    <a:pt x="1670979" y="194978"/>
                  </a:moveTo>
                  <a:lnTo>
                    <a:pt x="1665959" y="194978"/>
                  </a:lnTo>
                  <a:lnTo>
                    <a:pt x="1662986" y="196381"/>
                  </a:lnTo>
                  <a:lnTo>
                    <a:pt x="1657970" y="203386"/>
                  </a:lnTo>
                  <a:lnTo>
                    <a:pt x="1658986" y="209449"/>
                  </a:lnTo>
                  <a:lnTo>
                    <a:pt x="1665509" y="214119"/>
                  </a:lnTo>
                  <a:lnTo>
                    <a:pt x="1667488" y="214705"/>
                  </a:lnTo>
                  <a:lnTo>
                    <a:pt x="1672462" y="214705"/>
                  </a:lnTo>
                  <a:lnTo>
                    <a:pt x="1675435" y="213291"/>
                  </a:lnTo>
                  <a:lnTo>
                    <a:pt x="1680440" y="206297"/>
                  </a:lnTo>
                  <a:lnTo>
                    <a:pt x="1679446" y="200266"/>
                  </a:lnTo>
                  <a:lnTo>
                    <a:pt x="1672912" y="195554"/>
                  </a:lnTo>
                  <a:lnTo>
                    <a:pt x="1670979" y="194978"/>
                  </a:lnTo>
                  <a:close/>
                </a:path>
                <a:path w="2118994" h="2119629">
                  <a:moveTo>
                    <a:pt x="1722533" y="234139"/>
                  </a:moveTo>
                  <a:lnTo>
                    <a:pt x="1717570" y="234139"/>
                  </a:lnTo>
                  <a:lnTo>
                    <a:pt x="1714775" y="235364"/>
                  </a:lnTo>
                  <a:lnTo>
                    <a:pt x="1709487" y="241877"/>
                  </a:lnTo>
                  <a:lnTo>
                    <a:pt x="1710115" y="247992"/>
                  </a:lnTo>
                  <a:lnTo>
                    <a:pt x="1716513" y="253186"/>
                  </a:lnTo>
                  <a:lnTo>
                    <a:pt x="1718680" y="253898"/>
                  </a:lnTo>
                  <a:lnTo>
                    <a:pt x="1723643" y="253898"/>
                  </a:lnTo>
                  <a:lnTo>
                    <a:pt x="1726450" y="252672"/>
                  </a:lnTo>
                  <a:lnTo>
                    <a:pt x="1731727" y="246160"/>
                  </a:lnTo>
                  <a:lnTo>
                    <a:pt x="1731109" y="240076"/>
                  </a:lnTo>
                  <a:lnTo>
                    <a:pt x="1724690" y="234841"/>
                  </a:lnTo>
                  <a:lnTo>
                    <a:pt x="1722533" y="234139"/>
                  </a:lnTo>
                  <a:close/>
                </a:path>
                <a:path w="2118994" h="2119629">
                  <a:moveTo>
                    <a:pt x="1771631" y="276379"/>
                  </a:moveTo>
                  <a:lnTo>
                    <a:pt x="1766689" y="276379"/>
                  </a:lnTo>
                  <a:lnTo>
                    <a:pt x="1764071" y="277436"/>
                  </a:lnTo>
                  <a:lnTo>
                    <a:pt x="1758543" y="283457"/>
                  </a:lnTo>
                  <a:lnTo>
                    <a:pt x="1758774" y="289101"/>
                  </a:lnTo>
                  <a:lnTo>
                    <a:pt x="1758794" y="289593"/>
                  </a:lnTo>
                  <a:lnTo>
                    <a:pt x="1765024" y="295320"/>
                  </a:lnTo>
                  <a:lnTo>
                    <a:pt x="1767380" y="296158"/>
                  </a:lnTo>
                  <a:lnTo>
                    <a:pt x="1772343" y="296158"/>
                  </a:lnTo>
                  <a:lnTo>
                    <a:pt x="1774951" y="295100"/>
                  </a:lnTo>
                  <a:lnTo>
                    <a:pt x="1780479" y="289101"/>
                  </a:lnTo>
                  <a:lnTo>
                    <a:pt x="1780257" y="283457"/>
                  </a:lnTo>
                  <a:lnTo>
                    <a:pt x="1780238" y="282996"/>
                  </a:lnTo>
                  <a:lnTo>
                    <a:pt x="1775987" y="279038"/>
                  </a:lnTo>
                  <a:lnTo>
                    <a:pt x="1773977" y="277216"/>
                  </a:lnTo>
                  <a:lnTo>
                    <a:pt x="1771631" y="276379"/>
                  </a:lnTo>
                  <a:close/>
                </a:path>
                <a:path w="2118994" h="2119629">
                  <a:moveTo>
                    <a:pt x="1818091" y="321529"/>
                  </a:moveTo>
                  <a:lnTo>
                    <a:pt x="1813117" y="321529"/>
                  </a:lnTo>
                  <a:lnTo>
                    <a:pt x="1810445" y="322524"/>
                  </a:lnTo>
                  <a:lnTo>
                    <a:pt x="1810600" y="322524"/>
                  </a:lnTo>
                  <a:lnTo>
                    <a:pt x="1804960" y="327958"/>
                  </a:lnTo>
                  <a:lnTo>
                    <a:pt x="1804845" y="334105"/>
                  </a:lnTo>
                  <a:lnTo>
                    <a:pt x="1810946" y="340439"/>
                  </a:lnTo>
                  <a:lnTo>
                    <a:pt x="1811096" y="340439"/>
                  </a:lnTo>
                  <a:lnTo>
                    <a:pt x="1813400" y="341340"/>
                  </a:lnTo>
                  <a:lnTo>
                    <a:pt x="1818363" y="341340"/>
                  </a:lnTo>
                  <a:lnTo>
                    <a:pt x="1820782" y="340439"/>
                  </a:lnTo>
                  <a:lnTo>
                    <a:pt x="1826530" y="334911"/>
                  </a:lnTo>
                  <a:lnTo>
                    <a:pt x="1826645" y="328775"/>
                  </a:lnTo>
                  <a:lnTo>
                    <a:pt x="1820625" y="322524"/>
                  </a:lnTo>
                  <a:lnTo>
                    <a:pt x="1818091" y="321529"/>
                  </a:lnTo>
                  <a:close/>
                </a:path>
                <a:path w="2118994" h="2119629">
                  <a:moveTo>
                    <a:pt x="1861671" y="369433"/>
                  </a:moveTo>
                  <a:lnTo>
                    <a:pt x="1856707" y="369433"/>
                  </a:lnTo>
                  <a:lnTo>
                    <a:pt x="1854477" y="370187"/>
                  </a:lnTo>
                  <a:lnTo>
                    <a:pt x="1848571" y="375213"/>
                  </a:lnTo>
                  <a:lnTo>
                    <a:pt x="1848079" y="381339"/>
                  </a:lnTo>
                  <a:lnTo>
                    <a:pt x="1853838" y="388103"/>
                  </a:lnTo>
                  <a:lnTo>
                    <a:pt x="1856561" y="389265"/>
                  </a:lnTo>
                  <a:lnTo>
                    <a:pt x="1861534" y="389265"/>
                  </a:lnTo>
                  <a:lnTo>
                    <a:pt x="1863765" y="388501"/>
                  </a:lnTo>
                  <a:lnTo>
                    <a:pt x="1869670" y="383475"/>
                  </a:lnTo>
                  <a:lnTo>
                    <a:pt x="1870162" y="377349"/>
                  </a:lnTo>
                  <a:lnTo>
                    <a:pt x="1864393" y="370585"/>
                  </a:lnTo>
                  <a:lnTo>
                    <a:pt x="1861671" y="369433"/>
                  </a:lnTo>
                  <a:close/>
                </a:path>
                <a:path w="2118994" h="2119629">
                  <a:moveTo>
                    <a:pt x="1902256" y="419892"/>
                  </a:moveTo>
                  <a:lnTo>
                    <a:pt x="1897282" y="419892"/>
                  </a:lnTo>
                  <a:lnTo>
                    <a:pt x="1895240" y="420521"/>
                  </a:lnTo>
                  <a:lnTo>
                    <a:pt x="1889209" y="425055"/>
                  </a:lnTo>
                  <a:lnTo>
                    <a:pt x="1888340" y="431128"/>
                  </a:lnTo>
                  <a:lnTo>
                    <a:pt x="1893806" y="438405"/>
                  </a:lnTo>
                  <a:lnTo>
                    <a:pt x="1896717" y="439745"/>
                  </a:lnTo>
                  <a:lnTo>
                    <a:pt x="1901690" y="439745"/>
                  </a:lnTo>
                  <a:lnTo>
                    <a:pt x="1903743" y="439107"/>
                  </a:lnTo>
                  <a:lnTo>
                    <a:pt x="1909753" y="434594"/>
                  </a:lnTo>
                  <a:lnTo>
                    <a:pt x="1910632" y="428541"/>
                  </a:lnTo>
                  <a:lnTo>
                    <a:pt x="1905167" y="421222"/>
                  </a:lnTo>
                  <a:lnTo>
                    <a:pt x="1902256" y="419892"/>
                  </a:lnTo>
                  <a:close/>
                </a:path>
                <a:path w="2118994" h="2119629">
                  <a:moveTo>
                    <a:pt x="1939668" y="472729"/>
                  </a:moveTo>
                  <a:lnTo>
                    <a:pt x="1934684" y="472729"/>
                  </a:lnTo>
                  <a:lnTo>
                    <a:pt x="1932831" y="473252"/>
                  </a:lnTo>
                  <a:lnTo>
                    <a:pt x="1926726" y="477273"/>
                  </a:lnTo>
                  <a:lnTo>
                    <a:pt x="1925480" y="483294"/>
                  </a:lnTo>
                  <a:lnTo>
                    <a:pt x="1930611" y="491074"/>
                  </a:lnTo>
                  <a:lnTo>
                    <a:pt x="1933700" y="492602"/>
                  </a:lnTo>
                  <a:lnTo>
                    <a:pt x="1938684" y="492602"/>
                  </a:lnTo>
                  <a:lnTo>
                    <a:pt x="1940537" y="492089"/>
                  </a:lnTo>
                  <a:lnTo>
                    <a:pt x="1946652" y="488058"/>
                  </a:lnTo>
                  <a:lnTo>
                    <a:pt x="1947888" y="482048"/>
                  </a:lnTo>
                  <a:lnTo>
                    <a:pt x="1942757" y="474268"/>
                  </a:lnTo>
                  <a:lnTo>
                    <a:pt x="1939668" y="472729"/>
                  </a:lnTo>
                  <a:close/>
                </a:path>
                <a:path w="2118994" h="2119629">
                  <a:moveTo>
                    <a:pt x="1973772" y="527753"/>
                  </a:moveTo>
                  <a:lnTo>
                    <a:pt x="1968777" y="527753"/>
                  </a:lnTo>
                  <a:lnTo>
                    <a:pt x="1967112" y="528172"/>
                  </a:lnTo>
                  <a:lnTo>
                    <a:pt x="1960945" y="531711"/>
                  </a:lnTo>
                  <a:lnTo>
                    <a:pt x="1959343" y="537638"/>
                  </a:lnTo>
                  <a:lnTo>
                    <a:pt x="1964086" y="545899"/>
                  </a:lnTo>
                  <a:lnTo>
                    <a:pt x="1967353" y="547648"/>
                  </a:lnTo>
                  <a:lnTo>
                    <a:pt x="1972348" y="547648"/>
                  </a:lnTo>
                  <a:lnTo>
                    <a:pt x="1974013" y="547239"/>
                  </a:lnTo>
                  <a:lnTo>
                    <a:pt x="1980170" y="543700"/>
                  </a:lnTo>
                  <a:lnTo>
                    <a:pt x="1981782" y="537774"/>
                  </a:lnTo>
                  <a:lnTo>
                    <a:pt x="1977039" y="529502"/>
                  </a:lnTo>
                  <a:lnTo>
                    <a:pt x="1973772" y="527753"/>
                  </a:lnTo>
                  <a:close/>
                </a:path>
                <a:path w="2118994" h="2119629">
                  <a:moveTo>
                    <a:pt x="2004420" y="584767"/>
                  </a:moveTo>
                  <a:lnTo>
                    <a:pt x="1999405" y="584767"/>
                  </a:lnTo>
                  <a:lnTo>
                    <a:pt x="1997939" y="585092"/>
                  </a:lnTo>
                  <a:lnTo>
                    <a:pt x="1991761" y="588149"/>
                  </a:lnTo>
                  <a:lnTo>
                    <a:pt x="1989792" y="593960"/>
                  </a:lnTo>
                  <a:lnTo>
                    <a:pt x="1994106" y="602693"/>
                  </a:lnTo>
                  <a:lnTo>
                    <a:pt x="1997551" y="604672"/>
                  </a:lnTo>
                  <a:lnTo>
                    <a:pt x="2002567" y="604672"/>
                  </a:lnTo>
                  <a:lnTo>
                    <a:pt x="2004033" y="604358"/>
                  </a:lnTo>
                  <a:lnTo>
                    <a:pt x="2010211" y="601301"/>
                  </a:lnTo>
                  <a:lnTo>
                    <a:pt x="2012179" y="595479"/>
                  </a:lnTo>
                  <a:lnTo>
                    <a:pt x="2007865" y="586746"/>
                  </a:lnTo>
                  <a:lnTo>
                    <a:pt x="2004420" y="584767"/>
                  </a:lnTo>
                  <a:close/>
                </a:path>
                <a:path w="2118994" h="2119629">
                  <a:moveTo>
                    <a:pt x="2031504" y="643540"/>
                  </a:moveTo>
                  <a:lnTo>
                    <a:pt x="2026461" y="643540"/>
                  </a:lnTo>
                  <a:lnTo>
                    <a:pt x="2025184" y="643781"/>
                  </a:lnTo>
                  <a:lnTo>
                    <a:pt x="2019017" y="646367"/>
                  </a:lnTo>
                  <a:lnTo>
                    <a:pt x="2016702" y="652053"/>
                  </a:lnTo>
                  <a:lnTo>
                    <a:pt x="2020545" y="661225"/>
                  </a:lnTo>
                  <a:lnTo>
                    <a:pt x="2024147" y="663466"/>
                  </a:lnTo>
                  <a:lnTo>
                    <a:pt x="2029194" y="663466"/>
                  </a:lnTo>
                  <a:lnTo>
                    <a:pt x="2030461" y="663225"/>
                  </a:lnTo>
                  <a:lnTo>
                    <a:pt x="2036618" y="660639"/>
                  </a:lnTo>
                  <a:lnTo>
                    <a:pt x="2038932" y="654995"/>
                  </a:lnTo>
                  <a:lnTo>
                    <a:pt x="2036901" y="650063"/>
                  </a:lnTo>
                  <a:lnTo>
                    <a:pt x="2035089" y="645760"/>
                  </a:lnTo>
                  <a:lnTo>
                    <a:pt x="2031504" y="643540"/>
                  </a:lnTo>
                  <a:close/>
                </a:path>
                <a:path w="2118994" h="2119629">
                  <a:moveTo>
                    <a:pt x="2054900" y="703863"/>
                  </a:moveTo>
                  <a:lnTo>
                    <a:pt x="2049822" y="703863"/>
                  </a:lnTo>
                  <a:lnTo>
                    <a:pt x="2048743" y="704041"/>
                  </a:lnTo>
                  <a:lnTo>
                    <a:pt x="2042628" y="706166"/>
                  </a:lnTo>
                  <a:lnTo>
                    <a:pt x="2039958" y="711706"/>
                  </a:lnTo>
                  <a:lnTo>
                    <a:pt x="2043309" y="721297"/>
                  </a:lnTo>
                  <a:lnTo>
                    <a:pt x="2047058" y="723799"/>
                  </a:lnTo>
                  <a:lnTo>
                    <a:pt x="2052136" y="723799"/>
                  </a:lnTo>
                  <a:lnTo>
                    <a:pt x="2053214" y="723632"/>
                  </a:lnTo>
                  <a:lnTo>
                    <a:pt x="2059319" y="721496"/>
                  </a:lnTo>
                  <a:lnTo>
                    <a:pt x="2061989" y="715967"/>
                  </a:lnTo>
                  <a:lnTo>
                    <a:pt x="2058649" y="706365"/>
                  </a:lnTo>
                  <a:lnTo>
                    <a:pt x="2054900" y="703863"/>
                  </a:lnTo>
                  <a:close/>
                </a:path>
                <a:path w="2118994" h="2119629">
                  <a:moveTo>
                    <a:pt x="2074687" y="765631"/>
                  </a:moveTo>
                  <a:lnTo>
                    <a:pt x="2068523" y="765631"/>
                  </a:lnTo>
                  <a:lnTo>
                    <a:pt x="2062492" y="767316"/>
                  </a:lnTo>
                  <a:lnTo>
                    <a:pt x="2059487" y="772667"/>
                  </a:lnTo>
                  <a:lnTo>
                    <a:pt x="2062282" y="782656"/>
                  </a:lnTo>
                  <a:lnTo>
                    <a:pt x="2066177" y="785462"/>
                  </a:lnTo>
                  <a:lnTo>
                    <a:pt x="2071757" y="785462"/>
                  </a:lnTo>
                  <a:lnTo>
                    <a:pt x="2078198" y="783651"/>
                  </a:lnTo>
                  <a:lnTo>
                    <a:pt x="2081203" y="778300"/>
                  </a:lnTo>
                  <a:lnTo>
                    <a:pt x="2078407" y="768311"/>
                  </a:lnTo>
                  <a:lnTo>
                    <a:pt x="2074687" y="765631"/>
                  </a:lnTo>
                  <a:close/>
                </a:path>
                <a:path w="2118994" h="2119629">
                  <a:moveTo>
                    <a:pt x="2090355" y="828309"/>
                  </a:moveTo>
                  <a:lnTo>
                    <a:pt x="2084439" y="828309"/>
                  </a:lnTo>
                  <a:lnTo>
                    <a:pt x="2078523" y="829576"/>
                  </a:lnTo>
                  <a:lnTo>
                    <a:pt x="2075182" y="834738"/>
                  </a:lnTo>
                  <a:lnTo>
                    <a:pt x="2077402" y="845073"/>
                  </a:lnTo>
                  <a:lnTo>
                    <a:pt x="2081423" y="848194"/>
                  </a:lnTo>
                  <a:lnTo>
                    <a:pt x="2086924" y="848194"/>
                  </a:lnTo>
                  <a:lnTo>
                    <a:pt x="2093171" y="846853"/>
                  </a:lnTo>
                  <a:lnTo>
                    <a:pt x="2096501" y="841733"/>
                  </a:lnTo>
                  <a:lnTo>
                    <a:pt x="2095402" y="836508"/>
                  </a:lnTo>
                  <a:lnTo>
                    <a:pt x="2094271" y="831335"/>
                  </a:lnTo>
                  <a:lnTo>
                    <a:pt x="2090355" y="828309"/>
                  </a:lnTo>
                  <a:close/>
                </a:path>
                <a:path w="2118994" h="2119629">
                  <a:moveTo>
                    <a:pt x="2102260" y="891920"/>
                  </a:moveTo>
                  <a:lnTo>
                    <a:pt x="2095957" y="891920"/>
                  </a:lnTo>
                  <a:lnTo>
                    <a:pt x="2090658" y="892726"/>
                  </a:lnTo>
                  <a:lnTo>
                    <a:pt x="2087014" y="897658"/>
                  </a:lnTo>
                  <a:lnTo>
                    <a:pt x="2088617" y="908328"/>
                  </a:lnTo>
                  <a:lnTo>
                    <a:pt x="2092763" y="911783"/>
                  </a:lnTo>
                  <a:lnTo>
                    <a:pt x="2098164" y="911783"/>
                  </a:lnTo>
                  <a:lnTo>
                    <a:pt x="2104229" y="910872"/>
                  </a:lnTo>
                  <a:lnTo>
                    <a:pt x="2107872" y="905930"/>
                  </a:lnTo>
                  <a:lnTo>
                    <a:pt x="2106270" y="895260"/>
                  </a:lnTo>
                  <a:lnTo>
                    <a:pt x="2102260" y="891920"/>
                  </a:lnTo>
                  <a:close/>
                </a:path>
                <a:path w="2118994" h="2119629">
                  <a:moveTo>
                    <a:pt x="2110097" y="956012"/>
                  </a:moveTo>
                  <a:lnTo>
                    <a:pt x="2104229" y="956012"/>
                  </a:lnTo>
                  <a:lnTo>
                    <a:pt x="2098888" y="956483"/>
                  </a:lnTo>
                  <a:lnTo>
                    <a:pt x="2094941" y="961195"/>
                  </a:lnTo>
                  <a:lnTo>
                    <a:pt x="2095789" y="970724"/>
                  </a:lnTo>
                  <a:lnTo>
                    <a:pt x="2095915" y="972137"/>
                  </a:lnTo>
                  <a:lnTo>
                    <a:pt x="2100145" y="975938"/>
                  </a:lnTo>
                  <a:lnTo>
                    <a:pt x="2105632" y="975938"/>
                  </a:lnTo>
                  <a:lnTo>
                    <a:pt x="2111317" y="975436"/>
                  </a:lnTo>
                  <a:lnTo>
                    <a:pt x="2115254" y="970724"/>
                  </a:lnTo>
                  <a:lnTo>
                    <a:pt x="2114281" y="959761"/>
                  </a:lnTo>
                  <a:lnTo>
                    <a:pt x="2110097" y="956012"/>
                  </a:lnTo>
                  <a:close/>
                </a:path>
                <a:path w="2118994" h="2119629">
                  <a:moveTo>
                    <a:pt x="2114040" y="1020502"/>
                  </a:moveTo>
                  <a:lnTo>
                    <a:pt x="2108825" y="1020502"/>
                  </a:lnTo>
                  <a:lnTo>
                    <a:pt x="2103202" y="1020660"/>
                  </a:lnTo>
                  <a:lnTo>
                    <a:pt x="2098972" y="1025120"/>
                  </a:lnTo>
                  <a:lnTo>
                    <a:pt x="2099264" y="1035874"/>
                  </a:lnTo>
                  <a:lnTo>
                    <a:pt x="2099276" y="1036303"/>
                  </a:lnTo>
                  <a:lnTo>
                    <a:pt x="2103590" y="1040481"/>
                  </a:lnTo>
                  <a:lnTo>
                    <a:pt x="2109003" y="1040481"/>
                  </a:lnTo>
                  <a:lnTo>
                    <a:pt x="2114448" y="1040324"/>
                  </a:lnTo>
                  <a:lnTo>
                    <a:pt x="2118668" y="1035874"/>
                  </a:lnTo>
                  <a:lnTo>
                    <a:pt x="2118521" y="1030513"/>
                  </a:lnTo>
                  <a:lnTo>
                    <a:pt x="2118348" y="1025120"/>
                  </a:lnTo>
                  <a:lnTo>
                    <a:pt x="2118333" y="1024638"/>
                  </a:lnTo>
                  <a:lnTo>
                    <a:pt x="2114040" y="1020502"/>
                  </a:lnTo>
                  <a:close/>
                </a:path>
                <a:path w="2118994" h="2119629">
                  <a:moveTo>
                    <a:pt x="2108951" y="1085171"/>
                  </a:moveTo>
                  <a:lnTo>
                    <a:pt x="2103422" y="1085171"/>
                  </a:lnTo>
                  <a:lnTo>
                    <a:pt x="2099108" y="1089307"/>
                  </a:lnTo>
                  <a:lnTo>
                    <a:pt x="2098742" y="1100469"/>
                  </a:lnTo>
                  <a:lnTo>
                    <a:pt x="2102941" y="1104950"/>
                  </a:lnTo>
                  <a:lnTo>
                    <a:pt x="2108606" y="1105139"/>
                  </a:lnTo>
                  <a:lnTo>
                    <a:pt x="2113820" y="1105139"/>
                  </a:lnTo>
                  <a:lnTo>
                    <a:pt x="2118123" y="1101013"/>
                  </a:lnTo>
                  <a:lnTo>
                    <a:pt x="2118500" y="1089830"/>
                  </a:lnTo>
                  <a:lnTo>
                    <a:pt x="2114312" y="1085349"/>
                  </a:lnTo>
                  <a:lnTo>
                    <a:pt x="2108951" y="1085171"/>
                  </a:lnTo>
                  <a:close/>
                </a:path>
                <a:path w="2118994" h="2119629">
                  <a:moveTo>
                    <a:pt x="2105443" y="1149703"/>
                  </a:moveTo>
                  <a:lnTo>
                    <a:pt x="2099533" y="1149703"/>
                  </a:lnTo>
                  <a:lnTo>
                    <a:pt x="2095349" y="1153430"/>
                  </a:lnTo>
                  <a:lnTo>
                    <a:pt x="2094313" y="1164351"/>
                  </a:lnTo>
                  <a:lnTo>
                    <a:pt x="2098229" y="1169074"/>
                  </a:lnTo>
                  <a:lnTo>
                    <a:pt x="2104005" y="1169629"/>
                  </a:lnTo>
                  <a:lnTo>
                    <a:pt x="2109412" y="1169629"/>
                  </a:lnTo>
                  <a:lnTo>
                    <a:pt x="2113631" y="1165901"/>
                  </a:lnTo>
                  <a:lnTo>
                    <a:pt x="2114689" y="1154938"/>
                  </a:lnTo>
                  <a:lnTo>
                    <a:pt x="2110783" y="1150216"/>
                  </a:lnTo>
                  <a:lnTo>
                    <a:pt x="2105443" y="1149703"/>
                  </a:lnTo>
                  <a:close/>
                </a:path>
                <a:path w="2118994" h="2119629">
                  <a:moveTo>
                    <a:pt x="2097988" y="1213910"/>
                  </a:moveTo>
                  <a:lnTo>
                    <a:pt x="2091650" y="1213910"/>
                  </a:lnTo>
                  <a:lnTo>
                    <a:pt x="2087664" y="1217198"/>
                  </a:lnTo>
                  <a:lnTo>
                    <a:pt x="2085988" y="1227836"/>
                  </a:lnTo>
                  <a:lnTo>
                    <a:pt x="2089601" y="1232800"/>
                  </a:lnTo>
                  <a:lnTo>
                    <a:pt x="2095628" y="1233753"/>
                  </a:lnTo>
                  <a:lnTo>
                    <a:pt x="2101087" y="1233753"/>
                  </a:lnTo>
                  <a:lnTo>
                    <a:pt x="2105202" y="1230370"/>
                  </a:lnTo>
                  <a:lnTo>
                    <a:pt x="2105977" y="1225617"/>
                  </a:lnTo>
                  <a:lnTo>
                    <a:pt x="2106888" y="1219690"/>
                  </a:lnTo>
                  <a:lnTo>
                    <a:pt x="2103276" y="1214737"/>
                  </a:lnTo>
                  <a:lnTo>
                    <a:pt x="2097988" y="1213910"/>
                  </a:lnTo>
                  <a:close/>
                </a:path>
                <a:path w="2118994" h="2119629">
                  <a:moveTo>
                    <a:pt x="2085905" y="1277364"/>
                  </a:moveTo>
                  <a:lnTo>
                    <a:pt x="2079956" y="1277364"/>
                  </a:lnTo>
                  <a:lnTo>
                    <a:pt x="2076041" y="1280369"/>
                  </a:lnTo>
                  <a:lnTo>
                    <a:pt x="2073758" y="1290683"/>
                  </a:lnTo>
                  <a:lnTo>
                    <a:pt x="2077067" y="1295855"/>
                  </a:lnTo>
                  <a:lnTo>
                    <a:pt x="2083334" y="1297248"/>
                  </a:lnTo>
                  <a:lnTo>
                    <a:pt x="2088847" y="1297248"/>
                  </a:lnTo>
                  <a:lnTo>
                    <a:pt x="2092857" y="1294170"/>
                  </a:lnTo>
                  <a:lnTo>
                    <a:pt x="2095119" y="1283814"/>
                  </a:lnTo>
                  <a:lnTo>
                    <a:pt x="2091821" y="1278673"/>
                  </a:lnTo>
                  <a:lnTo>
                    <a:pt x="2085905" y="1277364"/>
                  </a:lnTo>
                  <a:close/>
                </a:path>
                <a:path w="2118994" h="2119629">
                  <a:moveTo>
                    <a:pt x="2070408" y="1340053"/>
                  </a:moveTo>
                  <a:lnTo>
                    <a:pt x="2064232" y="1340053"/>
                  </a:lnTo>
                  <a:lnTo>
                    <a:pt x="2060523" y="1342702"/>
                  </a:lnTo>
                  <a:lnTo>
                    <a:pt x="2057665" y="1352649"/>
                  </a:lnTo>
                  <a:lnTo>
                    <a:pt x="2060649" y="1358021"/>
                  </a:lnTo>
                  <a:lnTo>
                    <a:pt x="2067091" y="1359874"/>
                  </a:lnTo>
                  <a:lnTo>
                    <a:pt x="2072669" y="1359874"/>
                  </a:lnTo>
                  <a:lnTo>
                    <a:pt x="2076533" y="1357131"/>
                  </a:lnTo>
                  <a:lnTo>
                    <a:pt x="2077769" y="1352911"/>
                  </a:lnTo>
                  <a:lnTo>
                    <a:pt x="2079423" y="1347152"/>
                  </a:lnTo>
                  <a:lnTo>
                    <a:pt x="2076449" y="1341781"/>
                  </a:lnTo>
                  <a:lnTo>
                    <a:pt x="2070408" y="1340053"/>
                  </a:lnTo>
                  <a:close/>
                </a:path>
                <a:path w="2118994" h="2119629">
                  <a:moveTo>
                    <a:pt x="2049968" y="1401454"/>
                  </a:moveTo>
                  <a:lnTo>
                    <a:pt x="2044901" y="1401454"/>
                  </a:lnTo>
                  <a:lnTo>
                    <a:pt x="2041162" y="1403936"/>
                  </a:lnTo>
                  <a:lnTo>
                    <a:pt x="2037759" y="1413485"/>
                  </a:lnTo>
                  <a:lnTo>
                    <a:pt x="2040398" y="1419035"/>
                  </a:lnTo>
                  <a:lnTo>
                    <a:pt x="2046524" y="1421213"/>
                  </a:lnTo>
                  <a:lnTo>
                    <a:pt x="2047623" y="1421391"/>
                  </a:lnTo>
                  <a:lnTo>
                    <a:pt x="2052680" y="1421391"/>
                  </a:lnTo>
                  <a:lnTo>
                    <a:pt x="2056244" y="1419035"/>
                  </a:lnTo>
                  <a:lnTo>
                    <a:pt x="2056378" y="1419035"/>
                  </a:lnTo>
                  <a:lnTo>
                    <a:pt x="2059811" y="1409339"/>
                  </a:lnTo>
                  <a:lnTo>
                    <a:pt x="2057232" y="1403936"/>
                  </a:lnTo>
                  <a:lnTo>
                    <a:pt x="2057525" y="1403936"/>
                  </a:lnTo>
                  <a:lnTo>
                    <a:pt x="2051068" y="1401632"/>
                  </a:lnTo>
                  <a:lnTo>
                    <a:pt x="2049968" y="1401454"/>
                  </a:lnTo>
                  <a:close/>
                </a:path>
                <a:path w="2118994" h="2119629">
                  <a:moveTo>
                    <a:pt x="2026650" y="1461651"/>
                  </a:moveTo>
                  <a:lnTo>
                    <a:pt x="2021613" y="1461651"/>
                  </a:lnTo>
                  <a:lnTo>
                    <a:pt x="2018022" y="1463861"/>
                  </a:lnTo>
                  <a:lnTo>
                    <a:pt x="2014127" y="1472991"/>
                  </a:lnTo>
                  <a:lnTo>
                    <a:pt x="2016409" y="1478687"/>
                  </a:lnTo>
                  <a:lnTo>
                    <a:pt x="2022577" y="1481326"/>
                  </a:lnTo>
                  <a:lnTo>
                    <a:pt x="2023875" y="1481577"/>
                  </a:lnTo>
                  <a:lnTo>
                    <a:pt x="2028912" y="1481577"/>
                  </a:lnTo>
                  <a:lnTo>
                    <a:pt x="2032493" y="1479368"/>
                  </a:lnTo>
                  <a:lnTo>
                    <a:pt x="2034063" y="1475693"/>
                  </a:lnTo>
                  <a:lnTo>
                    <a:pt x="2036377" y="1470185"/>
                  </a:lnTo>
                  <a:lnTo>
                    <a:pt x="2034084" y="1464531"/>
                  </a:lnTo>
                  <a:lnTo>
                    <a:pt x="2027938" y="1461903"/>
                  </a:lnTo>
                  <a:lnTo>
                    <a:pt x="2026650" y="1461651"/>
                  </a:lnTo>
                  <a:close/>
                </a:path>
                <a:path w="2118994" h="2119629">
                  <a:moveTo>
                    <a:pt x="1999645" y="1520267"/>
                  </a:moveTo>
                  <a:lnTo>
                    <a:pt x="1994630" y="1520267"/>
                  </a:lnTo>
                  <a:lnTo>
                    <a:pt x="1991216" y="1522225"/>
                  </a:lnTo>
                  <a:lnTo>
                    <a:pt x="1986850" y="1530906"/>
                  </a:lnTo>
                  <a:lnTo>
                    <a:pt x="1988777" y="1536749"/>
                  </a:lnTo>
                  <a:lnTo>
                    <a:pt x="1994965" y="1539848"/>
                  </a:lnTo>
                  <a:lnTo>
                    <a:pt x="1996452" y="1540183"/>
                  </a:lnTo>
                  <a:lnTo>
                    <a:pt x="2001467" y="1540183"/>
                  </a:lnTo>
                  <a:lnTo>
                    <a:pt x="2004881" y="1538225"/>
                  </a:lnTo>
                  <a:lnTo>
                    <a:pt x="2009247" y="1529534"/>
                  </a:lnTo>
                  <a:lnTo>
                    <a:pt x="2007321" y="1523712"/>
                  </a:lnTo>
                  <a:lnTo>
                    <a:pt x="2001132" y="1520602"/>
                  </a:lnTo>
                  <a:lnTo>
                    <a:pt x="1999645" y="1520267"/>
                  </a:lnTo>
                  <a:close/>
                </a:path>
                <a:path w="2118994" h="2119629">
                  <a:moveTo>
                    <a:pt x="1969081" y="1577103"/>
                  </a:moveTo>
                  <a:lnTo>
                    <a:pt x="1964086" y="1577103"/>
                  </a:lnTo>
                  <a:lnTo>
                    <a:pt x="1960830" y="1578831"/>
                  </a:lnTo>
                  <a:lnTo>
                    <a:pt x="1956047" y="1587051"/>
                  </a:lnTo>
                  <a:lnTo>
                    <a:pt x="1957615" y="1592977"/>
                  </a:lnTo>
                  <a:lnTo>
                    <a:pt x="1963783" y="1596569"/>
                  </a:lnTo>
                  <a:lnTo>
                    <a:pt x="1965458" y="1596998"/>
                  </a:lnTo>
                  <a:lnTo>
                    <a:pt x="1970442" y="1596998"/>
                  </a:lnTo>
                  <a:lnTo>
                    <a:pt x="1973678" y="1595281"/>
                  </a:lnTo>
                  <a:lnTo>
                    <a:pt x="1978484" y="1587051"/>
                  </a:lnTo>
                  <a:lnTo>
                    <a:pt x="1976924" y="1581114"/>
                  </a:lnTo>
                  <a:lnTo>
                    <a:pt x="1970756" y="1577533"/>
                  </a:lnTo>
                  <a:lnTo>
                    <a:pt x="1969081" y="1577103"/>
                  </a:lnTo>
                  <a:close/>
                </a:path>
                <a:path w="2118994" h="2119629">
                  <a:moveTo>
                    <a:pt x="1935061" y="1631939"/>
                  </a:moveTo>
                  <a:lnTo>
                    <a:pt x="1930077" y="1631939"/>
                  </a:lnTo>
                  <a:lnTo>
                    <a:pt x="1927009" y="1633447"/>
                  </a:lnTo>
                  <a:lnTo>
                    <a:pt x="1921847" y="1641175"/>
                  </a:lnTo>
                  <a:lnTo>
                    <a:pt x="1923076" y="1647321"/>
                  </a:lnTo>
                  <a:lnTo>
                    <a:pt x="1923239" y="1647321"/>
                  </a:lnTo>
                  <a:lnTo>
                    <a:pt x="1929155" y="1651279"/>
                  </a:lnTo>
                  <a:lnTo>
                    <a:pt x="1931030" y="1651813"/>
                  </a:lnTo>
                  <a:lnTo>
                    <a:pt x="1936003" y="1651813"/>
                  </a:lnTo>
                  <a:lnTo>
                    <a:pt x="1939071" y="1650305"/>
                  </a:lnTo>
                  <a:lnTo>
                    <a:pt x="1941071" y="1647321"/>
                  </a:lnTo>
                  <a:lnTo>
                    <a:pt x="1944233" y="1642525"/>
                  </a:lnTo>
                  <a:lnTo>
                    <a:pt x="1943029" y="1636536"/>
                  </a:lnTo>
                  <a:lnTo>
                    <a:pt x="1936935" y="1632463"/>
                  </a:lnTo>
                  <a:lnTo>
                    <a:pt x="1935061" y="1631939"/>
                  </a:lnTo>
                  <a:close/>
                </a:path>
                <a:path w="2118994" h="2119629">
                  <a:moveTo>
                    <a:pt x="1897743" y="1684566"/>
                  </a:moveTo>
                  <a:lnTo>
                    <a:pt x="1892769" y="1684566"/>
                  </a:lnTo>
                  <a:lnTo>
                    <a:pt x="1889879" y="1685885"/>
                  </a:lnTo>
                  <a:lnTo>
                    <a:pt x="1884392" y="1693110"/>
                  </a:lnTo>
                  <a:lnTo>
                    <a:pt x="1885220" y="1699194"/>
                  </a:lnTo>
                  <a:lnTo>
                    <a:pt x="1891230" y="1703770"/>
                  </a:lnTo>
                  <a:lnTo>
                    <a:pt x="1893293" y="1704419"/>
                  </a:lnTo>
                  <a:lnTo>
                    <a:pt x="1898256" y="1704419"/>
                  </a:lnTo>
                  <a:lnTo>
                    <a:pt x="1901135" y="1703110"/>
                  </a:lnTo>
                  <a:lnTo>
                    <a:pt x="1903397" y="1700157"/>
                  </a:lnTo>
                  <a:lnTo>
                    <a:pt x="1906653" y="1695854"/>
                  </a:lnTo>
                  <a:lnTo>
                    <a:pt x="1905826" y="1689781"/>
                  </a:lnTo>
                  <a:lnTo>
                    <a:pt x="1899816" y="1685205"/>
                  </a:lnTo>
                  <a:lnTo>
                    <a:pt x="1897743" y="1684566"/>
                  </a:lnTo>
                  <a:close/>
                </a:path>
                <a:path w="2118994" h="2119629">
                  <a:moveTo>
                    <a:pt x="1857273" y="1734795"/>
                  </a:moveTo>
                  <a:lnTo>
                    <a:pt x="1852310" y="1734795"/>
                  </a:lnTo>
                  <a:lnTo>
                    <a:pt x="1849598" y="1735936"/>
                  </a:lnTo>
                  <a:lnTo>
                    <a:pt x="1843818" y="1742648"/>
                  </a:lnTo>
                  <a:lnTo>
                    <a:pt x="1844268" y="1748773"/>
                  </a:lnTo>
                  <a:lnTo>
                    <a:pt x="1850153" y="1753852"/>
                  </a:lnTo>
                  <a:lnTo>
                    <a:pt x="1852404" y="1754627"/>
                  </a:lnTo>
                  <a:lnTo>
                    <a:pt x="1857357" y="1754627"/>
                  </a:lnTo>
                  <a:lnTo>
                    <a:pt x="1860048" y="1753496"/>
                  </a:lnTo>
                  <a:lnTo>
                    <a:pt x="1862383" y="1750815"/>
                  </a:lnTo>
                  <a:lnTo>
                    <a:pt x="1865869" y="1746763"/>
                  </a:lnTo>
                  <a:lnTo>
                    <a:pt x="1865419" y="1740638"/>
                  </a:lnTo>
                  <a:lnTo>
                    <a:pt x="1859535" y="1735570"/>
                  </a:lnTo>
                  <a:lnTo>
                    <a:pt x="1857273" y="1734795"/>
                  </a:lnTo>
                  <a:close/>
                </a:path>
                <a:path w="2118994" h="2119629">
                  <a:moveTo>
                    <a:pt x="1813808" y="1782437"/>
                  </a:moveTo>
                  <a:lnTo>
                    <a:pt x="1808845" y="1782437"/>
                  </a:lnTo>
                  <a:lnTo>
                    <a:pt x="1806311" y="1783422"/>
                  </a:lnTo>
                  <a:lnTo>
                    <a:pt x="1800280" y="1789610"/>
                  </a:lnTo>
                  <a:lnTo>
                    <a:pt x="1800364" y="1795756"/>
                  </a:lnTo>
                  <a:lnTo>
                    <a:pt x="1806081" y="1801337"/>
                  </a:lnTo>
                  <a:lnTo>
                    <a:pt x="1808520" y="1802248"/>
                  </a:lnTo>
                  <a:lnTo>
                    <a:pt x="1813494" y="1802248"/>
                  </a:lnTo>
                  <a:lnTo>
                    <a:pt x="1815845" y="1801337"/>
                  </a:lnTo>
                  <a:lnTo>
                    <a:pt x="1822049" y="1795034"/>
                  </a:lnTo>
                  <a:lnTo>
                    <a:pt x="1821954" y="1788929"/>
                  </a:lnTo>
                  <a:lnTo>
                    <a:pt x="1816312" y="1783422"/>
                  </a:lnTo>
                  <a:lnTo>
                    <a:pt x="1813808" y="1782437"/>
                  </a:lnTo>
                  <a:close/>
                </a:path>
                <a:path w="2118994" h="2119629">
                  <a:moveTo>
                    <a:pt x="1767506" y="1827337"/>
                  </a:moveTo>
                  <a:lnTo>
                    <a:pt x="1762532" y="1827337"/>
                  </a:lnTo>
                  <a:lnTo>
                    <a:pt x="1760208" y="1828164"/>
                  </a:lnTo>
                  <a:lnTo>
                    <a:pt x="1753957" y="1833828"/>
                  </a:lnTo>
                  <a:lnTo>
                    <a:pt x="1753663" y="1839964"/>
                  </a:lnTo>
                  <a:lnTo>
                    <a:pt x="1759182" y="1846048"/>
                  </a:lnTo>
                  <a:lnTo>
                    <a:pt x="1761810" y="1847116"/>
                  </a:lnTo>
                  <a:lnTo>
                    <a:pt x="1766762" y="1847116"/>
                  </a:lnTo>
                  <a:lnTo>
                    <a:pt x="1769077" y="1846299"/>
                  </a:lnTo>
                  <a:lnTo>
                    <a:pt x="1775349" y="1840582"/>
                  </a:lnTo>
                  <a:lnTo>
                    <a:pt x="1775642" y="1834467"/>
                  </a:lnTo>
                  <a:lnTo>
                    <a:pt x="1770134" y="1828405"/>
                  </a:lnTo>
                  <a:lnTo>
                    <a:pt x="1767506" y="1827337"/>
                  </a:lnTo>
                  <a:close/>
                </a:path>
                <a:path w="2118994" h="2119629">
                  <a:moveTo>
                    <a:pt x="1718544" y="1869293"/>
                  </a:moveTo>
                  <a:lnTo>
                    <a:pt x="1713581" y="1869293"/>
                  </a:lnTo>
                  <a:lnTo>
                    <a:pt x="1711434" y="1869995"/>
                  </a:lnTo>
                  <a:lnTo>
                    <a:pt x="1705026" y="1875126"/>
                  </a:lnTo>
                  <a:lnTo>
                    <a:pt x="1704356" y="1881230"/>
                  </a:lnTo>
                  <a:lnTo>
                    <a:pt x="1709612" y="1887806"/>
                  </a:lnTo>
                  <a:lnTo>
                    <a:pt x="1712429" y="1889052"/>
                  </a:lnTo>
                  <a:lnTo>
                    <a:pt x="1717403" y="1889052"/>
                  </a:lnTo>
                  <a:lnTo>
                    <a:pt x="1719539" y="1888350"/>
                  </a:lnTo>
                  <a:lnTo>
                    <a:pt x="1725968" y="1883178"/>
                  </a:lnTo>
                  <a:lnTo>
                    <a:pt x="1726617" y="1877094"/>
                  </a:lnTo>
                  <a:lnTo>
                    <a:pt x="1721361" y="1870539"/>
                  </a:lnTo>
                  <a:lnTo>
                    <a:pt x="1718544" y="1869293"/>
                  </a:lnTo>
                  <a:close/>
                </a:path>
                <a:path w="2118994" h="2119629">
                  <a:moveTo>
                    <a:pt x="1667122" y="1908172"/>
                  </a:moveTo>
                  <a:lnTo>
                    <a:pt x="1662137" y="1908172"/>
                  </a:lnTo>
                  <a:lnTo>
                    <a:pt x="1660190" y="1908737"/>
                  </a:lnTo>
                  <a:lnTo>
                    <a:pt x="1653645" y="1913355"/>
                  </a:lnTo>
                  <a:lnTo>
                    <a:pt x="1652609" y="1919407"/>
                  </a:lnTo>
                  <a:lnTo>
                    <a:pt x="1657583" y="1926464"/>
                  </a:lnTo>
                  <a:lnTo>
                    <a:pt x="1660577" y="1927899"/>
                  </a:lnTo>
                  <a:lnTo>
                    <a:pt x="1665551" y="1927899"/>
                  </a:lnTo>
                  <a:lnTo>
                    <a:pt x="1667509" y="1927313"/>
                  </a:lnTo>
                  <a:lnTo>
                    <a:pt x="1674053" y="1922695"/>
                  </a:lnTo>
                  <a:lnTo>
                    <a:pt x="1675100" y="1916653"/>
                  </a:lnTo>
                  <a:lnTo>
                    <a:pt x="1670116" y="1909596"/>
                  </a:lnTo>
                  <a:lnTo>
                    <a:pt x="1667122" y="1908172"/>
                  </a:lnTo>
                  <a:close/>
                </a:path>
                <a:path w="2118994" h="2119629">
                  <a:moveTo>
                    <a:pt x="1613406" y="1943804"/>
                  </a:moveTo>
                  <a:lnTo>
                    <a:pt x="1608411" y="1943804"/>
                  </a:lnTo>
                  <a:lnTo>
                    <a:pt x="1606652" y="1944265"/>
                  </a:lnTo>
                  <a:lnTo>
                    <a:pt x="1600024" y="1948359"/>
                  </a:lnTo>
                  <a:lnTo>
                    <a:pt x="1598611" y="1954327"/>
                  </a:lnTo>
                  <a:lnTo>
                    <a:pt x="1603260" y="1961866"/>
                  </a:lnTo>
                  <a:lnTo>
                    <a:pt x="1606432" y="1963500"/>
                  </a:lnTo>
                  <a:lnTo>
                    <a:pt x="1611427" y="1963500"/>
                  </a:lnTo>
                  <a:lnTo>
                    <a:pt x="1613186" y="1963029"/>
                  </a:lnTo>
                  <a:lnTo>
                    <a:pt x="1619825" y="1958893"/>
                  </a:lnTo>
                  <a:lnTo>
                    <a:pt x="1621217" y="1952945"/>
                  </a:lnTo>
                  <a:lnTo>
                    <a:pt x="1616579" y="1945427"/>
                  </a:lnTo>
                  <a:lnTo>
                    <a:pt x="1613406" y="1943804"/>
                  </a:lnTo>
                  <a:close/>
                </a:path>
                <a:path w="2118994" h="2119629">
                  <a:moveTo>
                    <a:pt x="1557617" y="1976044"/>
                  </a:moveTo>
                  <a:lnTo>
                    <a:pt x="1552612" y="1976044"/>
                  </a:lnTo>
                  <a:lnTo>
                    <a:pt x="1551041" y="1976411"/>
                  </a:lnTo>
                  <a:lnTo>
                    <a:pt x="1544361" y="1979981"/>
                  </a:lnTo>
                  <a:lnTo>
                    <a:pt x="1542586" y="1985876"/>
                  </a:lnTo>
                  <a:lnTo>
                    <a:pt x="1546853" y="1993855"/>
                  </a:lnTo>
                  <a:lnTo>
                    <a:pt x="1550204" y="1995708"/>
                  </a:lnTo>
                  <a:lnTo>
                    <a:pt x="1555209" y="1995708"/>
                  </a:lnTo>
                  <a:lnTo>
                    <a:pt x="1556769" y="1995342"/>
                  </a:lnTo>
                  <a:lnTo>
                    <a:pt x="1563470" y="1991740"/>
                  </a:lnTo>
                  <a:lnTo>
                    <a:pt x="1565240" y="1985876"/>
                  </a:lnTo>
                  <a:lnTo>
                    <a:pt x="1560957" y="1977897"/>
                  </a:lnTo>
                  <a:lnTo>
                    <a:pt x="1557617" y="1976044"/>
                  </a:lnTo>
                  <a:close/>
                </a:path>
                <a:path w="2118994" h="2119629">
                  <a:moveTo>
                    <a:pt x="1499943" y="2004766"/>
                  </a:moveTo>
                  <a:lnTo>
                    <a:pt x="1494917" y="2004766"/>
                  </a:lnTo>
                  <a:lnTo>
                    <a:pt x="1493535" y="2005059"/>
                  </a:lnTo>
                  <a:lnTo>
                    <a:pt x="1486844" y="2008116"/>
                  </a:lnTo>
                  <a:lnTo>
                    <a:pt x="1484708" y="2013875"/>
                  </a:lnTo>
                  <a:lnTo>
                    <a:pt x="1488562" y="2022304"/>
                  </a:lnTo>
                  <a:lnTo>
                    <a:pt x="1492080" y="2024409"/>
                  </a:lnTo>
                  <a:lnTo>
                    <a:pt x="1497106" y="2024409"/>
                  </a:lnTo>
                  <a:lnTo>
                    <a:pt x="1498488" y="2024126"/>
                  </a:lnTo>
                  <a:lnTo>
                    <a:pt x="1505200" y="2021027"/>
                  </a:lnTo>
                  <a:lnTo>
                    <a:pt x="1507315" y="2015289"/>
                  </a:lnTo>
                  <a:lnTo>
                    <a:pt x="1503462" y="2006870"/>
                  </a:lnTo>
                  <a:lnTo>
                    <a:pt x="1499943" y="2004766"/>
                  </a:lnTo>
                  <a:close/>
                </a:path>
                <a:path w="2118994" h="2119629">
                  <a:moveTo>
                    <a:pt x="1440615" y="2029864"/>
                  </a:moveTo>
                  <a:lnTo>
                    <a:pt x="1435558" y="2029864"/>
                  </a:lnTo>
                  <a:lnTo>
                    <a:pt x="1434375" y="2030074"/>
                  </a:lnTo>
                  <a:lnTo>
                    <a:pt x="1427705" y="2032639"/>
                  </a:lnTo>
                  <a:lnTo>
                    <a:pt x="1425213" y="2038262"/>
                  </a:lnTo>
                  <a:lnTo>
                    <a:pt x="1428616" y="2047110"/>
                  </a:lnTo>
                  <a:lnTo>
                    <a:pt x="1432291" y="2049466"/>
                  </a:lnTo>
                  <a:lnTo>
                    <a:pt x="1437348" y="2049466"/>
                  </a:lnTo>
                  <a:lnTo>
                    <a:pt x="1438521" y="2049256"/>
                  </a:lnTo>
                  <a:lnTo>
                    <a:pt x="1445223" y="2046670"/>
                  </a:lnTo>
                  <a:lnTo>
                    <a:pt x="1447694" y="2041068"/>
                  </a:lnTo>
                  <a:lnTo>
                    <a:pt x="1444291" y="2032231"/>
                  </a:lnTo>
                  <a:lnTo>
                    <a:pt x="1440615" y="2029864"/>
                  </a:lnTo>
                  <a:close/>
                </a:path>
                <a:path w="2118994" h="2119629">
                  <a:moveTo>
                    <a:pt x="1379853" y="2051215"/>
                  </a:moveTo>
                  <a:lnTo>
                    <a:pt x="1374774" y="2051215"/>
                  </a:lnTo>
                  <a:lnTo>
                    <a:pt x="1373780" y="2051361"/>
                  </a:lnTo>
                  <a:lnTo>
                    <a:pt x="1367173" y="2053455"/>
                  </a:lnTo>
                  <a:lnTo>
                    <a:pt x="1364335" y="2058900"/>
                  </a:lnTo>
                  <a:lnTo>
                    <a:pt x="1367246" y="2068146"/>
                  </a:lnTo>
                  <a:lnTo>
                    <a:pt x="1371068" y="2070785"/>
                  </a:lnTo>
                  <a:lnTo>
                    <a:pt x="1376136" y="2070785"/>
                  </a:lnTo>
                  <a:lnTo>
                    <a:pt x="1377109" y="2070648"/>
                  </a:lnTo>
                  <a:lnTo>
                    <a:pt x="1383769" y="2068554"/>
                  </a:lnTo>
                  <a:lnTo>
                    <a:pt x="1386596" y="2063109"/>
                  </a:lnTo>
                  <a:lnTo>
                    <a:pt x="1383675" y="2053864"/>
                  </a:lnTo>
                  <a:lnTo>
                    <a:pt x="1379853" y="2051215"/>
                  </a:lnTo>
                  <a:close/>
                </a:path>
                <a:path w="2118994" h="2119629">
                  <a:moveTo>
                    <a:pt x="1318012" y="2068848"/>
                  </a:moveTo>
                  <a:lnTo>
                    <a:pt x="1311980" y="2068848"/>
                  </a:lnTo>
                  <a:lnTo>
                    <a:pt x="1305447" y="2070470"/>
                  </a:lnTo>
                  <a:lnTo>
                    <a:pt x="1302274" y="2075727"/>
                  </a:lnTo>
                  <a:lnTo>
                    <a:pt x="1304661" y="2085339"/>
                  </a:lnTo>
                  <a:lnTo>
                    <a:pt x="1308619" y="2088292"/>
                  </a:lnTo>
                  <a:lnTo>
                    <a:pt x="1314145" y="2088292"/>
                  </a:lnTo>
                  <a:lnTo>
                    <a:pt x="1321069" y="2086575"/>
                  </a:lnTo>
                  <a:lnTo>
                    <a:pt x="1324231" y="2081308"/>
                  </a:lnTo>
                  <a:lnTo>
                    <a:pt x="1321844" y="2071706"/>
                  </a:lnTo>
                  <a:lnTo>
                    <a:pt x="1318012" y="2068848"/>
                  </a:lnTo>
                  <a:close/>
                </a:path>
                <a:path w="2118994" h="2119629">
                  <a:moveTo>
                    <a:pt x="1255042" y="2082449"/>
                  </a:moveTo>
                  <a:lnTo>
                    <a:pt x="1249208" y="2082449"/>
                  </a:lnTo>
                  <a:lnTo>
                    <a:pt x="1242799" y="2083632"/>
                  </a:lnTo>
                  <a:lnTo>
                    <a:pt x="1239313" y="2088679"/>
                  </a:lnTo>
                  <a:lnTo>
                    <a:pt x="1241134" y="2098627"/>
                  </a:lnTo>
                  <a:lnTo>
                    <a:pt x="1245208" y="2101904"/>
                  </a:lnTo>
                  <a:lnTo>
                    <a:pt x="1250686" y="2101904"/>
                  </a:lnTo>
                  <a:lnTo>
                    <a:pt x="1257417" y="2100648"/>
                  </a:lnTo>
                  <a:lnTo>
                    <a:pt x="1260883" y="2095601"/>
                  </a:lnTo>
                  <a:lnTo>
                    <a:pt x="1259050" y="2085664"/>
                  </a:lnTo>
                  <a:lnTo>
                    <a:pt x="1255042" y="2082449"/>
                  </a:lnTo>
                  <a:close/>
                </a:path>
                <a:path w="2118994" h="2119629">
                  <a:moveTo>
                    <a:pt x="1191397" y="2092187"/>
                  </a:moveTo>
                  <a:lnTo>
                    <a:pt x="1185314" y="2092187"/>
                  </a:lnTo>
                  <a:lnTo>
                    <a:pt x="1179440" y="2092899"/>
                  </a:lnTo>
                  <a:lnTo>
                    <a:pt x="1175650" y="2097726"/>
                  </a:lnTo>
                  <a:lnTo>
                    <a:pt x="1176875" y="2107967"/>
                  </a:lnTo>
                  <a:lnTo>
                    <a:pt x="1181063" y="2111579"/>
                  </a:lnTo>
                  <a:lnTo>
                    <a:pt x="1186602" y="2111579"/>
                  </a:lnTo>
                  <a:lnTo>
                    <a:pt x="1192989" y="2110762"/>
                  </a:lnTo>
                  <a:lnTo>
                    <a:pt x="1196748" y="2105956"/>
                  </a:lnTo>
                  <a:lnTo>
                    <a:pt x="1195513" y="2095737"/>
                  </a:lnTo>
                  <a:lnTo>
                    <a:pt x="1191397" y="2092187"/>
                  </a:lnTo>
                  <a:close/>
                </a:path>
                <a:path w="2118994" h="2119629">
                  <a:moveTo>
                    <a:pt x="1127222" y="2097894"/>
                  </a:moveTo>
                  <a:lnTo>
                    <a:pt x="1122122" y="2097894"/>
                  </a:lnTo>
                  <a:lnTo>
                    <a:pt x="1115641" y="2098260"/>
                  </a:lnTo>
                  <a:lnTo>
                    <a:pt x="1111547" y="2102846"/>
                  </a:lnTo>
                  <a:lnTo>
                    <a:pt x="1112107" y="2112375"/>
                  </a:lnTo>
                  <a:lnTo>
                    <a:pt x="1112165" y="2113349"/>
                  </a:lnTo>
                  <a:lnTo>
                    <a:pt x="1116437" y="2117328"/>
                  </a:lnTo>
                  <a:lnTo>
                    <a:pt x="1121796" y="2117328"/>
                  </a:lnTo>
                  <a:lnTo>
                    <a:pt x="1128038" y="2116961"/>
                  </a:lnTo>
                  <a:lnTo>
                    <a:pt x="1132112" y="2112375"/>
                  </a:lnTo>
                  <a:lnTo>
                    <a:pt x="1131551" y="2102846"/>
                  </a:lnTo>
                  <a:lnTo>
                    <a:pt x="1131494" y="2101873"/>
                  </a:lnTo>
                  <a:lnTo>
                    <a:pt x="1127222" y="2097894"/>
                  </a:lnTo>
                  <a:close/>
                </a:path>
                <a:path w="2118994" h="2119629">
                  <a:moveTo>
                    <a:pt x="1062857" y="2099747"/>
                  </a:moveTo>
                  <a:lnTo>
                    <a:pt x="1051559" y="2099747"/>
                  </a:lnTo>
                  <a:lnTo>
                    <a:pt x="1047224" y="2104103"/>
                  </a:lnTo>
                  <a:lnTo>
                    <a:pt x="1047234" y="2114804"/>
                  </a:lnTo>
                  <a:lnTo>
                    <a:pt x="1051549" y="2119139"/>
                  </a:lnTo>
                  <a:lnTo>
                    <a:pt x="1062847" y="2119139"/>
                  </a:lnTo>
                  <a:lnTo>
                    <a:pt x="1067182" y="2114804"/>
                  </a:lnTo>
                  <a:lnTo>
                    <a:pt x="1067192" y="2104103"/>
                  </a:lnTo>
                  <a:lnTo>
                    <a:pt x="1062857" y="2099747"/>
                  </a:lnTo>
                  <a:close/>
                </a:path>
                <a:path w="2118994" h="2119629">
                  <a:moveTo>
                    <a:pt x="993477" y="2097695"/>
                  </a:moveTo>
                  <a:lnTo>
                    <a:pt x="987148" y="2097695"/>
                  </a:lnTo>
                  <a:lnTo>
                    <a:pt x="982943" y="2101590"/>
                  </a:lnTo>
                  <a:lnTo>
                    <a:pt x="982284" y="2112061"/>
                  </a:lnTo>
                  <a:lnTo>
                    <a:pt x="986325" y="2116658"/>
                  </a:lnTo>
                  <a:lnTo>
                    <a:pt x="992439" y="2117066"/>
                  </a:lnTo>
                  <a:lnTo>
                    <a:pt x="997959" y="2117066"/>
                  </a:lnTo>
                  <a:lnTo>
                    <a:pt x="1002231" y="2113118"/>
                  </a:lnTo>
                  <a:lnTo>
                    <a:pt x="1002890" y="2102637"/>
                  </a:lnTo>
                  <a:lnTo>
                    <a:pt x="998817" y="2098030"/>
                  </a:lnTo>
                  <a:lnTo>
                    <a:pt x="993477" y="2097695"/>
                  </a:lnTo>
                  <a:close/>
                </a:path>
                <a:path w="2118994" h="2119629">
                  <a:moveTo>
                    <a:pt x="929730" y="2091747"/>
                  </a:moveTo>
                  <a:lnTo>
                    <a:pt x="922975" y="2091747"/>
                  </a:lnTo>
                  <a:lnTo>
                    <a:pt x="918956" y="2095203"/>
                  </a:lnTo>
                  <a:lnTo>
                    <a:pt x="917678" y="2105401"/>
                  </a:lnTo>
                  <a:lnTo>
                    <a:pt x="921427" y="2110239"/>
                  </a:lnTo>
                  <a:lnTo>
                    <a:pt x="927836" y="2111077"/>
                  </a:lnTo>
                  <a:lnTo>
                    <a:pt x="933374" y="2111077"/>
                  </a:lnTo>
                  <a:lnTo>
                    <a:pt x="937552" y="2107485"/>
                  </a:lnTo>
                  <a:lnTo>
                    <a:pt x="938819" y="2097255"/>
                  </a:lnTo>
                  <a:lnTo>
                    <a:pt x="935050" y="2092417"/>
                  </a:lnTo>
                  <a:lnTo>
                    <a:pt x="929730" y="2091747"/>
                  </a:lnTo>
                  <a:close/>
                </a:path>
                <a:path w="2118994" h="2119629">
                  <a:moveTo>
                    <a:pt x="866455" y="2081905"/>
                  </a:moveTo>
                  <a:lnTo>
                    <a:pt x="859181" y="2081905"/>
                  </a:lnTo>
                  <a:lnTo>
                    <a:pt x="855450" y="2084878"/>
                  </a:lnTo>
                  <a:lnTo>
                    <a:pt x="853586" y="2094784"/>
                  </a:lnTo>
                  <a:lnTo>
                    <a:pt x="857031" y="2099841"/>
                  </a:lnTo>
                  <a:lnTo>
                    <a:pt x="863737" y="2101140"/>
                  </a:lnTo>
                  <a:lnTo>
                    <a:pt x="869261" y="2101140"/>
                  </a:lnTo>
                  <a:lnTo>
                    <a:pt x="873324" y="2097883"/>
                  </a:lnTo>
                  <a:lnTo>
                    <a:pt x="875188" y="2087957"/>
                  </a:lnTo>
                  <a:lnTo>
                    <a:pt x="871722" y="2082889"/>
                  </a:lnTo>
                  <a:lnTo>
                    <a:pt x="866455" y="2081905"/>
                  </a:lnTo>
                  <a:close/>
                </a:path>
                <a:path w="2118994" h="2119629">
                  <a:moveTo>
                    <a:pt x="802593" y="2067832"/>
                  </a:moveTo>
                  <a:lnTo>
                    <a:pt x="796539" y="2067832"/>
                  </a:lnTo>
                  <a:lnTo>
                    <a:pt x="792719" y="2070659"/>
                  </a:lnTo>
                  <a:lnTo>
                    <a:pt x="790290" y="2080250"/>
                  </a:lnTo>
                  <a:lnTo>
                    <a:pt x="793431" y="2085517"/>
                  </a:lnTo>
                  <a:lnTo>
                    <a:pt x="800379" y="2087276"/>
                  </a:lnTo>
                  <a:lnTo>
                    <a:pt x="805902" y="2087276"/>
                  </a:lnTo>
                  <a:lnTo>
                    <a:pt x="809849" y="2084344"/>
                  </a:lnTo>
                  <a:lnTo>
                    <a:pt x="812268" y="2074753"/>
                  </a:lnTo>
                  <a:lnTo>
                    <a:pt x="809127" y="2069476"/>
                  </a:lnTo>
                  <a:lnTo>
                    <a:pt x="802593" y="2067832"/>
                  </a:lnTo>
                  <a:close/>
                </a:path>
                <a:path w="2118994" h="2119629">
                  <a:moveTo>
                    <a:pt x="739851" y="2049948"/>
                  </a:moveTo>
                  <a:lnTo>
                    <a:pt x="734773" y="2049948"/>
                  </a:lnTo>
                  <a:lnTo>
                    <a:pt x="730962" y="2052576"/>
                  </a:lnTo>
                  <a:lnTo>
                    <a:pt x="728009" y="2061801"/>
                  </a:lnTo>
                  <a:lnTo>
                    <a:pt x="730815" y="2067256"/>
                  </a:lnTo>
                  <a:lnTo>
                    <a:pt x="737485" y="2069382"/>
                  </a:lnTo>
                  <a:lnTo>
                    <a:pt x="738469" y="2069518"/>
                  </a:lnTo>
                  <a:lnTo>
                    <a:pt x="743527" y="2069518"/>
                  </a:lnTo>
                  <a:lnTo>
                    <a:pt x="747338" y="2066889"/>
                  </a:lnTo>
                  <a:lnTo>
                    <a:pt x="750291" y="2057675"/>
                  </a:lnTo>
                  <a:lnTo>
                    <a:pt x="747474" y="2052220"/>
                  </a:lnTo>
                  <a:lnTo>
                    <a:pt x="740857" y="2050094"/>
                  </a:lnTo>
                  <a:lnTo>
                    <a:pt x="739851" y="2049948"/>
                  </a:lnTo>
                  <a:close/>
                </a:path>
                <a:path w="2118994" h="2119629">
                  <a:moveTo>
                    <a:pt x="679152" y="2028346"/>
                  </a:moveTo>
                  <a:lnTo>
                    <a:pt x="674094" y="2028346"/>
                  </a:lnTo>
                  <a:lnTo>
                    <a:pt x="670429" y="2030692"/>
                  </a:lnTo>
                  <a:lnTo>
                    <a:pt x="666984" y="2039519"/>
                  </a:lnTo>
                  <a:lnTo>
                    <a:pt x="669456" y="2045141"/>
                  </a:lnTo>
                  <a:lnTo>
                    <a:pt x="676146" y="2047738"/>
                  </a:lnTo>
                  <a:lnTo>
                    <a:pt x="677340" y="2047958"/>
                  </a:lnTo>
                  <a:lnTo>
                    <a:pt x="682387" y="2047958"/>
                  </a:lnTo>
                  <a:lnTo>
                    <a:pt x="686052" y="2045613"/>
                  </a:lnTo>
                  <a:lnTo>
                    <a:pt x="689486" y="2036786"/>
                  </a:lnTo>
                  <a:lnTo>
                    <a:pt x="687015" y="2031163"/>
                  </a:lnTo>
                  <a:lnTo>
                    <a:pt x="680335" y="2028556"/>
                  </a:lnTo>
                  <a:lnTo>
                    <a:pt x="679152" y="2028346"/>
                  </a:lnTo>
                  <a:close/>
                </a:path>
                <a:path w="2118994" h="2119629">
                  <a:moveTo>
                    <a:pt x="619897" y="2003017"/>
                  </a:moveTo>
                  <a:lnTo>
                    <a:pt x="614871" y="2003017"/>
                  </a:lnTo>
                  <a:lnTo>
                    <a:pt x="611363" y="2005101"/>
                  </a:lnTo>
                  <a:lnTo>
                    <a:pt x="607478" y="2013498"/>
                  </a:lnTo>
                  <a:lnTo>
                    <a:pt x="609583" y="2019268"/>
                  </a:lnTo>
                  <a:lnTo>
                    <a:pt x="616295" y="2022367"/>
                  </a:lnTo>
                  <a:lnTo>
                    <a:pt x="617677" y="2022660"/>
                  </a:lnTo>
                  <a:lnTo>
                    <a:pt x="622703" y="2022660"/>
                  </a:lnTo>
                  <a:lnTo>
                    <a:pt x="626211" y="2020577"/>
                  </a:lnTo>
                  <a:lnTo>
                    <a:pt x="630095" y="2012169"/>
                  </a:lnTo>
                  <a:lnTo>
                    <a:pt x="627980" y="2006399"/>
                  </a:lnTo>
                  <a:lnTo>
                    <a:pt x="621289" y="2003300"/>
                  </a:lnTo>
                  <a:lnTo>
                    <a:pt x="619897" y="2003017"/>
                  </a:lnTo>
                  <a:close/>
                </a:path>
                <a:path w="2118994" h="2119629">
                  <a:moveTo>
                    <a:pt x="562317" y="1974055"/>
                  </a:moveTo>
                  <a:lnTo>
                    <a:pt x="557312" y="1974055"/>
                  </a:lnTo>
                  <a:lnTo>
                    <a:pt x="553972" y="1975897"/>
                  </a:lnTo>
                  <a:lnTo>
                    <a:pt x="552818" y="1978034"/>
                  </a:lnTo>
                  <a:lnTo>
                    <a:pt x="549701" y="1983918"/>
                  </a:lnTo>
                  <a:lnTo>
                    <a:pt x="551428" y="1989729"/>
                  </a:lnTo>
                  <a:lnTo>
                    <a:pt x="558108" y="1993352"/>
                  </a:lnTo>
                  <a:lnTo>
                    <a:pt x="559689" y="1993729"/>
                  </a:lnTo>
                  <a:lnTo>
                    <a:pt x="564694" y="1993729"/>
                  </a:lnTo>
                  <a:lnTo>
                    <a:pt x="568035" y="1991876"/>
                  </a:lnTo>
                  <a:lnTo>
                    <a:pt x="572328" y="1983918"/>
                  </a:lnTo>
                  <a:lnTo>
                    <a:pt x="570579" y="1978034"/>
                  </a:lnTo>
                  <a:lnTo>
                    <a:pt x="563899" y="1974432"/>
                  </a:lnTo>
                  <a:lnTo>
                    <a:pt x="562317" y="1974055"/>
                  </a:lnTo>
                  <a:close/>
                </a:path>
                <a:path w="2118994" h="2119629">
                  <a:moveTo>
                    <a:pt x="506644" y="1941584"/>
                  </a:moveTo>
                  <a:lnTo>
                    <a:pt x="501649" y="1941584"/>
                  </a:lnTo>
                  <a:lnTo>
                    <a:pt x="498487" y="1943207"/>
                  </a:lnTo>
                  <a:lnTo>
                    <a:pt x="493817" y="1950694"/>
                  </a:lnTo>
                  <a:lnTo>
                    <a:pt x="495199" y="1956652"/>
                  </a:lnTo>
                  <a:lnTo>
                    <a:pt x="500120" y="1959751"/>
                  </a:lnTo>
                  <a:lnTo>
                    <a:pt x="501869" y="1960819"/>
                  </a:lnTo>
                  <a:lnTo>
                    <a:pt x="503618" y="1961280"/>
                  </a:lnTo>
                  <a:lnTo>
                    <a:pt x="508591" y="1961280"/>
                  </a:lnTo>
                  <a:lnTo>
                    <a:pt x="511599" y="1959751"/>
                  </a:lnTo>
                  <a:lnTo>
                    <a:pt x="513636" y="1956652"/>
                  </a:lnTo>
                  <a:lnTo>
                    <a:pt x="516424" y="1952160"/>
                  </a:lnTo>
                  <a:lnTo>
                    <a:pt x="515031" y="1946181"/>
                  </a:lnTo>
                  <a:lnTo>
                    <a:pt x="508413" y="1942066"/>
                  </a:lnTo>
                  <a:lnTo>
                    <a:pt x="506644" y="1941584"/>
                  </a:lnTo>
                  <a:close/>
                </a:path>
                <a:path w="2118994" h="2119629">
                  <a:moveTo>
                    <a:pt x="453054" y="1905743"/>
                  </a:moveTo>
                  <a:lnTo>
                    <a:pt x="448080" y="1905743"/>
                  </a:lnTo>
                  <a:lnTo>
                    <a:pt x="445096" y="1907156"/>
                  </a:lnTo>
                  <a:lnTo>
                    <a:pt x="440091" y="1914172"/>
                  </a:lnTo>
                  <a:lnTo>
                    <a:pt x="441117" y="1920234"/>
                  </a:lnTo>
                  <a:lnTo>
                    <a:pt x="447682" y="1924894"/>
                  </a:lnTo>
                  <a:lnTo>
                    <a:pt x="449630" y="1925470"/>
                  </a:lnTo>
                  <a:lnTo>
                    <a:pt x="454593" y="1925470"/>
                  </a:lnTo>
                  <a:lnTo>
                    <a:pt x="457577" y="1924046"/>
                  </a:lnTo>
                  <a:lnTo>
                    <a:pt x="462572" y="1917020"/>
                  </a:lnTo>
                  <a:lnTo>
                    <a:pt x="461556" y="1910967"/>
                  </a:lnTo>
                  <a:lnTo>
                    <a:pt x="455022" y="1906318"/>
                  </a:lnTo>
                  <a:lnTo>
                    <a:pt x="453054" y="1905743"/>
                  </a:lnTo>
                  <a:close/>
                </a:path>
                <a:path w="2118994" h="2119629">
                  <a:moveTo>
                    <a:pt x="401778" y="1866665"/>
                  </a:moveTo>
                  <a:lnTo>
                    <a:pt x="396804" y="1866665"/>
                  </a:lnTo>
                  <a:lnTo>
                    <a:pt x="393998" y="1867901"/>
                  </a:lnTo>
                  <a:lnTo>
                    <a:pt x="388721" y="1874435"/>
                  </a:lnTo>
                  <a:lnTo>
                    <a:pt x="389359" y="1880539"/>
                  </a:lnTo>
                  <a:lnTo>
                    <a:pt x="395778" y="1885712"/>
                  </a:lnTo>
                  <a:lnTo>
                    <a:pt x="397935" y="1886424"/>
                  </a:lnTo>
                  <a:lnTo>
                    <a:pt x="402898" y="1886424"/>
                  </a:lnTo>
                  <a:lnTo>
                    <a:pt x="405694" y="1885188"/>
                  </a:lnTo>
                  <a:lnTo>
                    <a:pt x="410982" y="1878644"/>
                  </a:lnTo>
                  <a:lnTo>
                    <a:pt x="410333" y="1872539"/>
                  </a:lnTo>
                  <a:lnTo>
                    <a:pt x="403935" y="1867367"/>
                  </a:lnTo>
                  <a:lnTo>
                    <a:pt x="401778" y="1866665"/>
                  </a:lnTo>
                  <a:close/>
                </a:path>
                <a:path w="2118994" h="2119629">
                  <a:moveTo>
                    <a:pt x="352984" y="1824509"/>
                  </a:moveTo>
                  <a:lnTo>
                    <a:pt x="348020" y="1824509"/>
                  </a:lnTo>
                  <a:lnTo>
                    <a:pt x="345403" y="1825567"/>
                  </a:lnTo>
                  <a:lnTo>
                    <a:pt x="339874" y="1831598"/>
                  </a:lnTo>
                  <a:lnTo>
                    <a:pt x="340122" y="1837179"/>
                  </a:lnTo>
                  <a:lnTo>
                    <a:pt x="340146" y="1837713"/>
                  </a:lnTo>
                  <a:lnTo>
                    <a:pt x="346376" y="1843451"/>
                  </a:lnTo>
                  <a:lnTo>
                    <a:pt x="348722" y="1844289"/>
                  </a:lnTo>
                  <a:lnTo>
                    <a:pt x="353685" y="1844289"/>
                  </a:lnTo>
                  <a:lnTo>
                    <a:pt x="356303" y="1843231"/>
                  </a:lnTo>
                  <a:lnTo>
                    <a:pt x="361831" y="1837179"/>
                  </a:lnTo>
                  <a:lnTo>
                    <a:pt x="361583" y="1831598"/>
                  </a:lnTo>
                  <a:lnTo>
                    <a:pt x="361559" y="1831054"/>
                  </a:lnTo>
                  <a:lnTo>
                    <a:pt x="355329" y="1825347"/>
                  </a:lnTo>
                  <a:lnTo>
                    <a:pt x="352984" y="1824509"/>
                  </a:lnTo>
                  <a:close/>
                </a:path>
                <a:path w="2118994" h="2119629">
                  <a:moveTo>
                    <a:pt x="306859" y="1779432"/>
                  </a:moveTo>
                  <a:lnTo>
                    <a:pt x="301896" y="1779432"/>
                  </a:lnTo>
                  <a:lnTo>
                    <a:pt x="299243" y="1780427"/>
                  </a:lnTo>
                  <a:lnTo>
                    <a:pt x="299380" y="1780427"/>
                  </a:lnTo>
                  <a:lnTo>
                    <a:pt x="293729" y="1785882"/>
                  </a:lnTo>
                  <a:lnTo>
                    <a:pt x="293624" y="1792018"/>
                  </a:lnTo>
                  <a:lnTo>
                    <a:pt x="299866" y="1798332"/>
                  </a:lnTo>
                  <a:lnTo>
                    <a:pt x="302200" y="1799233"/>
                  </a:lnTo>
                  <a:lnTo>
                    <a:pt x="307152" y="1799233"/>
                  </a:lnTo>
                  <a:lnTo>
                    <a:pt x="309582" y="1798332"/>
                  </a:lnTo>
                  <a:lnTo>
                    <a:pt x="315309" y="1792783"/>
                  </a:lnTo>
                  <a:lnTo>
                    <a:pt x="315414" y="1786647"/>
                  </a:lnTo>
                  <a:lnTo>
                    <a:pt x="309393" y="1780427"/>
                  </a:lnTo>
                  <a:lnTo>
                    <a:pt x="306859" y="1779432"/>
                  </a:lnTo>
                  <a:close/>
                </a:path>
                <a:path w="2118994" h="2119629">
                  <a:moveTo>
                    <a:pt x="263583" y="1731612"/>
                  </a:moveTo>
                  <a:lnTo>
                    <a:pt x="258609" y="1731612"/>
                  </a:lnTo>
                  <a:lnTo>
                    <a:pt x="256379" y="1732376"/>
                  </a:lnTo>
                  <a:lnTo>
                    <a:pt x="250494" y="1737402"/>
                  </a:lnTo>
                  <a:lnTo>
                    <a:pt x="250002" y="1743496"/>
                  </a:lnTo>
                  <a:lnTo>
                    <a:pt x="255772" y="1750292"/>
                  </a:lnTo>
                  <a:lnTo>
                    <a:pt x="258484" y="1751444"/>
                  </a:lnTo>
                  <a:lnTo>
                    <a:pt x="263457" y="1751444"/>
                  </a:lnTo>
                  <a:lnTo>
                    <a:pt x="265698" y="1750679"/>
                  </a:lnTo>
                  <a:lnTo>
                    <a:pt x="271593" y="1745632"/>
                  </a:lnTo>
                  <a:lnTo>
                    <a:pt x="272075" y="1739507"/>
                  </a:lnTo>
                  <a:lnTo>
                    <a:pt x="266306" y="1732763"/>
                  </a:lnTo>
                  <a:lnTo>
                    <a:pt x="263583" y="1731612"/>
                  </a:lnTo>
                  <a:close/>
                </a:path>
                <a:path w="2118994" h="2119629">
                  <a:moveTo>
                    <a:pt x="223312" y="1681215"/>
                  </a:moveTo>
                  <a:lnTo>
                    <a:pt x="218338" y="1681215"/>
                  </a:lnTo>
                  <a:lnTo>
                    <a:pt x="216286" y="1681854"/>
                  </a:lnTo>
                  <a:lnTo>
                    <a:pt x="210265" y="1686398"/>
                  </a:lnTo>
                  <a:lnTo>
                    <a:pt x="209417" y="1692482"/>
                  </a:lnTo>
                  <a:lnTo>
                    <a:pt x="212632" y="1696754"/>
                  </a:lnTo>
                  <a:lnTo>
                    <a:pt x="214925" y="1699749"/>
                  </a:lnTo>
                  <a:lnTo>
                    <a:pt x="217804" y="1701068"/>
                  </a:lnTo>
                  <a:lnTo>
                    <a:pt x="222768" y="1701068"/>
                  </a:lnTo>
                  <a:lnTo>
                    <a:pt x="224820" y="1700429"/>
                  </a:lnTo>
                  <a:lnTo>
                    <a:pt x="230841" y="1695885"/>
                  </a:lnTo>
                  <a:lnTo>
                    <a:pt x="231689" y="1689801"/>
                  </a:lnTo>
                  <a:lnTo>
                    <a:pt x="226223" y="1682545"/>
                  </a:lnTo>
                  <a:lnTo>
                    <a:pt x="223312" y="1681215"/>
                  </a:lnTo>
                  <a:close/>
                </a:path>
                <a:path w="2118994" h="2119629">
                  <a:moveTo>
                    <a:pt x="186214" y="1628442"/>
                  </a:moveTo>
                  <a:lnTo>
                    <a:pt x="181230" y="1628442"/>
                  </a:lnTo>
                  <a:lnTo>
                    <a:pt x="179376" y="1628966"/>
                  </a:lnTo>
                  <a:lnTo>
                    <a:pt x="173261" y="1633007"/>
                  </a:lnTo>
                  <a:lnTo>
                    <a:pt x="172036" y="1639018"/>
                  </a:lnTo>
                  <a:lnTo>
                    <a:pt x="177188" y="1646798"/>
                  </a:lnTo>
                  <a:lnTo>
                    <a:pt x="180266" y="1648316"/>
                  </a:lnTo>
                  <a:lnTo>
                    <a:pt x="185250" y="1648316"/>
                  </a:lnTo>
                  <a:lnTo>
                    <a:pt x="187104" y="1647792"/>
                  </a:lnTo>
                  <a:lnTo>
                    <a:pt x="193219" y="1643740"/>
                  </a:lnTo>
                  <a:lnTo>
                    <a:pt x="194444" y="1637730"/>
                  </a:lnTo>
                  <a:lnTo>
                    <a:pt x="189303" y="1629971"/>
                  </a:lnTo>
                  <a:lnTo>
                    <a:pt x="186214" y="1628442"/>
                  </a:lnTo>
                  <a:close/>
                </a:path>
                <a:path w="2118994" h="2119629">
                  <a:moveTo>
                    <a:pt x="152435" y="1573470"/>
                  </a:moveTo>
                  <a:lnTo>
                    <a:pt x="147440" y="1573470"/>
                  </a:lnTo>
                  <a:lnTo>
                    <a:pt x="145775" y="1573889"/>
                  </a:lnTo>
                  <a:lnTo>
                    <a:pt x="139629" y="1577438"/>
                  </a:lnTo>
                  <a:lnTo>
                    <a:pt x="138099" y="1583459"/>
                  </a:lnTo>
                  <a:lnTo>
                    <a:pt x="142770" y="1591626"/>
                  </a:lnTo>
                  <a:lnTo>
                    <a:pt x="146037" y="1593365"/>
                  </a:lnTo>
                  <a:lnTo>
                    <a:pt x="151032" y="1593365"/>
                  </a:lnTo>
                  <a:lnTo>
                    <a:pt x="152696" y="1592946"/>
                  </a:lnTo>
                  <a:lnTo>
                    <a:pt x="158864" y="1589386"/>
                  </a:lnTo>
                  <a:lnTo>
                    <a:pt x="160455" y="1583459"/>
                  </a:lnTo>
                  <a:lnTo>
                    <a:pt x="155702" y="1575208"/>
                  </a:lnTo>
                  <a:lnTo>
                    <a:pt x="152435" y="1573470"/>
                  </a:lnTo>
                  <a:close/>
                </a:path>
                <a:path w="2118994" h="2119629">
                  <a:moveTo>
                    <a:pt x="122111" y="1516519"/>
                  </a:moveTo>
                  <a:lnTo>
                    <a:pt x="117095" y="1516519"/>
                  </a:lnTo>
                  <a:lnTo>
                    <a:pt x="115629" y="1516843"/>
                  </a:lnTo>
                  <a:lnTo>
                    <a:pt x="109441" y="1519922"/>
                  </a:lnTo>
                  <a:lnTo>
                    <a:pt x="107483" y="1525733"/>
                  </a:lnTo>
                  <a:lnTo>
                    <a:pt x="111849" y="1534476"/>
                  </a:lnTo>
                  <a:lnTo>
                    <a:pt x="115263" y="1536424"/>
                  </a:lnTo>
                  <a:lnTo>
                    <a:pt x="120268" y="1536424"/>
                  </a:lnTo>
                  <a:lnTo>
                    <a:pt x="121744" y="1536099"/>
                  </a:lnTo>
                  <a:lnTo>
                    <a:pt x="127922" y="1533021"/>
                  </a:lnTo>
                  <a:lnTo>
                    <a:pt x="129880" y="1527199"/>
                  </a:lnTo>
                  <a:lnTo>
                    <a:pt x="125545" y="1518487"/>
                  </a:lnTo>
                  <a:lnTo>
                    <a:pt x="122111" y="1516519"/>
                  </a:lnTo>
                  <a:close/>
                </a:path>
                <a:path w="2118994" h="2119629">
                  <a:moveTo>
                    <a:pt x="95379" y="1457788"/>
                  </a:moveTo>
                  <a:lnTo>
                    <a:pt x="90332" y="1457788"/>
                  </a:lnTo>
                  <a:lnTo>
                    <a:pt x="89054" y="1458028"/>
                  </a:lnTo>
                  <a:lnTo>
                    <a:pt x="82897" y="1460636"/>
                  </a:lnTo>
                  <a:lnTo>
                    <a:pt x="80583" y="1466300"/>
                  </a:lnTo>
                  <a:lnTo>
                    <a:pt x="82646" y="1471232"/>
                  </a:lnTo>
                  <a:lnTo>
                    <a:pt x="84458" y="1475494"/>
                  </a:lnTo>
                  <a:lnTo>
                    <a:pt x="88049" y="1477714"/>
                  </a:lnTo>
                  <a:lnTo>
                    <a:pt x="93086" y="1477714"/>
                  </a:lnTo>
                  <a:lnTo>
                    <a:pt x="94363" y="1477473"/>
                  </a:lnTo>
                  <a:lnTo>
                    <a:pt x="100530" y="1474866"/>
                  </a:lnTo>
                  <a:lnTo>
                    <a:pt x="102834" y="1469169"/>
                  </a:lnTo>
                  <a:lnTo>
                    <a:pt x="98970" y="1460018"/>
                  </a:lnTo>
                  <a:lnTo>
                    <a:pt x="95379" y="1457788"/>
                  </a:lnTo>
                  <a:close/>
                </a:path>
                <a:path w="2118994" h="2119629">
                  <a:moveTo>
                    <a:pt x="72322" y="1397496"/>
                  </a:moveTo>
                  <a:lnTo>
                    <a:pt x="67264" y="1397496"/>
                  </a:lnTo>
                  <a:lnTo>
                    <a:pt x="66175" y="1397674"/>
                  </a:lnTo>
                  <a:lnTo>
                    <a:pt x="60060" y="1399821"/>
                  </a:lnTo>
                  <a:lnTo>
                    <a:pt x="57401" y="1405349"/>
                  </a:lnTo>
                  <a:lnTo>
                    <a:pt x="60773" y="1414951"/>
                  </a:lnTo>
                  <a:lnTo>
                    <a:pt x="64511" y="1417443"/>
                  </a:lnTo>
                  <a:lnTo>
                    <a:pt x="69579" y="1417443"/>
                  </a:lnTo>
                  <a:lnTo>
                    <a:pt x="70668" y="1417265"/>
                  </a:lnTo>
                  <a:lnTo>
                    <a:pt x="76783" y="1415108"/>
                  </a:lnTo>
                  <a:lnTo>
                    <a:pt x="79442" y="1409580"/>
                  </a:lnTo>
                  <a:lnTo>
                    <a:pt x="76070" y="1399999"/>
                  </a:lnTo>
                  <a:lnTo>
                    <a:pt x="72322" y="1397496"/>
                  </a:lnTo>
                  <a:close/>
                </a:path>
                <a:path w="2118994" h="2119629">
                  <a:moveTo>
                    <a:pt x="53251" y="1336011"/>
                  </a:moveTo>
                  <a:lnTo>
                    <a:pt x="47077" y="1336011"/>
                  </a:lnTo>
                  <a:lnTo>
                    <a:pt x="41045" y="1337718"/>
                  </a:lnTo>
                  <a:lnTo>
                    <a:pt x="38040" y="1343069"/>
                  </a:lnTo>
                  <a:lnTo>
                    <a:pt x="40878" y="1353068"/>
                  </a:lnTo>
                  <a:lnTo>
                    <a:pt x="44763" y="1355843"/>
                  </a:lnTo>
                  <a:lnTo>
                    <a:pt x="50297" y="1355843"/>
                  </a:lnTo>
                  <a:lnTo>
                    <a:pt x="56783" y="1354011"/>
                  </a:lnTo>
                  <a:lnTo>
                    <a:pt x="59778" y="1348650"/>
                  </a:lnTo>
                  <a:lnTo>
                    <a:pt x="56961" y="1338681"/>
                  </a:lnTo>
                  <a:lnTo>
                    <a:pt x="53251" y="1336011"/>
                  </a:lnTo>
                  <a:close/>
                </a:path>
                <a:path w="2118994" h="2119629">
                  <a:moveTo>
                    <a:pt x="37755" y="1273259"/>
                  </a:moveTo>
                  <a:lnTo>
                    <a:pt x="31841" y="1273259"/>
                  </a:lnTo>
                  <a:lnTo>
                    <a:pt x="25925" y="1274547"/>
                  </a:lnTo>
                  <a:lnTo>
                    <a:pt x="22596" y="1279688"/>
                  </a:lnTo>
                  <a:lnTo>
                    <a:pt x="23716" y="1284913"/>
                  </a:lnTo>
                  <a:lnTo>
                    <a:pt x="24847" y="1290054"/>
                  </a:lnTo>
                  <a:lnTo>
                    <a:pt x="28857" y="1293143"/>
                  </a:lnTo>
                  <a:lnTo>
                    <a:pt x="34400" y="1293143"/>
                  </a:lnTo>
                  <a:lnTo>
                    <a:pt x="40616" y="1291793"/>
                  </a:lnTo>
                  <a:lnTo>
                    <a:pt x="43935" y="1286620"/>
                  </a:lnTo>
                  <a:lnTo>
                    <a:pt x="41695" y="1276296"/>
                  </a:lnTo>
                  <a:lnTo>
                    <a:pt x="37755" y="1273259"/>
                  </a:lnTo>
                  <a:close/>
                </a:path>
                <a:path w="2118994" h="2119629">
                  <a:moveTo>
                    <a:pt x="26336" y="1209753"/>
                  </a:moveTo>
                  <a:lnTo>
                    <a:pt x="20009" y="1209753"/>
                  </a:lnTo>
                  <a:lnTo>
                    <a:pt x="14732" y="1210559"/>
                  </a:lnTo>
                  <a:lnTo>
                    <a:pt x="11109" y="1215470"/>
                  </a:lnTo>
                  <a:lnTo>
                    <a:pt x="11884" y="1220748"/>
                  </a:lnTo>
                  <a:lnTo>
                    <a:pt x="12711" y="1226172"/>
                  </a:lnTo>
                  <a:lnTo>
                    <a:pt x="16847" y="1229606"/>
                  </a:lnTo>
                  <a:lnTo>
                    <a:pt x="22268" y="1229606"/>
                  </a:lnTo>
                  <a:lnTo>
                    <a:pt x="28323" y="1228685"/>
                  </a:lnTo>
                  <a:lnTo>
                    <a:pt x="31957" y="1223732"/>
                  </a:lnTo>
                  <a:lnTo>
                    <a:pt x="30334" y="1213073"/>
                  </a:lnTo>
                  <a:lnTo>
                    <a:pt x="26336" y="1209753"/>
                  </a:lnTo>
                  <a:close/>
                </a:path>
                <a:path w="2118994" h="2119629">
                  <a:moveTo>
                    <a:pt x="18705" y="1145525"/>
                  </a:moveTo>
                  <a:lnTo>
                    <a:pt x="12816" y="1145525"/>
                  </a:lnTo>
                  <a:lnTo>
                    <a:pt x="7486" y="1146006"/>
                  </a:lnTo>
                  <a:lnTo>
                    <a:pt x="3549" y="1150729"/>
                  </a:lnTo>
                  <a:lnTo>
                    <a:pt x="4031" y="1156059"/>
                  </a:lnTo>
                  <a:lnTo>
                    <a:pt x="4575" y="1161692"/>
                  </a:lnTo>
                  <a:lnTo>
                    <a:pt x="8795" y="1165461"/>
                  </a:lnTo>
                  <a:lnTo>
                    <a:pt x="14163" y="1165461"/>
                  </a:lnTo>
                  <a:lnTo>
                    <a:pt x="19947" y="1164927"/>
                  </a:lnTo>
                  <a:lnTo>
                    <a:pt x="23884" y="1160215"/>
                  </a:lnTo>
                  <a:lnTo>
                    <a:pt x="22899" y="1149273"/>
                  </a:lnTo>
                  <a:lnTo>
                    <a:pt x="18705" y="1145525"/>
                  </a:lnTo>
                  <a:close/>
                </a:path>
                <a:path w="2118994" h="2119629">
                  <a:moveTo>
                    <a:pt x="15078" y="1080972"/>
                  </a:moveTo>
                  <a:lnTo>
                    <a:pt x="9853" y="1080972"/>
                  </a:lnTo>
                  <a:lnTo>
                    <a:pt x="4209" y="1081129"/>
                  </a:lnTo>
                  <a:lnTo>
                    <a:pt x="0" y="1085600"/>
                  </a:lnTo>
                  <a:lnTo>
                    <a:pt x="310" y="1096301"/>
                  </a:lnTo>
                  <a:lnTo>
                    <a:pt x="324" y="1096783"/>
                  </a:lnTo>
                  <a:lnTo>
                    <a:pt x="4638" y="1100929"/>
                  </a:lnTo>
                  <a:lnTo>
                    <a:pt x="10052" y="1100929"/>
                  </a:lnTo>
                  <a:lnTo>
                    <a:pt x="15507" y="1100772"/>
                  </a:lnTo>
                  <a:lnTo>
                    <a:pt x="19716" y="1096301"/>
                  </a:lnTo>
                  <a:lnTo>
                    <a:pt x="19405" y="1085600"/>
                  </a:lnTo>
                  <a:lnTo>
                    <a:pt x="19392" y="1085129"/>
                  </a:lnTo>
                  <a:lnTo>
                    <a:pt x="15078" y="1080972"/>
                  </a:lnTo>
                  <a:close/>
                </a:path>
                <a:path w="2118994" h="2119629">
                  <a:moveTo>
                    <a:pt x="10219" y="1016304"/>
                  </a:moveTo>
                  <a:lnTo>
                    <a:pt x="4711" y="1016304"/>
                  </a:lnTo>
                  <a:lnTo>
                    <a:pt x="408" y="1020429"/>
                  </a:lnTo>
                  <a:lnTo>
                    <a:pt x="41" y="1031633"/>
                  </a:lnTo>
                  <a:lnTo>
                    <a:pt x="4251" y="1036104"/>
                  </a:lnTo>
                  <a:lnTo>
                    <a:pt x="9601" y="1036272"/>
                  </a:lnTo>
                  <a:lnTo>
                    <a:pt x="15130" y="1036272"/>
                  </a:lnTo>
                  <a:lnTo>
                    <a:pt x="19433" y="1032125"/>
                  </a:lnTo>
                  <a:lnTo>
                    <a:pt x="19779" y="1020953"/>
                  </a:lnTo>
                  <a:lnTo>
                    <a:pt x="15570" y="1016482"/>
                  </a:lnTo>
                  <a:lnTo>
                    <a:pt x="10219" y="1016304"/>
                  </a:lnTo>
                  <a:close/>
                </a:path>
                <a:path w="2118994" h="2119629">
                  <a:moveTo>
                    <a:pt x="14805" y="951845"/>
                  </a:moveTo>
                  <a:lnTo>
                    <a:pt x="8883" y="951845"/>
                  </a:lnTo>
                  <a:lnTo>
                    <a:pt x="4711" y="955572"/>
                  </a:lnTo>
                  <a:lnTo>
                    <a:pt x="3706" y="966515"/>
                  </a:lnTo>
                  <a:lnTo>
                    <a:pt x="7633" y="971226"/>
                  </a:lnTo>
                  <a:lnTo>
                    <a:pt x="13529" y="971771"/>
                  </a:lnTo>
                  <a:lnTo>
                    <a:pt x="18826" y="971771"/>
                  </a:lnTo>
                  <a:lnTo>
                    <a:pt x="23046" y="967980"/>
                  </a:lnTo>
                  <a:lnTo>
                    <a:pt x="24062" y="957059"/>
                  </a:lnTo>
                  <a:lnTo>
                    <a:pt x="20135" y="952337"/>
                  </a:lnTo>
                  <a:lnTo>
                    <a:pt x="14805" y="951845"/>
                  </a:lnTo>
                  <a:close/>
                </a:path>
                <a:path w="2118994" h="2119629">
                  <a:moveTo>
                    <a:pt x="23329" y="887774"/>
                  </a:moveTo>
                  <a:lnTo>
                    <a:pt x="16981" y="887774"/>
                  </a:lnTo>
                  <a:lnTo>
                    <a:pt x="12994" y="891082"/>
                  </a:lnTo>
                  <a:lnTo>
                    <a:pt x="11350" y="901742"/>
                  </a:lnTo>
                  <a:lnTo>
                    <a:pt x="14973" y="906694"/>
                  </a:lnTo>
                  <a:lnTo>
                    <a:pt x="21018" y="907626"/>
                  </a:lnTo>
                  <a:lnTo>
                    <a:pt x="26470" y="907626"/>
                  </a:lnTo>
                  <a:lnTo>
                    <a:pt x="30595" y="904192"/>
                  </a:lnTo>
                  <a:lnTo>
                    <a:pt x="32239" y="893553"/>
                  </a:lnTo>
                  <a:lnTo>
                    <a:pt x="28616" y="888601"/>
                  </a:lnTo>
                  <a:lnTo>
                    <a:pt x="23329" y="887774"/>
                  </a:lnTo>
                  <a:close/>
                </a:path>
                <a:path w="2118994" h="2119629">
                  <a:moveTo>
                    <a:pt x="35077" y="824215"/>
                  </a:moveTo>
                  <a:lnTo>
                    <a:pt x="29146" y="824215"/>
                  </a:lnTo>
                  <a:lnTo>
                    <a:pt x="25255" y="827199"/>
                  </a:lnTo>
                  <a:lnTo>
                    <a:pt x="24250" y="831712"/>
                  </a:lnTo>
                  <a:lnTo>
                    <a:pt x="22983" y="837587"/>
                  </a:lnTo>
                  <a:lnTo>
                    <a:pt x="26292" y="842728"/>
                  </a:lnTo>
                  <a:lnTo>
                    <a:pt x="32593" y="844099"/>
                  </a:lnTo>
                  <a:lnTo>
                    <a:pt x="38051" y="844099"/>
                  </a:lnTo>
                  <a:lnTo>
                    <a:pt x="42072" y="841000"/>
                  </a:lnTo>
                  <a:lnTo>
                    <a:pt x="44333" y="830676"/>
                  </a:lnTo>
                  <a:lnTo>
                    <a:pt x="41014" y="825514"/>
                  </a:lnTo>
                  <a:lnTo>
                    <a:pt x="35077" y="824215"/>
                  </a:lnTo>
                  <a:close/>
                </a:path>
                <a:path w="2118994" h="2119629">
                  <a:moveTo>
                    <a:pt x="51254" y="761589"/>
                  </a:moveTo>
                  <a:lnTo>
                    <a:pt x="45093" y="761589"/>
                  </a:lnTo>
                  <a:lnTo>
                    <a:pt x="41370" y="764248"/>
                  </a:lnTo>
                  <a:lnTo>
                    <a:pt x="40155" y="768510"/>
                  </a:lnTo>
                  <a:lnTo>
                    <a:pt x="38553" y="774259"/>
                  </a:lnTo>
                  <a:lnTo>
                    <a:pt x="41538" y="779588"/>
                  </a:lnTo>
                  <a:lnTo>
                    <a:pt x="48002" y="781421"/>
                  </a:lnTo>
                  <a:lnTo>
                    <a:pt x="53558" y="781421"/>
                  </a:lnTo>
                  <a:lnTo>
                    <a:pt x="57443" y="778635"/>
                  </a:lnTo>
                  <a:lnTo>
                    <a:pt x="60280" y="768678"/>
                  </a:lnTo>
                  <a:lnTo>
                    <a:pt x="57296" y="763306"/>
                  </a:lnTo>
                  <a:lnTo>
                    <a:pt x="51254" y="761589"/>
                  </a:lnTo>
                  <a:close/>
                </a:path>
                <a:path w="2118994" h="2119629">
                  <a:moveTo>
                    <a:pt x="70186" y="699905"/>
                  </a:moveTo>
                  <a:lnTo>
                    <a:pt x="65128" y="699905"/>
                  </a:lnTo>
                  <a:lnTo>
                    <a:pt x="61390" y="702376"/>
                  </a:lnTo>
                  <a:lnTo>
                    <a:pt x="58008" y="711988"/>
                  </a:lnTo>
                  <a:lnTo>
                    <a:pt x="60582" y="717360"/>
                  </a:lnTo>
                  <a:lnTo>
                    <a:pt x="60657" y="717517"/>
                  </a:lnTo>
                  <a:lnTo>
                    <a:pt x="66762" y="719663"/>
                  </a:lnTo>
                  <a:lnTo>
                    <a:pt x="67851" y="719841"/>
                  </a:lnTo>
                  <a:lnTo>
                    <a:pt x="72919" y="719841"/>
                  </a:lnTo>
                  <a:lnTo>
                    <a:pt x="76667" y="717360"/>
                  </a:lnTo>
                  <a:lnTo>
                    <a:pt x="80039" y="707789"/>
                  </a:lnTo>
                  <a:lnTo>
                    <a:pt x="77450" y="702376"/>
                  </a:lnTo>
                  <a:lnTo>
                    <a:pt x="77744" y="702376"/>
                  </a:lnTo>
                  <a:lnTo>
                    <a:pt x="71275" y="700083"/>
                  </a:lnTo>
                  <a:lnTo>
                    <a:pt x="70186" y="699905"/>
                  </a:lnTo>
                  <a:close/>
                </a:path>
                <a:path w="2118994" h="2119629">
                  <a:moveTo>
                    <a:pt x="93798" y="639666"/>
                  </a:moveTo>
                  <a:lnTo>
                    <a:pt x="88772" y="639666"/>
                  </a:lnTo>
                  <a:lnTo>
                    <a:pt x="85201" y="641865"/>
                  </a:lnTo>
                  <a:lnTo>
                    <a:pt x="83620" y="645530"/>
                  </a:lnTo>
                  <a:lnTo>
                    <a:pt x="81285" y="651048"/>
                  </a:lnTo>
                  <a:lnTo>
                    <a:pt x="83589" y="656733"/>
                  </a:lnTo>
                  <a:lnTo>
                    <a:pt x="89745" y="659351"/>
                  </a:lnTo>
                  <a:lnTo>
                    <a:pt x="91033" y="659602"/>
                  </a:lnTo>
                  <a:lnTo>
                    <a:pt x="96070" y="659602"/>
                  </a:lnTo>
                  <a:lnTo>
                    <a:pt x="99661" y="657383"/>
                  </a:lnTo>
                  <a:lnTo>
                    <a:pt x="103546" y="648231"/>
                  </a:lnTo>
                  <a:lnTo>
                    <a:pt x="101253" y="642535"/>
                  </a:lnTo>
                  <a:lnTo>
                    <a:pt x="95075" y="639917"/>
                  </a:lnTo>
                  <a:lnTo>
                    <a:pt x="93798" y="639666"/>
                  </a:lnTo>
                  <a:close/>
                </a:path>
                <a:path w="2118994" h="2119629">
                  <a:moveTo>
                    <a:pt x="121085" y="581008"/>
                  </a:moveTo>
                  <a:lnTo>
                    <a:pt x="116080" y="581008"/>
                  </a:lnTo>
                  <a:lnTo>
                    <a:pt x="112656" y="582966"/>
                  </a:lnTo>
                  <a:lnTo>
                    <a:pt x="108300" y="591709"/>
                  </a:lnTo>
                  <a:lnTo>
                    <a:pt x="110247" y="597510"/>
                  </a:lnTo>
                  <a:lnTo>
                    <a:pt x="116425" y="600589"/>
                  </a:lnTo>
                  <a:lnTo>
                    <a:pt x="117902" y="600913"/>
                  </a:lnTo>
                  <a:lnTo>
                    <a:pt x="122917" y="600913"/>
                  </a:lnTo>
                  <a:lnTo>
                    <a:pt x="126341" y="598955"/>
                  </a:lnTo>
                  <a:lnTo>
                    <a:pt x="130687" y="590254"/>
                  </a:lnTo>
                  <a:lnTo>
                    <a:pt x="128750" y="584421"/>
                  </a:lnTo>
                  <a:lnTo>
                    <a:pt x="122561" y="581333"/>
                  </a:lnTo>
                  <a:lnTo>
                    <a:pt x="121085" y="581008"/>
                  </a:lnTo>
                  <a:close/>
                </a:path>
                <a:path w="2118994" h="2119629">
                  <a:moveTo>
                    <a:pt x="151943" y="524120"/>
                  </a:moveTo>
                  <a:lnTo>
                    <a:pt x="146948" y="524120"/>
                  </a:lnTo>
                  <a:lnTo>
                    <a:pt x="143691" y="525858"/>
                  </a:lnTo>
                  <a:lnTo>
                    <a:pt x="138938" y="534130"/>
                  </a:lnTo>
                  <a:lnTo>
                    <a:pt x="140519" y="540035"/>
                  </a:lnTo>
                  <a:lnTo>
                    <a:pt x="146676" y="543596"/>
                  </a:lnTo>
                  <a:lnTo>
                    <a:pt x="148341" y="544014"/>
                  </a:lnTo>
                  <a:lnTo>
                    <a:pt x="153335" y="544014"/>
                  </a:lnTo>
                  <a:lnTo>
                    <a:pt x="156592" y="542276"/>
                  </a:lnTo>
                  <a:lnTo>
                    <a:pt x="161318" y="534130"/>
                  </a:lnTo>
                  <a:lnTo>
                    <a:pt x="159785" y="528109"/>
                  </a:lnTo>
                  <a:lnTo>
                    <a:pt x="153618" y="524539"/>
                  </a:lnTo>
                  <a:lnTo>
                    <a:pt x="151943" y="524120"/>
                  </a:lnTo>
                  <a:close/>
                </a:path>
                <a:path w="2118994" h="2119629">
                  <a:moveTo>
                    <a:pt x="186256" y="469231"/>
                  </a:moveTo>
                  <a:lnTo>
                    <a:pt x="181271" y="469231"/>
                  </a:lnTo>
                  <a:lnTo>
                    <a:pt x="178193" y="470750"/>
                  </a:lnTo>
                  <a:lnTo>
                    <a:pt x="173041" y="478498"/>
                  </a:lnTo>
                  <a:lnTo>
                    <a:pt x="174256" y="484519"/>
                  </a:lnTo>
                  <a:lnTo>
                    <a:pt x="180371" y="488581"/>
                  </a:lnTo>
                  <a:lnTo>
                    <a:pt x="182235" y="489105"/>
                  </a:lnTo>
                  <a:lnTo>
                    <a:pt x="187219" y="489105"/>
                  </a:lnTo>
                  <a:lnTo>
                    <a:pt x="190297" y="487576"/>
                  </a:lnTo>
                  <a:lnTo>
                    <a:pt x="195439" y="479838"/>
                  </a:lnTo>
                  <a:lnTo>
                    <a:pt x="194224" y="473818"/>
                  </a:lnTo>
                  <a:lnTo>
                    <a:pt x="188119" y="469755"/>
                  </a:lnTo>
                  <a:lnTo>
                    <a:pt x="186256" y="469231"/>
                  </a:lnTo>
                  <a:close/>
                </a:path>
                <a:path w="2118994" h="2119629">
                  <a:moveTo>
                    <a:pt x="223867" y="416542"/>
                  </a:moveTo>
                  <a:lnTo>
                    <a:pt x="218904" y="416542"/>
                  </a:lnTo>
                  <a:lnTo>
                    <a:pt x="216035" y="417851"/>
                  </a:lnTo>
                  <a:lnTo>
                    <a:pt x="214119" y="420343"/>
                  </a:lnTo>
                  <a:lnTo>
                    <a:pt x="210517" y="425138"/>
                  </a:lnTo>
                  <a:lnTo>
                    <a:pt x="211365" y="431201"/>
                  </a:lnTo>
                  <a:lnTo>
                    <a:pt x="217375" y="435756"/>
                  </a:lnTo>
                  <a:lnTo>
                    <a:pt x="219427" y="436395"/>
                  </a:lnTo>
                  <a:lnTo>
                    <a:pt x="224401" y="436395"/>
                  </a:lnTo>
                  <a:lnTo>
                    <a:pt x="227301" y="435065"/>
                  </a:lnTo>
                  <a:lnTo>
                    <a:pt x="232788" y="427819"/>
                  </a:lnTo>
                  <a:lnTo>
                    <a:pt x="231940" y="421735"/>
                  </a:lnTo>
                  <a:lnTo>
                    <a:pt x="225919" y="417181"/>
                  </a:lnTo>
                  <a:lnTo>
                    <a:pt x="223867" y="416542"/>
                  </a:lnTo>
                  <a:close/>
                </a:path>
                <a:path w="2118994" h="2119629">
                  <a:moveTo>
                    <a:pt x="264641" y="366240"/>
                  </a:moveTo>
                  <a:lnTo>
                    <a:pt x="259677" y="366240"/>
                  </a:lnTo>
                  <a:lnTo>
                    <a:pt x="256986" y="367371"/>
                  </a:lnTo>
                  <a:lnTo>
                    <a:pt x="251175" y="374124"/>
                  </a:lnTo>
                  <a:lnTo>
                    <a:pt x="251646" y="380239"/>
                  </a:lnTo>
                  <a:lnTo>
                    <a:pt x="257541" y="385297"/>
                  </a:lnTo>
                  <a:lnTo>
                    <a:pt x="259793" y="386072"/>
                  </a:lnTo>
                  <a:lnTo>
                    <a:pt x="264756" y="386072"/>
                  </a:lnTo>
                  <a:lnTo>
                    <a:pt x="267468" y="384920"/>
                  </a:lnTo>
                  <a:lnTo>
                    <a:pt x="273248" y="378197"/>
                  </a:lnTo>
                  <a:lnTo>
                    <a:pt x="272777" y="372072"/>
                  </a:lnTo>
                  <a:lnTo>
                    <a:pt x="266881" y="367004"/>
                  </a:lnTo>
                  <a:lnTo>
                    <a:pt x="264641" y="366240"/>
                  </a:lnTo>
                  <a:close/>
                </a:path>
                <a:path w="2118994" h="2119629">
                  <a:moveTo>
                    <a:pt x="308419" y="318513"/>
                  </a:moveTo>
                  <a:lnTo>
                    <a:pt x="303467" y="318513"/>
                  </a:lnTo>
                  <a:lnTo>
                    <a:pt x="300943" y="319498"/>
                  </a:lnTo>
                  <a:lnTo>
                    <a:pt x="294891" y="325717"/>
                  </a:lnTo>
                  <a:lnTo>
                    <a:pt x="294985" y="331853"/>
                  </a:lnTo>
                  <a:lnTo>
                    <a:pt x="300713" y="337413"/>
                  </a:lnTo>
                  <a:lnTo>
                    <a:pt x="303153" y="338314"/>
                  </a:lnTo>
                  <a:lnTo>
                    <a:pt x="308116" y="338314"/>
                  </a:lnTo>
                  <a:lnTo>
                    <a:pt x="310459" y="337413"/>
                  </a:lnTo>
                  <a:lnTo>
                    <a:pt x="316670" y="331120"/>
                  </a:lnTo>
                  <a:lnTo>
                    <a:pt x="316576" y="324984"/>
                  </a:lnTo>
                  <a:lnTo>
                    <a:pt x="310924" y="319498"/>
                  </a:lnTo>
                  <a:lnTo>
                    <a:pt x="308419" y="318513"/>
                  </a:lnTo>
                  <a:close/>
                </a:path>
                <a:path w="2118994" h="2119629">
                  <a:moveTo>
                    <a:pt x="355025" y="273541"/>
                  </a:moveTo>
                  <a:lnTo>
                    <a:pt x="350073" y="273541"/>
                  </a:lnTo>
                  <a:lnTo>
                    <a:pt x="347738" y="274379"/>
                  </a:lnTo>
                  <a:lnTo>
                    <a:pt x="341486" y="280075"/>
                  </a:lnTo>
                  <a:lnTo>
                    <a:pt x="341204" y="286200"/>
                  </a:lnTo>
                  <a:lnTo>
                    <a:pt x="346722" y="292263"/>
                  </a:lnTo>
                  <a:lnTo>
                    <a:pt x="349350" y="293331"/>
                  </a:lnTo>
                  <a:lnTo>
                    <a:pt x="354313" y="293331"/>
                  </a:lnTo>
                  <a:lnTo>
                    <a:pt x="356659" y="292483"/>
                  </a:lnTo>
                  <a:lnTo>
                    <a:pt x="362889" y="286808"/>
                  </a:lnTo>
                  <a:lnTo>
                    <a:pt x="363172" y="280672"/>
                  </a:lnTo>
                  <a:lnTo>
                    <a:pt x="357654" y="274609"/>
                  </a:lnTo>
                  <a:lnTo>
                    <a:pt x="355025" y="273541"/>
                  </a:lnTo>
                  <a:close/>
                </a:path>
                <a:path w="2118994" h="2119629">
                  <a:moveTo>
                    <a:pt x="404312" y="231500"/>
                  </a:moveTo>
                  <a:lnTo>
                    <a:pt x="399349" y="231500"/>
                  </a:lnTo>
                  <a:lnTo>
                    <a:pt x="397202" y="232202"/>
                  </a:lnTo>
                  <a:lnTo>
                    <a:pt x="390783" y="237364"/>
                  </a:lnTo>
                  <a:lnTo>
                    <a:pt x="390124" y="243469"/>
                  </a:lnTo>
                  <a:lnTo>
                    <a:pt x="395401" y="250013"/>
                  </a:lnTo>
                  <a:lnTo>
                    <a:pt x="398207" y="251259"/>
                  </a:lnTo>
                  <a:lnTo>
                    <a:pt x="403181" y="251259"/>
                  </a:lnTo>
                  <a:lnTo>
                    <a:pt x="405327" y="250557"/>
                  </a:lnTo>
                  <a:lnTo>
                    <a:pt x="411736" y="245395"/>
                  </a:lnTo>
                  <a:lnTo>
                    <a:pt x="412395" y="239291"/>
                  </a:lnTo>
                  <a:lnTo>
                    <a:pt x="407128" y="232736"/>
                  </a:lnTo>
                  <a:lnTo>
                    <a:pt x="404312" y="231500"/>
                  </a:lnTo>
                  <a:close/>
                </a:path>
                <a:path w="2118994" h="2119629">
                  <a:moveTo>
                    <a:pt x="456080" y="192538"/>
                  </a:moveTo>
                  <a:lnTo>
                    <a:pt x="451117" y="192538"/>
                  </a:lnTo>
                  <a:lnTo>
                    <a:pt x="449180" y="193104"/>
                  </a:lnTo>
                  <a:lnTo>
                    <a:pt x="442604" y="197753"/>
                  </a:lnTo>
                  <a:lnTo>
                    <a:pt x="441578" y="203805"/>
                  </a:lnTo>
                  <a:lnTo>
                    <a:pt x="446562" y="210841"/>
                  </a:lnTo>
                  <a:lnTo>
                    <a:pt x="449556" y="212265"/>
                  </a:lnTo>
                  <a:lnTo>
                    <a:pt x="454530" y="212265"/>
                  </a:lnTo>
                  <a:lnTo>
                    <a:pt x="456488" y="211689"/>
                  </a:lnTo>
                  <a:lnTo>
                    <a:pt x="463022" y="207051"/>
                  </a:lnTo>
                  <a:lnTo>
                    <a:pt x="464059" y="200999"/>
                  </a:lnTo>
                  <a:lnTo>
                    <a:pt x="459064" y="193962"/>
                  </a:lnTo>
                  <a:lnTo>
                    <a:pt x="456080" y="192538"/>
                  </a:lnTo>
                  <a:close/>
                </a:path>
                <a:path w="2118994" h="2119629">
                  <a:moveTo>
                    <a:pt x="510141" y="156811"/>
                  </a:moveTo>
                  <a:lnTo>
                    <a:pt x="505146" y="156811"/>
                  </a:lnTo>
                  <a:lnTo>
                    <a:pt x="503387" y="157283"/>
                  </a:lnTo>
                  <a:lnTo>
                    <a:pt x="496759" y="161398"/>
                  </a:lnTo>
                  <a:lnTo>
                    <a:pt x="495356" y="167377"/>
                  </a:lnTo>
                  <a:lnTo>
                    <a:pt x="500016" y="174884"/>
                  </a:lnTo>
                  <a:lnTo>
                    <a:pt x="503188" y="176507"/>
                  </a:lnTo>
                  <a:lnTo>
                    <a:pt x="508173" y="176507"/>
                  </a:lnTo>
                  <a:lnTo>
                    <a:pt x="509942" y="176036"/>
                  </a:lnTo>
                  <a:lnTo>
                    <a:pt x="516570" y="171931"/>
                  </a:lnTo>
                  <a:lnTo>
                    <a:pt x="517963" y="165953"/>
                  </a:lnTo>
                  <a:lnTo>
                    <a:pt x="513314" y="158445"/>
                  </a:lnTo>
                  <a:lnTo>
                    <a:pt x="510141" y="156811"/>
                  </a:lnTo>
                  <a:close/>
                </a:path>
                <a:path w="2118994" h="2119629">
                  <a:moveTo>
                    <a:pt x="566296" y="124477"/>
                  </a:moveTo>
                  <a:lnTo>
                    <a:pt x="561312" y="124477"/>
                  </a:lnTo>
                  <a:lnTo>
                    <a:pt x="559763" y="124833"/>
                  </a:lnTo>
                  <a:lnTo>
                    <a:pt x="553030" y="128456"/>
                  </a:lnTo>
                  <a:lnTo>
                    <a:pt x="551271" y="134330"/>
                  </a:lnTo>
                  <a:lnTo>
                    <a:pt x="555564" y="142288"/>
                  </a:lnTo>
                  <a:lnTo>
                    <a:pt x="558904" y="144142"/>
                  </a:lnTo>
                  <a:lnTo>
                    <a:pt x="563909" y="144142"/>
                  </a:lnTo>
                  <a:lnTo>
                    <a:pt x="565490" y="143765"/>
                  </a:lnTo>
                  <a:lnTo>
                    <a:pt x="572160" y="140184"/>
                  </a:lnTo>
                  <a:lnTo>
                    <a:pt x="573920" y="134330"/>
                  </a:lnTo>
                  <a:lnTo>
                    <a:pt x="569647" y="126320"/>
                  </a:lnTo>
                  <a:lnTo>
                    <a:pt x="566296" y="124477"/>
                  </a:lnTo>
                  <a:close/>
                </a:path>
                <a:path w="2118994" h="2119629">
                  <a:moveTo>
                    <a:pt x="624357" y="95641"/>
                  </a:moveTo>
                  <a:lnTo>
                    <a:pt x="619331" y="95641"/>
                  </a:lnTo>
                  <a:lnTo>
                    <a:pt x="617949" y="95934"/>
                  </a:lnTo>
                  <a:lnTo>
                    <a:pt x="616630" y="96531"/>
                  </a:lnTo>
                  <a:lnTo>
                    <a:pt x="611237" y="99054"/>
                  </a:lnTo>
                  <a:lnTo>
                    <a:pt x="609133" y="104792"/>
                  </a:lnTo>
                  <a:lnTo>
                    <a:pt x="613007" y="113190"/>
                  </a:lnTo>
                  <a:lnTo>
                    <a:pt x="616515" y="115284"/>
                  </a:lnTo>
                  <a:lnTo>
                    <a:pt x="621541" y="115284"/>
                  </a:lnTo>
                  <a:lnTo>
                    <a:pt x="622912" y="114991"/>
                  </a:lnTo>
                  <a:lnTo>
                    <a:pt x="629614" y="111912"/>
                  </a:lnTo>
                  <a:lnTo>
                    <a:pt x="631739" y="106153"/>
                  </a:lnTo>
                  <a:lnTo>
                    <a:pt x="627865" y="97735"/>
                  </a:lnTo>
                  <a:lnTo>
                    <a:pt x="624357" y="95641"/>
                  </a:lnTo>
                  <a:close/>
                </a:path>
                <a:path w="2118994" h="2119629">
                  <a:moveTo>
                    <a:pt x="684083" y="70437"/>
                  </a:moveTo>
                  <a:lnTo>
                    <a:pt x="679047" y="70437"/>
                  </a:lnTo>
                  <a:lnTo>
                    <a:pt x="677874" y="70647"/>
                  </a:lnTo>
                  <a:lnTo>
                    <a:pt x="671162" y="73254"/>
                  </a:lnTo>
                  <a:lnTo>
                    <a:pt x="668691" y="78866"/>
                  </a:lnTo>
                  <a:lnTo>
                    <a:pt x="672115" y="87693"/>
                  </a:lnTo>
                  <a:lnTo>
                    <a:pt x="675780" y="90049"/>
                  </a:lnTo>
                  <a:lnTo>
                    <a:pt x="680837" y="90049"/>
                  </a:lnTo>
                  <a:lnTo>
                    <a:pt x="682021" y="89840"/>
                  </a:lnTo>
                  <a:lnTo>
                    <a:pt x="688691" y="87253"/>
                  </a:lnTo>
                  <a:lnTo>
                    <a:pt x="691172" y="81631"/>
                  </a:lnTo>
                  <a:lnTo>
                    <a:pt x="687748" y="72804"/>
                  </a:lnTo>
                  <a:lnTo>
                    <a:pt x="684083" y="70437"/>
                  </a:lnTo>
                  <a:close/>
                </a:path>
                <a:path w="2118994" h="2119629">
                  <a:moveTo>
                    <a:pt x="745265" y="48982"/>
                  </a:moveTo>
                  <a:lnTo>
                    <a:pt x="740197" y="48982"/>
                  </a:lnTo>
                  <a:lnTo>
                    <a:pt x="739223" y="49129"/>
                  </a:lnTo>
                  <a:lnTo>
                    <a:pt x="732564" y="51234"/>
                  </a:lnTo>
                  <a:lnTo>
                    <a:pt x="729736" y="56689"/>
                  </a:lnTo>
                  <a:lnTo>
                    <a:pt x="732668" y="65924"/>
                  </a:lnTo>
                  <a:lnTo>
                    <a:pt x="736490" y="68563"/>
                  </a:lnTo>
                  <a:lnTo>
                    <a:pt x="741579" y="68563"/>
                  </a:lnTo>
                  <a:lnTo>
                    <a:pt x="742563" y="68416"/>
                  </a:lnTo>
                  <a:lnTo>
                    <a:pt x="749181" y="66301"/>
                  </a:lnTo>
                  <a:lnTo>
                    <a:pt x="752018" y="60846"/>
                  </a:lnTo>
                  <a:lnTo>
                    <a:pt x="749076" y="51621"/>
                  </a:lnTo>
                  <a:lnTo>
                    <a:pt x="745265" y="48982"/>
                  </a:lnTo>
                  <a:close/>
                </a:path>
                <a:path w="2118994" h="2119629">
                  <a:moveTo>
                    <a:pt x="807798" y="31433"/>
                  </a:moveTo>
                  <a:lnTo>
                    <a:pt x="801755" y="31433"/>
                  </a:lnTo>
                  <a:lnTo>
                    <a:pt x="795211" y="33077"/>
                  </a:lnTo>
                  <a:lnTo>
                    <a:pt x="792059" y="38344"/>
                  </a:lnTo>
                  <a:lnTo>
                    <a:pt x="794467" y="47946"/>
                  </a:lnTo>
                  <a:lnTo>
                    <a:pt x="798415" y="50878"/>
                  </a:lnTo>
                  <a:lnTo>
                    <a:pt x="803965" y="50878"/>
                  </a:lnTo>
                  <a:lnTo>
                    <a:pt x="810875" y="49150"/>
                  </a:lnTo>
                  <a:lnTo>
                    <a:pt x="814027" y="43873"/>
                  </a:lnTo>
                  <a:lnTo>
                    <a:pt x="811619" y="34281"/>
                  </a:lnTo>
                  <a:lnTo>
                    <a:pt x="807798" y="31433"/>
                  </a:lnTo>
                  <a:close/>
                </a:path>
                <a:path w="2118994" h="2119629">
                  <a:moveTo>
                    <a:pt x="871117" y="17643"/>
                  </a:moveTo>
                  <a:lnTo>
                    <a:pt x="865282" y="17643"/>
                  </a:lnTo>
                  <a:lnTo>
                    <a:pt x="858853" y="18837"/>
                  </a:lnTo>
                  <a:lnTo>
                    <a:pt x="855377" y="23905"/>
                  </a:lnTo>
                  <a:lnTo>
                    <a:pt x="857219" y="33831"/>
                  </a:lnTo>
                  <a:lnTo>
                    <a:pt x="861303" y="37087"/>
                  </a:lnTo>
                  <a:lnTo>
                    <a:pt x="866780" y="37087"/>
                  </a:lnTo>
                  <a:lnTo>
                    <a:pt x="873491" y="35841"/>
                  </a:lnTo>
                  <a:lnTo>
                    <a:pt x="876968" y="30784"/>
                  </a:lnTo>
                  <a:lnTo>
                    <a:pt x="875125" y="20847"/>
                  </a:lnTo>
                  <a:lnTo>
                    <a:pt x="871117" y="17643"/>
                  </a:lnTo>
                  <a:close/>
                </a:path>
                <a:path w="2118994" h="2119629">
                  <a:moveTo>
                    <a:pt x="935319" y="7874"/>
                  </a:moveTo>
                  <a:lnTo>
                    <a:pt x="928830" y="7874"/>
                  </a:lnTo>
                  <a:lnTo>
                    <a:pt x="923270" y="8554"/>
                  </a:lnTo>
                  <a:lnTo>
                    <a:pt x="919490" y="13392"/>
                  </a:lnTo>
                  <a:lnTo>
                    <a:pt x="920746" y="23622"/>
                  </a:lnTo>
                  <a:lnTo>
                    <a:pt x="924935" y="27224"/>
                  </a:lnTo>
                  <a:lnTo>
                    <a:pt x="930360" y="27224"/>
                  </a:lnTo>
                  <a:lnTo>
                    <a:pt x="936830" y="26428"/>
                  </a:lnTo>
                  <a:lnTo>
                    <a:pt x="940610" y="21590"/>
                  </a:lnTo>
                  <a:lnTo>
                    <a:pt x="939364" y="11360"/>
                  </a:lnTo>
                  <a:lnTo>
                    <a:pt x="935319" y="7874"/>
                  </a:lnTo>
                  <a:close/>
                </a:path>
                <a:path w="2118994" h="2119629">
                  <a:moveTo>
                    <a:pt x="999826" y="1916"/>
                  </a:moveTo>
                  <a:lnTo>
                    <a:pt x="993613" y="1916"/>
                  </a:lnTo>
                  <a:lnTo>
                    <a:pt x="988168" y="2261"/>
                  </a:lnTo>
                  <a:lnTo>
                    <a:pt x="984106" y="6858"/>
                  </a:lnTo>
                  <a:lnTo>
                    <a:pt x="984682" y="16324"/>
                  </a:lnTo>
                  <a:lnTo>
                    <a:pt x="984744" y="17339"/>
                  </a:lnTo>
                  <a:lnTo>
                    <a:pt x="989017" y="21308"/>
                  </a:lnTo>
                  <a:lnTo>
                    <a:pt x="994432" y="21308"/>
                  </a:lnTo>
                  <a:lnTo>
                    <a:pt x="1000618" y="20920"/>
                  </a:lnTo>
                  <a:lnTo>
                    <a:pt x="1004691" y="16324"/>
                  </a:lnTo>
                  <a:lnTo>
                    <a:pt x="1004115" y="6858"/>
                  </a:lnTo>
                  <a:lnTo>
                    <a:pt x="1004053" y="5842"/>
                  </a:lnTo>
                  <a:lnTo>
                    <a:pt x="999826" y="1916"/>
                  </a:lnTo>
                  <a:close/>
                </a:path>
                <a:path w="2118994" h="2119629">
                  <a:moveTo>
                    <a:pt x="1060742" y="0"/>
                  </a:moveTo>
                  <a:lnTo>
                    <a:pt x="1053287" y="0"/>
                  </a:lnTo>
                  <a:lnTo>
                    <a:pt x="1049036" y="4314"/>
                  </a:lnTo>
                  <a:lnTo>
                    <a:pt x="1049067" y="15004"/>
                  </a:lnTo>
                  <a:lnTo>
                    <a:pt x="1053392" y="19329"/>
                  </a:lnTo>
                  <a:lnTo>
                    <a:pt x="1060290" y="19329"/>
                  </a:lnTo>
                  <a:lnTo>
                    <a:pt x="1061391" y="19088"/>
                  </a:lnTo>
                  <a:lnTo>
                    <a:pt x="1069664" y="19088"/>
                  </a:lnTo>
                  <a:lnTo>
                    <a:pt x="1073757" y="15004"/>
                  </a:lnTo>
                  <a:lnTo>
                    <a:pt x="1073810" y="4314"/>
                  </a:lnTo>
                  <a:lnTo>
                    <a:pt x="1069683" y="157"/>
                  </a:lnTo>
                  <a:lnTo>
                    <a:pt x="1061423" y="157"/>
                  </a:lnTo>
                  <a:lnTo>
                    <a:pt x="1060742" y="0"/>
                  </a:lnTo>
                  <a:close/>
                </a:path>
                <a:path w="2118994" h="2119629">
                  <a:moveTo>
                    <a:pt x="1069664" y="19088"/>
                  </a:moveTo>
                  <a:lnTo>
                    <a:pt x="1061391" y="19088"/>
                  </a:lnTo>
                  <a:lnTo>
                    <a:pt x="1062492" y="19329"/>
                  </a:lnTo>
                  <a:lnTo>
                    <a:pt x="1069422" y="19329"/>
                  </a:lnTo>
                  <a:lnTo>
                    <a:pt x="1069664" y="19088"/>
                  </a:lnTo>
                  <a:close/>
                </a:path>
                <a:path w="2118994" h="2119629">
                  <a:moveTo>
                    <a:pt x="1069527" y="0"/>
                  </a:moveTo>
                  <a:lnTo>
                    <a:pt x="1062093" y="0"/>
                  </a:lnTo>
                  <a:lnTo>
                    <a:pt x="1061423" y="157"/>
                  </a:lnTo>
                  <a:lnTo>
                    <a:pt x="1069683" y="157"/>
                  </a:lnTo>
                  <a:lnTo>
                    <a:pt x="1069527" y="0"/>
                  </a:lnTo>
                  <a:close/>
                </a:path>
              </a:pathLst>
            </a:custGeom>
            <a:solidFill>
              <a:srgbClr val="21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F8C76870-2885-9CB1-43EF-E2E771B8E3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42589" y="2975480"/>
              <a:ext cx="1863503" cy="1863482"/>
            </a:xfrm>
            <a:prstGeom prst="rect">
              <a:avLst/>
            </a:prstGeom>
          </p:spPr>
        </p:pic>
      </p:grpSp>
      <p:grpSp>
        <p:nvGrpSpPr>
          <p:cNvPr id="24" name="object 24">
            <a:extLst>
              <a:ext uri="{FF2B5EF4-FFF2-40B4-BE49-F238E27FC236}">
                <a16:creationId xmlns:a16="http://schemas.microsoft.com/office/drawing/2014/main" id="{23FB979F-5163-AF3C-FD94-096EA2073C33}"/>
              </a:ext>
            </a:extLst>
          </p:cNvPr>
          <p:cNvGrpSpPr/>
          <p:nvPr/>
        </p:nvGrpSpPr>
        <p:grpSpPr>
          <a:xfrm>
            <a:off x="11242694" y="8445767"/>
            <a:ext cx="2118995" cy="2119630"/>
            <a:chOff x="11115085" y="8340583"/>
            <a:chExt cx="2118995" cy="2119630"/>
          </a:xfrm>
        </p:grpSpPr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14073853-92B2-BDB3-3858-1A6ED049F13F}"/>
                </a:ext>
              </a:extLst>
            </p:cNvPr>
            <p:cNvSpPr/>
            <p:nvPr/>
          </p:nvSpPr>
          <p:spPr>
            <a:xfrm>
              <a:off x="11115085" y="8340583"/>
              <a:ext cx="2118995" cy="2119630"/>
            </a:xfrm>
            <a:custGeom>
              <a:avLst/>
              <a:gdLst/>
              <a:ahLst/>
              <a:cxnLst/>
              <a:rect l="l" t="t" r="r" b="b"/>
              <a:pathLst>
                <a:path w="2118994" h="2119629">
                  <a:moveTo>
                    <a:pt x="1129316" y="2188"/>
                  </a:moveTo>
                  <a:lnTo>
                    <a:pt x="1122977" y="2188"/>
                  </a:lnTo>
                  <a:lnTo>
                    <a:pt x="1118772" y="6073"/>
                  </a:lnTo>
                  <a:lnTo>
                    <a:pt x="1118091" y="16543"/>
                  </a:lnTo>
                  <a:lnTo>
                    <a:pt x="1122143" y="21161"/>
                  </a:lnTo>
                  <a:lnTo>
                    <a:pt x="1128269" y="21570"/>
                  </a:lnTo>
                  <a:lnTo>
                    <a:pt x="1133766" y="21570"/>
                  </a:lnTo>
                  <a:lnTo>
                    <a:pt x="1138028" y="17622"/>
                  </a:lnTo>
                  <a:lnTo>
                    <a:pt x="1138708" y="7151"/>
                  </a:lnTo>
                  <a:lnTo>
                    <a:pt x="1134656" y="2544"/>
                  </a:lnTo>
                  <a:lnTo>
                    <a:pt x="1129316" y="2188"/>
                  </a:lnTo>
                  <a:close/>
                </a:path>
                <a:path w="2118994" h="2119629">
                  <a:moveTo>
                    <a:pt x="1194246" y="8429"/>
                  </a:moveTo>
                  <a:lnTo>
                    <a:pt x="1187435" y="8429"/>
                  </a:lnTo>
                  <a:lnTo>
                    <a:pt x="1183440" y="11853"/>
                  </a:lnTo>
                  <a:lnTo>
                    <a:pt x="1182152" y="22072"/>
                  </a:lnTo>
                  <a:lnTo>
                    <a:pt x="1185911" y="26920"/>
                  </a:lnTo>
                  <a:lnTo>
                    <a:pt x="1192376" y="27747"/>
                  </a:lnTo>
                  <a:lnTo>
                    <a:pt x="1197837" y="27747"/>
                  </a:lnTo>
                  <a:lnTo>
                    <a:pt x="1202015" y="24166"/>
                  </a:lnTo>
                  <a:lnTo>
                    <a:pt x="1203303" y="13957"/>
                  </a:lnTo>
                  <a:lnTo>
                    <a:pt x="1199555" y="9109"/>
                  </a:lnTo>
                  <a:lnTo>
                    <a:pt x="1194246" y="8429"/>
                  </a:lnTo>
                  <a:close/>
                </a:path>
                <a:path w="2118994" h="2119629">
                  <a:moveTo>
                    <a:pt x="1258652" y="18638"/>
                  </a:moveTo>
                  <a:lnTo>
                    <a:pt x="1251346" y="18638"/>
                  </a:lnTo>
                  <a:lnTo>
                    <a:pt x="1247637" y="21601"/>
                  </a:lnTo>
                  <a:lnTo>
                    <a:pt x="1245752" y="31517"/>
                  </a:lnTo>
                  <a:lnTo>
                    <a:pt x="1249208" y="36595"/>
                  </a:lnTo>
                  <a:lnTo>
                    <a:pt x="1255916" y="37862"/>
                  </a:lnTo>
                  <a:lnTo>
                    <a:pt x="1261417" y="37862"/>
                  </a:lnTo>
                  <a:lnTo>
                    <a:pt x="1265490" y="34627"/>
                  </a:lnTo>
                  <a:lnTo>
                    <a:pt x="1267375" y="24711"/>
                  </a:lnTo>
                  <a:lnTo>
                    <a:pt x="1263919" y="19632"/>
                  </a:lnTo>
                  <a:lnTo>
                    <a:pt x="1258652" y="18638"/>
                  </a:lnTo>
                  <a:close/>
                </a:path>
                <a:path w="2118994" h="2119629">
                  <a:moveTo>
                    <a:pt x="1320923" y="32459"/>
                  </a:moveTo>
                  <a:lnTo>
                    <a:pt x="1314900" y="32459"/>
                  </a:lnTo>
                  <a:lnTo>
                    <a:pt x="1311080" y="35286"/>
                  </a:lnTo>
                  <a:lnTo>
                    <a:pt x="1308640" y="44867"/>
                  </a:lnTo>
                  <a:lnTo>
                    <a:pt x="1311782" y="50145"/>
                  </a:lnTo>
                  <a:lnTo>
                    <a:pt x="1318696" y="51904"/>
                  </a:lnTo>
                  <a:lnTo>
                    <a:pt x="1324242" y="51904"/>
                  </a:lnTo>
                  <a:lnTo>
                    <a:pt x="1328189" y="48993"/>
                  </a:lnTo>
                  <a:lnTo>
                    <a:pt x="1330640" y="39433"/>
                  </a:lnTo>
                  <a:lnTo>
                    <a:pt x="1327519" y="34166"/>
                  </a:lnTo>
                  <a:lnTo>
                    <a:pt x="1320923" y="32459"/>
                  </a:lnTo>
                  <a:close/>
                </a:path>
                <a:path w="2118994" h="2119629">
                  <a:moveTo>
                    <a:pt x="1382439" y="50260"/>
                  </a:moveTo>
                  <a:lnTo>
                    <a:pt x="1377361" y="50260"/>
                  </a:lnTo>
                  <a:lnTo>
                    <a:pt x="1373549" y="52877"/>
                  </a:lnTo>
                  <a:lnTo>
                    <a:pt x="1370586" y="62081"/>
                  </a:lnTo>
                  <a:lnTo>
                    <a:pt x="1373382" y="67547"/>
                  </a:lnTo>
                  <a:lnTo>
                    <a:pt x="1380010" y="69683"/>
                  </a:lnTo>
                  <a:lnTo>
                    <a:pt x="1381015" y="69830"/>
                  </a:lnTo>
                  <a:lnTo>
                    <a:pt x="1386093" y="69830"/>
                  </a:lnTo>
                  <a:lnTo>
                    <a:pt x="1389905" y="67223"/>
                  </a:lnTo>
                  <a:lnTo>
                    <a:pt x="1392868" y="58029"/>
                  </a:lnTo>
                  <a:lnTo>
                    <a:pt x="1390093" y="52584"/>
                  </a:lnTo>
                  <a:lnTo>
                    <a:pt x="1383444" y="50406"/>
                  </a:lnTo>
                  <a:lnTo>
                    <a:pt x="1382439" y="50260"/>
                  </a:lnTo>
                  <a:close/>
                </a:path>
                <a:path w="2118994" h="2119629">
                  <a:moveTo>
                    <a:pt x="1443505" y="71966"/>
                  </a:moveTo>
                  <a:lnTo>
                    <a:pt x="1438458" y="71966"/>
                  </a:lnTo>
                  <a:lnTo>
                    <a:pt x="1434794" y="74301"/>
                  </a:lnTo>
                  <a:lnTo>
                    <a:pt x="1431338" y="83107"/>
                  </a:lnTo>
                  <a:lnTo>
                    <a:pt x="1433799" y="88740"/>
                  </a:lnTo>
                  <a:lnTo>
                    <a:pt x="1440479" y="91358"/>
                  </a:lnTo>
                  <a:lnTo>
                    <a:pt x="1441673" y="91578"/>
                  </a:lnTo>
                  <a:lnTo>
                    <a:pt x="1446720" y="91578"/>
                  </a:lnTo>
                  <a:lnTo>
                    <a:pt x="1450385" y="89243"/>
                  </a:lnTo>
                  <a:lnTo>
                    <a:pt x="1453840" y="80437"/>
                  </a:lnTo>
                  <a:lnTo>
                    <a:pt x="1451390" y="74804"/>
                  </a:lnTo>
                  <a:lnTo>
                    <a:pt x="1444699" y="72175"/>
                  </a:lnTo>
                  <a:lnTo>
                    <a:pt x="1443505" y="71966"/>
                  </a:lnTo>
                  <a:close/>
                </a:path>
                <a:path w="2118994" h="2119629">
                  <a:moveTo>
                    <a:pt x="1503095" y="97400"/>
                  </a:moveTo>
                  <a:lnTo>
                    <a:pt x="1498069" y="97400"/>
                  </a:lnTo>
                  <a:lnTo>
                    <a:pt x="1494582" y="99473"/>
                  </a:lnTo>
                  <a:lnTo>
                    <a:pt x="1490666" y="107860"/>
                  </a:lnTo>
                  <a:lnTo>
                    <a:pt x="1492781" y="113630"/>
                  </a:lnTo>
                  <a:lnTo>
                    <a:pt x="1499472" y="116750"/>
                  </a:lnTo>
                  <a:lnTo>
                    <a:pt x="1500865" y="117043"/>
                  </a:lnTo>
                  <a:lnTo>
                    <a:pt x="1505891" y="117043"/>
                  </a:lnTo>
                  <a:lnTo>
                    <a:pt x="1509388" y="114970"/>
                  </a:lnTo>
                  <a:lnTo>
                    <a:pt x="1513294" y="106604"/>
                  </a:lnTo>
                  <a:lnTo>
                    <a:pt x="1511210" y="100855"/>
                  </a:lnTo>
                  <a:lnTo>
                    <a:pt x="1506393" y="98572"/>
                  </a:lnTo>
                  <a:lnTo>
                    <a:pt x="1504488" y="97693"/>
                  </a:lnTo>
                  <a:lnTo>
                    <a:pt x="1503095" y="97400"/>
                  </a:lnTo>
                  <a:close/>
                </a:path>
                <a:path w="2118994" h="2119629">
                  <a:moveTo>
                    <a:pt x="1561020" y="126467"/>
                  </a:moveTo>
                  <a:lnTo>
                    <a:pt x="1556015" y="126467"/>
                  </a:lnTo>
                  <a:lnTo>
                    <a:pt x="1552685" y="128299"/>
                  </a:lnTo>
                  <a:lnTo>
                    <a:pt x="1551492" y="130498"/>
                  </a:lnTo>
                  <a:lnTo>
                    <a:pt x="1548409" y="136372"/>
                  </a:lnTo>
                  <a:lnTo>
                    <a:pt x="1550120" y="142131"/>
                  </a:lnTo>
                  <a:lnTo>
                    <a:pt x="1556790" y="145754"/>
                  </a:lnTo>
                  <a:lnTo>
                    <a:pt x="1558371" y="146131"/>
                  </a:lnTo>
                  <a:lnTo>
                    <a:pt x="1563376" y="146131"/>
                  </a:lnTo>
                  <a:lnTo>
                    <a:pt x="1566716" y="144299"/>
                  </a:lnTo>
                  <a:lnTo>
                    <a:pt x="1571020" y="136372"/>
                  </a:lnTo>
                  <a:lnTo>
                    <a:pt x="1569292" y="130498"/>
                  </a:lnTo>
                  <a:lnTo>
                    <a:pt x="1562612" y="126844"/>
                  </a:lnTo>
                  <a:lnTo>
                    <a:pt x="1561020" y="126467"/>
                  </a:lnTo>
                  <a:close/>
                </a:path>
                <a:path w="2118994" h="2119629">
                  <a:moveTo>
                    <a:pt x="1617029" y="159031"/>
                  </a:moveTo>
                  <a:lnTo>
                    <a:pt x="1612045" y="159031"/>
                  </a:lnTo>
                  <a:lnTo>
                    <a:pt x="1608893" y="160644"/>
                  </a:lnTo>
                  <a:lnTo>
                    <a:pt x="1604202" y="168131"/>
                  </a:lnTo>
                  <a:lnTo>
                    <a:pt x="1605584" y="174109"/>
                  </a:lnTo>
                  <a:lnTo>
                    <a:pt x="1612202" y="178256"/>
                  </a:lnTo>
                  <a:lnTo>
                    <a:pt x="1613982" y="178727"/>
                  </a:lnTo>
                  <a:lnTo>
                    <a:pt x="1618976" y="178727"/>
                  </a:lnTo>
                  <a:lnTo>
                    <a:pt x="1622128" y="177115"/>
                  </a:lnTo>
                  <a:lnTo>
                    <a:pt x="1626809" y="169659"/>
                  </a:lnTo>
                  <a:lnTo>
                    <a:pt x="1625447" y="163691"/>
                  </a:lnTo>
                  <a:lnTo>
                    <a:pt x="1618809" y="159502"/>
                  </a:lnTo>
                  <a:lnTo>
                    <a:pt x="1617029" y="159031"/>
                  </a:lnTo>
                  <a:close/>
                </a:path>
                <a:path w="2118994" h="2119629">
                  <a:moveTo>
                    <a:pt x="1670933" y="194967"/>
                  </a:moveTo>
                  <a:lnTo>
                    <a:pt x="1665959" y="194967"/>
                  </a:lnTo>
                  <a:lnTo>
                    <a:pt x="1662986" y="196381"/>
                  </a:lnTo>
                  <a:lnTo>
                    <a:pt x="1657970" y="203386"/>
                  </a:lnTo>
                  <a:lnTo>
                    <a:pt x="1658986" y="209449"/>
                  </a:lnTo>
                  <a:lnTo>
                    <a:pt x="1665509" y="214108"/>
                  </a:lnTo>
                  <a:lnTo>
                    <a:pt x="1667488" y="214695"/>
                  </a:lnTo>
                  <a:lnTo>
                    <a:pt x="1672462" y="214695"/>
                  </a:lnTo>
                  <a:lnTo>
                    <a:pt x="1675435" y="213291"/>
                  </a:lnTo>
                  <a:lnTo>
                    <a:pt x="1680451" y="206286"/>
                  </a:lnTo>
                  <a:lnTo>
                    <a:pt x="1679446" y="200224"/>
                  </a:lnTo>
                  <a:lnTo>
                    <a:pt x="1672891" y="195554"/>
                  </a:lnTo>
                  <a:lnTo>
                    <a:pt x="1670933" y="194967"/>
                  </a:lnTo>
                  <a:close/>
                </a:path>
                <a:path w="2118994" h="2119629">
                  <a:moveTo>
                    <a:pt x="1722544" y="234139"/>
                  </a:moveTo>
                  <a:lnTo>
                    <a:pt x="1717570" y="234139"/>
                  </a:lnTo>
                  <a:lnTo>
                    <a:pt x="1714775" y="235354"/>
                  </a:lnTo>
                  <a:lnTo>
                    <a:pt x="1709487" y="241877"/>
                  </a:lnTo>
                  <a:lnTo>
                    <a:pt x="1710115" y="247992"/>
                  </a:lnTo>
                  <a:lnTo>
                    <a:pt x="1716513" y="253186"/>
                  </a:lnTo>
                  <a:lnTo>
                    <a:pt x="1718680" y="253887"/>
                  </a:lnTo>
                  <a:lnTo>
                    <a:pt x="1723643" y="253887"/>
                  </a:lnTo>
                  <a:lnTo>
                    <a:pt x="1726450" y="252672"/>
                  </a:lnTo>
                  <a:lnTo>
                    <a:pt x="1731737" y="246149"/>
                  </a:lnTo>
                  <a:lnTo>
                    <a:pt x="1731109" y="240045"/>
                  </a:lnTo>
                  <a:lnTo>
                    <a:pt x="1724701" y="234851"/>
                  </a:lnTo>
                  <a:lnTo>
                    <a:pt x="1722544" y="234139"/>
                  </a:lnTo>
                  <a:close/>
                </a:path>
                <a:path w="2118994" h="2119629">
                  <a:moveTo>
                    <a:pt x="1771652" y="276379"/>
                  </a:moveTo>
                  <a:lnTo>
                    <a:pt x="1766689" y="276379"/>
                  </a:lnTo>
                  <a:lnTo>
                    <a:pt x="1764071" y="277436"/>
                  </a:lnTo>
                  <a:lnTo>
                    <a:pt x="1758543" y="283457"/>
                  </a:lnTo>
                  <a:lnTo>
                    <a:pt x="1758774" y="289090"/>
                  </a:lnTo>
                  <a:lnTo>
                    <a:pt x="1758794" y="289593"/>
                  </a:lnTo>
                  <a:lnTo>
                    <a:pt x="1765024" y="295320"/>
                  </a:lnTo>
                  <a:lnTo>
                    <a:pt x="1767380" y="296158"/>
                  </a:lnTo>
                  <a:lnTo>
                    <a:pt x="1772343" y="296158"/>
                  </a:lnTo>
                  <a:lnTo>
                    <a:pt x="1774951" y="295100"/>
                  </a:lnTo>
                  <a:lnTo>
                    <a:pt x="1780479" y="289090"/>
                  </a:lnTo>
                  <a:lnTo>
                    <a:pt x="1780257" y="283457"/>
                  </a:lnTo>
                  <a:lnTo>
                    <a:pt x="1780238" y="282975"/>
                  </a:lnTo>
                  <a:lnTo>
                    <a:pt x="1774008" y="277216"/>
                  </a:lnTo>
                  <a:lnTo>
                    <a:pt x="1771652" y="276379"/>
                  </a:lnTo>
                  <a:close/>
                </a:path>
                <a:path w="2118994" h="2119629">
                  <a:moveTo>
                    <a:pt x="1818091" y="321529"/>
                  </a:moveTo>
                  <a:lnTo>
                    <a:pt x="1813117" y="321529"/>
                  </a:lnTo>
                  <a:lnTo>
                    <a:pt x="1810445" y="322524"/>
                  </a:lnTo>
                  <a:lnTo>
                    <a:pt x="1810600" y="322524"/>
                  </a:lnTo>
                  <a:lnTo>
                    <a:pt x="1804960" y="327958"/>
                  </a:lnTo>
                  <a:lnTo>
                    <a:pt x="1804845" y="334105"/>
                  </a:lnTo>
                  <a:lnTo>
                    <a:pt x="1810946" y="340439"/>
                  </a:lnTo>
                  <a:lnTo>
                    <a:pt x="1811096" y="340439"/>
                  </a:lnTo>
                  <a:lnTo>
                    <a:pt x="1813400" y="341340"/>
                  </a:lnTo>
                  <a:lnTo>
                    <a:pt x="1818363" y="341340"/>
                  </a:lnTo>
                  <a:lnTo>
                    <a:pt x="1820782" y="340439"/>
                  </a:lnTo>
                  <a:lnTo>
                    <a:pt x="1826530" y="334911"/>
                  </a:lnTo>
                  <a:lnTo>
                    <a:pt x="1826645" y="328775"/>
                  </a:lnTo>
                  <a:lnTo>
                    <a:pt x="1820625" y="322524"/>
                  </a:lnTo>
                  <a:lnTo>
                    <a:pt x="1818091" y="321529"/>
                  </a:lnTo>
                  <a:close/>
                </a:path>
                <a:path w="2118994" h="2119629">
                  <a:moveTo>
                    <a:pt x="1861681" y="369423"/>
                  </a:moveTo>
                  <a:lnTo>
                    <a:pt x="1856707" y="369423"/>
                  </a:lnTo>
                  <a:lnTo>
                    <a:pt x="1854477" y="370187"/>
                  </a:lnTo>
                  <a:lnTo>
                    <a:pt x="1848571" y="375213"/>
                  </a:lnTo>
                  <a:lnTo>
                    <a:pt x="1848079" y="381339"/>
                  </a:lnTo>
                  <a:lnTo>
                    <a:pt x="1853838" y="388092"/>
                  </a:lnTo>
                  <a:lnTo>
                    <a:pt x="1856561" y="389255"/>
                  </a:lnTo>
                  <a:lnTo>
                    <a:pt x="1861534" y="389255"/>
                  </a:lnTo>
                  <a:lnTo>
                    <a:pt x="1863765" y="388501"/>
                  </a:lnTo>
                  <a:lnTo>
                    <a:pt x="1869670" y="383475"/>
                  </a:lnTo>
                  <a:lnTo>
                    <a:pt x="1870162" y="377349"/>
                  </a:lnTo>
                  <a:lnTo>
                    <a:pt x="1864403" y="370585"/>
                  </a:lnTo>
                  <a:lnTo>
                    <a:pt x="1861681" y="369423"/>
                  </a:lnTo>
                  <a:close/>
                </a:path>
                <a:path w="2118994" h="2119629">
                  <a:moveTo>
                    <a:pt x="1902256" y="419882"/>
                  </a:moveTo>
                  <a:lnTo>
                    <a:pt x="1897282" y="419882"/>
                  </a:lnTo>
                  <a:lnTo>
                    <a:pt x="1895240" y="420521"/>
                  </a:lnTo>
                  <a:lnTo>
                    <a:pt x="1889209" y="425055"/>
                  </a:lnTo>
                  <a:lnTo>
                    <a:pt x="1888340" y="431128"/>
                  </a:lnTo>
                  <a:lnTo>
                    <a:pt x="1893806" y="438405"/>
                  </a:lnTo>
                  <a:lnTo>
                    <a:pt x="1896717" y="439735"/>
                  </a:lnTo>
                  <a:lnTo>
                    <a:pt x="1901690" y="439735"/>
                  </a:lnTo>
                  <a:lnTo>
                    <a:pt x="1903743" y="439107"/>
                  </a:lnTo>
                  <a:lnTo>
                    <a:pt x="1909753" y="434594"/>
                  </a:lnTo>
                  <a:lnTo>
                    <a:pt x="1910622" y="428552"/>
                  </a:lnTo>
                  <a:lnTo>
                    <a:pt x="1905167" y="421222"/>
                  </a:lnTo>
                  <a:lnTo>
                    <a:pt x="1902256" y="419882"/>
                  </a:lnTo>
                  <a:close/>
                </a:path>
                <a:path w="2118994" h="2119629">
                  <a:moveTo>
                    <a:pt x="1939658" y="472729"/>
                  </a:moveTo>
                  <a:lnTo>
                    <a:pt x="1934684" y="472729"/>
                  </a:lnTo>
                  <a:lnTo>
                    <a:pt x="1932831" y="473242"/>
                  </a:lnTo>
                  <a:lnTo>
                    <a:pt x="1926726" y="477273"/>
                  </a:lnTo>
                  <a:lnTo>
                    <a:pt x="1925480" y="483294"/>
                  </a:lnTo>
                  <a:lnTo>
                    <a:pt x="1930611" y="491063"/>
                  </a:lnTo>
                  <a:lnTo>
                    <a:pt x="1933700" y="492602"/>
                  </a:lnTo>
                  <a:lnTo>
                    <a:pt x="1938684" y="492602"/>
                  </a:lnTo>
                  <a:lnTo>
                    <a:pt x="1940527" y="492089"/>
                  </a:lnTo>
                  <a:lnTo>
                    <a:pt x="1946642" y="488058"/>
                  </a:lnTo>
                  <a:lnTo>
                    <a:pt x="1947888" y="482058"/>
                  </a:lnTo>
                  <a:lnTo>
                    <a:pt x="1942747" y="474257"/>
                  </a:lnTo>
                  <a:lnTo>
                    <a:pt x="1939658" y="472729"/>
                  </a:lnTo>
                  <a:close/>
                </a:path>
                <a:path w="2118994" h="2119629">
                  <a:moveTo>
                    <a:pt x="1973772" y="527753"/>
                  </a:moveTo>
                  <a:lnTo>
                    <a:pt x="1968777" y="527753"/>
                  </a:lnTo>
                  <a:lnTo>
                    <a:pt x="1967112" y="528161"/>
                  </a:lnTo>
                  <a:lnTo>
                    <a:pt x="1960945" y="531711"/>
                  </a:lnTo>
                  <a:lnTo>
                    <a:pt x="1959343" y="537638"/>
                  </a:lnTo>
                  <a:lnTo>
                    <a:pt x="1964086" y="545899"/>
                  </a:lnTo>
                  <a:lnTo>
                    <a:pt x="1967353" y="547648"/>
                  </a:lnTo>
                  <a:lnTo>
                    <a:pt x="1972348" y="547648"/>
                  </a:lnTo>
                  <a:lnTo>
                    <a:pt x="1974013" y="547229"/>
                  </a:lnTo>
                  <a:lnTo>
                    <a:pt x="1980170" y="543700"/>
                  </a:lnTo>
                  <a:lnTo>
                    <a:pt x="1981782" y="537784"/>
                  </a:lnTo>
                  <a:lnTo>
                    <a:pt x="1978924" y="532800"/>
                  </a:lnTo>
                  <a:lnTo>
                    <a:pt x="1978861" y="532664"/>
                  </a:lnTo>
                  <a:lnTo>
                    <a:pt x="1977039" y="529502"/>
                  </a:lnTo>
                  <a:lnTo>
                    <a:pt x="1973772" y="527753"/>
                  </a:lnTo>
                  <a:close/>
                </a:path>
                <a:path w="2118994" h="2119629">
                  <a:moveTo>
                    <a:pt x="2004420" y="584767"/>
                  </a:moveTo>
                  <a:lnTo>
                    <a:pt x="1999405" y="584767"/>
                  </a:lnTo>
                  <a:lnTo>
                    <a:pt x="1997939" y="585081"/>
                  </a:lnTo>
                  <a:lnTo>
                    <a:pt x="1991761" y="588149"/>
                  </a:lnTo>
                  <a:lnTo>
                    <a:pt x="1989792" y="593960"/>
                  </a:lnTo>
                  <a:lnTo>
                    <a:pt x="1994106" y="602693"/>
                  </a:lnTo>
                  <a:lnTo>
                    <a:pt x="1997551" y="604672"/>
                  </a:lnTo>
                  <a:lnTo>
                    <a:pt x="2002567" y="604672"/>
                  </a:lnTo>
                  <a:lnTo>
                    <a:pt x="2004033" y="604348"/>
                  </a:lnTo>
                  <a:lnTo>
                    <a:pt x="2010200" y="601301"/>
                  </a:lnTo>
                  <a:lnTo>
                    <a:pt x="2012169" y="595500"/>
                  </a:lnTo>
                  <a:lnTo>
                    <a:pt x="2009823" y="590704"/>
                  </a:lnTo>
                  <a:lnTo>
                    <a:pt x="2007855" y="586746"/>
                  </a:lnTo>
                  <a:lnTo>
                    <a:pt x="2004420" y="584767"/>
                  </a:lnTo>
                  <a:close/>
                </a:path>
                <a:path w="2118994" h="2119629">
                  <a:moveTo>
                    <a:pt x="2031498" y="643530"/>
                  </a:moveTo>
                  <a:lnTo>
                    <a:pt x="2026461" y="643530"/>
                  </a:lnTo>
                  <a:lnTo>
                    <a:pt x="2025184" y="643781"/>
                  </a:lnTo>
                  <a:lnTo>
                    <a:pt x="2019017" y="646367"/>
                  </a:lnTo>
                  <a:lnTo>
                    <a:pt x="2016702" y="652053"/>
                  </a:lnTo>
                  <a:lnTo>
                    <a:pt x="2020545" y="661225"/>
                  </a:lnTo>
                  <a:lnTo>
                    <a:pt x="2024147" y="663466"/>
                  </a:lnTo>
                  <a:lnTo>
                    <a:pt x="2029194" y="663466"/>
                  </a:lnTo>
                  <a:lnTo>
                    <a:pt x="2030461" y="663215"/>
                  </a:lnTo>
                  <a:lnTo>
                    <a:pt x="2036629" y="660629"/>
                  </a:lnTo>
                  <a:lnTo>
                    <a:pt x="2038953" y="654953"/>
                  </a:lnTo>
                  <a:lnTo>
                    <a:pt x="2035100" y="645770"/>
                  </a:lnTo>
                  <a:lnTo>
                    <a:pt x="2031498" y="643530"/>
                  </a:lnTo>
                  <a:close/>
                </a:path>
                <a:path w="2118994" h="2119629">
                  <a:moveTo>
                    <a:pt x="2054900" y="703863"/>
                  </a:moveTo>
                  <a:lnTo>
                    <a:pt x="2049822" y="703863"/>
                  </a:lnTo>
                  <a:lnTo>
                    <a:pt x="2048743" y="704041"/>
                  </a:lnTo>
                  <a:lnTo>
                    <a:pt x="2042628" y="706166"/>
                  </a:lnTo>
                  <a:lnTo>
                    <a:pt x="2039958" y="711706"/>
                  </a:lnTo>
                  <a:lnTo>
                    <a:pt x="2043309" y="721297"/>
                  </a:lnTo>
                  <a:lnTo>
                    <a:pt x="2047058" y="723799"/>
                  </a:lnTo>
                  <a:lnTo>
                    <a:pt x="2052136" y="723799"/>
                  </a:lnTo>
                  <a:lnTo>
                    <a:pt x="2053214" y="723621"/>
                  </a:lnTo>
                  <a:lnTo>
                    <a:pt x="2059319" y="721496"/>
                  </a:lnTo>
                  <a:lnTo>
                    <a:pt x="2061989" y="715967"/>
                  </a:lnTo>
                  <a:lnTo>
                    <a:pt x="2058649" y="706365"/>
                  </a:lnTo>
                  <a:lnTo>
                    <a:pt x="2054900" y="703863"/>
                  </a:lnTo>
                  <a:close/>
                </a:path>
                <a:path w="2118994" h="2119629">
                  <a:moveTo>
                    <a:pt x="2074662" y="765620"/>
                  </a:moveTo>
                  <a:lnTo>
                    <a:pt x="2068523" y="765620"/>
                  </a:lnTo>
                  <a:lnTo>
                    <a:pt x="2062492" y="767316"/>
                  </a:lnTo>
                  <a:lnTo>
                    <a:pt x="2059487" y="772667"/>
                  </a:lnTo>
                  <a:lnTo>
                    <a:pt x="2062282" y="782656"/>
                  </a:lnTo>
                  <a:lnTo>
                    <a:pt x="2066177" y="785462"/>
                  </a:lnTo>
                  <a:lnTo>
                    <a:pt x="2071717" y="785462"/>
                  </a:lnTo>
                  <a:lnTo>
                    <a:pt x="2078198" y="783651"/>
                  </a:lnTo>
                  <a:lnTo>
                    <a:pt x="2081203" y="778300"/>
                  </a:lnTo>
                  <a:lnTo>
                    <a:pt x="2078386" y="768290"/>
                  </a:lnTo>
                  <a:lnTo>
                    <a:pt x="2074662" y="765620"/>
                  </a:lnTo>
                  <a:close/>
                </a:path>
                <a:path w="2118994" h="2119629">
                  <a:moveTo>
                    <a:pt x="2090342" y="828299"/>
                  </a:moveTo>
                  <a:lnTo>
                    <a:pt x="2084439" y="828299"/>
                  </a:lnTo>
                  <a:lnTo>
                    <a:pt x="2078523" y="829576"/>
                  </a:lnTo>
                  <a:lnTo>
                    <a:pt x="2075182" y="834738"/>
                  </a:lnTo>
                  <a:lnTo>
                    <a:pt x="2077402" y="845073"/>
                  </a:lnTo>
                  <a:lnTo>
                    <a:pt x="2081423" y="848194"/>
                  </a:lnTo>
                  <a:lnTo>
                    <a:pt x="2086924" y="848194"/>
                  </a:lnTo>
                  <a:lnTo>
                    <a:pt x="2093171" y="846853"/>
                  </a:lnTo>
                  <a:lnTo>
                    <a:pt x="2096491" y="841733"/>
                  </a:lnTo>
                  <a:lnTo>
                    <a:pt x="2095402" y="836508"/>
                  </a:lnTo>
                  <a:lnTo>
                    <a:pt x="2094260" y="831315"/>
                  </a:lnTo>
                  <a:lnTo>
                    <a:pt x="2090342" y="828299"/>
                  </a:lnTo>
                  <a:close/>
                </a:path>
                <a:path w="2118994" h="2119629">
                  <a:moveTo>
                    <a:pt x="2102272" y="891920"/>
                  </a:moveTo>
                  <a:lnTo>
                    <a:pt x="2095957" y="891920"/>
                  </a:lnTo>
                  <a:lnTo>
                    <a:pt x="2090658" y="892716"/>
                  </a:lnTo>
                  <a:lnTo>
                    <a:pt x="2087014" y="897658"/>
                  </a:lnTo>
                  <a:lnTo>
                    <a:pt x="2088617" y="908328"/>
                  </a:lnTo>
                  <a:lnTo>
                    <a:pt x="2092763" y="911773"/>
                  </a:lnTo>
                  <a:lnTo>
                    <a:pt x="2098233" y="911773"/>
                  </a:lnTo>
                  <a:lnTo>
                    <a:pt x="2104229" y="910872"/>
                  </a:lnTo>
                  <a:lnTo>
                    <a:pt x="2107872" y="905930"/>
                  </a:lnTo>
                  <a:lnTo>
                    <a:pt x="2106270" y="895260"/>
                  </a:lnTo>
                  <a:lnTo>
                    <a:pt x="2102272" y="891920"/>
                  </a:lnTo>
                  <a:close/>
                </a:path>
                <a:path w="2118994" h="2119629">
                  <a:moveTo>
                    <a:pt x="2110097" y="956012"/>
                  </a:moveTo>
                  <a:lnTo>
                    <a:pt x="2104229" y="956012"/>
                  </a:lnTo>
                  <a:lnTo>
                    <a:pt x="2098888" y="956483"/>
                  </a:lnTo>
                  <a:lnTo>
                    <a:pt x="2094941" y="961195"/>
                  </a:lnTo>
                  <a:lnTo>
                    <a:pt x="2095789" y="970724"/>
                  </a:lnTo>
                  <a:lnTo>
                    <a:pt x="2095915" y="972137"/>
                  </a:lnTo>
                  <a:lnTo>
                    <a:pt x="2100145" y="975938"/>
                  </a:lnTo>
                  <a:lnTo>
                    <a:pt x="2105632" y="975938"/>
                  </a:lnTo>
                  <a:lnTo>
                    <a:pt x="2111317" y="975436"/>
                  </a:lnTo>
                  <a:lnTo>
                    <a:pt x="2115254" y="970724"/>
                  </a:lnTo>
                  <a:lnTo>
                    <a:pt x="2114281" y="959761"/>
                  </a:lnTo>
                  <a:lnTo>
                    <a:pt x="2110097" y="956012"/>
                  </a:lnTo>
                  <a:close/>
                </a:path>
                <a:path w="2118994" h="2119629">
                  <a:moveTo>
                    <a:pt x="2114040" y="1020502"/>
                  </a:moveTo>
                  <a:lnTo>
                    <a:pt x="2108825" y="1020502"/>
                  </a:lnTo>
                  <a:lnTo>
                    <a:pt x="2103202" y="1020649"/>
                  </a:lnTo>
                  <a:lnTo>
                    <a:pt x="2098972" y="1025110"/>
                  </a:lnTo>
                  <a:lnTo>
                    <a:pt x="2099264" y="1035874"/>
                  </a:lnTo>
                  <a:lnTo>
                    <a:pt x="2099276" y="1036303"/>
                  </a:lnTo>
                  <a:lnTo>
                    <a:pt x="2103590" y="1040470"/>
                  </a:lnTo>
                  <a:lnTo>
                    <a:pt x="2109098" y="1040470"/>
                  </a:lnTo>
                  <a:lnTo>
                    <a:pt x="2114448" y="1040324"/>
                  </a:lnTo>
                  <a:lnTo>
                    <a:pt x="2118668" y="1035874"/>
                  </a:lnTo>
                  <a:lnTo>
                    <a:pt x="2118521" y="1030513"/>
                  </a:lnTo>
                  <a:lnTo>
                    <a:pt x="2118348" y="1025110"/>
                  </a:lnTo>
                  <a:lnTo>
                    <a:pt x="2118333" y="1024638"/>
                  </a:lnTo>
                  <a:lnTo>
                    <a:pt x="2114040" y="1020502"/>
                  </a:lnTo>
                  <a:close/>
                </a:path>
                <a:path w="2118994" h="2119629">
                  <a:moveTo>
                    <a:pt x="2108951" y="1085171"/>
                  </a:moveTo>
                  <a:lnTo>
                    <a:pt x="2103422" y="1085171"/>
                  </a:lnTo>
                  <a:lnTo>
                    <a:pt x="2099108" y="1089296"/>
                  </a:lnTo>
                  <a:lnTo>
                    <a:pt x="2098742" y="1100469"/>
                  </a:lnTo>
                  <a:lnTo>
                    <a:pt x="2102941" y="1104950"/>
                  </a:lnTo>
                  <a:lnTo>
                    <a:pt x="2108291" y="1105128"/>
                  </a:lnTo>
                  <a:lnTo>
                    <a:pt x="2113820" y="1105128"/>
                  </a:lnTo>
                  <a:lnTo>
                    <a:pt x="2118123" y="1101013"/>
                  </a:lnTo>
                  <a:lnTo>
                    <a:pt x="2118500" y="1089830"/>
                  </a:lnTo>
                  <a:lnTo>
                    <a:pt x="2114312" y="1085349"/>
                  </a:lnTo>
                  <a:lnTo>
                    <a:pt x="2108951" y="1085171"/>
                  </a:lnTo>
                  <a:close/>
                </a:path>
                <a:path w="2118994" h="2119629">
                  <a:moveTo>
                    <a:pt x="2105443" y="1149703"/>
                  </a:moveTo>
                  <a:lnTo>
                    <a:pt x="2099533" y="1149703"/>
                  </a:lnTo>
                  <a:lnTo>
                    <a:pt x="2095349" y="1153430"/>
                  </a:lnTo>
                  <a:lnTo>
                    <a:pt x="2094313" y="1164341"/>
                  </a:lnTo>
                  <a:lnTo>
                    <a:pt x="2098229" y="1169074"/>
                  </a:lnTo>
                  <a:lnTo>
                    <a:pt x="2104005" y="1169629"/>
                  </a:lnTo>
                  <a:lnTo>
                    <a:pt x="2109412" y="1169629"/>
                  </a:lnTo>
                  <a:lnTo>
                    <a:pt x="2113631" y="1165891"/>
                  </a:lnTo>
                  <a:lnTo>
                    <a:pt x="2114689" y="1154938"/>
                  </a:lnTo>
                  <a:lnTo>
                    <a:pt x="2110783" y="1150205"/>
                  </a:lnTo>
                  <a:lnTo>
                    <a:pt x="2105443" y="1149703"/>
                  </a:lnTo>
                  <a:close/>
                </a:path>
                <a:path w="2118994" h="2119629">
                  <a:moveTo>
                    <a:pt x="2097988" y="1213910"/>
                  </a:moveTo>
                  <a:lnTo>
                    <a:pt x="2091637" y="1213910"/>
                  </a:lnTo>
                  <a:lnTo>
                    <a:pt x="2087664" y="1217198"/>
                  </a:lnTo>
                  <a:lnTo>
                    <a:pt x="2085988" y="1227836"/>
                  </a:lnTo>
                  <a:lnTo>
                    <a:pt x="2089601" y="1232800"/>
                  </a:lnTo>
                  <a:lnTo>
                    <a:pt x="2095704" y="1233753"/>
                  </a:lnTo>
                  <a:lnTo>
                    <a:pt x="2101087" y="1233753"/>
                  </a:lnTo>
                  <a:lnTo>
                    <a:pt x="2105202" y="1230360"/>
                  </a:lnTo>
                  <a:lnTo>
                    <a:pt x="2105977" y="1225617"/>
                  </a:lnTo>
                  <a:lnTo>
                    <a:pt x="2106888" y="1219680"/>
                  </a:lnTo>
                  <a:lnTo>
                    <a:pt x="2103276" y="1214737"/>
                  </a:lnTo>
                  <a:lnTo>
                    <a:pt x="2097988" y="1213910"/>
                  </a:lnTo>
                  <a:close/>
                </a:path>
                <a:path w="2118994" h="2119629">
                  <a:moveTo>
                    <a:pt x="2085905" y="1277364"/>
                  </a:moveTo>
                  <a:lnTo>
                    <a:pt x="2079943" y="1277364"/>
                  </a:lnTo>
                  <a:lnTo>
                    <a:pt x="2076041" y="1280369"/>
                  </a:lnTo>
                  <a:lnTo>
                    <a:pt x="2073758" y="1290672"/>
                  </a:lnTo>
                  <a:lnTo>
                    <a:pt x="2077067" y="1295855"/>
                  </a:lnTo>
                  <a:lnTo>
                    <a:pt x="2083384" y="1297248"/>
                  </a:lnTo>
                  <a:lnTo>
                    <a:pt x="2088847" y="1297248"/>
                  </a:lnTo>
                  <a:lnTo>
                    <a:pt x="2092857" y="1294159"/>
                  </a:lnTo>
                  <a:lnTo>
                    <a:pt x="2095119" y="1283814"/>
                  </a:lnTo>
                  <a:lnTo>
                    <a:pt x="2091821" y="1278662"/>
                  </a:lnTo>
                  <a:lnTo>
                    <a:pt x="2085905" y="1277364"/>
                  </a:lnTo>
                  <a:close/>
                </a:path>
                <a:path w="2118994" h="2119629">
                  <a:moveTo>
                    <a:pt x="2070408" y="1340042"/>
                  </a:moveTo>
                  <a:lnTo>
                    <a:pt x="2064247" y="1340042"/>
                  </a:lnTo>
                  <a:lnTo>
                    <a:pt x="2060523" y="1342702"/>
                  </a:lnTo>
                  <a:lnTo>
                    <a:pt x="2057665" y="1352649"/>
                  </a:lnTo>
                  <a:lnTo>
                    <a:pt x="2060649" y="1358021"/>
                  </a:lnTo>
                  <a:lnTo>
                    <a:pt x="2067091" y="1359874"/>
                  </a:lnTo>
                  <a:lnTo>
                    <a:pt x="2072669" y="1359874"/>
                  </a:lnTo>
                  <a:lnTo>
                    <a:pt x="2076533" y="1357131"/>
                  </a:lnTo>
                  <a:lnTo>
                    <a:pt x="2079423" y="1347152"/>
                  </a:lnTo>
                  <a:lnTo>
                    <a:pt x="2076449" y="1341781"/>
                  </a:lnTo>
                  <a:lnTo>
                    <a:pt x="2070408" y="1340042"/>
                  </a:lnTo>
                  <a:close/>
                </a:path>
                <a:path w="2118994" h="2119629">
                  <a:moveTo>
                    <a:pt x="2049968" y="1401454"/>
                  </a:moveTo>
                  <a:lnTo>
                    <a:pt x="2044901" y="1401454"/>
                  </a:lnTo>
                  <a:lnTo>
                    <a:pt x="2041162" y="1403925"/>
                  </a:lnTo>
                  <a:lnTo>
                    <a:pt x="2037759" y="1413485"/>
                  </a:lnTo>
                  <a:lnTo>
                    <a:pt x="2040398" y="1419035"/>
                  </a:lnTo>
                  <a:lnTo>
                    <a:pt x="2046524" y="1421213"/>
                  </a:lnTo>
                  <a:lnTo>
                    <a:pt x="2047623" y="1421391"/>
                  </a:lnTo>
                  <a:lnTo>
                    <a:pt x="2052670" y="1421391"/>
                  </a:lnTo>
                  <a:lnTo>
                    <a:pt x="2056244" y="1419035"/>
                  </a:lnTo>
                  <a:lnTo>
                    <a:pt x="2057822" y="1415004"/>
                  </a:lnTo>
                  <a:lnTo>
                    <a:pt x="2059811" y="1409328"/>
                  </a:lnTo>
                  <a:lnTo>
                    <a:pt x="2057232" y="1403925"/>
                  </a:lnTo>
                  <a:lnTo>
                    <a:pt x="2057526" y="1403925"/>
                  </a:lnTo>
                  <a:lnTo>
                    <a:pt x="2051068" y="1401632"/>
                  </a:lnTo>
                  <a:lnTo>
                    <a:pt x="2049968" y="1401454"/>
                  </a:lnTo>
                  <a:close/>
                </a:path>
                <a:path w="2118994" h="2119629">
                  <a:moveTo>
                    <a:pt x="2026650" y="1461651"/>
                  </a:moveTo>
                  <a:lnTo>
                    <a:pt x="2021613" y="1461651"/>
                  </a:lnTo>
                  <a:lnTo>
                    <a:pt x="2018022" y="1463861"/>
                  </a:lnTo>
                  <a:lnTo>
                    <a:pt x="2014127" y="1472991"/>
                  </a:lnTo>
                  <a:lnTo>
                    <a:pt x="2016409" y="1478687"/>
                  </a:lnTo>
                  <a:lnTo>
                    <a:pt x="2022577" y="1481326"/>
                  </a:lnTo>
                  <a:lnTo>
                    <a:pt x="2023875" y="1481577"/>
                  </a:lnTo>
                  <a:lnTo>
                    <a:pt x="2028912" y="1481577"/>
                  </a:lnTo>
                  <a:lnTo>
                    <a:pt x="2032493" y="1479368"/>
                  </a:lnTo>
                  <a:lnTo>
                    <a:pt x="2036388" y="1470206"/>
                  </a:lnTo>
                  <a:lnTo>
                    <a:pt x="2034095" y="1464531"/>
                  </a:lnTo>
                  <a:lnTo>
                    <a:pt x="2027938" y="1461903"/>
                  </a:lnTo>
                  <a:lnTo>
                    <a:pt x="2026650" y="1461651"/>
                  </a:lnTo>
                  <a:close/>
                </a:path>
                <a:path w="2118994" h="2119629">
                  <a:moveTo>
                    <a:pt x="1999645" y="1520267"/>
                  </a:moveTo>
                  <a:lnTo>
                    <a:pt x="1994630" y="1520267"/>
                  </a:lnTo>
                  <a:lnTo>
                    <a:pt x="1991216" y="1522225"/>
                  </a:lnTo>
                  <a:lnTo>
                    <a:pt x="1986850" y="1530906"/>
                  </a:lnTo>
                  <a:lnTo>
                    <a:pt x="1988777" y="1536738"/>
                  </a:lnTo>
                  <a:lnTo>
                    <a:pt x="1994965" y="1539848"/>
                  </a:lnTo>
                  <a:lnTo>
                    <a:pt x="1996452" y="1540183"/>
                  </a:lnTo>
                  <a:lnTo>
                    <a:pt x="2001467" y="1540183"/>
                  </a:lnTo>
                  <a:lnTo>
                    <a:pt x="2004881" y="1538225"/>
                  </a:lnTo>
                  <a:lnTo>
                    <a:pt x="2009247" y="1529534"/>
                  </a:lnTo>
                  <a:lnTo>
                    <a:pt x="2007321" y="1523702"/>
                  </a:lnTo>
                  <a:lnTo>
                    <a:pt x="2001132" y="1520602"/>
                  </a:lnTo>
                  <a:lnTo>
                    <a:pt x="1999645" y="1520267"/>
                  </a:lnTo>
                  <a:close/>
                </a:path>
                <a:path w="2118994" h="2119629">
                  <a:moveTo>
                    <a:pt x="1969081" y="1577103"/>
                  </a:moveTo>
                  <a:lnTo>
                    <a:pt x="1964086" y="1577103"/>
                  </a:lnTo>
                  <a:lnTo>
                    <a:pt x="1960830" y="1578831"/>
                  </a:lnTo>
                  <a:lnTo>
                    <a:pt x="1956047" y="1587051"/>
                  </a:lnTo>
                  <a:lnTo>
                    <a:pt x="1957615" y="1592977"/>
                  </a:lnTo>
                  <a:lnTo>
                    <a:pt x="1963783" y="1596569"/>
                  </a:lnTo>
                  <a:lnTo>
                    <a:pt x="1965458" y="1596988"/>
                  </a:lnTo>
                  <a:lnTo>
                    <a:pt x="1970442" y="1596988"/>
                  </a:lnTo>
                  <a:lnTo>
                    <a:pt x="1973678" y="1595281"/>
                  </a:lnTo>
                  <a:lnTo>
                    <a:pt x="1978484" y="1587051"/>
                  </a:lnTo>
                  <a:lnTo>
                    <a:pt x="1976924" y="1581114"/>
                  </a:lnTo>
                  <a:lnTo>
                    <a:pt x="1970756" y="1577522"/>
                  </a:lnTo>
                  <a:lnTo>
                    <a:pt x="1969081" y="1577103"/>
                  </a:lnTo>
                  <a:close/>
                </a:path>
                <a:path w="2118994" h="2119629">
                  <a:moveTo>
                    <a:pt x="1935061" y="1631929"/>
                  </a:moveTo>
                  <a:lnTo>
                    <a:pt x="1930077" y="1631929"/>
                  </a:lnTo>
                  <a:lnTo>
                    <a:pt x="1927009" y="1633447"/>
                  </a:lnTo>
                  <a:lnTo>
                    <a:pt x="1921847" y="1641175"/>
                  </a:lnTo>
                  <a:lnTo>
                    <a:pt x="1923051" y="1647195"/>
                  </a:lnTo>
                  <a:lnTo>
                    <a:pt x="1929155" y="1651279"/>
                  </a:lnTo>
                  <a:lnTo>
                    <a:pt x="1931030" y="1651803"/>
                  </a:lnTo>
                  <a:lnTo>
                    <a:pt x="1936003" y="1651803"/>
                  </a:lnTo>
                  <a:lnTo>
                    <a:pt x="1939071" y="1650295"/>
                  </a:lnTo>
                  <a:lnTo>
                    <a:pt x="1944244" y="1642567"/>
                  </a:lnTo>
                  <a:lnTo>
                    <a:pt x="1943050" y="1636536"/>
                  </a:lnTo>
                  <a:lnTo>
                    <a:pt x="1936935" y="1632463"/>
                  </a:lnTo>
                  <a:lnTo>
                    <a:pt x="1935061" y="1631929"/>
                  </a:lnTo>
                  <a:close/>
                </a:path>
                <a:path w="2118994" h="2119629">
                  <a:moveTo>
                    <a:pt x="1897743" y="1684566"/>
                  </a:moveTo>
                  <a:lnTo>
                    <a:pt x="1892769" y="1684566"/>
                  </a:lnTo>
                  <a:lnTo>
                    <a:pt x="1889879" y="1685885"/>
                  </a:lnTo>
                  <a:lnTo>
                    <a:pt x="1884392" y="1693100"/>
                  </a:lnTo>
                  <a:lnTo>
                    <a:pt x="1885220" y="1699194"/>
                  </a:lnTo>
                  <a:lnTo>
                    <a:pt x="1891230" y="1703770"/>
                  </a:lnTo>
                  <a:lnTo>
                    <a:pt x="1893293" y="1704408"/>
                  </a:lnTo>
                  <a:lnTo>
                    <a:pt x="1898266" y="1704408"/>
                  </a:lnTo>
                  <a:lnTo>
                    <a:pt x="1901156" y="1703089"/>
                  </a:lnTo>
                  <a:lnTo>
                    <a:pt x="1906653" y="1695854"/>
                  </a:lnTo>
                  <a:lnTo>
                    <a:pt x="1905826" y="1689781"/>
                  </a:lnTo>
                  <a:lnTo>
                    <a:pt x="1899816" y="1685205"/>
                  </a:lnTo>
                  <a:lnTo>
                    <a:pt x="1897743" y="1684566"/>
                  </a:lnTo>
                  <a:close/>
                </a:path>
                <a:path w="2118994" h="2119629">
                  <a:moveTo>
                    <a:pt x="1857273" y="1734795"/>
                  </a:moveTo>
                  <a:lnTo>
                    <a:pt x="1852310" y="1734795"/>
                  </a:lnTo>
                  <a:lnTo>
                    <a:pt x="1849598" y="1735936"/>
                  </a:lnTo>
                  <a:lnTo>
                    <a:pt x="1843818" y="1742648"/>
                  </a:lnTo>
                  <a:lnTo>
                    <a:pt x="1844268" y="1748773"/>
                  </a:lnTo>
                  <a:lnTo>
                    <a:pt x="1850153" y="1753841"/>
                  </a:lnTo>
                  <a:lnTo>
                    <a:pt x="1852404" y="1754627"/>
                  </a:lnTo>
                  <a:lnTo>
                    <a:pt x="1857367" y="1754627"/>
                  </a:lnTo>
                  <a:lnTo>
                    <a:pt x="1860079" y="1753485"/>
                  </a:lnTo>
                  <a:lnTo>
                    <a:pt x="1865869" y="1746753"/>
                  </a:lnTo>
                  <a:lnTo>
                    <a:pt x="1865419" y="1740638"/>
                  </a:lnTo>
                  <a:lnTo>
                    <a:pt x="1859535" y="1735570"/>
                  </a:lnTo>
                  <a:lnTo>
                    <a:pt x="1857273" y="1734795"/>
                  </a:lnTo>
                  <a:close/>
                </a:path>
                <a:path w="2118994" h="2119629">
                  <a:moveTo>
                    <a:pt x="1813808" y="1782437"/>
                  </a:moveTo>
                  <a:lnTo>
                    <a:pt x="1808845" y="1782437"/>
                  </a:lnTo>
                  <a:lnTo>
                    <a:pt x="1806311" y="1783422"/>
                  </a:lnTo>
                  <a:lnTo>
                    <a:pt x="1800280" y="1789610"/>
                  </a:lnTo>
                  <a:lnTo>
                    <a:pt x="1800364" y="1795746"/>
                  </a:lnTo>
                  <a:lnTo>
                    <a:pt x="1806081" y="1801337"/>
                  </a:lnTo>
                  <a:lnTo>
                    <a:pt x="1808520" y="1802248"/>
                  </a:lnTo>
                  <a:lnTo>
                    <a:pt x="1813473" y="1802248"/>
                  </a:lnTo>
                  <a:lnTo>
                    <a:pt x="1815830" y="1801337"/>
                  </a:lnTo>
                  <a:lnTo>
                    <a:pt x="1818342" y="1798866"/>
                  </a:lnTo>
                  <a:lnTo>
                    <a:pt x="1822049" y="1795034"/>
                  </a:lnTo>
                  <a:lnTo>
                    <a:pt x="1821954" y="1788919"/>
                  </a:lnTo>
                  <a:lnTo>
                    <a:pt x="1816312" y="1783422"/>
                  </a:lnTo>
                  <a:lnTo>
                    <a:pt x="1813808" y="1782437"/>
                  </a:lnTo>
                  <a:close/>
                </a:path>
                <a:path w="2118994" h="2119629">
                  <a:moveTo>
                    <a:pt x="1767506" y="1827337"/>
                  </a:moveTo>
                  <a:lnTo>
                    <a:pt x="1762532" y="1827337"/>
                  </a:lnTo>
                  <a:lnTo>
                    <a:pt x="1760208" y="1828164"/>
                  </a:lnTo>
                  <a:lnTo>
                    <a:pt x="1753957" y="1833828"/>
                  </a:lnTo>
                  <a:lnTo>
                    <a:pt x="1753663" y="1839964"/>
                  </a:lnTo>
                  <a:lnTo>
                    <a:pt x="1759182" y="1846038"/>
                  </a:lnTo>
                  <a:lnTo>
                    <a:pt x="1761810" y="1847116"/>
                  </a:lnTo>
                  <a:lnTo>
                    <a:pt x="1766762" y="1847116"/>
                  </a:lnTo>
                  <a:lnTo>
                    <a:pt x="1769077" y="1846289"/>
                  </a:lnTo>
                  <a:lnTo>
                    <a:pt x="1771412" y="1844184"/>
                  </a:lnTo>
                  <a:lnTo>
                    <a:pt x="1775349" y="1840582"/>
                  </a:lnTo>
                  <a:lnTo>
                    <a:pt x="1775642" y="1834467"/>
                  </a:lnTo>
                  <a:lnTo>
                    <a:pt x="1770134" y="1828405"/>
                  </a:lnTo>
                  <a:lnTo>
                    <a:pt x="1767506" y="1827337"/>
                  </a:lnTo>
                  <a:close/>
                </a:path>
                <a:path w="2118994" h="2119629">
                  <a:moveTo>
                    <a:pt x="1718544" y="1869293"/>
                  </a:moveTo>
                  <a:lnTo>
                    <a:pt x="1713581" y="1869293"/>
                  </a:lnTo>
                  <a:lnTo>
                    <a:pt x="1711434" y="1869995"/>
                  </a:lnTo>
                  <a:lnTo>
                    <a:pt x="1705026" y="1875126"/>
                  </a:lnTo>
                  <a:lnTo>
                    <a:pt x="1704356" y="1881230"/>
                  </a:lnTo>
                  <a:lnTo>
                    <a:pt x="1709612" y="1887806"/>
                  </a:lnTo>
                  <a:lnTo>
                    <a:pt x="1712429" y="1889052"/>
                  </a:lnTo>
                  <a:lnTo>
                    <a:pt x="1717403" y="1889052"/>
                  </a:lnTo>
                  <a:lnTo>
                    <a:pt x="1719539" y="1888350"/>
                  </a:lnTo>
                  <a:lnTo>
                    <a:pt x="1725968" y="1883167"/>
                  </a:lnTo>
                  <a:lnTo>
                    <a:pt x="1726617" y="1877084"/>
                  </a:lnTo>
                  <a:lnTo>
                    <a:pt x="1721361" y="1870529"/>
                  </a:lnTo>
                  <a:lnTo>
                    <a:pt x="1718544" y="1869293"/>
                  </a:lnTo>
                  <a:close/>
                </a:path>
                <a:path w="2118994" h="2119629">
                  <a:moveTo>
                    <a:pt x="1667122" y="1908161"/>
                  </a:moveTo>
                  <a:lnTo>
                    <a:pt x="1662137" y="1908161"/>
                  </a:lnTo>
                  <a:lnTo>
                    <a:pt x="1660190" y="1908737"/>
                  </a:lnTo>
                  <a:lnTo>
                    <a:pt x="1653645" y="1913355"/>
                  </a:lnTo>
                  <a:lnTo>
                    <a:pt x="1652609" y="1919397"/>
                  </a:lnTo>
                  <a:lnTo>
                    <a:pt x="1657583" y="1926464"/>
                  </a:lnTo>
                  <a:lnTo>
                    <a:pt x="1660577" y="1927888"/>
                  </a:lnTo>
                  <a:lnTo>
                    <a:pt x="1665551" y="1927888"/>
                  </a:lnTo>
                  <a:lnTo>
                    <a:pt x="1667509" y="1927313"/>
                  </a:lnTo>
                  <a:lnTo>
                    <a:pt x="1674053" y="1922695"/>
                  </a:lnTo>
                  <a:lnTo>
                    <a:pt x="1675100" y="1916643"/>
                  </a:lnTo>
                  <a:lnTo>
                    <a:pt x="1670116" y="1909596"/>
                  </a:lnTo>
                  <a:lnTo>
                    <a:pt x="1667122" y="1908161"/>
                  </a:lnTo>
                  <a:close/>
                </a:path>
                <a:path w="2118994" h="2119629">
                  <a:moveTo>
                    <a:pt x="1613406" y="1943794"/>
                  </a:moveTo>
                  <a:lnTo>
                    <a:pt x="1608411" y="1943794"/>
                  </a:lnTo>
                  <a:lnTo>
                    <a:pt x="1606652" y="1944265"/>
                  </a:lnTo>
                  <a:lnTo>
                    <a:pt x="1600024" y="1948349"/>
                  </a:lnTo>
                  <a:lnTo>
                    <a:pt x="1598611" y="1954327"/>
                  </a:lnTo>
                  <a:lnTo>
                    <a:pt x="1603260" y="1961856"/>
                  </a:lnTo>
                  <a:lnTo>
                    <a:pt x="1606432" y="1963489"/>
                  </a:lnTo>
                  <a:lnTo>
                    <a:pt x="1611416" y="1963489"/>
                  </a:lnTo>
                  <a:lnTo>
                    <a:pt x="1613165" y="1963029"/>
                  </a:lnTo>
                  <a:lnTo>
                    <a:pt x="1614746" y="1962065"/>
                  </a:lnTo>
                  <a:lnTo>
                    <a:pt x="1619825" y="1958893"/>
                  </a:lnTo>
                  <a:lnTo>
                    <a:pt x="1621217" y="1952945"/>
                  </a:lnTo>
                  <a:lnTo>
                    <a:pt x="1616579" y="1945427"/>
                  </a:lnTo>
                  <a:lnTo>
                    <a:pt x="1613406" y="1943794"/>
                  </a:lnTo>
                  <a:close/>
                </a:path>
                <a:path w="2118994" h="2119629">
                  <a:moveTo>
                    <a:pt x="1557617" y="1976044"/>
                  </a:moveTo>
                  <a:lnTo>
                    <a:pt x="1552612" y="1976044"/>
                  </a:lnTo>
                  <a:lnTo>
                    <a:pt x="1551041" y="1976411"/>
                  </a:lnTo>
                  <a:lnTo>
                    <a:pt x="1544361" y="1979981"/>
                  </a:lnTo>
                  <a:lnTo>
                    <a:pt x="1542592" y="1985876"/>
                  </a:lnTo>
                  <a:lnTo>
                    <a:pt x="1546853" y="1993845"/>
                  </a:lnTo>
                  <a:lnTo>
                    <a:pt x="1550204" y="1995708"/>
                  </a:lnTo>
                  <a:lnTo>
                    <a:pt x="1555209" y="1995708"/>
                  </a:lnTo>
                  <a:lnTo>
                    <a:pt x="1556769" y="1995342"/>
                  </a:lnTo>
                  <a:lnTo>
                    <a:pt x="1563470" y="1991740"/>
                  </a:lnTo>
                  <a:lnTo>
                    <a:pt x="1565240" y="1985876"/>
                  </a:lnTo>
                  <a:lnTo>
                    <a:pt x="1560957" y="1977897"/>
                  </a:lnTo>
                  <a:lnTo>
                    <a:pt x="1557617" y="1976044"/>
                  </a:lnTo>
                  <a:close/>
                </a:path>
                <a:path w="2118994" h="2119629">
                  <a:moveTo>
                    <a:pt x="1499943" y="2004766"/>
                  </a:moveTo>
                  <a:lnTo>
                    <a:pt x="1494917" y="2004766"/>
                  </a:lnTo>
                  <a:lnTo>
                    <a:pt x="1493535" y="2005048"/>
                  </a:lnTo>
                  <a:lnTo>
                    <a:pt x="1486844" y="2008116"/>
                  </a:lnTo>
                  <a:lnTo>
                    <a:pt x="1484708" y="2013875"/>
                  </a:lnTo>
                  <a:lnTo>
                    <a:pt x="1488562" y="2022304"/>
                  </a:lnTo>
                  <a:lnTo>
                    <a:pt x="1492080" y="2024409"/>
                  </a:lnTo>
                  <a:lnTo>
                    <a:pt x="1497106" y="2024409"/>
                  </a:lnTo>
                  <a:lnTo>
                    <a:pt x="1498488" y="2024116"/>
                  </a:lnTo>
                  <a:lnTo>
                    <a:pt x="1505200" y="2021027"/>
                  </a:lnTo>
                  <a:lnTo>
                    <a:pt x="1507315" y="2015289"/>
                  </a:lnTo>
                  <a:lnTo>
                    <a:pt x="1503462" y="2006870"/>
                  </a:lnTo>
                  <a:lnTo>
                    <a:pt x="1499943" y="2004766"/>
                  </a:lnTo>
                  <a:close/>
                </a:path>
                <a:path w="2118994" h="2119629">
                  <a:moveTo>
                    <a:pt x="1440615" y="2029864"/>
                  </a:moveTo>
                  <a:lnTo>
                    <a:pt x="1435558" y="2029864"/>
                  </a:lnTo>
                  <a:lnTo>
                    <a:pt x="1434375" y="2030074"/>
                  </a:lnTo>
                  <a:lnTo>
                    <a:pt x="1427705" y="2032639"/>
                  </a:lnTo>
                  <a:lnTo>
                    <a:pt x="1425213" y="2038252"/>
                  </a:lnTo>
                  <a:lnTo>
                    <a:pt x="1428616" y="2047110"/>
                  </a:lnTo>
                  <a:lnTo>
                    <a:pt x="1432291" y="2049466"/>
                  </a:lnTo>
                  <a:lnTo>
                    <a:pt x="1437348" y="2049466"/>
                  </a:lnTo>
                  <a:lnTo>
                    <a:pt x="1438521" y="2049256"/>
                  </a:lnTo>
                  <a:lnTo>
                    <a:pt x="1445223" y="2046660"/>
                  </a:lnTo>
                  <a:lnTo>
                    <a:pt x="1447694" y="2041068"/>
                  </a:lnTo>
                  <a:lnTo>
                    <a:pt x="1444291" y="2032220"/>
                  </a:lnTo>
                  <a:lnTo>
                    <a:pt x="1440615" y="2029864"/>
                  </a:lnTo>
                  <a:close/>
                </a:path>
                <a:path w="2118994" h="2119629">
                  <a:moveTo>
                    <a:pt x="1379853" y="2051215"/>
                  </a:moveTo>
                  <a:lnTo>
                    <a:pt x="1374774" y="2051215"/>
                  </a:lnTo>
                  <a:lnTo>
                    <a:pt x="1373780" y="2051361"/>
                  </a:lnTo>
                  <a:lnTo>
                    <a:pt x="1367173" y="2053445"/>
                  </a:lnTo>
                  <a:lnTo>
                    <a:pt x="1364335" y="2058900"/>
                  </a:lnTo>
                  <a:lnTo>
                    <a:pt x="1367246" y="2068146"/>
                  </a:lnTo>
                  <a:lnTo>
                    <a:pt x="1371068" y="2070785"/>
                  </a:lnTo>
                  <a:lnTo>
                    <a:pt x="1376136" y="2070785"/>
                  </a:lnTo>
                  <a:lnTo>
                    <a:pt x="1377099" y="2070648"/>
                  </a:lnTo>
                  <a:lnTo>
                    <a:pt x="1383769" y="2068554"/>
                  </a:lnTo>
                  <a:lnTo>
                    <a:pt x="1386596" y="2063109"/>
                  </a:lnTo>
                  <a:lnTo>
                    <a:pt x="1383675" y="2053864"/>
                  </a:lnTo>
                  <a:lnTo>
                    <a:pt x="1379853" y="2051215"/>
                  </a:lnTo>
                  <a:close/>
                </a:path>
                <a:path w="2118994" h="2119629">
                  <a:moveTo>
                    <a:pt x="1318013" y="2068848"/>
                  </a:moveTo>
                  <a:lnTo>
                    <a:pt x="1311980" y="2068848"/>
                  </a:lnTo>
                  <a:lnTo>
                    <a:pt x="1305447" y="2070470"/>
                  </a:lnTo>
                  <a:lnTo>
                    <a:pt x="1302274" y="2075727"/>
                  </a:lnTo>
                  <a:lnTo>
                    <a:pt x="1304661" y="2085339"/>
                  </a:lnTo>
                  <a:lnTo>
                    <a:pt x="1308619" y="2088292"/>
                  </a:lnTo>
                  <a:lnTo>
                    <a:pt x="1314145" y="2088292"/>
                  </a:lnTo>
                  <a:lnTo>
                    <a:pt x="1321069" y="2086575"/>
                  </a:lnTo>
                  <a:lnTo>
                    <a:pt x="1324231" y="2081308"/>
                  </a:lnTo>
                  <a:lnTo>
                    <a:pt x="1321844" y="2071696"/>
                  </a:lnTo>
                  <a:lnTo>
                    <a:pt x="1318013" y="2068848"/>
                  </a:lnTo>
                  <a:close/>
                </a:path>
                <a:path w="2118994" h="2119629">
                  <a:moveTo>
                    <a:pt x="1255042" y="2082449"/>
                  </a:moveTo>
                  <a:lnTo>
                    <a:pt x="1249208" y="2082449"/>
                  </a:lnTo>
                  <a:lnTo>
                    <a:pt x="1242799" y="2083632"/>
                  </a:lnTo>
                  <a:lnTo>
                    <a:pt x="1239313" y="2088679"/>
                  </a:lnTo>
                  <a:lnTo>
                    <a:pt x="1241134" y="2098627"/>
                  </a:lnTo>
                  <a:lnTo>
                    <a:pt x="1245208" y="2101904"/>
                  </a:lnTo>
                  <a:lnTo>
                    <a:pt x="1250630" y="2101904"/>
                  </a:lnTo>
                  <a:lnTo>
                    <a:pt x="1257417" y="2100637"/>
                  </a:lnTo>
                  <a:lnTo>
                    <a:pt x="1260883" y="2095601"/>
                  </a:lnTo>
                  <a:lnTo>
                    <a:pt x="1259050" y="2085664"/>
                  </a:lnTo>
                  <a:lnTo>
                    <a:pt x="1255042" y="2082449"/>
                  </a:lnTo>
                  <a:close/>
                </a:path>
                <a:path w="2118994" h="2119629">
                  <a:moveTo>
                    <a:pt x="1191409" y="2092187"/>
                  </a:moveTo>
                  <a:lnTo>
                    <a:pt x="1185314" y="2092187"/>
                  </a:lnTo>
                  <a:lnTo>
                    <a:pt x="1179440" y="2092889"/>
                  </a:lnTo>
                  <a:lnTo>
                    <a:pt x="1175650" y="2097726"/>
                  </a:lnTo>
                  <a:lnTo>
                    <a:pt x="1176875" y="2107967"/>
                  </a:lnTo>
                  <a:lnTo>
                    <a:pt x="1181063" y="2111579"/>
                  </a:lnTo>
                  <a:lnTo>
                    <a:pt x="1186538" y="2111579"/>
                  </a:lnTo>
                  <a:lnTo>
                    <a:pt x="1192958" y="2110804"/>
                  </a:lnTo>
                  <a:lnTo>
                    <a:pt x="1196748" y="2105967"/>
                  </a:lnTo>
                  <a:lnTo>
                    <a:pt x="1195513" y="2095726"/>
                  </a:lnTo>
                  <a:lnTo>
                    <a:pt x="1191409" y="2092187"/>
                  </a:lnTo>
                  <a:close/>
                </a:path>
                <a:path w="2118994" h="2119629">
                  <a:moveTo>
                    <a:pt x="1127222" y="2097894"/>
                  </a:moveTo>
                  <a:lnTo>
                    <a:pt x="1122122" y="2097894"/>
                  </a:lnTo>
                  <a:lnTo>
                    <a:pt x="1115641" y="2098260"/>
                  </a:lnTo>
                  <a:lnTo>
                    <a:pt x="1111547" y="2102846"/>
                  </a:lnTo>
                  <a:lnTo>
                    <a:pt x="1112107" y="2112365"/>
                  </a:lnTo>
                  <a:lnTo>
                    <a:pt x="1112165" y="2113349"/>
                  </a:lnTo>
                  <a:lnTo>
                    <a:pt x="1116437" y="2117317"/>
                  </a:lnTo>
                  <a:lnTo>
                    <a:pt x="1121765" y="2117317"/>
                  </a:lnTo>
                  <a:lnTo>
                    <a:pt x="1128038" y="2116961"/>
                  </a:lnTo>
                  <a:lnTo>
                    <a:pt x="1132112" y="2112365"/>
                  </a:lnTo>
                  <a:lnTo>
                    <a:pt x="1131551" y="2102846"/>
                  </a:lnTo>
                  <a:lnTo>
                    <a:pt x="1131494" y="2101873"/>
                  </a:lnTo>
                  <a:lnTo>
                    <a:pt x="1127222" y="2097894"/>
                  </a:lnTo>
                  <a:close/>
                </a:path>
                <a:path w="2118994" h="2119629">
                  <a:moveTo>
                    <a:pt x="1062857" y="2099747"/>
                  </a:moveTo>
                  <a:lnTo>
                    <a:pt x="1051559" y="2099747"/>
                  </a:lnTo>
                  <a:lnTo>
                    <a:pt x="1047224" y="2104103"/>
                  </a:lnTo>
                  <a:lnTo>
                    <a:pt x="1047235" y="2114804"/>
                  </a:lnTo>
                  <a:lnTo>
                    <a:pt x="1051549" y="2119129"/>
                  </a:lnTo>
                  <a:lnTo>
                    <a:pt x="1062847" y="2119129"/>
                  </a:lnTo>
                  <a:lnTo>
                    <a:pt x="1067182" y="2114804"/>
                  </a:lnTo>
                  <a:lnTo>
                    <a:pt x="1067192" y="2104103"/>
                  </a:lnTo>
                  <a:lnTo>
                    <a:pt x="1062857" y="2099747"/>
                  </a:lnTo>
                  <a:close/>
                </a:path>
                <a:path w="2118994" h="2119629">
                  <a:moveTo>
                    <a:pt x="993477" y="2097695"/>
                  </a:moveTo>
                  <a:lnTo>
                    <a:pt x="987148" y="2097695"/>
                  </a:lnTo>
                  <a:lnTo>
                    <a:pt x="982943" y="2101590"/>
                  </a:lnTo>
                  <a:lnTo>
                    <a:pt x="982284" y="2112061"/>
                  </a:lnTo>
                  <a:lnTo>
                    <a:pt x="986325" y="2116647"/>
                  </a:lnTo>
                  <a:lnTo>
                    <a:pt x="992417" y="2117066"/>
                  </a:lnTo>
                  <a:lnTo>
                    <a:pt x="997959" y="2117066"/>
                  </a:lnTo>
                  <a:lnTo>
                    <a:pt x="1002231" y="2113118"/>
                  </a:lnTo>
                  <a:lnTo>
                    <a:pt x="1002890" y="2102637"/>
                  </a:lnTo>
                  <a:lnTo>
                    <a:pt x="998817" y="2098030"/>
                  </a:lnTo>
                  <a:lnTo>
                    <a:pt x="993477" y="2097695"/>
                  </a:lnTo>
                  <a:close/>
                </a:path>
                <a:path w="2118994" h="2119629">
                  <a:moveTo>
                    <a:pt x="929730" y="2091747"/>
                  </a:moveTo>
                  <a:lnTo>
                    <a:pt x="922964" y="2091747"/>
                  </a:lnTo>
                  <a:lnTo>
                    <a:pt x="918956" y="2095203"/>
                  </a:lnTo>
                  <a:lnTo>
                    <a:pt x="917678" y="2105401"/>
                  </a:lnTo>
                  <a:lnTo>
                    <a:pt x="921427" y="2110228"/>
                  </a:lnTo>
                  <a:lnTo>
                    <a:pt x="927917" y="2111077"/>
                  </a:lnTo>
                  <a:lnTo>
                    <a:pt x="933374" y="2111077"/>
                  </a:lnTo>
                  <a:lnTo>
                    <a:pt x="937552" y="2107475"/>
                  </a:lnTo>
                  <a:lnTo>
                    <a:pt x="938819" y="2097255"/>
                  </a:lnTo>
                  <a:lnTo>
                    <a:pt x="935050" y="2092407"/>
                  </a:lnTo>
                  <a:lnTo>
                    <a:pt x="929730" y="2091747"/>
                  </a:lnTo>
                  <a:close/>
                </a:path>
                <a:path w="2118994" h="2119629">
                  <a:moveTo>
                    <a:pt x="866455" y="2081905"/>
                  </a:moveTo>
                  <a:lnTo>
                    <a:pt x="859181" y="2081905"/>
                  </a:lnTo>
                  <a:lnTo>
                    <a:pt x="855450" y="2084878"/>
                  </a:lnTo>
                  <a:lnTo>
                    <a:pt x="853586" y="2094784"/>
                  </a:lnTo>
                  <a:lnTo>
                    <a:pt x="857031" y="2099841"/>
                  </a:lnTo>
                  <a:lnTo>
                    <a:pt x="863683" y="2101129"/>
                  </a:lnTo>
                  <a:lnTo>
                    <a:pt x="869261" y="2101129"/>
                  </a:lnTo>
                  <a:lnTo>
                    <a:pt x="873324" y="2097883"/>
                  </a:lnTo>
                  <a:lnTo>
                    <a:pt x="875188" y="2087957"/>
                  </a:lnTo>
                  <a:lnTo>
                    <a:pt x="871722" y="2082889"/>
                  </a:lnTo>
                  <a:lnTo>
                    <a:pt x="866455" y="2081905"/>
                  </a:lnTo>
                  <a:close/>
                </a:path>
                <a:path w="2118994" h="2119629">
                  <a:moveTo>
                    <a:pt x="802593" y="2067821"/>
                  </a:moveTo>
                  <a:lnTo>
                    <a:pt x="796539" y="2067821"/>
                  </a:lnTo>
                  <a:lnTo>
                    <a:pt x="792719" y="2070659"/>
                  </a:lnTo>
                  <a:lnTo>
                    <a:pt x="790290" y="2080250"/>
                  </a:lnTo>
                  <a:lnTo>
                    <a:pt x="793431" y="2085517"/>
                  </a:lnTo>
                  <a:lnTo>
                    <a:pt x="800423" y="2087276"/>
                  </a:lnTo>
                  <a:lnTo>
                    <a:pt x="805902" y="2087276"/>
                  </a:lnTo>
                  <a:lnTo>
                    <a:pt x="809849" y="2084334"/>
                  </a:lnTo>
                  <a:lnTo>
                    <a:pt x="812268" y="2074753"/>
                  </a:lnTo>
                  <a:lnTo>
                    <a:pt x="809127" y="2069476"/>
                  </a:lnTo>
                  <a:lnTo>
                    <a:pt x="802593" y="2067821"/>
                  </a:lnTo>
                  <a:close/>
                </a:path>
                <a:path w="2118994" h="2119629">
                  <a:moveTo>
                    <a:pt x="739851" y="2049948"/>
                  </a:moveTo>
                  <a:lnTo>
                    <a:pt x="734773" y="2049948"/>
                  </a:lnTo>
                  <a:lnTo>
                    <a:pt x="730962" y="2052576"/>
                  </a:lnTo>
                  <a:lnTo>
                    <a:pt x="728009" y="2061790"/>
                  </a:lnTo>
                  <a:lnTo>
                    <a:pt x="730815" y="2067256"/>
                  </a:lnTo>
                  <a:lnTo>
                    <a:pt x="737485" y="2069382"/>
                  </a:lnTo>
                  <a:lnTo>
                    <a:pt x="738469" y="2069518"/>
                  </a:lnTo>
                  <a:lnTo>
                    <a:pt x="743527" y="2069518"/>
                  </a:lnTo>
                  <a:lnTo>
                    <a:pt x="747338" y="2066889"/>
                  </a:lnTo>
                  <a:lnTo>
                    <a:pt x="750291" y="2057675"/>
                  </a:lnTo>
                  <a:lnTo>
                    <a:pt x="747474" y="2052209"/>
                  </a:lnTo>
                  <a:lnTo>
                    <a:pt x="740857" y="2050094"/>
                  </a:lnTo>
                  <a:lnTo>
                    <a:pt x="739851" y="2049948"/>
                  </a:lnTo>
                  <a:close/>
                </a:path>
                <a:path w="2118994" h="2119629">
                  <a:moveTo>
                    <a:pt x="679152" y="2028346"/>
                  </a:moveTo>
                  <a:lnTo>
                    <a:pt x="674094" y="2028346"/>
                  </a:lnTo>
                  <a:lnTo>
                    <a:pt x="670440" y="2030692"/>
                  </a:lnTo>
                  <a:lnTo>
                    <a:pt x="666984" y="2039519"/>
                  </a:lnTo>
                  <a:lnTo>
                    <a:pt x="669456" y="2045131"/>
                  </a:lnTo>
                  <a:lnTo>
                    <a:pt x="676146" y="2047738"/>
                  </a:lnTo>
                  <a:lnTo>
                    <a:pt x="677340" y="2047948"/>
                  </a:lnTo>
                  <a:lnTo>
                    <a:pt x="682387" y="2047948"/>
                  </a:lnTo>
                  <a:lnTo>
                    <a:pt x="686052" y="2045602"/>
                  </a:lnTo>
                  <a:lnTo>
                    <a:pt x="689486" y="2036775"/>
                  </a:lnTo>
                  <a:lnTo>
                    <a:pt x="687015" y="2031163"/>
                  </a:lnTo>
                  <a:lnTo>
                    <a:pt x="680335" y="2028556"/>
                  </a:lnTo>
                  <a:lnTo>
                    <a:pt x="679152" y="2028346"/>
                  </a:lnTo>
                  <a:close/>
                </a:path>
                <a:path w="2118994" h="2119629">
                  <a:moveTo>
                    <a:pt x="619897" y="2003007"/>
                  </a:moveTo>
                  <a:lnTo>
                    <a:pt x="614871" y="2003007"/>
                  </a:lnTo>
                  <a:lnTo>
                    <a:pt x="611363" y="2005101"/>
                  </a:lnTo>
                  <a:lnTo>
                    <a:pt x="607478" y="2013498"/>
                  </a:lnTo>
                  <a:lnTo>
                    <a:pt x="609583" y="2019268"/>
                  </a:lnTo>
                  <a:lnTo>
                    <a:pt x="616295" y="2022357"/>
                  </a:lnTo>
                  <a:lnTo>
                    <a:pt x="617677" y="2022650"/>
                  </a:lnTo>
                  <a:lnTo>
                    <a:pt x="622703" y="2022650"/>
                  </a:lnTo>
                  <a:lnTo>
                    <a:pt x="626211" y="2020566"/>
                  </a:lnTo>
                  <a:lnTo>
                    <a:pt x="630095" y="2012158"/>
                  </a:lnTo>
                  <a:lnTo>
                    <a:pt x="627980" y="2006399"/>
                  </a:lnTo>
                  <a:lnTo>
                    <a:pt x="621289" y="2003300"/>
                  </a:lnTo>
                  <a:lnTo>
                    <a:pt x="619897" y="2003007"/>
                  </a:lnTo>
                  <a:close/>
                </a:path>
                <a:path w="2118994" h="2119629">
                  <a:moveTo>
                    <a:pt x="562317" y="1974055"/>
                  </a:moveTo>
                  <a:lnTo>
                    <a:pt x="557312" y="1974055"/>
                  </a:lnTo>
                  <a:lnTo>
                    <a:pt x="553972" y="1975897"/>
                  </a:lnTo>
                  <a:lnTo>
                    <a:pt x="549687" y="1983918"/>
                  </a:lnTo>
                  <a:lnTo>
                    <a:pt x="551428" y="1989740"/>
                  </a:lnTo>
                  <a:lnTo>
                    <a:pt x="558108" y="1993352"/>
                  </a:lnTo>
                  <a:lnTo>
                    <a:pt x="559689" y="1993719"/>
                  </a:lnTo>
                  <a:lnTo>
                    <a:pt x="564694" y="1993719"/>
                  </a:lnTo>
                  <a:lnTo>
                    <a:pt x="568035" y="1991876"/>
                  </a:lnTo>
                  <a:lnTo>
                    <a:pt x="572328" y="1983918"/>
                  </a:lnTo>
                  <a:lnTo>
                    <a:pt x="570579" y="1978034"/>
                  </a:lnTo>
                  <a:lnTo>
                    <a:pt x="563899" y="1974421"/>
                  </a:lnTo>
                  <a:lnTo>
                    <a:pt x="562317" y="1974055"/>
                  </a:lnTo>
                  <a:close/>
                </a:path>
                <a:path w="2118994" h="2119629">
                  <a:moveTo>
                    <a:pt x="506644" y="1941584"/>
                  </a:moveTo>
                  <a:lnTo>
                    <a:pt x="501649" y="1941584"/>
                  </a:lnTo>
                  <a:lnTo>
                    <a:pt x="498487" y="1943207"/>
                  </a:lnTo>
                  <a:lnTo>
                    <a:pt x="493817" y="1950705"/>
                  </a:lnTo>
                  <a:lnTo>
                    <a:pt x="495210" y="1956683"/>
                  </a:lnTo>
                  <a:lnTo>
                    <a:pt x="501838" y="1960809"/>
                  </a:lnTo>
                  <a:lnTo>
                    <a:pt x="503607" y="1961280"/>
                  </a:lnTo>
                  <a:lnTo>
                    <a:pt x="508591" y="1961280"/>
                  </a:lnTo>
                  <a:lnTo>
                    <a:pt x="511764" y="1959657"/>
                  </a:lnTo>
                  <a:lnTo>
                    <a:pt x="516424" y="1952160"/>
                  </a:lnTo>
                  <a:lnTo>
                    <a:pt x="515031" y="1946181"/>
                  </a:lnTo>
                  <a:lnTo>
                    <a:pt x="508413" y="1942056"/>
                  </a:lnTo>
                  <a:lnTo>
                    <a:pt x="506644" y="1941584"/>
                  </a:lnTo>
                  <a:close/>
                </a:path>
                <a:path w="2118994" h="2119629">
                  <a:moveTo>
                    <a:pt x="453089" y="1905743"/>
                  </a:moveTo>
                  <a:lnTo>
                    <a:pt x="448080" y="1905743"/>
                  </a:lnTo>
                  <a:lnTo>
                    <a:pt x="445096" y="1907156"/>
                  </a:lnTo>
                  <a:lnTo>
                    <a:pt x="440091" y="1914172"/>
                  </a:lnTo>
                  <a:lnTo>
                    <a:pt x="441117" y="1920224"/>
                  </a:lnTo>
                  <a:lnTo>
                    <a:pt x="447682" y="1924894"/>
                  </a:lnTo>
                  <a:lnTo>
                    <a:pt x="449630" y="1925470"/>
                  </a:lnTo>
                  <a:lnTo>
                    <a:pt x="454593" y="1925470"/>
                  </a:lnTo>
                  <a:lnTo>
                    <a:pt x="457577" y="1924046"/>
                  </a:lnTo>
                  <a:lnTo>
                    <a:pt x="462572" y="1917020"/>
                  </a:lnTo>
                  <a:lnTo>
                    <a:pt x="461556" y="1910967"/>
                  </a:lnTo>
                  <a:lnTo>
                    <a:pt x="455022" y="1906318"/>
                  </a:lnTo>
                  <a:lnTo>
                    <a:pt x="453089" y="1905743"/>
                  </a:lnTo>
                  <a:close/>
                </a:path>
                <a:path w="2118994" h="2119629">
                  <a:moveTo>
                    <a:pt x="401778" y="1866655"/>
                  </a:moveTo>
                  <a:lnTo>
                    <a:pt x="396804" y="1866655"/>
                  </a:lnTo>
                  <a:lnTo>
                    <a:pt x="393998" y="1867890"/>
                  </a:lnTo>
                  <a:lnTo>
                    <a:pt x="388721" y="1874424"/>
                  </a:lnTo>
                  <a:lnTo>
                    <a:pt x="389359" y="1880508"/>
                  </a:lnTo>
                  <a:lnTo>
                    <a:pt x="395778" y="1885712"/>
                  </a:lnTo>
                  <a:lnTo>
                    <a:pt x="397935" y="1886413"/>
                  </a:lnTo>
                  <a:lnTo>
                    <a:pt x="402898" y="1886413"/>
                  </a:lnTo>
                  <a:lnTo>
                    <a:pt x="405694" y="1885188"/>
                  </a:lnTo>
                  <a:lnTo>
                    <a:pt x="410982" y="1878644"/>
                  </a:lnTo>
                  <a:lnTo>
                    <a:pt x="410333" y="1872539"/>
                  </a:lnTo>
                  <a:lnTo>
                    <a:pt x="403935" y="1867367"/>
                  </a:lnTo>
                  <a:lnTo>
                    <a:pt x="401778" y="1866655"/>
                  </a:lnTo>
                  <a:close/>
                </a:path>
                <a:path w="2118994" h="2119629">
                  <a:moveTo>
                    <a:pt x="352984" y="1824509"/>
                  </a:moveTo>
                  <a:lnTo>
                    <a:pt x="348020" y="1824509"/>
                  </a:lnTo>
                  <a:lnTo>
                    <a:pt x="345403" y="1825567"/>
                  </a:lnTo>
                  <a:lnTo>
                    <a:pt x="339874" y="1831609"/>
                  </a:lnTo>
                  <a:lnTo>
                    <a:pt x="340121" y="1837179"/>
                  </a:lnTo>
                  <a:lnTo>
                    <a:pt x="340146" y="1837745"/>
                  </a:lnTo>
                  <a:lnTo>
                    <a:pt x="346376" y="1843451"/>
                  </a:lnTo>
                  <a:lnTo>
                    <a:pt x="348722" y="1844289"/>
                  </a:lnTo>
                  <a:lnTo>
                    <a:pt x="353685" y="1844289"/>
                  </a:lnTo>
                  <a:lnTo>
                    <a:pt x="356303" y="1843231"/>
                  </a:lnTo>
                  <a:lnTo>
                    <a:pt x="361831" y="1837179"/>
                  </a:lnTo>
                  <a:lnTo>
                    <a:pt x="361584" y="1831609"/>
                  </a:lnTo>
                  <a:lnTo>
                    <a:pt x="361559" y="1831043"/>
                  </a:lnTo>
                  <a:lnTo>
                    <a:pt x="355329" y="1825347"/>
                  </a:lnTo>
                  <a:lnTo>
                    <a:pt x="352984" y="1824509"/>
                  </a:lnTo>
                  <a:close/>
                </a:path>
                <a:path w="2118994" h="2119629">
                  <a:moveTo>
                    <a:pt x="306859" y="1779432"/>
                  </a:moveTo>
                  <a:lnTo>
                    <a:pt x="301896" y="1779432"/>
                  </a:lnTo>
                  <a:lnTo>
                    <a:pt x="299241" y="1780416"/>
                  </a:lnTo>
                  <a:lnTo>
                    <a:pt x="299380" y="1780416"/>
                  </a:lnTo>
                  <a:lnTo>
                    <a:pt x="293739" y="1785872"/>
                  </a:lnTo>
                  <a:lnTo>
                    <a:pt x="293624" y="1791987"/>
                  </a:lnTo>
                  <a:lnTo>
                    <a:pt x="299866" y="1798332"/>
                  </a:lnTo>
                  <a:lnTo>
                    <a:pt x="302200" y="1799233"/>
                  </a:lnTo>
                  <a:lnTo>
                    <a:pt x="307152" y="1799233"/>
                  </a:lnTo>
                  <a:lnTo>
                    <a:pt x="309582" y="1798332"/>
                  </a:lnTo>
                  <a:lnTo>
                    <a:pt x="315309" y="1792783"/>
                  </a:lnTo>
                  <a:lnTo>
                    <a:pt x="315414" y="1786647"/>
                  </a:lnTo>
                  <a:lnTo>
                    <a:pt x="309393" y="1780416"/>
                  </a:lnTo>
                  <a:lnTo>
                    <a:pt x="306859" y="1779432"/>
                  </a:lnTo>
                  <a:close/>
                </a:path>
                <a:path w="2118994" h="2119629">
                  <a:moveTo>
                    <a:pt x="263583" y="1731601"/>
                  </a:moveTo>
                  <a:lnTo>
                    <a:pt x="258609" y="1731601"/>
                  </a:lnTo>
                  <a:lnTo>
                    <a:pt x="256379" y="1732376"/>
                  </a:lnTo>
                  <a:lnTo>
                    <a:pt x="250494" y="1737402"/>
                  </a:lnTo>
                  <a:lnTo>
                    <a:pt x="250002" y="1743496"/>
                  </a:lnTo>
                  <a:lnTo>
                    <a:pt x="255772" y="1750292"/>
                  </a:lnTo>
                  <a:lnTo>
                    <a:pt x="258484" y="1751433"/>
                  </a:lnTo>
                  <a:lnTo>
                    <a:pt x="263457" y="1751433"/>
                  </a:lnTo>
                  <a:lnTo>
                    <a:pt x="265698" y="1750669"/>
                  </a:lnTo>
                  <a:lnTo>
                    <a:pt x="271593" y="1745632"/>
                  </a:lnTo>
                  <a:lnTo>
                    <a:pt x="272075" y="1739507"/>
                  </a:lnTo>
                  <a:lnTo>
                    <a:pt x="266306" y="1732763"/>
                  </a:lnTo>
                  <a:lnTo>
                    <a:pt x="263583" y="1731601"/>
                  </a:lnTo>
                  <a:close/>
                </a:path>
                <a:path w="2118994" h="2119629">
                  <a:moveTo>
                    <a:pt x="223312" y="1681215"/>
                  </a:moveTo>
                  <a:lnTo>
                    <a:pt x="218338" y="1681215"/>
                  </a:lnTo>
                  <a:lnTo>
                    <a:pt x="216286" y="1681854"/>
                  </a:lnTo>
                  <a:lnTo>
                    <a:pt x="210276" y="1686388"/>
                  </a:lnTo>
                  <a:lnTo>
                    <a:pt x="209417" y="1692451"/>
                  </a:lnTo>
                  <a:lnTo>
                    <a:pt x="214893" y="1699738"/>
                  </a:lnTo>
                  <a:lnTo>
                    <a:pt x="217794" y="1701068"/>
                  </a:lnTo>
                  <a:lnTo>
                    <a:pt x="222768" y="1701068"/>
                  </a:lnTo>
                  <a:lnTo>
                    <a:pt x="224820" y="1700429"/>
                  </a:lnTo>
                  <a:lnTo>
                    <a:pt x="230841" y="1695885"/>
                  </a:lnTo>
                  <a:lnTo>
                    <a:pt x="231689" y="1689801"/>
                  </a:lnTo>
                  <a:lnTo>
                    <a:pt x="226223" y="1682545"/>
                  </a:lnTo>
                  <a:lnTo>
                    <a:pt x="223312" y="1681215"/>
                  </a:lnTo>
                  <a:close/>
                </a:path>
                <a:path w="2118994" h="2119629">
                  <a:moveTo>
                    <a:pt x="186235" y="1628442"/>
                  </a:moveTo>
                  <a:lnTo>
                    <a:pt x="181230" y="1628442"/>
                  </a:lnTo>
                  <a:lnTo>
                    <a:pt x="179376" y="1628966"/>
                  </a:lnTo>
                  <a:lnTo>
                    <a:pt x="173261" y="1633007"/>
                  </a:lnTo>
                  <a:lnTo>
                    <a:pt x="172036" y="1639018"/>
                  </a:lnTo>
                  <a:lnTo>
                    <a:pt x="177188" y="1646787"/>
                  </a:lnTo>
                  <a:lnTo>
                    <a:pt x="180266" y="1648316"/>
                  </a:lnTo>
                  <a:lnTo>
                    <a:pt x="185250" y="1648316"/>
                  </a:lnTo>
                  <a:lnTo>
                    <a:pt x="187104" y="1647792"/>
                  </a:lnTo>
                  <a:lnTo>
                    <a:pt x="193219" y="1643740"/>
                  </a:lnTo>
                  <a:lnTo>
                    <a:pt x="194444" y="1637719"/>
                  </a:lnTo>
                  <a:lnTo>
                    <a:pt x="189303" y="1629960"/>
                  </a:lnTo>
                  <a:lnTo>
                    <a:pt x="186235" y="1628442"/>
                  </a:lnTo>
                  <a:close/>
                </a:path>
                <a:path w="2118994" h="2119629">
                  <a:moveTo>
                    <a:pt x="152435" y="1573470"/>
                  </a:moveTo>
                  <a:lnTo>
                    <a:pt x="147440" y="1573470"/>
                  </a:lnTo>
                  <a:lnTo>
                    <a:pt x="145775" y="1573889"/>
                  </a:lnTo>
                  <a:lnTo>
                    <a:pt x="139608" y="1577449"/>
                  </a:lnTo>
                  <a:lnTo>
                    <a:pt x="138065" y="1583459"/>
                  </a:lnTo>
                  <a:lnTo>
                    <a:pt x="142770" y="1591626"/>
                  </a:lnTo>
                  <a:lnTo>
                    <a:pt x="146037" y="1593365"/>
                  </a:lnTo>
                  <a:lnTo>
                    <a:pt x="151032" y="1593365"/>
                  </a:lnTo>
                  <a:lnTo>
                    <a:pt x="152696" y="1592946"/>
                  </a:lnTo>
                  <a:lnTo>
                    <a:pt x="158864" y="1589386"/>
                  </a:lnTo>
                  <a:lnTo>
                    <a:pt x="160455" y="1583459"/>
                  </a:lnTo>
                  <a:lnTo>
                    <a:pt x="155702" y="1575208"/>
                  </a:lnTo>
                  <a:lnTo>
                    <a:pt x="152435" y="1573470"/>
                  </a:lnTo>
                  <a:close/>
                </a:path>
                <a:path w="2118994" h="2119629">
                  <a:moveTo>
                    <a:pt x="122111" y="1516508"/>
                  </a:moveTo>
                  <a:lnTo>
                    <a:pt x="117095" y="1516508"/>
                  </a:lnTo>
                  <a:lnTo>
                    <a:pt x="115629" y="1516843"/>
                  </a:lnTo>
                  <a:lnTo>
                    <a:pt x="109441" y="1519911"/>
                  </a:lnTo>
                  <a:lnTo>
                    <a:pt x="107483" y="1525733"/>
                  </a:lnTo>
                  <a:lnTo>
                    <a:pt x="111849" y="1534476"/>
                  </a:lnTo>
                  <a:lnTo>
                    <a:pt x="115263" y="1536424"/>
                  </a:lnTo>
                  <a:lnTo>
                    <a:pt x="120268" y="1536424"/>
                  </a:lnTo>
                  <a:lnTo>
                    <a:pt x="121744" y="1536099"/>
                  </a:lnTo>
                  <a:lnTo>
                    <a:pt x="127922" y="1533021"/>
                  </a:lnTo>
                  <a:lnTo>
                    <a:pt x="129880" y="1527199"/>
                  </a:lnTo>
                  <a:lnTo>
                    <a:pt x="125545" y="1518487"/>
                  </a:lnTo>
                  <a:lnTo>
                    <a:pt x="122111" y="1516508"/>
                  </a:lnTo>
                  <a:close/>
                </a:path>
                <a:path w="2118994" h="2119629">
                  <a:moveTo>
                    <a:pt x="95379" y="1457788"/>
                  </a:moveTo>
                  <a:lnTo>
                    <a:pt x="90332" y="1457788"/>
                  </a:lnTo>
                  <a:lnTo>
                    <a:pt x="89054" y="1458028"/>
                  </a:lnTo>
                  <a:lnTo>
                    <a:pt x="82897" y="1460636"/>
                  </a:lnTo>
                  <a:lnTo>
                    <a:pt x="80583" y="1466300"/>
                  </a:lnTo>
                  <a:lnTo>
                    <a:pt x="84458" y="1475494"/>
                  </a:lnTo>
                  <a:lnTo>
                    <a:pt x="88049" y="1477714"/>
                  </a:lnTo>
                  <a:lnTo>
                    <a:pt x="93086" y="1477714"/>
                  </a:lnTo>
                  <a:lnTo>
                    <a:pt x="94363" y="1477462"/>
                  </a:lnTo>
                  <a:lnTo>
                    <a:pt x="100530" y="1474855"/>
                  </a:lnTo>
                  <a:lnTo>
                    <a:pt x="102834" y="1469169"/>
                  </a:lnTo>
                  <a:lnTo>
                    <a:pt x="98970" y="1460007"/>
                  </a:lnTo>
                  <a:lnTo>
                    <a:pt x="95379" y="1457788"/>
                  </a:lnTo>
                  <a:close/>
                </a:path>
                <a:path w="2118994" h="2119629">
                  <a:moveTo>
                    <a:pt x="72322" y="1397496"/>
                  </a:moveTo>
                  <a:lnTo>
                    <a:pt x="67264" y="1397496"/>
                  </a:lnTo>
                  <a:lnTo>
                    <a:pt x="66175" y="1397674"/>
                  </a:lnTo>
                  <a:lnTo>
                    <a:pt x="60060" y="1399821"/>
                  </a:lnTo>
                  <a:lnTo>
                    <a:pt x="57401" y="1405339"/>
                  </a:lnTo>
                  <a:lnTo>
                    <a:pt x="60773" y="1414951"/>
                  </a:lnTo>
                  <a:lnTo>
                    <a:pt x="64511" y="1417443"/>
                  </a:lnTo>
                  <a:lnTo>
                    <a:pt x="69579" y="1417443"/>
                  </a:lnTo>
                  <a:lnTo>
                    <a:pt x="70668" y="1417255"/>
                  </a:lnTo>
                  <a:lnTo>
                    <a:pt x="76783" y="1415108"/>
                  </a:lnTo>
                  <a:lnTo>
                    <a:pt x="79442" y="1409580"/>
                  </a:lnTo>
                  <a:lnTo>
                    <a:pt x="76070" y="1399999"/>
                  </a:lnTo>
                  <a:lnTo>
                    <a:pt x="72322" y="1397496"/>
                  </a:lnTo>
                  <a:close/>
                </a:path>
                <a:path w="2118994" h="2119629">
                  <a:moveTo>
                    <a:pt x="53251" y="1336011"/>
                  </a:moveTo>
                  <a:lnTo>
                    <a:pt x="47077" y="1336011"/>
                  </a:lnTo>
                  <a:lnTo>
                    <a:pt x="41056" y="1337707"/>
                  </a:lnTo>
                  <a:lnTo>
                    <a:pt x="38051" y="1343058"/>
                  </a:lnTo>
                  <a:lnTo>
                    <a:pt x="40878" y="1353068"/>
                  </a:lnTo>
                  <a:lnTo>
                    <a:pt x="44763" y="1355843"/>
                  </a:lnTo>
                  <a:lnTo>
                    <a:pt x="50297" y="1355843"/>
                  </a:lnTo>
                  <a:lnTo>
                    <a:pt x="56783" y="1354011"/>
                  </a:lnTo>
                  <a:lnTo>
                    <a:pt x="59778" y="1348650"/>
                  </a:lnTo>
                  <a:lnTo>
                    <a:pt x="56961" y="1338681"/>
                  </a:lnTo>
                  <a:lnTo>
                    <a:pt x="53251" y="1336011"/>
                  </a:lnTo>
                  <a:close/>
                </a:path>
                <a:path w="2118994" h="2119629">
                  <a:moveTo>
                    <a:pt x="37769" y="1273259"/>
                  </a:moveTo>
                  <a:lnTo>
                    <a:pt x="31841" y="1273259"/>
                  </a:lnTo>
                  <a:lnTo>
                    <a:pt x="25925" y="1274547"/>
                  </a:lnTo>
                  <a:lnTo>
                    <a:pt x="22596" y="1279688"/>
                  </a:lnTo>
                  <a:lnTo>
                    <a:pt x="23716" y="1284913"/>
                  </a:lnTo>
                  <a:lnTo>
                    <a:pt x="24847" y="1290054"/>
                  </a:lnTo>
                  <a:lnTo>
                    <a:pt x="28857" y="1293143"/>
                  </a:lnTo>
                  <a:lnTo>
                    <a:pt x="34400" y="1293143"/>
                  </a:lnTo>
                  <a:lnTo>
                    <a:pt x="40616" y="1291793"/>
                  </a:lnTo>
                  <a:lnTo>
                    <a:pt x="43935" y="1286620"/>
                  </a:lnTo>
                  <a:lnTo>
                    <a:pt x="41695" y="1276296"/>
                  </a:lnTo>
                  <a:lnTo>
                    <a:pt x="37769" y="1273259"/>
                  </a:lnTo>
                  <a:close/>
                </a:path>
                <a:path w="2118994" h="2119629">
                  <a:moveTo>
                    <a:pt x="26336" y="1209753"/>
                  </a:moveTo>
                  <a:lnTo>
                    <a:pt x="20009" y="1209753"/>
                  </a:lnTo>
                  <a:lnTo>
                    <a:pt x="14732" y="1210559"/>
                  </a:lnTo>
                  <a:lnTo>
                    <a:pt x="11109" y="1215470"/>
                  </a:lnTo>
                  <a:lnTo>
                    <a:pt x="11884" y="1220748"/>
                  </a:lnTo>
                  <a:lnTo>
                    <a:pt x="12711" y="1226161"/>
                  </a:lnTo>
                  <a:lnTo>
                    <a:pt x="16847" y="1229606"/>
                  </a:lnTo>
                  <a:lnTo>
                    <a:pt x="22278" y="1229606"/>
                  </a:lnTo>
                  <a:lnTo>
                    <a:pt x="28323" y="1228674"/>
                  </a:lnTo>
                  <a:lnTo>
                    <a:pt x="31957" y="1223732"/>
                  </a:lnTo>
                  <a:lnTo>
                    <a:pt x="30334" y="1213073"/>
                  </a:lnTo>
                  <a:lnTo>
                    <a:pt x="26336" y="1209753"/>
                  </a:lnTo>
                  <a:close/>
                </a:path>
                <a:path w="2118994" h="2119629">
                  <a:moveTo>
                    <a:pt x="18705" y="1145525"/>
                  </a:moveTo>
                  <a:lnTo>
                    <a:pt x="12816" y="1145525"/>
                  </a:lnTo>
                  <a:lnTo>
                    <a:pt x="7486" y="1146006"/>
                  </a:lnTo>
                  <a:lnTo>
                    <a:pt x="3549" y="1150718"/>
                  </a:lnTo>
                  <a:lnTo>
                    <a:pt x="4031" y="1156059"/>
                  </a:lnTo>
                  <a:lnTo>
                    <a:pt x="4575" y="1161692"/>
                  </a:lnTo>
                  <a:lnTo>
                    <a:pt x="8795" y="1165451"/>
                  </a:lnTo>
                  <a:lnTo>
                    <a:pt x="14153" y="1165451"/>
                  </a:lnTo>
                  <a:lnTo>
                    <a:pt x="19947" y="1164927"/>
                  </a:lnTo>
                  <a:lnTo>
                    <a:pt x="23884" y="1160215"/>
                  </a:lnTo>
                  <a:lnTo>
                    <a:pt x="22899" y="1149273"/>
                  </a:lnTo>
                  <a:lnTo>
                    <a:pt x="18705" y="1145525"/>
                  </a:lnTo>
                  <a:close/>
                </a:path>
                <a:path w="2118994" h="2119629">
                  <a:moveTo>
                    <a:pt x="15078" y="1080961"/>
                  </a:moveTo>
                  <a:lnTo>
                    <a:pt x="9853" y="1080961"/>
                  </a:lnTo>
                  <a:lnTo>
                    <a:pt x="4209" y="1081129"/>
                  </a:lnTo>
                  <a:lnTo>
                    <a:pt x="0" y="1085589"/>
                  </a:lnTo>
                  <a:lnTo>
                    <a:pt x="310" y="1096301"/>
                  </a:lnTo>
                  <a:lnTo>
                    <a:pt x="324" y="1096783"/>
                  </a:lnTo>
                  <a:lnTo>
                    <a:pt x="4638" y="1100929"/>
                  </a:lnTo>
                  <a:lnTo>
                    <a:pt x="10052" y="1100929"/>
                  </a:lnTo>
                  <a:lnTo>
                    <a:pt x="15507" y="1100772"/>
                  </a:lnTo>
                  <a:lnTo>
                    <a:pt x="19716" y="1096301"/>
                  </a:lnTo>
                  <a:lnTo>
                    <a:pt x="19405" y="1085589"/>
                  </a:lnTo>
                  <a:lnTo>
                    <a:pt x="19392" y="1085129"/>
                  </a:lnTo>
                  <a:lnTo>
                    <a:pt x="15078" y="1080961"/>
                  </a:lnTo>
                  <a:close/>
                </a:path>
                <a:path w="2118994" h="2119629">
                  <a:moveTo>
                    <a:pt x="10219" y="1016304"/>
                  </a:moveTo>
                  <a:lnTo>
                    <a:pt x="4711" y="1016304"/>
                  </a:lnTo>
                  <a:lnTo>
                    <a:pt x="408" y="1020429"/>
                  </a:lnTo>
                  <a:lnTo>
                    <a:pt x="52" y="1031633"/>
                  </a:lnTo>
                  <a:lnTo>
                    <a:pt x="4251" y="1036104"/>
                  </a:lnTo>
                  <a:lnTo>
                    <a:pt x="9601" y="1036272"/>
                  </a:lnTo>
                  <a:lnTo>
                    <a:pt x="15130" y="1036272"/>
                  </a:lnTo>
                  <a:lnTo>
                    <a:pt x="19433" y="1032125"/>
                  </a:lnTo>
                  <a:lnTo>
                    <a:pt x="19779" y="1020953"/>
                  </a:lnTo>
                  <a:lnTo>
                    <a:pt x="15570" y="1016482"/>
                  </a:lnTo>
                  <a:lnTo>
                    <a:pt x="10219" y="1016304"/>
                  </a:lnTo>
                  <a:close/>
                </a:path>
                <a:path w="2118994" h="2119629">
                  <a:moveTo>
                    <a:pt x="14805" y="951834"/>
                  </a:moveTo>
                  <a:lnTo>
                    <a:pt x="8895" y="951834"/>
                  </a:lnTo>
                  <a:lnTo>
                    <a:pt x="4711" y="955572"/>
                  </a:lnTo>
                  <a:lnTo>
                    <a:pt x="3706" y="966504"/>
                  </a:lnTo>
                  <a:lnTo>
                    <a:pt x="7633" y="971226"/>
                  </a:lnTo>
                  <a:lnTo>
                    <a:pt x="13416" y="971760"/>
                  </a:lnTo>
                  <a:lnTo>
                    <a:pt x="18826" y="971760"/>
                  </a:lnTo>
                  <a:lnTo>
                    <a:pt x="23046" y="967980"/>
                  </a:lnTo>
                  <a:lnTo>
                    <a:pt x="24062" y="957059"/>
                  </a:lnTo>
                  <a:lnTo>
                    <a:pt x="20135" y="952337"/>
                  </a:lnTo>
                  <a:lnTo>
                    <a:pt x="14805" y="951834"/>
                  </a:lnTo>
                  <a:close/>
                </a:path>
                <a:path w="2118994" h="2119629">
                  <a:moveTo>
                    <a:pt x="23329" y="887774"/>
                  </a:moveTo>
                  <a:lnTo>
                    <a:pt x="16981" y="887774"/>
                  </a:lnTo>
                  <a:lnTo>
                    <a:pt x="12994" y="891082"/>
                  </a:lnTo>
                  <a:lnTo>
                    <a:pt x="11350" y="901731"/>
                  </a:lnTo>
                  <a:lnTo>
                    <a:pt x="14973" y="906684"/>
                  </a:lnTo>
                  <a:lnTo>
                    <a:pt x="21086" y="907626"/>
                  </a:lnTo>
                  <a:lnTo>
                    <a:pt x="26470" y="907626"/>
                  </a:lnTo>
                  <a:lnTo>
                    <a:pt x="30595" y="904192"/>
                  </a:lnTo>
                  <a:lnTo>
                    <a:pt x="32239" y="893553"/>
                  </a:lnTo>
                  <a:lnTo>
                    <a:pt x="28616" y="888590"/>
                  </a:lnTo>
                  <a:lnTo>
                    <a:pt x="23329" y="887774"/>
                  </a:lnTo>
                  <a:close/>
                </a:path>
                <a:path w="2118994" h="2119629">
                  <a:moveTo>
                    <a:pt x="35077" y="824205"/>
                  </a:moveTo>
                  <a:lnTo>
                    <a:pt x="29160" y="824205"/>
                  </a:lnTo>
                  <a:lnTo>
                    <a:pt x="25255" y="827199"/>
                  </a:lnTo>
                  <a:lnTo>
                    <a:pt x="24250" y="831702"/>
                  </a:lnTo>
                  <a:lnTo>
                    <a:pt x="22983" y="837587"/>
                  </a:lnTo>
                  <a:lnTo>
                    <a:pt x="26292" y="842728"/>
                  </a:lnTo>
                  <a:lnTo>
                    <a:pt x="32545" y="844089"/>
                  </a:lnTo>
                  <a:lnTo>
                    <a:pt x="38051" y="844089"/>
                  </a:lnTo>
                  <a:lnTo>
                    <a:pt x="42072" y="841000"/>
                  </a:lnTo>
                  <a:lnTo>
                    <a:pt x="44333" y="830676"/>
                  </a:lnTo>
                  <a:lnTo>
                    <a:pt x="41014" y="825503"/>
                  </a:lnTo>
                  <a:lnTo>
                    <a:pt x="35077" y="824205"/>
                  </a:lnTo>
                  <a:close/>
                </a:path>
                <a:path w="2118994" h="2119629">
                  <a:moveTo>
                    <a:pt x="51254" y="761589"/>
                  </a:moveTo>
                  <a:lnTo>
                    <a:pt x="45079" y="761589"/>
                  </a:lnTo>
                  <a:lnTo>
                    <a:pt x="41370" y="764248"/>
                  </a:lnTo>
                  <a:lnTo>
                    <a:pt x="40155" y="768510"/>
                  </a:lnTo>
                  <a:lnTo>
                    <a:pt x="38553" y="774248"/>
                  </a:lnTo>
                  <a:lnTo>
                    <a:pt x="41538" y="779588"/>
                  </a:lnTo>
                  <a:lnTo>
                    <a:pt x="48002" y="781421"/>
                  </a:lnTo>
                  <a:lnTo>
                    <a:pt x="53558" y="781421"/>
                  </a:lnTo>
                  <a:lnTo>
                    <a:pt x="57443" y="778635"/>
                  </a:lnTo>
                  <a:lnTo>
                    <a:pt x="60280" y="768678"/>
                  </a:lnTo>
                  <a:lnTo>
                    <a:pt x="57296" y="763306"/>
                  </a:lnTo>
                  <a:lnTo>
                    <a:pt x="51254" y="761589"/>
                  </a:lnTo>
                  <a:close/>
                </a:path>
                <a:path w="2118994" h="2119629">
                  <a:moveTo>
                    <a:pt x="70186" y="699905"/>
                  </a:moveTo>
                  <a:lnTo>
                    <a:pt x="65118" y="699905"/>
                  </a:lnTo>
                  <a:lnTo>
                    <a:pt x="61380" y="702386"/>
                  </a:lnTo>
                  <a:lnTo>
                    <a:pt x="58008" y="711988"/>
                  </a:lnTo>
                  <a:lnTo>
                    <a:pt x="60587" y="717360"/>
                  </a:lnTo>
                  <a:lnTo>
                    <a:pt x="60657" y="717506"/>
                  </a:lnTo>
                  <a:lnTo>
                    <a:pt x="66762" y="719663"/>
                  </a:lnTo>
                  <a:lnTo>
                    <a:pt x="67851" y="719841"/>
                  </a:lnTo>
                  <a:lnTo>
                    <a:pt x="72919" y="719841"/>
                  </a:lnTo>
                  <a:lnTo>
                    <a:pt x="76667" y="717360"/>
                  </a:lnTo>
                  <a:lnTo>
                    <a:pt x="80039" y="707789"/>
                  </a:lnTo>
                  <a:lnTo>
                    <a:pt x="77455" y="702386"/>
                  </a:lnTo>
                  <a:lnTo>
                    <a:pt x="77390" y="702250"/>
                  </a:lnTo>
                  <a:lnTo>
                    <a:pt x="71275" y="700083"/>
                  </a:lnTo>
                  <a:lnTo>
                    <a:pt x="70186" y="699905"/>
                  </a:lnTo>
                  <a:close/>
                </a:path>
                <a:path w="2118994" h="2119629">
                  <a:moveTo>
                    <a:pt x="93798" y="639666"/>
                  </a:moveTo>
                  <a:lnTo>
                    <a:pt x="88772" y="639666"/>
                  </a:lnTo>
                  <a:lnTo>
                    <a:pt x="85201" y="641865"/>
                  </a:lnTo>
                  <a:lnTo>
                    <a:pt x="81285" y="651037"/>
                  </a:lnTo>
                  <a:lnTo>
                    <a:pt x="83589" y="656733"/>
                  </a:lnTo>
                  <a:lnTo>
                    <a:pt x="89745" y="659351"/>
                  </a:lnTo>
                  <a:lnTo>
                    <a:pt x="91033" y="659592"/>
                  </a:lnTo>
                  <a:lnTo>
                    <a:pt x="96070" y="659592"/>
                  </a:lnTo>
                  <a:lnTo>
                    <a:pt x="99661" y="657372"/>
                  </a:lnTo>
                  <a:lnTo>
                    <a:pt x="103546" y="648231"/>
                  </a:lnTo>
                  <a:lnTo>
                    <a:pt x="101253" y="642535"/>
                  </a:lnTo>
                  <a:lnTo>
                    <a:pt x="95075" y="639917"/>
                  </a:lnTo>
                  <a:lnTo>
                    <a:pt x="93798" y="639666"/>
                  </a:lnTo>
                  <a:close/>
                </a:path>
                <a:path w="2118994" h="2119629">
                  <a:moveTo>
                    <a:pt x="121085" y="580998"/>
                  </a:moveTo>
                  <a:lnTo>
                    <a:pt x="116090" y="580998"/>
                  </a:lnTo>
                  <a:lnTo>
                    <a:pt x="112666" y="582956"/>
                  </a:lnTo>
                  <a:lnTo>
                    <a:pt x="108300" y="591699"/>
                  </a:lnTo>
                  <a:lnTo>
                    <a:pt x="110247" y="597500"/>
                  </a:lnTo>
                  <a:lnTo>
                    <a:pt x="116425" y="600589"/>
                  </a:lnTo>
                  <a:lnTo>
                    <a:pt x="117902" y="600913"/>
                  </a:lnTo>
                  <a:lnTo>
                    <a:pt x="122917" y="600913"/>
                  </a:lnTo>
                  <a:lnTo>
                    <a:pt x="126341" y="598945"/>
                  </a:lnTo>
                  <a:lnTo>
                    <a:pt x="130687" y="590254"/>
                  </a:lnTo>
                  <a:lnTo>
                    <a:pt x="128750" y="584421"/>
                  </a:lnTo>
                  <a:lnTo>
                    <a:pt x="122561" y="581333"/>
                  </a:lnTo>
                  <a:lnTo>
                    <a:pt x="121085" y="580998"/>
                  </a:lnTo>
                  <a:close/>
                </a:path>
                <a:path w="2118994" h="2119629">
                  <a:moveTo>
                    <a:pt x="151943" y="524120"/>
                  </a:moveTo>
                  <a:lnTo>
                    <a:pt x="146958" y="524120"/>
                  </a:lnTo>
                  <a:lnTo>
                    <a:pt x="143723" y="525837"/>
                  </a:lnTo>
                  <a:lnTo>
                    <a:pt x="141911" y="528915"/>
                  </a:lnTo>
                  <a:lnTo>
                    <a:pt x="138938" y="534140"/>
                  </a:lnTo>
                  <a:lnTo>
                    <a:pt x="140529" y="540035"/>
                  </a:lnTo>
                  <a:lnTo>
                    <a:pt x="146676" y="543585"/>
                  </a:lnTo>
                  <a:lnTo>
                    <a:pt x="148341" y="544004"/>
                  </a:lnTo>
                  <a:lnTo>
                    <a:pt x="153335" y="544004"/>
                  </a:lnTo>
                  <a:lnTo>
                    <a:pt x="156592" y="542276"/>
                  </a:lnTo>
                  <a:lnTo>
                    <a:pt x="161312" y="534140"/>
                  </a:lnTo>
                  <a:lnTo>
                    <a:pt x="159785" y="528109"/>
                  </a:lnTo>
                  <a:lnTo>
                    <a:pt x="153618" y="524539"/>
                  </a:lnTo>
                  <a:lnTo>
                    <a:pt x="151943" y="524120"/>
                  </a:lnTo>
                  <a:close/>
                </a:path>
                <a:path w="2118994" h="2119629">
                  <a:moveTo>
                    <a:pt x="186256" y="469221"/>
                  </a:moveTo>
                  <a:lnTo>
                    <a:pt x="181282" y="469221"/>
                  </a:lnTo>
                  <a:lnTo>
                    <a:pt x="178203" y="470739"/>
                  </a:lnTo>
                  <a:lnTo>
                    <a:pt x="173041" y="478498"/>
                  </a:lnTo>
                  <a:lnTo>
                    <a:pt x="174256" y="484519"/>
                  </a:lnTo>
                  <a:lnTo>
                    <a:pt x="180371" y="488581"/>
                  </a:lnTo>
                  <a:lnTo>
                    <a:pt x="182235" y="489105"/>
                  </a:lnTo>
                  <a:lnTo>
                    <a:pt x="187219" y="489105"/>
                  </a:lnTo>
                  <a:lnTo>
                    <a:pt x="190297" y="487576"/>
                  </a:lnTo>
                  <a:lnTo>
                    <a:pt x="195439" y="479838"/>
                  </a:lnTo>
                  <a:lnTo>
                    <a:pt x="194224" y="473818"/>
                  </a:lnTo>
                  <a:lnTo>
                    <a:pt x="188119" y="469755"/>
                  </a:lnTo>
                  <a:lnTo>
                    <a:pt x="186256" y="469221"/>
                  </a:lnTo>
                  <a:close/>
                </a:path>
                <a:path w="2118994" h="2119629">
                  <a:moveTo>
                    <a:pt x="223867" y="416542"/>
                  </a:moveTo>
                  <a:lnTo>
                    <a:pt x="218904" y="416542"/>
                  </a:lnTo>
                  <a:lnTo>
                    <a:pt x="216014" y="417851"/>
                  </a:lnTo>
                  <a:lnTo>
                    <a:pt x="213972" y="420531"/>
                  </a:lnTo>
                  <a:lnTo>
                    <a:pt x="210517" y="425149"/>
                  </a:lnTo>
                  <a:lnTo>
                    <a:pt x="211365" y="431212"/>
                  </a:lnTo>
                  <a:lnTo>
                    <a:pt x="217375" y="435756"/>
                  </a:lnTo>
                  <a:lnTo>
                    <a:pt x="219427" y="436395"/>
                  </a:lnTo>
                  <a:lnTo>
                    <a:pt x="224401" y="436395"/>
                  </a:lnTo>
                  <a:lnTo>
                    <a:pt x="227301" y="435065"/>
                  </a:lnTo>
                  <a:lnTo>
                    <a:pt x="232788" y="427819"/>
                  </a:lnTo>
                  <a:lnTo>
                    <a:pt x="231940" y="421735"/>
                  </a:lnTo>
                  <a:lnTo>
                    <a:pt x="225919" y="417181"/>
                  </a:lnTo>
                  <a:lnTo>
                    <a:pt x="223867" y="416542"/>
                  </a:lnTo>
                  <a:close/>
                </a:path>
                <a:path w="2118994" h="2119629">
                  <a:moveTo>
                    <a:pt x="264641" y="366229"/>
                  </a:moveTo>
                  <a:lnTo>
                    <a:pt x="259667" y="366229"/>
                  </a:lnTo>
                  <a:lnTo>
                    <a:pt x="256955" y="367381"/>
                  </a:lnTo>
                  <a:lnTo>
                    <a:pt x="251175" y="374124"/>
                  </a:lnTo>
                  <a:lnTo>
                    <a:pt x="251646" y="380239"/>
                  </a:lnTo>
                  <a:lnTo>
                    <a:pt x="257541" y="385297"/>
                  </a:lnTo>
                  <a:lnTo>
                    <a:pt x="259793" y="386072"/>
                  </a:lnTo>
                  <a:lnTo>
                    <a:pt x="264756" y="386072"/>
                  </a:lnTo>
                  <a:lnTo>
                    <a:pt x="267468" y="384920"/>
                  </a:lnTo>
                  <a:lnTo>
                    <a:pt x="273248" y="378187"/>
                  </a:lnTo>
                  <a:lnTo>
                    <a:pt x="272777" y="372061"/>
                  </a:lnTo>
                  <a:lnTo>
                    <a:pt x="266881" y="367004"/>
                  </a:lnTo>
                  <a:lnTo>
                    <a:pt x="264641" y="366229"/>
                  </a:lnTo>
                  <a:close/>
                </a:path>
                <a:path w="2118994" h="2119629">
                  <a:moveTo>
                    <a:pt x="308419" y="318513"/>
                  </a:moveTo>
                  <a:lnTo>
                    <a:pt x="303467" y="318513"/>
                  </a:lnTo>
                  <a:lnTo>
                    <a:pt x="300954" y="319487"/>
                  </a:lnTo>
                  <a:lnTo>
                    <a:pt x="298598" y="321895"/>
                  </a:lnTo>
                  <a:lnTo>
                    <a:pt x="294891" y="325738"/>
                  </a:lnTo>
                  <a:lnTo>
                    <a:pt x="294996" y="331864"/>
                  </a:lnTo>
                  <a:lnTo>
                    <a:pt x="300713" y="337413"/>
                  </a:lnTo>
                  <a:lnTo>
                    <a:pt x="303153" y="338314"/>
                  </a:lnTo>
                  <a:lnTo>
                    <a:pt x="308116" y="338314"/>
                  </a:lnTo>
                  <a:lnTo>
                    <a:pt x="310434" y="337413"/>
                  </a:lnTo>
                  <a:lnTo>
                    <a:pt x="310569" y="337413"/>
                  </a:lnTo>
                  <a:lnTo>
                    <a:pt x="316670" y="331120"/>
                  </a:lnTo>
                  <a:lnTo>
                    <a:pt x="316576" y="324984"/>
                  </a:lnTo>
                  <a:lnTo>
                    <a:pt x="310913" y="319487"/>
                  </a:lnTo>
                  <a:lnTo>
                    <a:pt x="308419" y="318513"/>
                  </a:lnTo>
                  <a:close/>
                </a:path>
                <a:path w="2118994" h="2119629">
                  <a:moveTo>
                    <a:pt x="355025" y="273541"/>
                  </a:moveTo>
                  <a:lnTo>
                    <a:pt x="350083" y="273541"/>
                  </a:lnTo>
                  <a:lnTo>
                    <a:pt x="347759" y="274368"/>
                  </a:lnTo>
                  <a:lnTo>
                    <a:pt x="345413" y="276483"/>
                  </a:lnTo>
                  <a:lnTo>
                    <a:pt x="341486" y="280096"/>
                  </a:lnTo>
                  <a:lnTo>
                    <a:pt x="341214" y="286211"/>
                  </a:lnTo>
                  <a:lnTo>
                    <a:pt x="346722" y="292263"/>
                  </a:lnTo>
                  <a:lnTo>
                    <a:pt x="349350" y="293331"/>
                  </a:lnTo>
                  <a:lnTo>
                    <a:pt x="354313" y="293331"/>
                  </a:lnTo>
                  <a:lnTo>
                    <a:pt x="356659" y="292483"/>
                  </a:lnTo>
                  <a:lnTo>
                    <a:pt x="362889" y="286808"/>
                  </a:lnTo>
                  <a:lnTo>
                    <a:pt x="363172" y="280672"/>
                  </a:lnTo>
                  <a:lnTo>
                    <a:pt x="357654" y="274609"/>
                  </a:lnTo>
                  <a:lnTo>
                    <a:pt x="355025" y="273541"/>
                  </a:lnTo>
                  <a:close/>
                </a:path>
                <a:path w="2118994" h="2119629">
                  <a:moveTo>
                    <a:pt x="404312" y="231500"/>
                  </a:moveTo>
                  <a:lnTo>
                    <a:pt x="399349" y="231500"/>
                  </a:lnTo>
                  <a:lnTo>
                    <a:pt x="397213" y="232191"/>
                  </a:lnTo>
                  <a:lnTo>
                    <a:pt x="390783" y="237364"/>
                  </a:lnTo>
                  <a:lnTo>
                    <a:pt x="390124" y="243469"/>
                  </a:lnTo>
                  <a:lnTo>
                    <a:pt x="395401" y="250013"/>
                  </a:lnTo>
                  <a:lnTo>
                    <a:pt x="398207" y="251259"/>
                  </a:lnTo>
                  <a:lnTo>
                    <a:pt x="403181" y="251259"/>
                  </a:lnTo>
                  <a:lnTo>
                    <a:pt x="405327" y="250547"/>
                  </a:lnTo>
                  <a:lnTo>
                    <a:pt x="411736" y="245395"/>
                  </a:lnTo>
                  <a:lnTo>
                    <a:pt x="412395" y="239280"/>
                  </a:lnTo>
                  <a:lnTo>
                    <a:pt x="407128" y="232736"/>
                  </a:lnTo>
                  <a:lnTo>
                    <a:pt x="404312" y="231500"/>
                  </a:lnTo>
                  <a:close/>
                </a:path>
                <a:path w="2118994" h="2119629">
                  <a:moveTo>
                    <a:pt x="456080" y="192538"/>
                  </a:moveTo>
                  <a:lnTo>
                    <a:pt x="451106" y="192538"/>
                  </a:lnTo>
                  <a:lnTo>
                    <a:pt x="449148" y="193114"/>
                  </a:lnTo>
                  <a:lnTo>
                    <a:pt x="442604" y="197753"/>
                  </a:lnTo>
                  <a:lnTo>
                    <a:pt x="441578" y="203805"/>
                  </a:lnTo>
                  <a:lnTo>
                    <a:pt x="446562" y="210841"/>
                  </a:lnTo>
                  <a:lnTo>
                    <a:pt x="449556" y="212265"/>
                  </a:lnTo>
                  <a:lnTo>
                    <a:pt x="454530" y="212265"/>
                  </a:lnTo>
                  <a:lnTo>
                    <a:pt x="456488" y="211679"/>
                  </a:lnTo>
                  <a:lnTo>
                    <a:pt x="463022" y="207051"/>
                  </a:lnTo>
                  <a:lnTo>
                    <a:pt x="464059" y="200999"/>
                  </a:lnTo>
                  <a:lnTo>
                    <a:pt x="459064" y="193962"/>
                  </a:lnTo>
                  <a:lnTo>
                    <a:pt x="456080" y="192538"/>
                  </a:lnTo>
                  <a:close/>
                </a:path>
                <a:path w="2118994" h="2119629">
                  <a:moveTo>
                    <a:pt x="510141" y="156811"/>
                  </a:moveTo>
                  <a:lnTo>
                    <a:pt x="505157" y="156811"/>
                  </a:lnTo>
                  <a:lnTo>
                    <a:pt x="503387" y="157283"/>
                  </a:lnTo>
                  <a:lnTo>
                    <a:pt x="496759" y="161398"/>
                  </a:lnTo>
                  <a:lnTo>
                    <a:pt x="495356" y="167377"/>
                  </a:lnTo>
                  <a:lnTo>
                    <a:pt x="500016" y="174884"/>
                  </a:lnTo>
                  <a:lnTo>
                    <a:pt x="503188" y="176507"/>
                  </a:lnTo>
                  <a:lnTo>
                    <a:pt x="508173" y="176507"/>
                  </a:lnTo>
                  <a:lnTo>
                    <a:pt x="509942" y="176036"/>
                  </a:lnTo>
                  <a:lnTo>
                    <a:pt x="516570" y="171931"/>
                  </a:lnTo>
                  <a:lnTo>
                    <a:pt x="517963" y="165953"/>
                  </a:lnTo>
                  <a:lnTo>
                    <a:pt x="513314" y="158434"/>
                  </a:lnTo>
                  <a:lnTo>
                    <a:pt x="510141" y="156811"/>
                  </a:lnTo>
                  <a:close/>
                </a:path>
                <a:path w="2118994" h="2119629">
                  <a:moveTo>
                    <a:pt x="566296" y="124467"/>
                  </a:moveTo>
                  <a:lnTo>
                    <a:pt x="561312" y="124467"/>
                  </a:lnTo>
                  <a:lnTo>
                    <a:pt x="559752" y="124833"/>
                  </a:lnTo>
                  <a:lnTo>
                    <a:pt x="553040" y="128446"/>
                  </a:lnTo>
                  <a:lnTo>
                    <a:pt x="551271" y="134320"/>
                  </a:lnTo>
                  <a:lnTo>
                    <a:pt x="555564" y="142288"/>
                  </a:lnTo>
                  <a:lnTo>
                    <a:pt x="558904" y="144142"/>
                  </a:lnTo>
                  <a:lnTo>
                    <a:pt x="563909" y="144142"/>
                  </a:lnTo>
                  <a:lnTo>
                    <a:pt x="565490" y="143765"/>
                  </a:lnTo>
                  <a:lnTo>
                    <a:pt x="572160" y="140173"/>
                  </a:lnTo>
                  <a:lnTo>
                    <a:pt x="573923" y="134320"/>
                  </a:lnTo>
                  <a:lnTo>
                    <a:pt x="569647" y="126320"/>
                  </a:lnTo>
                  <a:lnTo>
                    <a:pt x="566296" y="124467"/>
                  </a:lnTo>
                  <a:close/>
                </a:path>
                <a:path w="2118994" h="2119629">
                  <a:moveTo>
                    <a:pt x="624357" y="95641"/>
                  </a:moveTo>
                  <a:lnTo>
                    <a:pt x="619342" y="95641"/>
                  </a:lnTo>
                  <a:lnTo>
                    <a:pt x="617970" y="95923"/>
                  </a:lnTo>
                  <a:lnTo>
                    <a:pt x="611227" y="99054"/>
                  </a:lnTo>
                  <a:lnTo>
                    <a:pt x="609133" y="104792"/>
                  </a:lnTo>
                  <a:lnTo>
                    <a:pt x="613007" y="113190"/>
                  </a:lnTo>
                  <a:lnTo>
                    <a:pt x="616515" y="115284"/>
                  </a:lnTo>
                  <a:lnTo>
                    <a:pt x="621541" y="115284"/>
                  </a:lnTo>
                  <a:lnTo>
                    <a:pt x="622912" y="114991"/>
                  </a:lnTo>
                  <a:lnTo>
                    <a:pt x="629614" y="111902"/>
                  </a:lnTo>
                  <a:lnTo>
                    <a:pt x="631739" y="106153"/>
                  </a:lnTo>
                  <a:lnTo>
                    <a:pt x="627865" y="97724"/>
                  </a:lnTo>
                  <a:lnTo>
                    <a:pt x="624357" y="95641"/>
                  </a:lnTo>
                  <a:close/>
                </a:path>
                <a:path w="2118994" h="2119629">
                  <a:moveTo>
                    <a:pt x="684083" y="70437"/>
                  </a:moveTo>
                  <a:lnTo>
                    <a:pt x="679047" y="70437"/>
                  </a:lnTo>
                  <a:lnTo>
                    <a:pt x="677885" y="70647"/>
                  </a:lnTo>
                  <a:lnTo>
                    <a:pt x="671162" y="73243"/>
                  </a:lnTo>
                  <a:lnTo>
                    <a:pt x="668691" y="78866"/>
                  </a:lnTo>
                  <a:lnTo>
                    <a:pt x="672115" y="87693"/>
                  </a:lnTo>
                  <a:lnTo>
                    <a:pt x="675780" y="90049"/>
                  </a:lnTo>
                  <a:lnTo>
                    <a:pt x="680837" y="90049"/>
                  </a:lnTo>
                  <a:lnTo>
                    <a:pt x="682021" y="89840"/>
                  </a:lnTo>
                  <a:lnTo>
                    <a:pt x="688691" y="87253"/>
                  </a:lnTo>
                  <a:lnTo>
                    <a:pt x="691172" y="81631"/>
                  </a:lnTo>
                  <a:lnTo>
                    <a:pt x="687748" y="72793"/>
                  </a:lnTo>
                  <a:lnTo>
                    <a:pt x="684083" y="70437"/>
                  </a:lnTo>
                  <a:close/>
                </a:path>
                <a:path w="2118994" h="2119629">
                  <a:moveTo>
                    <a:pt x="745265" y="48982"/>
                  </a:moveTo>
                  <a:lnTo>
                    <a:pt x="740197" y="48982"/>
                  </a:lnTo>
                  <a:lnTo>
                    <a:pt x="739223" y="49118"/>
                  </a:lnTo>
                  <a:lnTo>
                    <a:pt x="732564" y="51234"/>
                  </a:lnTo>
                  <a:lnTo>
                    <a:pt x="729736" y="56689"/>
                  </a:lnTo>
                  <a:lnTo>
                    <a:pt x="732668" y="65924"/>
                  </a:lnTo>
                  <a:lnTo>
                    <a:pt x="736490" y="68552"/>
                  </a:lnTo>
                  <a:lnTo>
                    <a:pt x="741579" y="68552"/>
                  </a:lnTo>
                  <a:lnTo>
                    <a:pt x="742563" y="68406"/>
                  </a:lnTo>
                  <a:lnTo>
                    <a:pt x="749181" y="66301"/>
                  </a:lnTo>
                  <a:lnTo>
                    <a:pt x="752018" y="60846"/>
                  </a:lnTo>
                  <a:lnTo>
                    <a:pt x="749076" y="51621"/>
                  </a:lnTo>
                  <a:lnTo>
                    <a:pt x="745265" y="48982"/>
                  </a:lnTo>
                  <a:close/>
                </a:path>
                <a:path w="2118994" h="2119629">
                  <a:moveTo>
                    <a:pt x="807798" y="31433"/>
                  </a:moveTo>
                  <a:lnTo>
                    <a:pt x="801766" y="31433"/>
                  </a:lnTo>
                  <a:lnTo>
                    <a:pt x="795211" y="33077"/>
                  </a:lnTo>
                  <a:lnTo>
                    <a:pt x="792059" y="38344"/>
                  </a:lnTo>
                  <a:lnTo>
                    <a:pt x="794467" y="47946"/>
                  </a:lnTo>
                  <a:lnTo>
                    <a:pt x="798415" y="50878"/>
                  </a:lnTo>
                  <a:lnTo>
                    <a:pt x="803967" y="50878"/>
                  </a:lnTo>
                  <a:lnTo>
                    <a:pt x="810875" y="49139"/>
                  </a:lnTo>
                  <a:lnTo>
                    <a:pt x="814027" y="43873"/>
                  </a:lnTo>
                  <a:lnTo>
                    <a:pt x="811619" y="34271"/>
                  </a:lnTo>
                  <a:lnTo>
                    <a:pt x="807798" y="31433"/>
                  </a:lnTo>
                  <a:close/>
                </a:path>
                <a:path w="2118994" h="2119629">
                  <a:moveTo>
                    <a:pt x="871104" y="17632"/>
                  </a:moveTo>
                  <a:lnTo>
                    <a:pt x="865282" y="17632"/>
                  </a:lnTo>
                  <a:lnTo>
                    <a:pt x="858853" y="18837"/>
                  </a:lnTo>
                  <a:lnTo>
                    <a:pt x="855377" y="23894"/>
                  </a:lnTo>
                  <a:lnTo>
                    <a:pt x="857219" y="33831"/>
                  </a:lnTo>
                  <a:lnTo>
                    <a:pt x="861303" y="37087"/>
                  </a:lnTo>
                  <a:lnTo>
                    <a:pt x="866780" y="37087"/>
                  </a:lnTo>
                  <a:lnTo>
                    <a:pt x="873491" y="35841"/>
                  </a:lnTo>
                  <a:lnTo>
                    <a:pt x="876968" y="30773"/>
                  </a:lnTo>
                  <a:lnTo>
                    <a:pt x="875125" y="20847"/>
                  </a:lnTo>
                  <a:lnTo>
                    <a:pt x="871104" y="17632"/>
                  </a:lnTo>
                  <a:close/>
                </a:path>
                <a:path w="2118994" h="2119629">
                  <a:moveTo>
                    <a:pt x="935319" y="7874"/>
                  </a:moveTo>
                  <a:lnTo>
                    <a:pt x="928819" y="7874"/>
                  </a:lnTo>
                  <a:lnTo>
                    <a:pt x="923270" y="8554"/>
                  </a:lnTo>
                  <a:lnTo>
                    <a:pt x="919490" y="13392"/>
                  </a:lnTo>
                  <a:lnTo>
                    <a:pt x="920746" y="23622"/>
                  </a:lnTo>
                  <a:lnTo>
                    <a:pt x="924935" y="27224"/>
                  </a:lnTo>
                  <a:lnTo>
                    <a:pt x="930360" y="27224"/>
                  </a:lnTo>
                  <a:lnTo>
                    <a:pt x="936830" y="26428"/>
                  </a:lnTo>
                  <a:lnTo>
                    <a:pt x="940610" y="21590"/>
                  </a:lnTo>
                  <a:lnTo>
                    <a:pt x="939364" y="11360"/>
                  </a:lnTo>
                  <a:lnTo>
                    <a:pt x="935319" y="7874"/>
                  </a:lnTo>
                  <a:close/>
                </a:path>
                <a:path w="2118994" h="2119629">
                  <a:moveTo>
                    <a:pt x="999826" y="1916"/>
                  </a:moveTo>
                  <a:lnTo>
                    <a:pt x="993624" y="1916"/>
                  </a:lnTo>
                  <a:lnTo>
                    <a:pt x="988168" y="2251"/>
                  </a:lnTo>
                  <a:lnTo>
                    <a:pt x="984106" y="6847"/>
                  </a:lnTo>
                  <a:lnTo>
                    <a:pt x="984683" y="16324"/>
                  </a:lnTo>
                  <a:lnTo>
                    <a:pt x="984744" y="17339"/>
                  </a:lnTo>
                  <a:lnTo>
                    <a:pt x="989017" y="21308"/>
                  </a:lnTo>
                  <a:lnTo>
                    <a:pt x="994432" y="21308"/>
                  </a:lnTo>
                  <a:lnTo>
                    <a:pt x="1000618" y="20920"/>
                  </a:lnTo>
                  <a:lnTo>
                    <a:pt x="1004691" y="16324"/>
                  </a:lnTo>
                  <a:lnTo>
                    <a:pt x="1004115" y="6847"/>
                  </a:lnTo>
                  <a:lnTo>
                    <a:pt x="1004053" y="5832"/>
                  </a:lnTo>
                  <a:lnTo>
                    <a:pt x="999826" y="1916"/>
                  </a:lnTo>
                  <a:close/>
                </a:path>
                <a:path w="2118994" h="2119629">
                  <a:moveTo>
                    <a:pt x="1060787" y="0"/>
                  </a:moveTo>
                  <a:lnTo>
                    <a:pt x="1053287" y="0"/>
                  </a:lnTo>
                  <a:lnTo>
                    <a:pt x="1049036" y="4314"/>
                  </a:lnTo>
                  <a:lnTo>
                    <a:pt x="1049067" y="15004"/>
                  </a:lnTo>
                  <a:lnTo>
                    <a:pt x="1053392" y="19329"/>
                  </a:lnTo>
                  <a:lnTo>
                    <a:pt x="1060290" y="19329"/>
                  </a:lnTo>
                  <a:lnTo>
                    <a:pt x="1061391" y="19088"/>
                  </a:lnTo>
                  <a:lnTo>
                    <a:pt x="1069664" y="19088"/>
                  </a:lnTo>
                  <a:lnTo>
                    <a:pt x="1073757" y="15004"/>
                  </a:lnTo>
                  <a:lnTo>
                    <a:pt x="1073799" y="4314"/>
                  </a:lnTo>
                  <a:lnTo>
                    <a:pt x="1069682" y="146"/>
                  </a:lnTo>
                  <a:lnTo>
                    <a:pt x="1061423" y="146"/>
                  </a:lnTo>
                  <a:lnTo>
                    <a:pt x="1060787" y="0"/>
                  </a:lnTo>
                  <a:close/>
                </a:path>
                <a:path w="2118994" h="2119629">
                  <a:moveTo>
                    <a:pt x="1069664" y="19088"/>
                  </a:moveTo>
                  <a:lnTo>
                    <a:pt x="1061391" y="19088"/>
                  </a:lnTo>
                  <a:lnTo>
                    <a:pt x="1062492" y="19329"/>
                  </a:lnTo>
                  <a:lnTo>
                    <a:pt x="1069422" y="19329"/>
                  </a:lnTo>
                  <a:lnTo>
                    <a:pt x="1069664" y="19088"/>
                  </a:lnTo>
                  <a:close/>
                </a:path>
                <a:path w="2118994" h="2119629">
                  <a:moveTo>
                    <a:pt x="1069537" y="0"/>
                  </a:moveTo>
                  <a:lnTo>
                    <a:pt x="1062093" y="0"/>
                  </a:lnTo>
                  <a:lnTo>
                    <a:pt x="1061423" y="146"/>
                  </a:lnTo>
                  <a:lnTo>
                    <a:pt x="1069682" y="146"/>
                  </a:lnTo>
                  <a:lnTo>
                    <a:pt x="1069537" y="0"/>
                  </a:lnTo>
                  <a:close/>
                </a:path>
              </a:pathLst>
            </a:custGeom>
            <a:solidFill>
              <a:srgbClr val="21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64BE4063-0E21-F2A9-E259-8CC909C80C5E}"/>
                </a:ext>
              </a:extLst>
            </p:cNvPr>
            <p:cNvSpPr/>
            <p:nvPr/>
          </p:nvSpPr>
          <p:spPr>
            <a:xfrm>
              <a:off x="11242589" y="8468370"/>
              <a:ext cx="1863725" cy="1863725"/>
            </a:xfrm>
            <a:custGeom>
              <a:avLst/>
              <a:gdLst/>
              <a:ahLst/>
              <a:cxnLst/>
              <a:rect l="l" t="t" r="r" b="b"/>
              <a:pathLst>
                <a:path w="1863725" h="1863725">
                  <a:moveTo>
                    <a:pt x="931804" y="0"/>
                  </a:moveTo>
                  <a:lnTo>
                    <a:pt x="883869" y="1212"/>
                  </a:lnTo>
                  <a:lnTo>
                    <a:pt x="836548" y="4810"/>
                  </a:lnTo>
                  <a:lnTo>
                    <a:pt x="789915" y="10736"/>
                  </a:lnTo>
                  <a:lnTo>
                    <a:pt x="744028" y="18930"/>
                  </a:lnTo>
                  <a:lnTo>
                    <a:pt x="698947" y="29335"/>
                  </a:lnTo>
                  <a:lnTo>
                    <a:pt x="654731" y="41891"/>
                  </a:lnTo>
                  <a:lnTo>
                    <a:pt x="611790" y="56401"/>
                  </a:lnTo>
                  <a:lnTo>
                    <a:pt x="569521" y="73045"/>
                  </a:lnTo>
                  <a:lnTo>
                    <a:pt x="528288" y="91661"/>
                  </a:lnTo>
                  <a:lnTo>
                    <a:pt x="488151" y="112190"/>
                  </a:lnTo>
                  <a:lnTo>
                    <a:pt x="449166" y="134574"/>
                  </a:lnTo>
                  <a:lnTo>
                    <a:pt x="411393" y="158756"/>
                  </a:lnTo>
                  <a:lnTo>
                    <a:pt x="374889" y="184675"/>
                  </a:lnTo>
                  <a:lnTo>
                    <a:pt x="339713" y="212275"/>
                  </a:lnTo>
                  <a:lnTo>
                    <a:pt x="305923" y="241497"/>
                  </a:lnTo>
                  <a:lnTo>
                    <a:pt x="273578" y="272282"/>
                  </a:lnTo>
                  <a:lnTo>
                    <a:pt x="242734" y="304572"/>
                  </a:lnTo>
                  <a:lnTo>
                    <a:pt x="213452" y="338310"/>
                  </a:lnTo>
                  <a:lnTo>
                    <a:pt x="185789" y="373436"/>
                  </a:lnTo>
                  <a:lnTo>
                    <a:pt x="159803" y="409893"/>
                  </a:lnTo>
                  <a:lnTo>
                    <a:pt x="135552" y="447621"/>
                  </a:lnTo>
                  <a:lnTo>
                    <a:pt x="113096" y="486564"/>
                  </a:lnTo>
                  <a:lnTo>
                    <a:pt x="92491" y="526662"/>
                  </a:lnTo>
                  <a:lnTo>
                    <a:pt x="73796" y="567857"/>
                  </a:lnTo>
                  <a:lnTo>
                    <a:pt x="57070" y="610091"/>
                  </a:lnTo>
                  <a:lnTo>
                    <a:pt x="42371" y="653305"/>
                  </a:lnTo>
                  <a:lnTo>
                    <a:pt x="29757" y="697442"/>
                  </a:lnTo>
                  <a:lnTo>
                    <a:pt x="19286" y="742443"/>
                  </a:lnTo>
                  <a:lnTo>
                    <a:pt x="11016" y="788249"/>
                  </a:lnTo>
                  <a:lnTo>
                    <a:pt x="5007" y="834803"/>
                  </a:lnTo>
                  <a:lnTo>
                    <a:pt x="1315" y="882045"/>
                  </a:lnTo>
                  <a:lnTo>
                    <a:pt x="0" y="929919"/>
                  </a:lnTo>
                  <a:lnTo>
                    <a:pt x="1571" y="986308"/>
                  </a:lnTo>
                  <a:lnTo>
                    <a:pt x="6230" y="1040048"/>
                  </a:lnTo>
                  <a:lnTo>
                    <a:pt x="13889" y="1092872"/>
                  </a:lnTo>
                  <a:lnTo>
                    <a:pt x="24463" y="1144696"/>
                  </a:lnTo>
                  <a:lnTo>
                    <a:pt x="37865" y="1195434"/>
                  </a:lnTo>
                  <a:lnTo>
                    <a:pt x="54009" y="1245000"/>
                  </a:lnTo>
                  <a:lnTo>
                    <a:pt x="72810" y="1293307"/>
                  </a:lnTo>
                  <a:lnTo>
                    <a:pt x="94181" y="1340270"/>
                  </a:lnTo>
                  <a:lnTo>
                    <a:pt x="118035" y="1385803"/>
                  </a:lnTo>
                  <a:lnTo>
                    <a:pt x="144288" y="1429820"/>
                  </a:lnTo>
                  <a:lnTo>
                    <a:pt x="171394" y="1470244"/>
                  </a:lnTo>
                  <a:lnTo>
                    <a:pt x="200517" y="1509134"/>
                  </a:lnTo>
                  <a:lnTo>
                    <a:pt x="231583" y="1546417"/>
                  </a:lnTo>
                  <a:lnTo>
                    <a:pt x="264516" y="1582017"/>
                  </a:lnTo>
                  <a:lnTo>
                    <a:pt x="299242" y="1615861"/>
                  </a:lnTo>
                  <a:lnTo>
                    <a:pt x="335686" y="1647873"/>
                  </a:lnTo>
                  <a:lnTo>
                    <a:pt x="373774" y="1677979"/>
                  </a:lnTo>
                  <a:lnTo>
                    <a:pt x="413430" y="1706106"/>
                  </a:lnTo>
                  <a:lnTo>
                    <a:pt x="454580" y="1732177"/>
                  </a:lnTo>
                  <a:lnTo>
                    <a:pt x="497149" y="1756119"/>
                  </a:lnTo>
                  <a:lnTo>
                    <a:pt x="541063" y="1777857"/>
                  </a:lnTo>
                  <a:lnTo>
                    <a:pt x="586246" y="1797317"/>
                  </a:lnTo>
                  <a:lnTo>
                    <a:pt x="632625" y="1814424"/>
                  </a:lnTo>
                  <a:lnTo>
                    <a:pt x="680123" y="1829103"/>
                  </a:lnTo>
                  <a:lnTo>
                    <a:pt x="728667" y="1841281"/>
                  </a:lnTo>
                  <a:lnTo>
                    <a:pt x="778182" y="1850882"/>
                  </a:lnTo>
                  <a:lnTo>
                    <a:pt x="828593" y="1857832"/>
                  </a:lnTo>
                  <a:lnTo>
                    <a:pt x="879825" y="1862057"/>
                  </a:lnTo>
                  <a:lnTo>
                    <a:pt x="931804" y="1863482"/>
                  </a:lnTo>
                  <a:lnTo>
                    <a:pt x="979747" y="1862270"/>
                  </a:lnTo>
                  <a:lnTo>
                    <a:pt x="1027060" y="1858671"/>
                  </a:lnTo>
                  <a:lnTo>
                    <a:pt x="1073687" y="1852746"/>
                  </a:lnTo>
                  <a:lnTo>
                    <a:pt x="1119567" y="1844551"/>
                  </a:lnTo>
                  <a:lnTo>
                    <a:pt x="1164642" y="1834147"/>
                  </a:lnTo>
                  <a:lnTo>
                    <a:pt x="1208854" y="1821591"/>
                  </a:lnTo>
                  <a:lnTo>
                    <a:pt x="1252143" y="1806941"/>
                  </a:lnTo>
                  <a:lnTo>
                    <a:pt x="1294453" y="1790257"/>
                  </a:lnTo>
                  <a:lnTo>
                    <a:pt x="1335723" y="1771598"/>
                  </a:lnTo>
                  <a:lnTo>
                    <a:pt x="1375896" y="1751021"/>
                  </a:lnTo>
                  <a:lnTo>
                    <a:pt x="1414913" y="1728585"/>
                  </a:lnTo>
                  <a:lnTo>
                    <a:pt x="1452715" y="1704348"/>
                  </a:lnTo>
                  <a:lnTo>
                    <a:pt x="1489244" y="1678370"/>
                  </a:lnTo>
                  <a:lnTo>
                    <a:pt x="1524441" y="1650709"/>
                  </a:lnTo>
                  <a:lnTo>
                    <a:pt x="1558248" y="1621423"/>
                  </a:lnTo>
                  <a:lnTo>
                    <a:pt x="1590606" y="1590571"/>
                  </a:lnTo>
                  <a:lnTo>
                    <a:pt x="1621456" y="1558212"/>
                  </a:lnTo>
                  <a:lnTo>
                    <a:pt x="1650740" y="1524404"/>
                  </a:lnTo>
                  <a:lnTo>
                    <a:pt x="1678400" y="1489205"/>
                  </a:lnTo>
                  <a:lnTo>
                    <a:pt x="1704377" y="1452675"/>
                  </a:lnTo>
                  <a:lnTo>
                    <a:pt x="1728612" y="1414871"/>
                  </a:lnTo>
                  <a:lnTo>
                    <a:pt x="1751047" y="1375852"/>
                  </a:lnTo>
                  <a:lnTo>
                    <a:pt x="1771623" y="1335678"/>
                  </a:lnTo>
                  <a:lnTo>
                    <a:pt x="1790282" y="1294405"/>
                  </a:lnTo>
                  <a:lnTo>
                    <a:pt x="1806965" y="1252094"/>
                  </a:lnTo>
                  <a:lnTo>
                    <a:pt x="1821614" y="1208802"/>
                  </a:lnTo>
                  <a:lnTo>
                    <a:pt x="1834169" y="1164589"/>
                  </a:lnTo>
                  <a:lnTo>
                    <a:pt x="1844573" y="1119512"/>
                  </a:lnTo>
                  <a:lnTo>
                    <a:pt x="1852767" y="1073630"/>
                  </a:lnTo>
                  <a:lnTo>
                    <a:pt x="1858692" y="1027002"/>
                  </a:lnTo>
                  <a:lnTo>
                    <a:pt x="1862291" y="979686"/>
                  </a:lnTo>
                  <a:lnTo>
                    <a:pt x="1863503" y="931741"/>
                  </a:lnTo>
                  <a:lnTo>
                    <a:pt x="1862291" y="883796"/>
                  </a:lnTo>
                  <a:lnTo>
                    <a:pt x="1858692" y="836480"/>
                  </a:lnTo>
                  <a:lnTo>
                    <a:pt x="1852767" y="789852"/>
                  </a:lnTo>
                  <a:lnTo>
                    <a:pt x="1844573" y="743970"/>
                  </a:lnTo>
                  <a:lnTo>
                    <a:pt x="1834169" y="698893"/>
                  </a:lnTo>
                  <a:lnTo>
                    <a:pt x="1821614" y="654679"/>
                  </a:lnTo>
                  <a:lnTo>
                    <a:pt x="1806965" y="611387"/>
                  </a:lnTo>
                  <a:lnTo>
                    <a:pt x="1790282" y="569076"/>
                  </a:lnTo>
                  <a:lnTo>
                    <a:pt x="1771623" y="527804"/>
                  </a:lnTo>
                  <a:lnTo>
                    <a:pt x="1751047" y="487629"/>
                  </a:lnTo>
                  <a:lnTo>
                    <a:pt x="1728612" y="448611"/>
                  </a:lnTo>
                  <a:lnTo>
                    <a:pt x="1704377" y="410807"/>
                  </a:lnTo>
                  <a:lnTo>
                    <a:pt x="1678400" y="374276"/>
                  </a:lnTo>
                  <a:lnTo>
                    <a:pt x="1650740" y="339078"/>
                  </a:lnTo>
                  <a:lnTo>
                    <a:pt x="1621456" y="305269"/>
                  </a:lnTo>
                  <a:lnTo>
                    <a:pt x="1590606" y="272910"/>
                  </a:lnTo>
                  <a:lnTo>
                    <a:pt x="1558248" y="242058"/>
                  </a:lnTo>
                  <a:lnTo>
                    <a:pt x="1524441" y="212772"/>
                  </a:lnTo>
                  <a:lnTo>
                    <a:pt x="1489244" y="185111"/>
                  </a:lnTo>
                  <a:lnTo>
                    <a:pt x="1452715" y="159133"/>
                  </a:lnTo>
                  <a:lnTo>
                    <a:pt x="1414913" y="134897"/>
                  </a:lnTo>
                  <a:lnTo>
                    <a:pt x="1375896" y="112461"/>
                  </a:lnTo>
                  <a:lnTo>
                    <a:pt x="1335723" y="91884"/>
                  </a:lnTo>
                  <a:lnTo>
                    <a:pt x="1294453" y="73224"/>
                  </a:lnTo>
                  <a:lnTo>
                    <a:pt x="1252143" y="56540"/>
                  </a:lnTo>
                  <a:lnTo>
                    <a:pt x="1208854" y="41891"/>
                  </a:lnTo>
                  <a:lnTo>
                    <a:pt x="1164642" y="29335"/>
                  </a:lnTo>
                  <a:lnTo>
                    <a:pt x="1119567" y="18930"/>
                  </a:lnTo>
                  <a:lnTo>
                    <a:pt x="1073687" y="10736"/>
                  </a:lnTo>
                  <a:lnTo>
                    <a:pt x="1027060" y="4810"/>
                  </a:lnTo>
                  <a:lnTo>
                    <a:pt x="979747" y="1212"/>
                  </a:lnTo>
                  <a:lnTo>
                    <a:pt x="931804" y="0"/>
                  </a:lnTo>
                  <a:close/>
                </a:path>
              </a:pathLst>
            </a:custGeom>
            <a:solidFill>
              <a:srgbClr val="B8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>
              <a:extLst>
                <a:ext uri="{FF2B5EF4-FFF2-40B4-BE49-F238E27FC236}">
                  <a16:creationId xmlns:a16="http://schemas.microsoft.com/office/drawing/2014/main" id="{9BF814CF-F03B-F466-9841-2A10C7D5CBC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42589" y="8958502"/>
              <a:ext cx="1746009" cy="889250"/>
            </a:xfrm>
            <a:prstGeom prst="rect">
              <a:avLst/>
            </a:prstGeom>
          </p:spPr>
        </p:pic>
      </p:grpSp>
      <p:grpSp>
        <p:nvGrpSpPr>
          <p:cNvPr id="28" name="object 28">
            <a:extLst>
              <a:ext uri="{FF2B5EF4-FFF2-40B4-BE49-F238E27FC236}">
                <a16:creationId xmlns:a16="http://schemas.microsoft.com/office/drawing/2014/main" id="{E08BA217-995E-2D14-C968-4220B3C60735}"/>
              </a:ext>
            </a:extLst>
          </p:cNvPr>
          <p:cNvGrpSpPr/>
          <p:nvPr/>
        </p:nvGrpSpPr>
        <p:grpSpPr>
          <a:xfrm>
            <a:off x="14243236" y="3709045"/>
            <a:ext cx="2118995" cy="2119630"/>
            <a:chOff x="16768945" y="2847682"/>
            <a:chExt cx="2118995" cy="2119630"/>
          </a:xfrm>
        </p:grpSpPr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8469DDB0-7532-C0F0-2624-0FE515C0DD4B}"/>
                </a:ext>
              </a:extLst>
            </p:cNvPr>
            <p:cNvSpPr/>
            <p:nvPr/>
          </p:nvSpPr>
          <p:spPr>
            <a:xfrm>
              <a:off x="16768945" y="2847682"/>
              <a:ext cx="2118995" cy="2119630"/>
            </a:xfrm>
            <a:custGeom>
              <a:avLst/>
              <a:gdLst/>
              <a:ahLst/>
              <a:cxnLst/>
              <a:rect l="l" t="t" r="r" b="b"/>
              <a:pathLst>
                <a:path w="2118994" h="2119629">
                  <a:moveTo>
                    <a:pt x="1129316" y="2188"/>
                  </a:moveTo>
                  <a:lnTo>
                    <a:pt x="1122977" y="2188"/>
                  </a:lnTo>
                  <a:lnTo>
                    <a:pt x="1118772" y="6073"/>
                  </a:lnTo>
                  <a:lnTo>
                    <a:pt x="1118091" y="16554"/>
                  </a:lnTo>
                  <a:lnTo>
                    <a:pt x="1122143" y="21161"/>
                  </a:lnTo>
                  <a:lnTo>
                    <a:pt x="1128269" y="21570"/>
                  </a:lnTo>
                  <a:lnTo>
                    <a:pt x="1133766" y="21570"/>
                  </a:lnTo>
                  <a:lnTo>
                    <a:pt x="1138028" y="17632"/>
                  </a:lnTo>
                  <a:lnTo>
                    <a:pt x="1138708" y="7151"/>
                  </a:lnTo>
                  <a:lnTo>
                    <a:pt x="1134656" y="2544"/>
                  </a:lnTo>
                  <a:lnTo>
                    <a:pt x="1129316" y="2188"/>
                  </a:lnTo>
                  <a:close/>
                </a:path>
                <a:path w="2118994" h="2119629">
                  <a:moveTo>
                    <a:pt x="1194235" y="8429"/>
                  </a:moveTo>
                  <a:lnTo>
                    <a:pt x="1187435" y="8429"/>
                  </a:lnTo>
                  <a:lnTo>
                    <a:pt x="1183440" y="11853"/>
                  </a:lnTo>
                  <a:lnTo>
                    <a:pt x="1182152" y="22072"/>
                  </a:lnTo>
                  <a:lnTo>
                    <a:pt x="1185911" y="26920"/>
                  </a:lnTo>
                  <a:lnTo>
                    <a:pt x="1192376" y="27747"/>
                  </a:lnTo>
                  <a:lnTo>
                    <a:pt x="1197837" y="27747"/>
                  </a:lnTo>
                  <a:lnTo>
                    <a:pt x="1202015" y="24166"/>
                  </a:lnTo>
                  <a:lnTo>
                    <a:pt x="1203314" y="13957"/>
                  </a:lnTo>
                  <a:lnTo>
                    <a:pt x="1199544" y="9099"/>
                  </a:lnTo>
                  <a:lnTo>
                    <a:pt x="1194235" y="8429"/>
                  </a:lnTo>
                  <a:close/>
                </a:path>
                <a:path w="2118994" h="2119629">
                  <a:moveTo>
                    <a:pt x="1258694" y="18648"/>
                  </a:moveTo>
                  <a:lnTo>
                    <a:pt x="1251345" y="18648"/>
                  </a:lnTo>
                  <a:lnTo>
                    <a:pt x="1247637" y="21601"/>
                  </a:lnTo>
                  <a:lnTo>
                    <a:pt x="1245752" y="31517"/>
                  </a:lnTo>
                  <a:lnTo>
                    <a:pt x="1249208" y="36595"/>
                  </a:lnTo>
                  <a:lnTo>
                    <a:pt x="1255971" y="37873"/>
                  </a:lnTo>
                  <a:lnTo>
                    <a:pt x="1261417" y="37873"/>
                  </a:lnTo>
                  <a:lnTo>
                    <a:pt x="1265490" y="34637"/>
                  </a:lnTo>
                  <a:lnTo>
                    <a:pt x="1267364" y="24732"/>
                  </a:lnTo>
                  <a:lnTo>
                    <a:pt x="1263940" y="19664"/>
                  </a:lnTo>
                  <a:lnTo>
                    <a:pt x="1258694" y="18648"/>
                  </a:lnTo>
                  <a:close/>
                </a:path>
                <a:path w="2118994" h="2119629">
                  <a:moveTo>
                    <a:pt x="1320923" y="32459"/>
                  </a:moveTo>
                  <a:lnTo>
                    <a:pt x="1314914" y="32459"/>
                  </a:lnTo>
                  <a:lnTo>
                    <a:pt x="1311090" y="35286"/>
                  </a:lnTo>
                  <a:lnTo>
                    <a:pt x="1308640" y="44867"/>
                  </a:lnTo>
                  <a:lnTo>
                    <a:pt x="1311782" y="50145"/>
                  </a:lnTo>
                  <a:lnTo>
                    <a:pt x="1318694" y="51914"/>
                  </a:lnTo>
                  <a:lnTo>
                    <a:pt x="1324242" y="51914"/>
                  </a:lnTo>
                  <a:lnTo>
                    <a:pt x="1328189" y="48993"/>
                  </a:lnTo>
                  <a:lnTo>
                    <a:pt x="1330640" y="39422"/>
                  </a:lnTo>
                  <a:lnTo>
                    <a:pt x="1327509" y="34145"/>
                  </a:lnTo>
                  <a:lnTo>
                    <a:pt x="1320923" y="32459"/>
                  </a:lnTo>
                  <a:close/>
                </a:path>
                <a:path w="2118994" h="2119629">
                  <a:moveTo>
                    <a:pt x="1382429" y="50260"/>
                  </a:moveTo>
                  <a:lnTo>
                    <a:pt x="1377361" y="50260"/>
                  </a:lnTo>
                  <a:lnTo>
                    <a:pt x="1373549" y="52877"/>
                  </a:lnTo>
                  <a:lnTo>
                    <a:pt x="1370586" y="62092"/>
                  </a:lnTo>
                  <a:lnTo>
                    <a:pt x="1373382" y="67558"/>
                  </a:lnTo>
                  <a:lnTo>
                    <a:pt x="1380010" y="69683"/>
                  </a:lnTo>
                  <a:lnTo>
                    <a:pt x="1381015" y="69840"/>
                  </a:lnTo>
                  <a:lnTo>
                    <a:pt x="1386093" y="69840"/>
                  </a:lnTo>
                  <a:lnTo>
                    <a:pt x="1389905" y="67223"/>
                  </a:lnTo>
                  <a:lnTo>
                    <a:pt x="1392868" y="58029"/>
                  </a:lnTo>
                  <a:lnTo>
                    <a:pt x="1390093" y="52584"/>
                  </a:lnTo>
                  <a:lnTo>
                    <a:pt x="1383423" y="50406"/>
                  </a:lnTo>
                  <a:lnTo>
                    <a:pt x="1382429" y="50260"/>
                  </a:lnTo>
                  <a:close/>
                </a:path>
                <a:path w="2118994" h="2119629">
                  <a:moveTo>
                    <a:pt x="1443495" y="71966"/>
                  </a:moveTo>
                  <a:lnTo>
                    <a:pt x="1438458" y="71966"/>
                  </a:lnTo>
                  <a:lnTo>
                    <a:pt x="1434794" y="74311"/>
                  </a:lnTo>
                  <a:lnTo>
                    <a:pt x="1431338" y="83117"/>
                  </a:lnTo>
                  <a:lnTo>
                    <a:pt x="1433799" y="88740"/>
                  </a:lnTo>
                  <a:lnTo>
                    <a:pt x="1440479" y="91358"/>
                  </a:lnTo>
                  <a:lnTo>
                    <a:pt x="1441673" y="91578"/>
                  </a:lnTo>
                  <a:lnTo>
                    <a:pt x="1446730" y="91578"/>
                  </a:lnTo>
                  <a:lnTo>
                    <a:pt x="1450385" y="89243"/>
                  </a:lnTo>
                  <a:lnTo>
                    <a:pt x="1453840" y="80447"/>
                  </a:lnTo>
                  <a:lnTo>
                    <a:pt x="1451400" y="74835"/>
                  </a:lnTo>
                  <a:lnTo>
                    <a:pt x="1444678" y="72175"/>
                  </a:lnTo>
                  <a:lnTo>
                    <a:pt x="1443495" y="71966"/>
                  </a:lnTo>
                  <a:close/>
                </a:path>
                <a:path w="2118994" h="2119629">
                  <a:moveTo>
                    <a:pt x="1503085" y="97400"/>
                  </a:moveTo>
                  <a:lnTo>
                    <a:pt x="1498069" y="97400"/>
                  </a:lnTo>
                  <a:lnTo>
                    <a:pt x="1494582" y="99473"/>
                  </a:lnTo>
                  <a:lnTo>
                    <a:pt x="1490677" y="107871"/>
                  </a:lnTo>
                  <a:lnTo>
                    <a:pt x="1492781" y="113640"/>
                  </a:lnTo>
                  <a:lnTo>
                    <a:pt x="1499472" y="116750"/>
                  </a:lnTo>
                  <a:lnTo>
                    <a:pt x="1500865" y="117043"/>
                  </a:lnTo>
                  <a:lnTo>
                    <a:pt x="1505891" y="117043"/>
                  </a:lnTo>
                  <a:lnTo>
                    <a:pt x="1509388" y="114970"/>
                  </a:lnTo>
                  <a:lnTo>
                    <a:pt x="1513304" y="106583"/>
                  </a:lnTo>
                  <a:lnTo>
                    <a:pt x="1511189" y="100813"/>
                  </a:lnTo>
                  <a:lnTo>
                    <a:pt x="1504456" y="97682"/>
                  </a:lnTo>
                  <a:lnTo>
                    <a:pt x="1503085" y="97400"/>
                  </a:lnTo>
                  <a:close/>
                </a:path>
                <a:path w="2118994" h="2119629">
                  <a:moveTo>
                    <a:pt x="1561020" y="126467"/>
                  </a:moveTo>
                  <a:lnTo>
                    <a:pt x="1556015" y="126467"/>
                  </a:lnTo>
                  <a:lnTo>
                    <a:pt x="1552685" y="128299"/>
                  </a:lnTo>
                  <a:lnTo>
                    <a:pt x="1551492" y="130498"/>
                  </a:lnTo>
                  <a:lnTo>
                    <a:pt x="1548408" y="136372"/>
                  </a:lnTo>
                  <a:lnTo>
                    <a:pt x="1550120" y="142142"/>
                  </a:lnTo>
                  <a:lnTo>
                    <a:pt x="1556790" y="145765"/>
                  </a:lnTo>
                  <a:lnTo>
                    <a:pt x="1558381" y="146142"/>
                  </a:lnTo>
                  <a:lnTo>
                    <a:pt x="1563386" y="146142"/>
                  </a:lnTo>
                  <a:lnTo>
                    <a:pt x="1566716" y="144309"/>
                  </a:lnTo>
                  <a:lnTo>
                    <a:pt x="1571030" y="136372"/>
                  </a:lnTo>
                  <a:lnTo>
                    <a:pt x="1569292" y="130498"/>
                  </a:lnTo>
                  <a:lnTo>
                    <a:pt x="1562612" y="126844"/>
                  </a:lnTo>
                  <a:lnTo>
                    <a:pt x="1561020" y="126467"/>
                  </a:lnTo>
                  <a:close/>
                </a:path>
                <a:path w="2118994" h="2119629">
                  <a:moveTo>
                    <a:pt x="1617029" y="159031"/>
                  </a:moveTo>
                  <a:lnTo>
                    <a:pt x="1612045" y="159031"/>
                  </a:lnTo>
                  <a:lnTo>
                    <a:pt x="1608893" y="160644"/>
                  </a:lnTo>
                  <a:lnTo>
                    <a:pt x="1604212" y="168131"/>
                  </a:lnTo>
                  <a:lnTo>
                    <a:pt x="1605584" y="174109"/>
                  </a:lnTo>
                  <a:lnTo>
                    <a:pt x="1612202" y="178256"/>
                  </a:lnTo>
                  <a:lnTo>
                    <a:pt x="1613982" y="178738"/>
                  </a:lnTo>
                  <a:lnTo>
                    <a:pt x="1618976" y="178738"/>
                  </a:lnTo>
                  <a:lnTo>
                    <a:pt x="1622139" y="177125"/>
                  </a:lnTo>
                  <a:lnTo>
                    <a:pt x="1626809" y="169649"/>
                  </a:lnTo>
                  <a:lnTo>
                    <a:pt x="1625447" y="163680"/>
                  </a:lnTo>
                  <a:lnTo>
                    <a:pt x="1618798" y="159502"/>
                  </a:lnTo>
                  <a:lnTo>
                    <a:pt x="1617029" y="159031"/>
                  </a:lnTo>
                  <a:close/>
                </a:path>
                <a:path w="2118994" h="2119629">
                  <a:moveTo>
                    <a:pt x="1670933" y="194978"/>
                  </a:moveTo>
                  <a:lnTo>
                    <a:pt x="1665970" y="194978"/>
                  </a:lnTo>
                  <a:lnTo>
                    <a:pt x="1662986" y="196381"/>
                  </a:lnTo>
                  <a:lnTo>
                    <a:pt x="1657980" y="203386"/>
                  </a:lnTo>
                  <a:lnTo>
                    <a:pt x="1658986" y="209449"/>
                  </a:lnTo>
                  <a:lnTo>
                    <a:pt x="1665509" y="214119"/>
                  </a:lnTo>
                  <a:lnTo>
                    <a:pt x="1667488" y="214705"/>
                  </a:lnTo>
                  <a:lnTo>
                    <a:pt x="1672462" y="214705"/>
                  </a:lnTo>
                  <a:lnTo>
                    <a:pt x="1675435" y="213291"/>
                  </a:lnTo>
                  <a:lnTo>
                    <a:pt x="1680440" y="206307"/>
                  </a:lnTo>
                  <a:lnTo>
                    <a:pt x="1679456" y="200266"/>
                  </a:lnTo>
                  <a:lnTo>
                    <a:pt x="1672901" y="195554"/>
                  </a:lnTo>
                  <a:lnTo>
                    <a:pt x="1670933" y="194978"/>
                  </a:lnTo>
                  <a:close/>
                </a:path>
                <a:path w="2118994" h="2119629">
                  <a:moveTo>
                    <a:pt x="1722523" y="234139"/>
                  </a:moveTo>
                  <a:lnTo>
                    <a:pt x="1717570" y="234139"/>
                  </a:lnTo>
                  <a:lnTo>
                    <a:pt x="1714775" y="235364"/>
                  </a:lnTo>
                  <a:lnTo>
                    <a:pt x="1709487" y="241877"/>
                  </a:lnTo>
                  <a:lnTo>
                    <a:pt x="1710115" y="247992"/>
                  </a:lnTo>
                  <a:lnTo>
                    <a:pt x="1716513" y="253186"/>
                  </a:lnTo>
                  <a:lnTo>
                    <a:pt x="1718680" y="253898"/>
                  </a:lnTo>
                  <a:lnTo>
                    <a:pt x="1723643" y="253898"/>
                  </a:lnTo>
                  <a:lnTo>
                    <a:pt x="1726450" y="252672"/>
                  </a:lnTo>
                  <a:lnTo>
                    <a:pt x="1731737" y="246149"/>
                  </a:lnTo>
                  <a:lnTo>
                    <a:pt x="1731109" y="240045"/>
                  </a:lnTo>
                  <a:lnTo>
                    <a:pt x="1724669" y="234841"/>
                  </a:lnTo>
                  <a:lnTo>
                    <a:pt x="1722523" y="234139"/>
                  </a:lnTo>
                  <a:close/>
                </a:path>
                <a:path w="2118994" h="2119629">
                  <a:moveTo>
                    <a:pt x="1771642" y="276379"/>
                  </a:moveTo>
                  <a:lnTo>
                    <a:pt x="1766689" y="276379"/>
                  </a:lnTo>
                  <a:lnTo>
                    <a:pt x="1764071" y="277436"/>
                  </a:lnTo>
                  <a:lnTo>
                    <a:pt x="1758543" y="283457"/>
                  </a:lnTo>
                  <a:lnTo>
                    <a:pt x="1758782" y="289080"/>
                  </a:lnTo>
                  <a:lnTo>
                    <a:pt x="1758805" y="289603"/>
                  </a:lnTo>
                  <a:lnTo>
                    <a:pt x="1765024" y="295320"/>
                  </a:lnTo>
                  <a:lnTo>
                    <a:pt x="1767380" y="296168"/>
                  </a:lnTo>
                  <a:lnTo>
                    <a:pt x="1772343" y="296168"/>
                  </a:lnTo>
                  <a:lnTo>
                    <a:pt x="1774951" y="295100"/>
                  </a:lnTo>
                  <a:lnTo>
                    <a:pt x="1780490" y="289080"/>
                  </a:lnTo>
                  <a:lnTo>
                    <a:pt x="1780260" y="283457"/>
                  </a:lnTo>
                  <a:lnTo>
                    <a:pt x="1780238" y="282944"/>
                  </a:lnTo>
                  <a:lnTo>
                    <a:pt x="1773987" y="277216"/>
                  </a:lnTo>
                  <a:lnTo>
                    <a:pt x="1771642" y="276379"/>
                  </a:lnTo>
                  <a:close/>
                </a:path>
                <a:path w="2118994" h="2119629">
                  <a:moveTo>
                    <a:pt x="1818080" y="321529"/>
                  </a:moveTo>
                  <a:lnTo>
                    <a:pt x="1813128" y="321529"/>
                  </a:lnTo>
                  <a:lnTo>
                    <a:pt x="1810472" y="322513"/>
                  </a:lnTo>
                  <a:lnTo>
                    <a:pt x="1810611" y="322513"/>
                  </a:lnTo>
                  <a:lnTo>
                    <a:pt x="1804960" y="327958"/>
                  </a:lnTo>
                  <a:lnTo>
                    <a:pt x="1804845" y="334105"/>
                  </a:lnTo>
                  <a:lnTo>
                    <a:pt x="1810946" y="340439"/>
                  </a:lnTo>
                  <a:lnTo>
                    <a:pt x="1811096" y="340439"/>
                  </a:lnTo>
                  <a:lnTo>
                    <a:pt x="1813400" y="341340"/>
                  </a:lnTo>
                  <a:lnTo>
                    <a:pt x="1818363" y="341340"/>
                  </a:lnTo>
                  <a:lnTo>
                    <a:pt x="1820782" y="340439"/>
                  </a:lnTo>
                  <a:lnTo>
                    <a:pt x="1826520" y="334932"/>
                  </a:lnTo>
                  <a:lnTo>
                    <a:pt x="1826645" y="328817"/>
                  </a:lnTo>
                  <a:lnTo>
                    <a:pt x="1822499" y="324471"/>
                  </a:lnTo>
                  <a:lnTo>
                    <a:pt x="1820604" y="322513"/>
                  </a:lnTo>
                  <a:lnTo>
                    <a:pt x="1818080" y="321529"/>
                  </a:lnTo>
                  <a:close/>
                </a:path>
                <a:path w="2118994" h="2119629">
                  <a:moveTo>
                    <a:pt x="1861671" y="369433"/>
                  </a:moveTo>
                  <a:lnTo>
                    <a:pt x="1856707" y="369433"/>
                  </a:lnTo>
                  <a:lnTo>
                    <a:pt x="1854477" y="370187"/>
                  </a:lnTo>
                  <a:lnTo>
                    <a:pt x="1848571" y="375213"/>
                  </a:lnTo>
                  <a:lnTo>
                    <a:pt x="1848079" y="381339"/>
                  </a:lnTo>
                  <a:lnTo>
                    <a:pt x="1853838" y="388103"/>
                  </a:lnTo>
                  <a:lnTo>
                    <a:pt x="1856571" y="389265"/>
                  </a:lnTo>
                  <a:lnTo>
                    <a:pt x="1861534" y="389265"/>
                  </a:lnTo>
                  <a:lnTo>
                    <a:pt x="1863765" y="388501"/>
                  </a:lnTo>
                  <a:lnTo>
                    <a:pt x="1869670" y="383485"/>
                  </a:lnTo>
                  <a:lnTo>
                    <a:pt x="1870162" y="377370"/>
                  </a:lnTo>
                  <a:lnTo>
                    <a:pt x="1866299" y="372805"/>
                  </a:lnTo>
                  <a:lnTo>
                    <a:pt x="1864372" y="370575"/>
                  </a:lnTo>
                  <a:lnTo>
                    <a:pt x="1861671" y="369433"/>
                  </a:lnTo>
                  <a:close/>
                </a:path>
                <a:path w="2118994" h="2119629">
                  <a:moveTo>
                    <a:pt x="1902245" y="419892"/>
                  </a:moveTo>
                  <a:lnTo>
                    <a:pt x="1897282" y="419892"/>
                  </a:lnTo>
                  <a:lnTo>
                    <a:pt x="1895240" y="420531"/>
                  </a:lnTo>
                  <a:lnTo>
                    <a:pt x="1889209" y="425055"/>
                  </a:lnTo>
                  <a:lnTo>
                    <a:pt x="1888350" y="431128"/>
                  </a:lnTo>
                  <a:lnTo>
                    <a:pt x="1893806" y="438405"/>
                  </a:lnTo>
                  <a:lnTo>
                    <a:pt x="1896717" y="439745"/>
                  </a:lnTo>
                  <a:lnTo>
                    <a:pt x="1901690" y="439745"/>
                  </a:lnTo>
                  <a:lnTo>
                    <a:pt x="1903743" y="439107"/>
                  </a:lnTo>
                  <a:lnTo>
                    <a:pt x="1909763" y="434594"/>
                  </a:lnTo>
                  <a:lnTo>
                    <a:pt x="1910632" y="428520"/>
                  </a:lnTo>
                  <a:lnTo>
                    <a:pt x="1907051" y="423735"/>
                  </a:lnTo>
                  <a:lnTo>
                    <a:pt x="1905135" y="421212"/>
                  </a:lnTo>
                  <a:lnTo>
                    <a:pt x="1902245" y="419892"/>
                  </a:lnTo>
                  <a:close/>
                </a:path>
                <a:path w="2118994" h="2119629">
                  <a:moveTo>
                    <a:pt x="1939668" y="472729"/>
                  </a:moveTo>
                  <a:lnTo>
                    <a:pt x="1934684" y="472729"/>
                  </a:lnTo>
                  <a:lnTo>
                    <a:pt x="1932831" y="473252"/>
                  </a:lnTo>
                  <a:lnTo>
                    <a:pt x="1926726" y="477283"/>
                  </a:lnTo>
                  <a:lnTo>
                    <a:pt x="1925480" y="483294"/>
                  </a:lnTo>
                  <a:lnTo>
                    <a:pt x="1930611" y="491074"/>
                  </a:lnTo>
                  <a:lnTo>
                    <a:pt x="1933700" y="492602"/>
                  </a:lnTo>
                  <a:lnTo>
                    <a:pt x="1938684" y="492602"/>
                  </a:lnTo>
                  <a:lnTo>
                    <a:pt x="1940537" y="492089"/>
                  </a:lnTo>
                  <a:lnTo>
                    <a:pt x="1946652" y="488058"/>
                  </a:lnTo>
                  <a:lnTo>
                    <a:pt x="1947888" y="482048"/>
                  </a:lnTo>
                  <a:lnTo>
                    <a:pt x="1942757" y="474268"/>
                  </a:lnTo>
                  <a:lnTo>
                    <a:pt x="1939668" y="472729"/>
                  </a:lnTo>
                  <a:close/>
                </a:path>
                <a:path w="2118994" h="2119629">
                  <a:moveTo>
                    <a:pt x="1973772" y="527753"/>
                  </a:moveTo>
                  <a:lnTo>
                    <a:pt x="1968777" y="527753"/>
                  </a:lnTo>
                  <a:lnTo>
                    <a:pt x="1967112" y="528172"/>
                  </a:lnTo>
                  <a:lnTo>
                    <a:pt x="1960945" y="531711"/>
                  </a:lnTo>
                  <a:lnTo>
                    <a:pt x="1959343" y="537638"/>
                  </a:lnTo>
                  <a:lnTo>
                    <a:pt x="1964086" y="545899"/>
                  </a:lnTo>
                  <a:lnTo>
                    <a:pt x="1967353" y="547648"/>
                  </a:lnTo>
                  <a:lnTo>
                    <a:pt x="1972348" y="547648"/>
                  </a:lnTo>
                  <a:lnTo>
                    <a:pt x="1974013" y="547239"/>
                  </a:lnTo>
                  <a:lnTo>
                    <a:pt x="1980170" y="543700"/>
                  </a:lnTo>
                  <a:lnTo>
                    <a:pt x="1981782" y="537784"/>
                  </a:lnTo>
                  <a:lnTo>
                    <a:pt x="1977039" y="529502"/>
                  </a:lnTo>
                  <a:lnTo>
                    <a:pt x="1973772" y="527753"/>
                  </a:lnTo>
                  <a:close/>
                </a:path>
                <a:path w="2118994" h="2119629">
                  <a:moveTo>
                    <a:pt x="2004410" y="584767"/>
                  </a:moveTo>
                  <a:lnTo>
                    <a:pt x="1999405" y="584767"/>
                  </a:lnTo>
                  <a:lnTo>
                    <a:pt x="1997939" y="585092"/>
                  </a:lnTo>
                  <a:lnTo>
                    <a:pt x="1991761" y="588149"/>
                  </a:lnTo>
                  <a:lnTo>
                    <a:pt x="1989792" y="593960"/>
                  </a:lnTo>
                  <a:lnTo>
                    <a:pt x="1994106" y="602693"/>
                  </a:lnTo>
                  <a:lnTo>
                    <a:pt x="1997551" y="604672"/>
                  </a:lnTo>
                  <a:lnTo>
                    <a:pt x="2002567" y="604672"/>
                  </a:lnTo>
                  <a:lnTo>
                    <a:pt x="2004033" y="604358"/>
                  </a:lnTo>
                  <a:lnTo>
                    <a:pt x="2010200" y="601311"/>
                  </a:lnTo>
                  <a:lnTo>
                    <a:pt x="2012169" y="595521"/>
                  </a:lnTo>
                  <a:lnTo>
                    <a:pt x="2009834" y="590725"/>
                  </a:lnTo>
                  <a:lnTo>
                    <a:pt x="2007834" y="586736"/>
                  </a:lnTo>
                  <a:lnTo>
                    <a:pt x="2004410" y="584767"/>
                  </a:lnTo>
                  <a:close/>
                </a:path>
                <a:path w="2118994" h="2119629">
                  <a:moveTo>
                    <a:pt x="2031498" y="643540"/>
                  </a:moveTo>
                  <a:lnTo>
                    <a:pt x="2026461" y="643540"/>
                  </a:lnTo>
                  <a:lnTo>
                    <a:pt x="2025184" y="643781"/>
                  </a:lnTo>
                  <a:lnTo>
                    <a:pt x="2019017" y="646367"/>
                  </a:lnTo>
                  <a:lnTo>
                    <a:pt x="2016702" y="652053"/>
                  </a:lnTo>
                  <a:lnTo>
                    <a:pt x="2020545" y="661225"/>
                  </a:lnTo>
                  <a:lnTo>
                    <a:pt x="2024147" y="663466"/>
                  </a:lnTo>
                  <a:lnTo>
                    <a:pt x="2029194" y="663466"/>
                  </a:lnTo>
                  <a:lnTo>
                    <a:pt x="2030461" y="663225"/>
                  </a:lnTo>
                  <a:lnTo>
                    <a:pt x="2036618" y="660639"/>
                  </a:lnTo>
                  <a:lnTo>
                    <a:pt x="2038943" y="654985"/>
                  </a:lnTo>
                  <a:lnTo>
                    <a:pt x="2035100" y="645770"/>
                  </a:lnTo>
                  <a:lnTo>
                    <a:pt x="2031498" y="643540"/>
                  </a:lnTo>
                  <a:close/>
                </a:path>
                <a:path w="2118994" h="2119629">
                  <a:moveTo>
                    <a:pt x="2054879" y="703863"/>
                  </a:moveTo>
                  <a:lnTo>
                    <a:pt x="2049822" y="703863"/>
                  </a:lnTo>
                  <a:lnTo>
                    <a:pt x="2048743" y="704041"/>
                  </a:lnTo>
                  <a:lnTo>
                    <a:pt x="2042628" y="706177"/>
                  </a:lnTo>
                  <a:lnTo>
                    <a:pt x="2039958" y="711706"/>
                  </a:lnTo>
                  <a:lnTo>
                    <a:pt x="2043309" y="721297"/>
                  </a:lnTo>
                  <a:lnTo>
                    <a:pt x="2047058" y="723799"/>
                  </a:lnTo>
                  <a:lnTo>
                    <a:pt x="2052136" y="723799"/>
                  </a:lnTo>
                  <a:lnTo>
                    <a:pt x="2053214" y="723632"/>
                  </a:lnTo>
                  <a:lnTo>
                    <a:pt x="2059309" y="721506"/>
                  </a:lnTo>
                  <a:lnTo>
                    <a:pt x="2061979" y="716009"/>
                  </a:lnTo>
                  <a:lnTo>
                    <a:pt x="2060251" y="710962"/>
                  </a:lnTo>
                  <a:lnTo>
                    <a:pt x="2058617" y="706355"/>
                  </a:lnTo>
                  <a:lnTo>
                    <a:pt x="2054879" y="703863"/>
                  </a:lnTo>
                  <a:close/>
                </a:path>
                <a:path w="2118994" h="2119629">
                  <a:moveTo>
                    <a:pt x="2074687" y="765631"/>
                  </a:moveTo>
                  <a:lnTo>
                    <a:pt x="2068523" y="765631"/>
                  </a:lnTo>
                  <a:lnTo>
                    <a:pt x="2062492" y="767316"/>
                  </a:lnTo>
                  <a:lnTo>
                    <a:pt x="2059487" y="772678"/>
                  </a:lnTo>
                  <a:lnTo>
                    <a:pt x="2062282" y="782656"/>
                  </a:lnTo>
                  <a:lnTo>
                    <a:pt x="2066177" y="785462"/>
                  </a:lnTo>
                  <a:lnTo>
                    <a:pt x="2071757" y="785462"/>
                  </a:lnTo>
                  <a:lnTo>
                    <a:pt x="2078198" y="783651"/>
                  </a:lnTo>
                  <a:lnTo>
                    <a:pt x="2081203" y="778300"/>
                  </a:lnTo>
                  <a:lnTo>
                    <a:pt x="2078407" y="768311"/>
                  </a:lnTo>
                  <a:lnTo>
                    <a:pt x="2074687" y="765631"/>
                  </a:lnTo>
                  <a:close/>
                </a:path>
                <a:path w="2118994" h="2119629">
                  <a:moveTo>
                    <a:pt x="2090376" y="828309"/>
                  </a:moveTo>
                  <a:lnTo>
                    <a:pt x="2084439" y="828309"/>
                  </a:lnTo>
                  <a:lnTo>
                    <a:pt x="2078523" y="829576"/>
                  </a:lnTo>
                  <a:lnTo>
                    <a:pt x="2075182" y="834738"/>
                  </a:lnTo>
                  <a:lnTo>
                    <a:pt x="2077402" y="845073"/>
                  </a:lnTo>
                  <a:lnTo>
                    <a:pt x="2081423" y="848194"/>
                  </a:lnTo>
                  <a:lnTo>
                    <a:pt x="2086924" y="848194"/>
                  </a:lnTo>
                  <a:lnTo>
                    <a:pt x="2093182" y="846853"/>
                  </a:lnTo>
                  <a:lnTo>
                    <a:pt x="2096512" y="841702"/>
                  </a:lnTo>
                  <a:lnTo>
                    <a:pt x="2094292" y="831346"/>
                  </a:lnTo>
                  <a:lnTo>
                    <a:pt x="2090376" y="828309"/>
                  </a:lnTo>
                  <a:close/>
                </a:path>
                <a:path w="2118994" h="2119629">
                  <a:moveTo>
                    <a:pt x="2102263" y="891930"/>
                  </a:moveTo>
                  <a:lnTo>
                    <a:pt x="2095957" y="891930"/>
                  </a:lnTo>
                  <a:lnTo>
                    <a:pt x="2090658" y="892726"/>
                  </a:lnTo>
                  <a:lnTo>
                    <a:pt x="2087014" y="897669"/>
                  </a:lnTo>
                  <a:lnTo>
                    <a:pt x="2088617" y="908328"/>
                  </a:lnTo>
                  <a:lnTo>
                    <a:pt x="2092763" y="911783"/>
                  </a:lnTo>
                  <a:lnTo>
                    <a:pt x="2098165" y="911783"/>
                  </a:lnTo>
                  <a:lnTo>
                    <a:pt x="2104218" y="910872"/>
                  </a:lnTo>
                  <a:lnTo>
                    <a:pt x="2107862" y="905951"/>
                  </a:lnTo>
                  <a:lnTo>
                    <a:pt x="2107087" y="900674"/>
                  </a:lnTo>
                  <a:lnTo>
                    <a:pt x="2106250" y="895239"/>
                  </a:lnTo>
                  <a:lnTo>
                    <a:pt x="2102263" y="891930"/>
                  </a:lnTo>
                  <a:close/>
                </a:path>
                <a:path w="2118994" h="2119629">
                  <a:moveTo>
                    <a:pt x="2110107" y="956012"/>
                  </a:moveTo>
                  <a:lnTo>
                    <a:pt x="2104229" y="956012"/>
                  </a:lnTo>
                  <a:lnTo>
                    <a:pt x="2098888" y="956483"/>
                  </a:lnTo>
                  <a:lnTo>
                    <a:pt x="2094941" y="961195"/>
                  </a:lnTo>
                  <a:lnTo>
                    <a:pt x="2095792" y="970755"/>
                  </a:lnTo>
                  <a:lnTo>
                    <a:pt x="2095915" y="972137"/>
                  </a:lnTo>
                  <a:lnTo>
                    <a:pt x="2100145" y="975938"/>
                  </a:lnTo>
                  <a:lnTo>
                    <a:pt x="2105633" y="975938"/>
                  </a:lnTo>
                  <a:lnTo>
                    <a:pt x="2111307" y="975436"/>
                  </a:lnTo>
                  <a:lnTo>
                    <a:pt x="2115244" y="970755"/>
                  </a:lnTo>
                  <a:lnTo>
                    <a:pt x="2114414" y="961195"/>
                  </a:lnTo>
                  <a:lnTo>
                    <a:pt x="2114291" y="959782"/>
                  </a:lnTo>
                  <a:lnTo>
                    <a:pt x="2110107" y="956012"/>
                  </a:lnTo>
                  <a:close/>
                </a:path>
                <a:path w="2118994" h="2119629">
                  <a:moveTo>
                    <a:pt x="2114040" y="1020513"/>
                  </a:moveTo>
                  <a:lnTo>
                    <a:pt x="2108825" y="1020513"/>
                  </a:lnTo>
                  <a:lnTo>
                    <a:pt x="2103202" y="1020660"/>
                  </a:lnTo>
                  <a:lnTo>
                    <a:pt x="2098972" y="1025120"/>
                  </a:lnTo>
                  <a:lnTo>
                    <a:pt x="2099264" y="1035874"/>
                  </a:lnTo>
                  <a:lnTo>
                    <a:pt x="2099276" y="1036303"/>
                  </a:lnTo>
                  <a:lnTo>
                    <a:pt x="2103590" y="1040481"/>
                  </a:lnTo>
                  <a:lnTo>
                    <a:pt x="2109098" y="1040481"/>
                  </a:lnTo>
                  <a:lnTo>
                    <a:pt x="2114448" y="1040324"/>
                  </a:lnTo>
                  <a:lnTo>
                    <a:pt x="2118668" y="1035874"/>
                  </a:lnTo>
                  <a:lnTo>
                    <a:pt x="2118521" y="1030513"/>
                  </a:lnTo>
                  <a:lnTo>
                    <a:pt x="2118348" y="1025120"/>
                  </a:lnTo>
                  <a:lnTo>
                    <a:pt x="2118333" y="1024649"/>
                  </a:lnTo>
                  <a:lnTo>
                    <a:pt x="2114040" y="1020513"/>
                  </a:lnTo>
                  <a:close/>
                </a:path>
                <a:path w="2118994" h="2119629">
                  <a:moveTo>
                    <a:pt x="2108951" y="1085181"/>
                  </a:moveTo>
                  <a:lnTo>
                    <a:pt x="2103411" y="1085181"/>
                  </a:lnTo>
                  <a:lnTo>
                    <a:pt x="2099108" y="1089307"/>
                  </a:lnTo>
                  <a:lnTo>
                    <a:pt x="2098742" y="1100469"/>
                  </a:lnTo>
                  <a:lnTo>
                    <a:pt x="2102941" y="1104950"/>
                  </a:lnTo>
                  <a:lnTo>
                    <a:pt x="2108606" y="1105139"/>
                  </a:lnTo>
                  <a:lnTo>
                    <a:pt x="2113820" y="1105139"/>
                  </a:lnTo>
                  <a:lnTo>
                    <a:pt x="2118113" y="1101024"/>
                  </a:lnTo>
                  <a:lnTo>
                    <a:pt x="2118500" y="1089830"/>
                  </a:lnTo>
                  <a:lnTo>
                    <a:pt x="2114312" y="1085349"/>
                  </a:lnTo>
                  <a:lnTo>
                    <a:pt x="2108951" y="1085181"/>
                  </a:lnTo>
                  <a:close/>
                </a:path>
                <a:path w="2118994" h="2119629">
                  <a:moveTo>
                    <a:pt x="2105443" y="1149713"/>
                  </a:moveTo>
                  <a:lnTo>
                    <a:pt x="2099521" y="1149713"/>
                  </a:lnTo>
                  <a:lnTo>
                    <a:pt x="2095349" y="1153430"/>
                  </a:lnTo>
                  <a:lnTo>
                    <a:pt x="2094313" y="1164351"/>
                  </a:lnTo>
                  <a:lnTo>
                    <a:pt x="2098229" y="1169074"/>
                  </a:lnTo>
                  <a:lnTo>
                    <a:pt x="2104005" y="1169629"/>
                  </a:lnTo>
                  <a:lnTo>
                    <a:pt x="2109433" y="1169629"/>
                  </a:lnTo>
                  <a:lnTo>
                    <a:pt x="2113663" y="1165870"/>
                  </a:lnTo>
                  <a:lnTo>
                    <a:pt x="2114689" y="1154938"/>
                  </a:lnTo>
                  <a:lnTo>
                    <a:pt x="2110773" y="1150216"/>
                  </a:lnTo>
                  <a:lnTo>
                    <a:pt x="2105443" y="1149713"/>
                  </a:lnTo>
                  <a:close/>
                </a:path>
                <a:path w="2118994" h="2119629">
                  <a:moveTo>
                    <a:pt x="2097988" y="1213910"/>
                  </a:moveTo>
                  <a:lnTo>
                    <a:pt x="2091650" y="1213910"/>
                  </a:lnTo>
                  <a:lnTo>
                    <a:pt x="2087664" y="1217209"/>
                  </a:lnTo>
                  <a:lnTo>
                    <a:pt x="2085988" y="1227836"/>
                  </a:lnTo>
                  <a:lnTo>
                    <a:pt x="2089601" y="1232800"/>
                  </a:lnTo>
                  <a:lnTo>
                    <a:pt x="2095628" y="1233753"/>
                  </a:lnTo>
                  <a:lnTo>
                    <a:pt x="2101098" y="1233753"/>
                  </a:lnTo>
                  <a:lnTo>
                    <a:pt x="2105213" y="1230349"/>
                  </a:lnTo>
                  <a:lnTo>
                    <a:pt x="2106909" y="1219701"/>
                  </a:lnTo>
                  <a:lnTo>
                    <a:pt x="2103286" y="1214737"/>
                  </a:lnTo>
                  <a:lnTo>
                    <a:pt x="2097988" y="1213910"/>
                  </a:lnTo>
                  <a:close/>
                </a:path>
                <a:path w="2118994" h="2119629">
                  <a:moveTo>
                    <a:pt x="2085905" y="1277364"/>
                  </a:moveTo>
                  <a:lnTo>
                    <a:pt x="2079956" y="1277364"/>
                  </a:lnTo>
                  <a:lnTo>
                    <a:pt x="2076041" y="1280369"/>
                  </a:lnTo>
                  <a:lnTo>
                    <a:pt x="2073758" y="1290683"/>
                  </a:lnTo>
                  <a:lnTo>
                    <a:pt x="2077067" y="1295855"/>
                  </a:lnTo>
                  <a:lnTo>
                    <a:pt x="2083334" y="1297248"/>
                  </a:lnTo>
                  <a:lnTo>
                    <a:pt x="2088826" y="1297248"/>
                  </a:lnTo>
                  <a:lnTo>
                    <a:pt x="2092826" y="1294190"/>
                  </a:lnTo>
                  <a:lnTo>
                    <a:pt x="2093842" y="1289698"/>
                  </a:lnTo>
                  <a:lnTo>
                    <a:pt x="2095119" y="1283824"/>
                  </a:lnTo>
                  <a:lnTo>
                    <a:pt x="2091821" y="1278673"/>
                  </a:lnTo>
                  <a:lnTo>
                    <a:pt x="2085905" y="1277364"/>
                  </a:lnTo>
                  <a:close/>
                </a:path>
                <a:path w="2118994" h="2119629">
                  <a:moveTo>
                    <a:pt x="2070408" y="1340053"/>
                  </a:moveTo>
                  <a:lnTo>
                    <a:pt x="2064232" y="1340053"/>
                  </a:lnTo>
                  <a:lnTo>
                    <a:pt x="2060523" y="1342702"/>
                  </a:lnTo>
                  <a:lnTo>
                    <a:pt x="2057665" y="1352649"/>
                  </a:lnTo>
                  <a:lnTo>
                    <a:pt x="2060649" y="1358021"/>
                  </a:lnTo>
                  <a:lnTo>
                    <a:pt x="2067091" y="1359874"/>
                  </a:lnTo>
                  <a:lnTo>
                    <a:pt x="2072680" y="1359874"/>
                  </a:lnTo>
                  <a:lnTo>
                    <a:pt x="2076544" y="1357131"/>
                  </a:lnTo>
                  <a:lnTo>
                    <a:pt x="2079423" y="1347163"/>
                  </a:lnTo>
                  <a:lnTo>
                    <a:pt x="2076449" y="1341781"/>
                  </a:lnTo>
                  <a:lnTo>
                    <a:pt x="2070408" y="1340053"/>
                  </a:lnTo>
                  <a:close/>
                </a:path>
                <a:path w="2118994" h="2119629">
                  <a:moveTo>
                    <a:pt x="2049968" y="1401454"/>
                  </a:moveTo>
                  <a:lnTo>
                    <a:pt x="2044901" y="1401454"/>
                  </a:lnTo>
                  <a:lnTo>
                    <a:pt x="2041162" y="1403936"/>
                  </a:lnTo>
                  <a:lnTo>
                    <a:pt x="2037759" y="1413496"/>
                  </a:lnTo>
                  <a:lnTo>
                    <a:pt x="2040398" y="1419035"/>
                  </a:lnTo>
                  <a:lnTo>
                    <a:pt x="2046524" y="1421213"/>
                  </a:lnTo>
                  <a:lnTo>
                    <a:pt x="2047623" y="1421391"/>
                  </a:lnTo>
                  <a:lnTo>
                    <a:pt x="2052680" y="1421391"/>
                  </a:lnTo>
                  <a:lnTo>
                    <a:pt x="2056244" y="1419035"/>
                  </a:lnTo>
                  <a:lnTo>
                    <a:pt x="2056378" y="1419035"/>
                  </a:lnTo>
                  <a:lnTo>
                    <a:pt x="2057832" y="1414951"/>
                  </a:lnTo>
                  <a:lnTo>
                    <a:pt x="2059801" y="1409318"/>
                  </a:lnTo>
                  <a:lnTo>
                    <a:pt x="2057232" y="1403936"/>
                  </a:lnTo>
                  <a:lnTo>
                    <a:pt x="2057526" y="1403936"/>
                  </a:lnTo>
                  <a:lnTo>
                    <a:pt x="2051068" y="1401643"/>
                  </a:lnTo>
                  <a:lnTo>
                    <a:pt x="2049968" y="1401454"/>
                  </a:lnTo>
                  <a:close/>
                </a:path>
                <a:path w="2118994" h="2119629">
                  <a:moveTo>
                    <a:pt x="2026650" y="1461651"/>
                  </a:moveTo>
                  <a:lnTo>
                    <a:pt x="2021613" y="1461651"/>
                  </a:lnTo>
                  <a:lnTo>
                    <a:pt x="2018022" y="1463861"/>
                  </a:lnTo>
                  <a:lnTo>
                    <a:pt x="2014127" y="1472991"/>
                  </a:lnTo>
                  <a:lnTo>
                    <a:pt x="2016409" y="1478687"/>
                  </a:lnTo>
                  <a:lnTo>
                    <a:pt x="2022577" y="1481326"/>
                  </a:lnTo>
                  <a:lnTo>
                    <a:pt x="2023875" y="1481577"/>
                  </a:lnTo>
                  <a:lnTo>
                    <a:pt x="2028901" y="1481577"/>
                  </a:lnTo>
                  <a:lnTo>
                    <a:pt x="2032472" y="1479389"/>
                  </a:lnTo>
                  <a:lnTo>
                    <a:pt x="2036398" y="1470237"/>
                  </a:lnTo>
                  <a:lnTo>
                    <a:pt x="2034105" y="1464541"/>
                  </a:lnTo>
                  <a:lnTo>
                    <a:pt x="2027938" y="1461903"/>
                  </a:lnTo>
                  <a:lnTo>
                    <a:pt x="2026650" y="1461651"/>
                  </a:lnTo>
                  <a:close/>
                </a:path>
                <a:path w="2118994" h="2119629">
                  <a:moveTo>
                    <a:pt x="1999645" y="1520278"/>
                  </a:moveTo>
                  <a:lnTo>
                    <a:pt x="1994630" y="1520278"/>
                  </a:lnTo>
                  <a:lnTo>
                    <a:pt x="1991216" y="1522236"/>
                  </a:lnTo>
                  <a:lnTo>
                    <a:pt x="1986850" y="1530916"/>
                  </a:lnTo>
                  <a:lnTo>
                    <a:pt x="1988777" y="1536749"/>
                  </a:lnTo>
                  <a:lnTo>
                    <a:pt x="1994965" y="1539848"/>
                  </a:lnTo>
                  <a:lnTo>
                    <a:pt x="1996452" y="1540183"/>
                  </a:lnTo>
                  <a:lnTo>
                    <a:pt x="2001446" y="1540183"/>
                  </a:lnTo>
                  <a:lnTo>
                    <a:pt x="2004849" y="1538246"/>
                  </a:lnTo>
                  <a:lnTo>
                    <a:pt x="2006567" y="1534885"/>
                  </a:lnTo>
                  <a:lnTo>
                    <a:pt x="2009237" y="1529503"/>
                  </a:lnTo>
                  <a:lnTo>
                    <a:pt x="2007300" y="1523702"/>
                  </a:lnTo>
                  <a:lnTo>
                    <a:pt x="2001132" y="1520613"/>
                  </a:lnTo>
                  <a:lnTo>
                    <a:pt x="1999645" y="1520278"/>
                  </a:lnTo>
                  <a:close/>
                </a:path>
                <a:path w="2118994" h="2119629">
                  <a:moveTo>
                    <a:pt x="1969081" y="1577103"/>
                  </a:moveTo>
                  <a:lnTo>
                    <a:pt x="1964076" y="1577103"/>
                  </a:lnTo>
                  <a:lnTo>
                    <a:pt x="1960830" y="1578831"/>
                  </a:lnTo>
                  <a:lnTo>
                    <a:pt x="1956047" y="1587051"/>
                  </a:lnTo>
                  <a:lnTo>
                    <a:pt x="1957615" y="1592977"/>
                  </a:lnTo>
                  <a:lnTo>
                    <a:pt x="1963783" y="1596569"/>
                  </a:lnTo>
                  <a:lnTo>
                    <a:pt x="1965458" y="1596998"/>
                  </a:lnTo>
                  <a:lnTo>
                    <a:pt x="1970453" y="1596998"/>
                  </a:lnTo>
                  <a:lnTo>
                    <a:pt x="1973699" y="1595270"/>
                  </a:lnTo>
                  <a:lnTo>
                    <a:pt x="1978484" y="1587051"/>
                  </a:lnTo>
                  <a:lnTo>
                    <a:pt x="1976924" y="1581114"/>
                  </a:lnTo>
                  <a:lnTo>
                    <a:pt x="1970756" y="1577533"/>
                  </a:lnTo>
                  <a:lnTo>
                    <a:pt x="1969081" y="1577103"/>
                  </a:lnTo>
                  <a:close/>
                </a:path>
                <a:path w="2118994" h="2119629">
                  <a:moveTo>
                    <a:pt x="1935061" y="1631939"/>
                  </a:moveTo>
                  <a:lnTo>
                    <a:pt x="1930077" y="1631939"/>
                  </a:lnTo>
                  <a:lnTo>
                    <a:pt x="1927009" y="1633447"/>
                  </a:lnTo>
                  <a:lnTo>
                    <a:pt x="1921847" y="1641175"/>
                  </a:lnTo>
                  <a:lnTo>
                    <a:pt x="1923040" y="1647195"/>
                  </a:lnTo>
                  <a:lnTo>
                    <a:pt x="1929155" y="1651279"/>
                  </a:lnTo>
                  <a:lnTo>
                    <a:pt x="1931030" y="1651813"/>
                  </a:lnTo>
                  <a:lnTo>
                    <a:pt x="1936003" y="1651813"/>
                  </a:lnTo>
                  <a:lnTo>
                    <a:pt x="1939071" y="1650305"/>
                  </a:lnTo>
                  <a:lnTo>
                    <a:pt x="1944244" y="1642567"/>
                  </a:lnTo>
                  <a:lnTo>
                    <a:pt x="1943050" y="1636547"/>
                  </a:lnTo>
                  <a:lnTo>
                    <a:pt x="1936935" y="1632463"/>
                  </a:lnTo>
                  <a:lnTo>
                    <a:pt x="1935061" y="1631939"/>
                  </a:lnTo>
                  <a:close/>
                </a:path>
                <a:path w="2118994" h="2119629">
                  <a:moveTo>
                    <a:pt x="1897743" y="1684566"/>
                  </a:moveTo>
                  <a:lnTo>
                    <a:pt x="1892769" y="1684566"/>
                  </a:lnTo>
                  <a:lnTo>
                    <a:pt x="1889879" y="1685885"/>
                  </a:lnTo>
                  <a:lnTo>
                    <a:pt x="1884392" y="1693110"/>
                  </a:lnTo>
                  <a:lnTo>
                    <a:pt x="1885220" y="1699194"/>
                  </a:lnTo>
                  <a:lnTo>
                    <a:pt x="1891230" y="1703770"/>
                  </a:lnTo>
                  <a:lnTo>
                    <a:pt x="1893293" y="1704419"/>
                  </a:lnTo>
                  <a:lnTo>
                    <a:pt x="1898266" y="1704419"/>
                  </a:lnTo>
                  <a:lnTo>
                    <a:pt x="1901156" y="1703099"/>
                  </a:lnTo>
                  <a:lnTo>
                    <a:pt x="1906653" y="1695833"/>
                  </a:lnTo>
                  <a:lnTo>
                    <a:pt x="1905816" y="1689770"/>
                  </a:lnTo>
                  <a:lnTo>
                    <a:pt x="1899806" y="1685205"/>
                  </a:lnTo>
                  <a:lnTo>
                    <a:pt x="1897743" y="1684566"/>
                  </a:lnTo>
                  <a:close/>
                </a:path>
                <a:path w="2118994" h="2119629">
                  <a:moveTo>
                    <a:pt x="1857273" y="1734795"/>
                  </a:moveTo>
                  <a:lnTo>
                    <a:pt x="1852310" y="1734795"/>
                  </a:lnTo>
                  <a:lnTo>
                    <a:pt x="1849598" y="1735936"/>
                  </a:lnTo>
                  <a:lnTo>
                    <a:pt x="1843818" y="1742648"/>
                  </a:lnTo>
                  <a:lnTo>
                    <a:pt x="1844268" y="1748773"/>
                  </a:lnTo>
                  <a:lnTo>
                    <a:pt x="1850153" y="1753852"/>
                  </a:lnTo>
                  <a:lnTo>
                    <a:pt x="1852404" y="1754627"/>
                  </a:lnTo>
                  <a:lnTo>
                    <a:pt x="1857367" y="1754627"/>
                  </a:lnTo>
                  <a:lnTo>
                    <a:pt x="1860079" y="1753485"/>
                  </a:lnTo>
                  <a:lnTo>
                    <a:pt x="1865869" y="1746763"/>
                  </a:lnTo>
                  <a:lnTo>
                    <a:pt x="1865419" y="1740648"/>
                  </a:lnTo>
                  <a:lnTo>
                    <a:pt x="1859535" y="1735570"/>
                  </a:lnTo>
                  <a:lnTo>
                    <a:pt x="1857273" y="1734795"/>
                  </a:lnTo>
                  <a:close/>
                </a:path>
                <a:path w="2118994" h="2119629">
                  <a:moveTo>
                    <a:pt x="1813798" y="1782448"/>
                  </a:moveTo>
                  <a:lnTo>
                    <a:pt x="1808834" y="1782448"/>
                  </a:lnTo>
                  <a:lnTo>
                    <a:pt x="1806311" y="1783422"/>
                  </a:lnTo>
                  <a:lnTo>
                    <a:pt x="1800280" y="1789610"/>
                  </a:lnTo>
                  <a:lnTo>
                    <a:pt x="1800364" y="1795756"/>
                  </a:lnTo>
                  <a:lnTo>
                    <a:pt x="1806081" y="1801337"/>
                  </a:lnTo>
                  <a:lnTo>
                    <a:pt x="1808520" y="1802248"/>
                  </a:lnTo>
                  <a:lnTo>
                    <a:pt x="1813484" y="1802248"/>
                  </a:lnTo>
                  <a:lnTo>
                    <a:pt x="1815844" y="1801337"/>
                  </a:lnTo>
                  <a:lnTo>
                    <a:pt x="1822049" y="1795076"/>
                  </a:lnTo>
                  <a:lnTo>
                    <a:pt x="1821965" y="1788940"/>
                  </a:lnTo>
                  <a:lnTo>
                    <a:pt x="1816312" y="1783422"/>
                  </a:lnTo>
                  <a:lnTo>
                    <a:pt x="1813798" y="1782448"/>
                  </a:lnTo>
                  <a:close/>
                </a:path>
                <a:path w="2118994" h="2119629">
                  <a:moveTo>
                    <a:pt x="1767506" y="1827337"/>
                  </a:moveTo>
                  <a:lnTo>
                    <a:pt x="1762532" y="1827337"/>
                  </a:lnTo>
                  <a:lnTo>
                    <a:pt x="1760208" y="1828164"/>
                  </a:lnTo>
                  <a:lnTo>
                    <a:pt x="1753957" y="1833828"/>
                  </a:lnTo>
                  <a:lnTo>
                    <a:pt x="1753663" y="1839964"/>
                  </a:lnTo>
                  <a:lnTo>
                    <a:pt x="1759182" y="1846048"/>
                  </a:lnTo>
                  <a:lnTo>
                    <a:pt x="1761810" y="1847116"/>
                  </a:lnTo>
                  <a:lnTo>
                    <a:pt x="1766773" y="1847116"/>
                  </a:lnTo>
                  <a:lnTo>
                    <a:pt x="1769097" y="1846289"/>
                  </a:lnTo>
                  <a:lnTo>
                    <a:pt x="1775349" y="1840614"/>
                  </a:lnTo>
                  <a:lnTo>
                    <a:pt x="1775652" y="1834478"/>
                  </a:lnTo>
                  <a:lnTo>
                    <a:pt x="1770134" y="1828405"/>
                  </a:lnTo>
                  <a:lnTo>
                    <a:pt x="1767506" y="1827337"/>
                  </a:lnTo>
                  <a:close/>
                </a:path>
                <a:path w="2118994" h="2119629">
                  <a:moveTo>
                    <a:pt x="1718544" y="1869293"/>
                  </a:moveTo>
                  <a:lnTo>
                    <a:pt x="1713581" y="1869293"/>
                  </a:lnTo>
                  <a:lnTo>
                    <a:pt x="1711434" y="1869995"/>
                  </a:lnTo>
                  <a:lnTo>
                    <a:pt x="1705026" y="1875126"/>
                  </a:lnTo>
                  <a:lnTo>
                    <a:pt x="1704346" y="1881230"/>
                  </a:lnTo>
                  <a:lnTo>
                    <a:pt x="1709612" y="1887806"/>
                  </a:lnTo>
                  <a:lnTo>
                    <a:pt x="1712429" y="1889052"/>
                  </a:lnTo>
                  <a:lnTo>
                    <a:pt x="1717382" y="1889052"/>
                  </a:lnTo>
                  <a:lnTo>
                    <a:pt x="1719507" y="1888361"/>
                  </a:lnTo>
                  <a:lnTo>
                    <a:pt x="1725957" y="1883199"/>
                  </a:lnTo>
                  <a:lnTo>
                    <a:pt x="1726628" y="1877105"/>
                  </a:lnTo>
                  <a:lnTo>
                    <a:pt x="1721361" y="1870539"/>
                  </a:lnTo>
                  <a:lnTo>
                    <a:pt x="1718544" y="1869293"/>
                  </a:lnTo>
                  <a:close/>
                </a:path>
                <a:path w="2118994" h="2119629">
                  <a:moveTo>
                    <a:pt x="1667122" y="1908172"/>
                  </a:moveTo>
                  <a:lnTo>
                    <a:pt x="1662137" y="1908172"/>
                  </a:lnTo>
                  <a:lnTo>
                    <a:pt x="1660190" y="1908737"/>
                  </a:lnTo>
                  <a:lnTo>
                    <a:pt x="1653645" y="1913355"/>
                  </a:lnTo>
                  <a:lnTo>
                    <a:pt x="1652598" y="1919407"/>
                  </a:lnTo>
                  <a:lnTo>
                    <a:pt x="1657572" y="1926464"/>
                  </a:lnTo>
                  <a:lnTo>
                    <a:pt x="1660577" y="1927899"/>
                  </a:lnTo>
                  <a:lnTo>
                    <a:pt x="1665551" y="1927899"/>
                  </a:lnTo>
                  <a:lnTo>
                    <a:pt x="1667509" y="1927323"/>
                  </a:lnTo>
                  <a:lnTo>
                    <a:pt x="1674053" y="1922695"/>
                  </a:lnTo>
                  <a:lnTo>
                    <a:pt x="1675090" y="1916653"/>
                  </a:lnTo>
                  <a:lnTo>
                    <a:pt x="1670116" y="1909596"/>
                  </a:lnTo>
                  <a:lnTo>
                    <a:pt x="1667122" y="1908172"/>
                  </a:lnTo>
                  <a:close/>
                </a:path>
                <a:path w="2118994" h="2119629">
                  <a:moveTo>
                    <a:pt x="1613406" y="1943804"/>
                  </a:moveTo>
                  <a:lnTo>
                    <a:pt x="1608411" y="1943804"/>
                  </a:lnTo>
                  <a:lnTo>
                    <a:pt x="1606652" y="1944265"/>
                  </a:lnTo>
                  <a:lnTo>
                    <a:pt x="1600024" y="1948359"/>
                  </a:lnTo>
                  <a:lnTo>
                    <a:pt x="1598611" y="1954327"/>
                  </a:lnTo>
                  <a:lnTo>
                    <a:pt x="1603249" y="1961866"/>
                  </a:lnTo>
                  <a:lnTo>
                    <a:pt x="1606432" y="1963500"/>
                  </a:lnTo>
                  <a:lnTo>
                    <a:pt x="1611416" y="1963500"/>
                  </a:lnTo>
                  <a:lnTo>
                    <a:pt x="1613186" y="1963029"/>
                  </a:lnTo>
                  <a:lnTo>
                    <a:pt x="1619814" y="1958935"/>
                  </a:lnTo>
                  <a:lnTo>
                    <a:pt x="1621228" y="1952966"/>
                  </a:lnTo>
                  <a:lnTo>
                    <a:pt x="1616579" y="1945438"/>
                  </a:lnTo>
                  <a:lnTo>
                    <a:pt x="1613406" y="1943804"/>
                  </a:lnTo>
                  <a:close/>
                </a:path>
                <a:path w="2118994" h="2119629">
                  <a:moveTo>
                    <a:pt x="1557617" y="1976044"/>
                  </a:moveTo>
                  <a:lnTo>
                    <a:pt x="1552612" y="1976044"/>
                  </a:lnTo>
                  <a:lnTo>
                    <a:pt x="1551041" y="1976411"/>
                  </a:lnTo>
                  <a:lnTo>
                    <a:pt x="1544361" y="1979981"/>
                  </a:lnTo>
                  <a:lnTo>
                    <a:pt x="1542586" y="1985876"/>
                  </a:lnTo>
                  <a:lnTo>
                    <a:pt x="1546853" y="1993855"/>
                  </a:lnTo>
                  <a:lnTo>
                    <a:pt x="1550204" y="1995708"/>
                  </a:lnTo>
                  <a:lnTo>
                    <a:pt x="1555209" y="1995708"/>
                  </a:lnTo>
                  <a:lnTo>
                    <a:pt x="1556769" y="1995342"/>
                  </a:lnTo>
                  <a:lnTo>
                    <a:pt x="1563470" y="1991719"/>
                  </a:lnTo>
                  <a:lnTo>
                    <a:pt x="1565229" y="1985876"/>
                  </a:lnTo>
                  <a:lnTo>
                    <a:pt x="1560957" y="1977897"/>
                  </a:lnTo>
                  <a:lnTo>
                    <a:pt x="1557617" y="1976044"/>
                  </a:lnTo>
                  <a:close/>
                </a:path>
                <a:path w="2118994" h="2119629">
                  <a:moveTo>
                    <a:pt x="1499943" y="2004766"/>
                  </a:moveTo>
                  <a:lnTo>
                    <a:pt x="1494917" y="2004766"/>
                  </a:lnTo>
                  <a:lnTo>
                    <a:pt x="1493535" y="2005059"/>
                  </a:lnTo>
                  <a:lnTo>
                    <a:pt x="1486844" y="2008116"/>
                  </a:lnTo>
                  <a:lnTo>
                    <a:pt x="1484708" y="2013875"/>
                  </a:lnTo>
                  <a:lnTo>
                    <a:pt x="1488562" y="2022304"/>
                  </a:lnTo>
                  <a:lnTo>
                    <a:pt x="1492080" y="2024409"/>
                  </a:lnTo>
                  <a:lnTo>
                    <a:pt x="1497095" y="2024409"/>
                  </a:lnTo>
                  <a:lnTo>
                    <a:pt x="1498456" y="2024126"/>
                  </a:lnTo>
                  <a:lnTo>
                    <a:pt x="1505179" y="2021058"/>
                  </a:lnTo>
                  <a:lnTo>
                    <a:pt x="1507325" y="2015299"/>
                  </a:lnTo>
                  <a:lnTo>
                    <a:pt x="1503462" y="2006870"/>
                  </a:lnTo>
                  <a:lnTo>
                    <a:pt x="1499943" y="2004766"/>
                  </a:lnTo>
                  <a:close/>
                </a:path>
                <a:path w="2118994" h="2119629">
                  <a:moveTo>
                    <a:pt x="1440615" y="2029864"/>
                  </a:moveTo>
                  <a:lnTo>
                    <a:pt x="1435558" y="2029864"/>
                  </a:lnTo>
                  <a:lnTo>
                    <a:pt x="1434375" y="2030074"/>
                  </a:lnTo>
                  <a:lnTo>
                    <a:pt x="1427705" y="2032639"/>
                  </a:lnTo>
                  <a:lnTo>
                    <a:pt x="1425213" y="2038262"/>
                  </a:lnTo>
                  <a:lnTo>
                    <a:pt x="1428616" y="2047110"/>
                  </a:lnTo>
                  <a:lnTo>
                    <a:pt x="1432291" y="2049466"/>
                  </a:lnTo>
                  <a:lnTo>
                    <a:pt x="1437327" y="2049466"/>
                  </a:lnTo>
                  <a:lnTo>
                    <a:pt x="1438500" y="2049267"/>
                  </a:lnTo>
                  <a:lnTo>
                    <a:pt x="1445212" y="2046681"/>
                  </a:lnTo>
                  <a:lnTo>
                    <a:pt x="1447694" y="2041079"/>
                  </a:lnTo>
                  <a:lnTo>
                    <a:pt x="1444280" y="2032231"/>
                  </a:lnTo>
                  <a:lnTo>
                    <a:pt x="1440615" y="2029864"/>
                  </a:lnTo>
                  <a:close/>
                </a:path>
                <a:path w="2118994" h="2119629">
                  <a:moveTo>
                    <a:pt x="1379853" y="2051215"/>
                  </a:moveTo>
                  <a:lnTo>
                    <a:pt x="1374764" y="2051215"/>
                  </a:lnTo>
                  <a:lnTo>
                    <a:pt x="1373780" y="2051372"/>
                  </a:lnTo>
                  <a:lnTo>
                    <a:pt x="1367173" y="2053455"/>
                  </a:lnTo>
                  <a:lnTo>
                    <a:pt x="1364335" y="2058900"/>
                  </a:lnTo>
                  <a:lnTo>
                    <a:pt x="1367246" y="2068146"/>
                  </a:lnTo>
                  <a:lnTo>
                    <a:pt x="1371068" y="2070795"/>
                  </a:lnTo>
                  <a:lnTo>
                    <a:pt x="1376136" y="2070795"/>
                  </a:lnTo>
                  <a:lnTo>
                    <a:pt x="1377109" y="2070648"/>
                  </a:lnTo>
                  <a:lnTo>
                    <a:pt x="1383758" y="2068554"/>
                  </a:lnTo>
                  <a:lnTo>
                    <a:pt x="1386596" y="2063109"/>
                  </a:lnTo>
                  <a:lnTo>
                    <a:pt x="1383675" y="2053864"/>
                  </a:lnTo>
                  <a:lnTo>
                    <a:pt x="1379853" y="2051215"/>
                  </a:lnTo>
                  <a:close/>
                </a:path>
                <a:path w="2118994" h="2119629">
                  <a:moveTo>
                    <a:pt x="1318012" y="2068848"/>
                  </a:moveTo>
                  <a:lnTo>
                    <a:pt x="1311970" y="2068848"/>
                  </a:lnTo>
                  <a:lnTo>
                    <a:pt x="1305447" y="2070470"/>
                  </a:lnTo>
                  <a:lnTo>
                    <a:pt x="1302274" y="2075727"/>
                  </a:lnTo>
                  <a:lnTo>
                    <a:pt x="1304661" y="2085339"/>
                  </a:lnTo>
                  <a:lnTo>
                    <a:pt x="1308619" y="2088292"/>
                  </a:lnTo>
                  <a:lnTo>
                    <a:pt x="1314145" y="2088292"/>
                  </a:lnTo>
                  <a:lnTo>
                    <a:pt x="1321069" y="2086575"/>
                  </a:lnTo>
                  <a:lnTo>
                    <a:pt x="1324231" y="2081308"/>
                  </a:lnTo>
                  <a:lnTo>
                    <a:pt x="1321844" y="2071706"/>
                  </a:lnTo>
                  <a:lnTo>
                    <a:pt x="1318012" y="2068848"/>
                  </a:lnTo>
                  <a:close/>
                </a:path>
                <a:path w="2118994" h="2119629">
                  <a:moveTo>
                    <a:pt x="1255042" y="2082449"/>
                  </a:moveTo>
                  <a:lnTo>
                    <a:pt x="1249208" y="2082449"/>
                  </a:lnTo>
                  <a:lnTo>
                    <a:pt x="1242799" y="2083632"/>
                  </a:lnTo>
                  <a:lnTo>
                    <a:pt x="1239313" y="2088679"/>
                  </a:lnTo>
                  <a:lnTo>
                    <a:pt x="1241124" y="2098627"/>
                  </a:lnTo>
                  <a:lnTo>
                    <a:pt x="1245208" y="2101904"/>
                  </a:lnTo>
                  <a:lnTo>
                    <a:pt x="1250671" y="2101904"/>
                  </a:lnTo>
                  <a:lnTo>
                    <a:pt x="1257396" y="2100669"/>
                  </a:lnTo>
                  <a:lnTo>
                    <a:pt x="1260883" y="2095611"/>
                  </a:lnTo>
                  <a:lnTo>
                    <a:pt x="1259050" y="2085664"/>
                  </a:lnTo>
                  <a:lnTo>
                    <a:pt x="1255042" y="2082449"/>
                  </a:lnTo>
                  <a:close/>
                </a:path>
                <a:path w="2118994" h="2119629">
                  <a:moveTo>
                    <a:pt x="1191397" y="2092187"/>
                  </a:moveTo>
                  <a:lnTo>
                    <a:pt x="1185314" y="2092187"/>
                  </a:lnTo>
                  <a:lnTo>
                    <a:pt x="1179430" y="2092899"/>
                  </a:lnTo>
                  <a:lnTo>
                    <a:pt x="1175650" y="2097726"/>
                  </a:lnTo>
                  <a:lnTo>
                    <a:pt x="1176875" y="2107967"/>
                  </a:lnTo>
                  <a:lnTo>
                    <a:pt x="1181063" y="2111579"/>
                  </a:lnTo>
                  <a:lnTo>
                    <a:pt x="1186588" y="2111579"/>
                  </a:lnTo>
                  <a:lnTo>
                    <a:pt x="1192958" y="2110794"/>
                  </a:lnTo>
                  <a:lnTo>
                    <a:pt x="1196748" y="2105967"/>
                  </a:lnTo>
                  <a:lnTo>
                    <a:pt x="1195513" y="2095737"/>
                  </a:lnTo>
                  <a:lnTo>
                    <a:pt x="1191397" y="2092187"/>
                  </a:lnTo>
                  <a:close/>
                </a:path>
                <a:path w="2118994" h="2119629">
                  <a:moveTo>
                    <a:pt x="1127222" y="2097894"/>
                  </a:moveTo>
                  <a:lnTo>
                    <a:pt x="1122122" y="2097894"/>
                  </a:lnTo>
                  <a:lnTo>
                    <a:pt x="1115630" y="2098260"/>
                  </a:lnTo>
                  <a:lnTo>
                    <a:pt x="1111547" y="2102846"/>
                  </a:lnTo>
                  <a:lnTo>
                    <a:pt x="1112107" y="2112375"/>
                  </a:lnTo>
                  <a:lnTo>
                    <a:pt x="1112165" y="2113349"/>
                  </a:lnTo>
                  <a:lnTo>
                    <a:pt x="1116437" y="2117328"/>
                  </a:lnTo>
                  <a:lnTo>
                    <a:pt x="1121686" y="2117328"/>
                  </a:lnTo>
                  <a:lnTo>
                    <a:pt x="1128038" y="2116961"/>
                  </a:lnTo>
                  <a:lnTo>
                    <a:pt x="1132112" y="2112375"/>
                  </a:lnTo>
                  <a:lnTo>
                    <a:pt x="1131551" y="2102846"/>
                  </a:lnTo>
                  <a:lnTo>
                    <a:pt x="1131494" y="2101873"/>
                  </a:lnTo>
                  <a:lnTo>
                    <a:pt x="1127222" y="2097894"/>
                  </a:lnTo>
                  <a:close/>
                </a:path>
                <a:path w="2118994" h="2119629">
                  <a:moveTo>
                    <a:pt x="1062857" y="2099747"/>
                  </a:moveTo>
                  <a:lnTo>
                    <a:pt x="1051559" y="2099747"/>
                  </a:lnTo>
                  <a:lnTo>
                    <a:pt x="1047224" y="2104103"/>
                  </a:lnTo>
                  <a:lnTo>
                    <a:pt x="1047234" y="2114804"/>
                  </a:lnTo>
                  <a:lnTo>
                    <a:pt x="1051549" y="2119139"/>
                  </a:lnTo>
                  <a:lnTo>
                    <a:pt x="1062836" y="2119139"/>
                  </a:lnTo>
                  <a:lnTo>
                    <a:pt x="1067171" y="2114804"/>
                  </a:lnTo>
                  <a:lnTo>
                    <a:pt x="1067192" y="2104103"/>
                  </a:lnTo>
                  <a:lnTo>
                    <a:pt x="1062857" y="2099747"/>
                  </a:lnTo>
                  <a:close/>
                </a:path>
                <a:path w="2118994" h="2119629">
                  <a:moveTo>
                    <a:pt x="993477" y="2097695"/>
                  </a:moveTo>
                  <a:lnTo>
                    <a:pt x="987148" y="2097695"/>
                  </a:lnTo>
                  <a:lnTo>
                    <a:pt x="982943" y="2101590"/>
                  </a:lnTo>
                  <a:lnTo>
                    <a:pt x="982284" y="2112050"/>
                  </a:lnTo>
                  <a:lnTo>
                    <a:pt x="986315" y="2116647"/>
                  </a:lnTo>
                  <a:lnTo>
                    <a:pt x="992394" y="2117066"/>
                  </a:lnTo>
                  <a:lnTo>
                    <a:pt x="997959" y="2117066"/>
                  </a:lnTo>
                  <a:lnTo>
                    <a:pt x="1002231" y="2113118"/>
                  </a:lnTo>
                  <a:lnTo>
                    <a:pt x="1002890" y="2102637"/>
                  </a:lnTo>
                  <a:lnTo>
                    <a:pt x="998817" y="2098030"/>
                  </a:lnTo>
                  <a:lnTo>
                    <a:pt x="993477" y="2097695"/>
                  </a:lnTo>
                  <a:close/>
                </a:path>
                <a:path w="2118994" h="2119629">
                  <a:moveTo>
                    <a:pt x="929730" y="2091747"/>
                  </a:moveTo>
                  <a:lnTo>
                    <a:pt x="922975" y="2091747"/>
                  </a:lnTo>
                  <a:lnTo>
                    <a:pt x="918956" y="2095203"/>
                  </a:lnTo>
                  <a:lnTo>
                    <a:pt x="917678" y="2105422"/>
                  </a:lnTo>
                  <a:lnTo>
                    <a:pt x="921448" y="2110270"/>
                  </a:lnTo>
                  <a:lnTo>
                    <a:pt x="927949" y="2111077"/>
                  </a:lnTo>
                  <a:lnTo>
                    <a:pt x="933374" y="2111077"/>
                  </a:lnTo>
                  <a:lnTo>
                    <a:pt x="937552" y="2107485"/>
                  </a:lnTo>
                  <a:lnTo>
                    <a:pt x="938819" y="2097255"/>
                  </a:lnTo>
                  <a:lnTo>
                    <a:pt x="935050" y="2092407"/>
                  </a:lnTo>
                  <a:lnTo>
                    <a:pt x="929730" y="2091747"/>
                  </a:lnTo>
                  <a:close/>
                </a:path>
                <a:path w="2118994" h="2119629">
                  <a:moveTo>
                    <a:pt x="866455" y="2081905"/>
                  </a:moveTo>
                  <a:lnTo>
                    <a:pt x="859181" y="2081905"/>
                  </a:lnTo>
                  <a:lnTo>
                    <a:pt x="855450" y="2084878"/>
                  </a:lnTo>
                  <a:lnTo>
                    <a:pt x="853586" y="2094805"/>
                  </a:lnTo>
                  <a:lnTo>
                    <a:pt x="857052" y="2099873"/>
                  </a:lnTo>
                  <a:lnTo>
                    <a:pt x="863714" y="2101129"/>
                  </a:lnTo>
                  <a:lnTo>
                    <a:pt x="869251" y="2101129"/>
                  </a:lnTo>
                  <a:lnTo>
                    <a:pt x="873324" y="2097883"/>
                  </a:lnTo>
                  <a:lnTo>
                    <a:pt x="875188" y="2087957"/>
                  </a:lnTo>
                  <a:lnTo>
                    <a:pt x="871722" y="2082889"/>
                  </a:lnTo>
                  <a:lnTo>
                    <a:pt x="866455" y="2081905"/>
                  </a:lnTo>
                  <a:close/>
                </a:path>
                <a:path w="2118994" h="2119629">
                  <a:moveTo>
                    <a:pt x="802582" y="2067832"/>
                  </a:moveTo>
                  <a:lnTo>
                    <a:pt x="796539" y="2067832"/>
                  </a:lnTo>
                  <a:lnTo>
                    <a:pt x="792708" y="2070659"/>
                  </a:lnTo>
                  <a:lnTo>
                    <a:pt x="790290" y="2080240"/>
                  </a:lnTo>
                  <a:lnTo>
                    <a:pt x="793420" y="2085496"/>
                  </a:lnTo>
                  <a:lnTo>
                    <a:pt x="800386" y="2087276"/>
                  </a:lnTo>
                  <a:lnTo>
                    <a:pt x="805902" y="2087276"/>
                  </a:lnTo>
                  <a:lnTo>
                    <a:pt x="809849" y="2084344"/>
                  </a:lnTo>
                  <a:lnTo>
                    <a:pt x="812268" y="2074753"/>
                  </a:lnTo>
                  <a:lnTo>
                    <a:pt x="809127" y="2069476"/>
                  </a:lnTo>
                  <a:lnTo>
                    <a:pt x="802582" y="2067832"/>
                  </a:lnTo>
                  <a:close/>
                </a:path>
                <a:path w="2118994" h="2119629">
                  <a:moveTo>
                    <a:pt x="739851" y="2049948"/>
                  </a:moveTo>
                  <a:lnTo>
                    <a:pt x="734773" y="2049948"/>
                  </a:lnTo>
                  <a:lnTo>
                    <a:pt x="730951" y="2052576"/>
                  </a:lnTo>
                  <a:lnTo>
                    <a:pt x="728009" y="2061801"/>
                  </a:lnTo>
                  <a:lnTo>
                    <a:pt x="730815" y="2067256"/>
                  </a:lnTo>
                  <a:lnTo>
                    <a:pt x="737443" y="2069371"/>
                  </a:lnTo>
                  <a:lnTo>
                    <a:pt x="738448" y="2069518"/>
                  </a:lnTo>
                  <a:lnTo>
                    <a:pt x="743527" y="2069518"/>
                  </a:lnTo>
                  <a:lnTo>
                    <a:pt x="747338" y="2066889"/>
                  </a:lnTo>
                  <a:lnTo>
                    <a:pt x="750280" y="2057675"/>
                  </a:lnTo>
                  <a:lnTo>
                    <a:pt x="747474" y="2052220"/>
                  </a:lnTo>
                  <a:lnTo>
                    <a:pt x="740846" y="2050094"/>
                  </a:lnTo>
                  <a:lnTo>
                    <a:pt x="739851" y="2049948"/>
                  </a:lnTo>
                  <a:close/>
                </a:path>
                <a:path w="2118994" h="2119629">
                  <a:moveTo>
                    <a:pt x="679152" y="2028346"/>
                  </a:moveTo>
                  <a:lnTo>
                    <a:pt x="674094" y="2028346"/>
                  </a:lnTo>
                  <a:lnTo>
                    <a:pt x="670429" y="2030692"/>
                  </a:lnTo>
                  <a:lnTo>
                    <a:pt x="666995" y="2039508"/>
                  </a:lnTo>
                  <a:lnTo>
                    <a:pt x="669445" y="2045110"/>
                  </a:lnTo>
                  <a:lnTo>
                    <a:pt x="676136" y="2047738"/>
                  </a:lnTo>
                  <a:lnTo>
                    <a:pt x="677330" y="2047958"/>
                  </a:lnTo>
                  <a:lnTo>
                    <a:pt x="682387" y="2047958"/>
                  </a:lnTo>
                  <a:lnTo>
                    <a:pt x="686052" y="2045613"/>
                  </a:lnTo>
                  <a:lnTo>
                    <a:pt x="689486" y="2036786"/>
                  </a:lnTo>
                  <a:lnTo>
                    <a:pt x="687015" y="2031163"/>
                  </a:lnTo>
                  <a:lnTo>
                    <a:pt x="680335" y="2028556"/>
                  </a:lnTo>
                  <a:lnTo>
                    <a:pt x="679152" y="2028346"/>
                  </a:lnTo>
                  <a:close/>
                </a:path>
                <a:path w="2118994" h="2119629">
                  <a:moveTo>
                    <a:pt x="619897" y="2003017"/>
                  </a:moveTo>
                  <a:lnTo>
                    <a:pt x="614871" y="2003017"/>
                  </a:lnTo>
                  <a:lnTo>
                    <a:pt x="611363" y="2005101"/>
                  </a:lnTo>
                  <a:lnTo>
                    <a:pt x="607468" y="2013498"/>
                  </a:lnTo>
                  <a:lnTo>
                    <a:pt x="609583" y="2019268"/>
                  </a:lnTo>
                  <a:lnTo>
                    <a:pt x="616295" y="2022367"/>
                  </a:lnTo>
                  <a:lnTo>
                    <a:pt x="617677" y="2022660"/>
                  </a:lnTo>
                  <a:lnTo>
                    <a:pt x="622703" y="2022660"/>
                  </a:lnTo>
                  <a:lnTo>
                    <a:pt x="626200" y="2020577"/>
                  </a:lnTo>
                  <a:lnTo>
                    <a:pt x="630085" y="2012169"/>
                  </a:lnTo>
                  <a:lnTo>
                    <a:pt x="627970" y="2006399"/>
                  </a:lnTo>
                  <a:lnTo>
                    <a:pt x="621279" y="2003300"/>
                  </a:lnTo>
                  <a:lnTo>
                    <a:pt x="619897" y="2003017"/>
                  </a:lnTo>
                  <a:close/>
                </a:path>
                <a:path w="2118994" h="2119629">
                  <a:moveTo>
                    <a:pt x="562317" y="1974055"/>
                  </a:moveTo>
                  <a:lnTo>
                    <a:pt x="557312" y="1974055"/>
                  </a:lnTo>
                  <a:lnTo>
                    <a:pt x="553972" y="1975897"/>
                  </a:lnTo>
                  <a:lnTo>
                    <a:pt x="549687" y="1983918"/>
                  </a:lnTo>
                  <a:lnTo>
                    <a:pt x="551428" y="1989740"/>
                  </a:lnTo>
                  <a:lnTo>
                    <a:pt x="558119" y="1993352"/>
                  </a:lnTo>
                  <a:lnTo>
                    <a:pt x="559689" y="1993729"/>
                  </a:lnTo>
                  <a:lnTo>
                    <a:pt x="564694" y="1993729"/>
                  </a:lnTo>
                  <a:lnTo>
                    <a:pt x="568035" y="1991876"/>
                  </a:lnTo>
                  <a:lnTo>
                    <a:pt x="572328" y="1983918"/>
                  </a:lnTo>
                  <a:lnTo>
                    <a:pt x="570569" y="1978034"/>
                  </a:lnTo>
                  <a:lnTo>
                    <a:pt x="563899" y="1974432"/>
                  </a:lnTo>
                  <a:lnTo>
                    <a:pt x="562317" y="1974055"/>
                  </a:lnTo>
                  <a:close/>
                </a:path>
                <a:path w="2118994" h="2119629">
                  <a:moveTo>
                    <a:pt x="506633" y="1941584"/>
                  </a:moveTo>
                  <a:lnTo>
                    <a:pt x="501649" y="1941584"/>
                  </a:lnTo>
                  <a:lnTo>
                    <a:pt x="498487" y="1943207"/>
                  </a:lnTo>
                  <a:lnTo>
                    <a:pt x="493817" y="1950694"/>
                  </a:lnTo>
                  <a:lnTo>
                    <a:pt x="495199" y="1956673"/>
                  </a:lnTo>
                  <a:lnTo>
                    <a:pt x="500099" y="1959741"/>
                  </a:lnTo>
                  <a:lnTo>
                    <a:pt x="501859" y="1960819"/>
                  </a:lnTo>
                  <a:lnTo>
                    <a:pt x="503618" y="1961280"/>
                  </a:lnTo>
                  <a:lnTo>
                    <a:pt x="508591" y="1961280"/>
                  </a:lnTo>
                  <a:lnTo>
                    <a:pt x="511610" y="1959741"/>
                  </a:lnTo>
                  <a:lnTo>
                    <a:pt x="513616" y="1956673"/>
                  </a:lnTo>
                  <a:lnTo>
                    <a:pt x="516424" y="1952160"/>
                  </a:lnTo>
                  <a:lnTo>
                    <a:pt x="515031" y="1946181"/>
                  </a:lnTo>
                  <a:lnTo>
                    <a:pt x="508413" y="1942066"/>
                  </a:lnTo>
                  <a:lnTo>
                    <a:pt x="506633" y="1941584"/>
                  </a:lnTo>
                  <a:close/>
                </a:path>
                <a:path w="2118994" h="2119629">
                  <a:moveTo>
                    <a:pt x="453054" y="1905743"/>
                  </a:moveTo>
                  <a:lnTo>
                    <a:pt x="448080" y="1905743"/>
                  </a:lnTo>
                  <a:lnTo>
                    <a:pt x="445096" y="1907156"/>
                  </a:lnTo>
                  <a:lnTo>
                    <a:pt x="440101" y="1914161"/>
                  </a:lnTo>
                  <a:lnTo>
                    <a:pt x="441106" y="1920203"/>
                  </a:lnTo>
                  <a:lnTo>
                    <a:pt x="445996" y="1923711"/>
                  </a:lnTo>
                  <a:lnTo>
                    <a:pt x="447693" y="1924894"/>
                  </a:lnTo>
                  <a:lnTo>
                    <a:pt x="449630" y="1925470"/>
                  </a:lnTo>
                  <a:lnTo>
                    <a:pt x="454593" y="1925470"/>
                  </a:lnTo>
                  <a:lnTo>
                    <a:pt x="457577" y="1924046"/>
                  </a:lnTo>
                  <a:lnTo>
                    <a:pt x="462572" y="1917020"/>
                  </a:lnTo>
                  <a:lnTo>
                    <a:pt x="461546" y="1910967"/>
                  </a:lnTo>
                  <a:lnTo>
                    <a:pt x="455022" y="1906318"/>
                  </a:lnTo>
                  <a:lnTo>
                    <a:pt x="453054" y="1905743"/>
                  </a:lnTo>
                  <a:close/>
                </a:path>
                <a:path w="2118994" h="2119629">
                  <a:moveTo>
                    <a:pt x="401778" y="1866665"/>
                  </a:moveTo>
                  <a:lnTo>
                    <a:pt x="396804" y="1866665"/>
                  </a:lnTo>
                  <a:lnTo>
                    <a:pt x="393998" y="1867901"/>
                  </a:lnTo>
                  <a:lnTo>
                    <a:pt x="388710" y="1874435"/>
                  </a:lnTo>
                  <a:lnTo>
                    <a:pt x="389359" y="1880539"/>
                  </a:lnTo>
                  <a:lnTo>
                    <a:pt x="395799" y="1885722"/>
                  </a:lnTo>
                  <a:lnTo>
                    <a:pt x="397945" y="1886424"/>
                  </a:lnTo>
                  <a:lnTo>
                    <a:pt x="402888" y="1886424"/>
                  </a:lnTo>
                  <a:lnTo>
                    <a:pt x="405694" y="1885188"/>
                  </a:lnTo>
                  <a:lnTo>
                    <a:pt x="410982" y="1878644"/>
                  </a:lnTo>
                  <a:lnTo>
                    <a:pt x="410333" y="1872539"/>
                  </a:lnTo>
                  <a:lnTo>
                    <a:pt x="403924" y="1867367"/>
                  </a:lnTo>
                  <a:lnTo>
                    <a:pt x="401778" y="1866665"/>
                  </a:lnTo>
                  <a:close/>
                </a:path>
                <a:path w="2118994" h="2119629">
                  <a:moveTo>
                    <a:pt x="352984" y="1824509"/>
                  </a:moveTo>
                  <a:lnTo>
                    <a:pt x="348020" y="1824509"/>
                  </a:lnTo>
                  <a:lnTo>
                    <a:pt x="345403" y="1825567"/>
                  </a:lnTo>
                  <a:lnTo>
                    <a:pt x="339874" y="1831598"/>
                  </a:lnTo>
                  <a:lnTo>
                    <a:pt x="340113" y="1837179"/>
                  </a:lnTo>
                  <a:lnTo>
                    <a:pt x="340136" y="1837713"/>
                  </a:lnTo>
                  <a:lnTo>
                    <a:pt x="346376" y="1843451"/>
                  </a:lnTo>
                  <a:lnTo>
                    <a:pt x="348722" y="1844289"/>
                  </a:lnTo>
                  <a:lnTo>
                    <a:pt x="353685" y="1844289"/>
                  </a:lnTo>
                  <a:lnTo>
                    <a:pt x="356303" y="1843231"/>
                  </a:lnTo>
                  <a:lnTo>
                    <a:pt x="361831" y="1837179"/>
                  </a:lnTo>
                  <a:lnTo>
                    <a:pt x="361574" y="1831598"/>
                  </a:lnTo>
                  <a:lnTo>
                    <a:pt x="361549" y="1831054"/>
                  </a:lnTo>
                  <a:lnTo>
                    <a:pt x="355329" y="1825347"/>
                  </a:lnTo>
                  <a:lnTo>
                    <a:pt x="352984" y="1824509"/>
                  </a:lnTo>
                  <a:close/>
                </a:path>
                <a:path w="2118994" h="2119629">
                  <a:moveTo>
                    <a:pt x="306859" y="1779432"/>
                  </a:moveTo>
                  <a:lnTo>
                    <a:pt x="301896" y="1779432"/>
                  </a:lnTo>
                  <a:lnTo>
                    <a:pt x="299232" y="1780427"/>
                  </a:lnTo>
                  <a:lnTo>
                    <a:pt x="299370" y="1780427"/>
                  </a:lnTo>
                  <a:lnTo>
                    <a:pt x="293729" y="1785882"/>
                  </a:lnTo>
                  <a:lnTo>
                    <a:pt x="293624" y="1792018"/>
                  </a:lnTo>
                  <a:lnTo>
                    <a:pt x="299726" y="1798332"/>
                  </a:lnTo>
                  <a:lnTo>
                    <a:pt x="299861" y="1798332"/>
                  </a:lnTo>
                  <a:lnTo>
                    <a:pt x="302189" y="1799233"/>
                  </a:lnTo>
                  <a:lnTo>
                    <a:pt x="307152" y="1799233"/>
                  </a:lnTo>
                  <a:lnTo>
                    <a:pt x="309582" y="1798332"/>
                  </a:lnTo>
                  <a:lnTo>
                    <a:pt x="315309" y="1792783"/>
                  </a:lnTo>
                  <a:lnTo>
                    <a:pt x="315414" y="1786647"/>
                  </a:lnTo>
                  <a:lnTo>
                    <a:pt x="309393" y="1780427"/>
                  </a:lnTo>
                  <a:lnTo>
                    <a:pt x="306859" y="1779432"/>
                  </a:lnTo>
                  <a:close/>
                </a:path>
                <a:path w="2118994" h="2119629">
                  <a:moveTo>
                    <a:pt x="263583" y="1731612"/>
                  </a:moveTo>
                  <a:lnTo>
                    <a:pt x="258609" y="1731612"/>
                  </a:lnTo>
                  <a:lnTo>
                    <a:pt x="256369" y="1732376"/>
                  </a:lnTo>
                  <a:lnTo>
                    <a:pt x="250484" y="1737413"/>
                  </a:lnTo>
                  <a:lnTo>
                    <a:pt x="249992" y="1743517"/>
                  </a:lnTo>
                  <a:lnTo>
                    <a:pt x="255793" y="1750302"/>
                  </a:lnTo>
                  <a:lnTo>
                    <a:pt x="258494" y="1751444"/>
                  </a:lnTo>
                  <a:lnTo>
                    <a:pt x="263447" y="1751444"/>
                  </a:lnTo>
                  <a:lnTo>
                    <a:pt x="265698" y="1750679"/>
                  </a:lnTo>
                  <a:lnTo>
                    <a:pt x="271593" y="1745632"/>
                  </a:lnTo>
                  <a:lnTo>
                    <a:pt x="272065" y="1739507"/>
                  </a:lnTo>
                  <a:lnTo>
                    <a:pt x="266295" y="1732763"/>
                  </a:lnTo>
                  <a:lnTo>
                    <a:pt x="263583" y="1731612"/>
                  </a:lnTo>
                  <a:close/>
                </a:path>
                <a:path w="2118994" h="2119629">
                  <a:moveTo>
                    <a:pt x="223312" y="1681215"/>
                  </a:moveTo>
                  <a:lnTo>
                    <a:pt x="218338" y="1681215"/>
                  </a:lnTo>
                  <a:lnTo>
                    <a:pt x="216286" y="1681854"/>
                  </a:lnTo>
                  <a:lnTo>
                    <a:pt x="210265" y="1686388"/>
                  </a:lnTo>
                  <a:lnTo>
                    <a:pt x="209417" y="1692461"/>
                  </a:lnTo>
                  <a:lnTo>
                    <a:pt x="214893" y="1699738"/>
                  </a:lnTo>
                  <a:lnTo>
                    <a:pt x="217783" y="1701068"/>
                  </a:lnTo>
                  <a:lnTo>
                    <a:pt x="222768" y="1701068"/>
                  </a:lnTo>
                  <a:lnTo>
                    <a:pt x="224809" y="1700429"/>
                  </a:lnTo>
                  <a:lnTo>
                    <a:pt x="230841" y="1695885"/>
                  </a:lnTo>
                  <a:lnTo>
                    <a:pt x="231689" y="1689801"/>
                  </a:lnTo>
                  <a:lnTo>
                    <a:pt x="226223" y="1682545"/>
                  </a:lnTo>
                  <a:lnTo>
                    <a:pt x="223312" y="1681215"/>
                  </a:lnTo>
                  <a:close/>
                </a:path>
                <a:path w="2118994" h="2119629">
                  <a:moveTo>
                    <a:pt x="186214" y="1628442"/>
                  </a:moveTo>
                  <a:lnTo>
                    <a:pt x="181230" y="1628442"/>
                  </a:lnTo>
                  <a:lnTo>
                    <a:pt x="179376" y="1628966"/>
                  </a:lnTo>
                  <a:lnTo>
                    <a:pt x="173272" y="1632997"/>
                  </a:lnTo>
                  <a:lnTo>
                    <a:pt x="172036" y="1638997"/>
                  </a:lnTo>
                  <a:lnTo>
                    <a:pt x="177177" y="1646787"/>
                  </a:lnTo>
                  <a:lnTo>
                    <a:pt x="180266" y="1648316"/>
                  </a:lnTo>
                  <a:lnTo>
                    <a:pt x="185240" y="1648316"/>
                  </a:lnTo>
                  <a:lnTo>
                    <a:pt x="187104" y="1647792"/>
                  </a:lnTo>
                  <a:lnTo>
                    <a:pt x="193219" y="1643740"/>
                  </a:lnTo>
                  <a:lnTo>
                    <a:pt x="194444" y="1637730"/>
                  </a:lnTo>
                  <a:lnTo>
                    <a:pt x="189303" y="1629971"/>
                  </a:lnTo>
                  <a:lnTo>
                    <a:pt x="186214" y="1628442"/>
                  </a:lnTo>
                  <a:close/>
                </a:path>
                <a:path w="2118994" h="2119629">
                  <a:moveTo>
                    <a:pt x="152435" y="1573470"/>
                  </a:moveTo>
                  <a:lnTo>
                    <a:pt x="147440" y="1573470"/>
                  </a:lnTo>
                  <a:lnTo>
                    <a:pt x="145775" y="1573889"/>
                  </a:lnTo>
                  <a:lnTo>
                    <a:pt x="139618" y="1577438"/>
                  </a:lnTo>
                  <a:lnTo>
                    <a:pt x="138093" y="1583459"/>
                  </a:lnTo>
                  <a:lnTo>
                    <a:pt x="140906" y="1588380"/>
                  </a:lnTo>
                  <a:lnTo>
                    <a:pt x="142801" y="1591647"/>
                  </a:lnTo>
                  <a:lnTo>
                    <a:pt x="146047" y="1593365"/>
                  </a:lnTo>
                  <a:lnTo>
                    <a:pt x="151032" y="1593365"/>
                  </a:lnTo>
                  <a:lnTo>
                    <a:pt x="152696" y="1592946"/>
                  </a:lnTo>
                  <a:lnTo>
                    <a:pt x="158864" y="1589386"/>
                  </a:lnTo>
                  <a:lnTo>
                    <a:pt x="160455" y="1583459"/>
                  </a:lnTo>
                  <a:lnTo>
                    <a:pt x="155702" y="1575208"/>
                  </a:lnTo>
                  <a:lnTo>
                    <a:pt x="152435" y="1573470"/>
                  </a:lnTo>
                  <a:close/>
                </a:path>
                <a:path w="2118994" h="2119629">
                  <a:moveTo>
                    <a:pt x="122111" y="1516519"/>
                  </a:moveTo>
                  <a:lnTo>
                    <a:pt x="117095" y="1516519"/>
                  </a:lnTo>
                  <a:lnTo>
                    <a:pt x="115619" y="1516843"/>
                  </a:lnTo>
                  <a:lnTo>
                    <a:pt x="109441" y="1519922"/>
                  </a:lnTo>
                  <a:lnTo>
                    <a:pt x="107483" y="1525733"/>
                  </a:lnTo>
                  <a:lnTo>
                    <a:pt x="111829" y="1534466"/>
                  </a:lnTo>
                  <a:lnTo>
                    <a:pt x="115263" y="1536424"/>
                  </a:lnTo>
                  <a:lnTo>
                    <a:pt x="120268" y="1536424"/>
                  </a:lnTo>
                  <a:lnTo>
                    <a:pt x="121744" y="1536099"/>
                  </a:lnTo>
                  <a:lnTo>
                    <a:pt x="127922" y="1533021"/>
                  </a:lnTo>
                  <a:lnTo>
                    <a:pt x="129880" y="1527199"/>
                  </a:lnTo>
                  <a:lnTo>
                    <a:pt x="125545" y="1518487"/>
                  </a:lnTo>
                  <a:lnTo>
                    <a:pt x="122111" y="1516519"/>
                  </a:lnTo>
                  <a:close/>
                </a:path>
                <a:path w="2118994" h="2119629">
                  <a:moveTo>
                    <a:pt x="95379" y="1457788"/>
                  </a:moveTo>
                  <a:lnTo>
                    <a:pt x="90332" y="1457788"/>
                  </a:lnTo>
                  <a:lnTo>
                    <a:pt x="89054" y="1458028"/>
                  </a:lnTo>
                  <a:lnTo>
                    <a:pt x="82897" y="1460636"/>
                  </a:lnTo>
                  <a:lnTo>
                    <a:pt x="80583" y="1466300"/>
                  </a:lnTo>
                  <a:lnTo>
                    <a:pt x="84458" y="1475494"/>
                  </a:lnTo>
                  <a:lnTo>
                    <a:pt x="88049" y="1477714"/>
                  </a:lnTo>
                  <a:lnTo>
                    <a:pt x="93075" y="1477714"/>
                  </a:lnTo>
                  <a:lnTo>
                    <a:pt x="94363" y="1477473"/>
                  </a:lnTo>
                  <a:lnTo>
                    <a:pt x="100530" y="1474866"/>
                  </a:lnTo>
                  <a:lnTo>
                    <a:pt x="102834" y="1469169"/>
                  </a:lnTo>
                  <a:lnTo>
                    <a:pt x="98970" y="1460007"/>
                  </a:lnTo>
                  <a:lnTo>
                    <a:pt x="95379" y="1457788"/>
                  </a:lnTo>
                  <a:close/>
                </a:path>
                <a:path w="2118994" h="2119629">
                  <a:moveTo>
                    <a:pt x="72322" y="1397496"/>
                  </a:moveTo>
                  <a:lnTo>
                    <a:pt x="67254" y="1397496"/>
                  </a:lnTo>
                  <a:lnTo>
                    <a:pt x="66175" y="1397674"/>
                  </a:lnTo>
                  <a:lnTo>
                    <a:pt x="60060" y="1399821"/>
                  </a:lnTo>
                  <a:lnTo>
                    <a:pt x="57401" y="1405360"/>
                  </a:lnTo>
                  <a:lnTo>
                    <a:pt x="60762" y="1414941"/>
                  </a:lnTo>
                  <a:lnTo>
                    <a:pt x="64511" y="1417443"/>
                  </a:lnTo>
                  <a:lnTo>
                    <a:pt x="69579" y="1417443"/>
                  </a:lnTo>
                  <a:lnTo>
                    <a:pt x="70657" y="1417265"/>
                  </a:lnTo>
                  <a:lnTo>
                    <a:pt x="76783" y="1415108"/>
                  </a:lnTo>
                  <a:lnTo>
                    <a:pt x="79442" y="1409580"/>
                  </a:lnTo>
                  <a:lnTo>
                    <a:pt x="76070" y="1399999"/>
                  </a:lnTo>
                  <a:lnTo>
                    <a:pt x="72322" y="1397496"/>
                  </a:lnTo>
                  <a:close/>
                </a:path>
                <a:path w="2118994" h="2119629">
                  <a:moveTo>
                    <a:pt x="53241" y="1336011"/>
                  </a:moveTo>
                  <a:lnTo>
                    <a:pt x="47077" y="1336011"/>
                  </a:lnTo>
                  <a:lnTo>
                    <a:pt x="41045" y="1337718"/>
                  </a:lnTo>
                  <a:lnTo>
                    <a:pt x="38040" y="1343069"/>
                  </a:lnTo>
                  <a:lnTo>
                    <a:pt x="40867" y="1353058"/>
                  </a:lnTo>
                  <a:lnTo>
                    <a:pt x="44752" y="1355843"/>
                  </a:lnTo>
                  <a:lnTo>
                    <a:pt x="50297" y="1355843"/>
                  </a:lnTo>
                  <a:lnTo>
                    <a:pt x="56783" y="1354011"/>
                  </a:lnTo>
                  <a:lnTo>
                    <a:pt x="59778" y="1348650"/>
                  </a:lnTo>
                  <a:lnTo>
                    <a:pt x="56961" y="1338681"/>
                  </a:lnTo>
                  <a:lnTo>
                    <a:pt x="53241" y="1336011"/>
                  </a:lnTo>
                  <a:close/>
                </a:path>
                <a:path w="2118994" h="2119629">
                  <a:moveTo>
                    <a:pt x="37755" y="1273259"/>
                  </a:moveTo>
                  <a:lnTo>
                    <a:pt x="31841" y="1273259"/>
                  </a:lnTo>
                  <a:lnTo>
                    <a:pt x="25925" y="1274547"/>
                  </a:lnTo>
                  <a:lnTo>
                    <a:pt x="22606" y="1279678"/>
                  </a:lnTo>
                  <a:lnTo>
                    <a:pt x="23716" y="1284903"/>
                  </a:lnTo>
                  <a:lnTo>
                    <a:pt x="24857" y="1290065"/>
                  </a:lnTo>
                  <a:lnTo>
                    <a:pt x="28868" y="1293143"/>
                  </a:lnTo>
                  <a:lnTo>
                    <a:pt x="34400" y="1293143"/>
                  </a:lnTo>
                  <a:lnTo>
                    <a:pt x="40616" y="1291793"/>
                  </a:lnTo>
                  <a:lnTo>
                    <a:pt x="43935" y="1286620"/>
                  </a:lnTo>
                  <a:lnTo>
                    <a:pt x="41695" y="1276296"/>
                  </a:lnTo>
                  <a:lnTo>
                    <a:pt x="37755" y="1273259"/>
                  </a:lnTo>
                  <a:close/>
                </a:path>
                <a:path w="2118994" h="2119629">
                  <a:moveTo>
                    <a:pt x="26336" y="1209753"/>
                  </a:moveTo>
                  <a:lnTo>
                    <a:pt x="20009" y="1209753"/>
                  </a:lnTo>
                  <a:lnTo>
                    <a:pt x="14722" y="1210559"/>
                  </a:lnTo>
                  <a:lnTo>
                    <a:pt x="11088" y="1215491"/>
                  </a:lnTo>
                  <a:lnTo>
                    <a:pt x="11884" y="1220769"/>
                  </a:lnTo>
                  <a:lnTo>
                    <a:pt x="12732" y="1226182"/>
                  </a:lnTo>
                  <a:lnTo>
                    <a:pt x="16858" y="1229606"/>
                  </a:lnTo>
                  <a:lnTo>
                    <a:pt x="22278" y="1229606"/>
                  </a:lnTo>
                  <a:lnTo>
                    <a:pt x="28323" y="1228674"/>
                  </a:lnTo>
                  <a:lnTo>
                    <a:pt x="31957" y="1223732"/>
                  </a:lnTo>
                  <a:lnTo>
                    <a:pt x="30334" y="1213073"/>
                  </a:lnTo>
                  <a:lnTo>
                    <a:pt x="26336" y="1209753"/>
                  </a:lnTo>
                  <a:close/>
                </a:path>
                <a:path w="2118994" h="2119629">
                  <a:moveTo>
                    <a:pt x="18705" y="1145525"/>
                  </a:moveTo>
                  <a:lnTo>
                    <a:pt x="12816" y="1145525"/>
                  </a:lnTo>
                  <a:lnTo>
                    <a:pt x="7486" y="1146006"/>
                  </a:lnTo>
                  <a:lnTo>
                    <a:pt x="3549" y="1150718"/>
                  </a:lnTo>
                  <a:lnTo>
                    <a:pt x="4031" y="1156059"/>
                  </a:lnTo>
                  <a:lnTo>
                    <a:pt x="4565" y="1161681"/>
                  </a:lnTo>
                  <a:lnTo>
                    <a:pt x="8785" y="1165451"/>
                  </a:lnTo>
                  <a:lnTo>
                    <a:pt x="14153" y="1165451"/>
                  </a:lnTo>
                  <a:lnTo>
                    <a:pt x="19947" y="1164927"/>
                  </a:lnTo>
                  <a:lnTo>
                    <a:pt x="23884" y="1160215"/>
                  </a:lnTo>
                  <a:lnTo>
                    <a:pt x="22899" y="1149273"/>
                  </a:lnTo>
                  <a:lnTo>
                    <a:pt x="18705" y="1145525"/>
                  </a:lnTo>
                  <a:close/>
                </a:path>
                <a:path w="2118994" h="2119629">
                  <a:moveTo>
                    <a:pt x="15078" y="1080972"/>
                  </a:moveTo>
                  <a:lnTo>
                    <a:pt x="9853" y="1080972"/>
                  </a:lnTo>
                  <a:lnTo>
                    <a:pt x="4209" y="1081129"/>
                  </a:lnTo>
                  <a:lnTo>
                    <a:pt x="0" y="1085600"/>
                  </a:lnTo>
                  <a:lnTo>
                    <a:pt x="310" y="1096301"/>
                  </a:lnTo>
                  <a:lnTo>
                    <a:pt x="324" y="1096783"/>
                  </a:lnTo>
                  <a:lnTo>
                    <a:pt x="4638" y="1100929"/>
                  </a:lnTo>
                  <a:lnTo>
                    <a:pt x="10052" y="1100929"/>
                  </a:lnTo>
                  <a:lnTo>
                    <a:pt x="15507" y="1100772"/>
                  </a:lnTo>
                  <a:lnTo>
                    <a:pt x="19716" y="1096301"/>
                  </a:lnTo>
                  <a:lnTo>
                    <a:pt x="19395" y="1085600"/>
                  </a:lnTo>
                  <a:lnTo>
                    <a:pt x="19381" y="1085129"/>
                  </a:lnTo>
                  <a:lnTo>
                    <a:pt x="15078" y="1080972"/>
                  </a:lnTo>
                  <a:close/>
                </a:path>
                <a:path w="2118994" h="2119629">
                  <a:moveTo>
                    <a:pt x="10219" y="1016304"/>
                  </a:moveTo>
                  <a:lnTo>
                    <a:pt x="4711" y="1016304"/>
                  </a:lnTo>
                  <a:lnTo>
                    <a:pt x="408" y="1020429"/>
                  </a:lnTo>
                  <a:lnTo>
                    <a:pt x="52" y="1031643"/>
                  </a:lnTo>
                  <a:lnTo>
                    <a:pt x="4251" y="1036104"/>
                  </a:lnTo>
                  <a:lnTo>
                    <a:pt x="9601" y="1036272"/>
                  </a:lnTo>
                  <a:lnTo>
                    <a:pt x="15119" y="1036272"/>
                  </a:lnTo>
                  <a:lnTo>
                    <a:pt x="19433" y="1032125"/>
                  </a:lnTo>
                  <a:lnTo>
                    <a:pt x="19779" y="1020953"/>
                  </a:lnTo>
                  <a:lnTo>
                    <a:pt x="15570" y="1016482"/>
                  </a:lnTo>
                  <a:lnTo>
                    <a:pt x="10219" y="1016304"/>
                  </a:lnTo>
                  <a:close/>
                </a:path>
                <a:path w="2118994" h="2119629">
                  <a:moveTo>
                    <a:pt x="14795" y="951845"/>
                  </a:moveTo>
                  <a:lnTo>
                    <a:pt x="8883" y="951845"/>
                  </a:lnTo>
                  <a:lnTo>
                    <a:pt x="4711" y="955572"/>
                  </a:lnTo>
                  <a:lnTo>
                    <a:pt x="3706" y="966515"/>
                  </a:lnTo>
                  <a:lnTo>
                    <a:pt x="7633" y="971226"/>
                  </a:lnTo>
                  <a:lnTo>
                    <a:pt x="13416" y="971760"/>
                  </a:lnTo>
                  <a:lnTo>
                    <a:pt x="18826" y="971760"/>
                  </a:lnTo>
                  <a:lnTo>
                    <a:pt x="23046" y="967980"/>
                  </a:lnTo>
                  <a:lnTo>
                    <a:pt x="24062" y="957059"/>
                  </a:lnTo>
                  <a:lnTo>
                    <a:pt x="20135" y="952337"/>
                  </a:lnTo>
                  <a:lnTo>
                    <a:pt x="14795" y="951845"/>
                  </a:lnTo>
                  <a:close/>
                </a:path>
                <a:path w="2118994" h="2119629">
                  <a:moveTo>
                    <a:pt x="23318" y="887774"/>
                  </a:moveTo>
                  <a:lnTo>
                    <a:pt x="16991" y="887774"/>
                  </a:lnTo>
                  <a:lnTo>
                    <a:pt x="12994" y="891082"/>
                  </a:lnTo>
                  <a:lnTo>
                    <a:pt x="11350" y="901742"/>
                  </a:lnTo>
                  <a:lnTo>
                    <a:pt x="14973" y="906694"/>
                  </a:lnTo>
                  <a:lnTo>
                    <a:pt x="21018" y="907626"/>
                  </a:lnTo>
                  <a:lnTo>
                    <a:pt x="26470" y="907626"/>
                  </a:lnTo>
                  <a:lnTo>
                    <a:pt x="30595" y="904192"/>
                  </a:lnTo>
                  <a:lnTo>
                    <a:pt x="32239" y="893553"/>
                  </a:lnTo>
                  <a:lnTo>
                    <a:pt x="28616" y="888601"/>
                  </a:lnTo>
                  <a:lnTo>
                    <a:pt x="23318" y="887774"/>
                  </a:lnTo>
                  <a:close/>
                </a:path>
                <a:path w="2118994" h="2119629">
                  <a:moveTo>
                    <a:pt x="35077" y="824215"/>
                  </a:moveTo>
                  <a:lnTo>
                    <a:pt x="29146" y="824215"/>
                  </a:lnTo>
                  <a:lnTo>
                    <a:pt x="25255" y="827199"/>
                  </a:lnTo>
                  <a:lnTo>
                    <a:pt x="24250" y="831712"/>
                  </a:lnTo>
                  <a:lnTo>
                    <a:pt x="22983" y="837587"/>
                  </a:lnTo>
                  <a:lnTo>
                    <a:pt x="26292" y="842728"/>
                  </a:lnTo>
                  <a:lnTo>
                    <a:pt x="32593" y="844099"/>
                  </a:lnTo>
                  <a:lnTo>
                    <a:pt x="38051" y="844099"/>
                  </a:lnTo>
                  <a:lnTo>
                    <a:pt x="42072" y="841000"/>
                  </a:lnTo>
                  <a:lnTo>
                    <a:pt x="44323" y="830676"/>
                  </a:lnTo>
                  <a:lnTo>
                    <a:pt x="41014" y="825514"/>
                  </a:lnTo>
                  <a:lnTo>
                    <a:pt x="35077" y="824215"/>
                  </a:lnTo>
                  <a:close/>
                </a:path>
                <a:path w="2118994" h="2119629">
                  <a:moveTo>
                    <a:pt x="51254" y="761589"/>
                  </a:moveTo>
                  <a:lnTo>
                    <a:pt x="45093" y="761589"/>
                  </a:lnTo>
                  <a:lnTo>
                    <a:pt x="41370" y="764248"/>
                  </a:lnTo>
                  <a:lnTo>
                    <a:pt x="40155" y="768510"/>
                  </a:lnTo>
                  <a:lnTo>
                    <a:pt x="38553" y="774248"/>
                  </a:lnTo>
                  <a:lnTo>
                    <a:pt x="41527" y="779588"/>
                  </a:lnTo>
                  <a:lnTo>
                    <a:pt x="48002" y="781421"/>
                  </a:lnTo>
                  <a:lnTo>
                    <a:pt x="53558" y="781421"/>
                  </a:lnTo>
                  <a:lnTo>
                    <a:pt x="57443" y="778635"/>
                  </a:lnTo>
                  <a:lnTo>
                    <a:pt x="60280" y="768678"/>
                  </a:lnTo>
                  <a:lnTo>
                    <a:pt x="57286" y="763306"/>
                  </a:lnTo>
                  <a:lnTo>
                    <a:pt x="51254" y="761589"/>
                  </a:lnTo>
                  <a:close/>
                </a:path>
                <a:path w="2118994" h="2119629">
                  <a:moveTo>
                    <a:pt x="70186" y="699905"/>
                  </a:moveTo>
                  <a:lnTo>
                    <a:pt x="65118" y="699905"/>
                  </a:lnTo>
                  <a:lnTo>
                    <a:pt x="61380" y="702397"/>
                  </a:lnTo>
                  <a:lnTo>
                    <a:pt x="57998" y="711978"/>
                  </a:lnTo>
                  <a:lnTo>
                    <a:pt x="60577" y="717360"/>
                  </a:lnTo>
                  <a:lnTo>
                    <a:pt x="60647" y="717506"/>
                  </a:lnTo>
                  <a:lnTo>
                    <a:pt x="66762" y="719663"/>
                  </a:lnTo>
                  <a:lnTo>
                    <a:pt x="67851" y="719841"/>
                  </a:lnTo>
                  <a:lnTo>
                    <a:pt x="72919" y="719841"/>
                  </a:lnTo>
                  <a:lnTo>
                    <a:pt x="76657" y="717360"/>
                  </a:lnTo>
                  <a:lnTo>
                    <a:pt x="80039" y="707789"/>
                  </a:lnTo>
                  <a:lnTo>
                    <a:pt x="77460" y="702397"/>
                  </a:lnTo>
                  <a:lnTo>
                    <a:pt x="77390" y="702250"/>
                  </a:lnTo>
                  <a:lnTo>
                    <a:pt x="71275" y="700083"/>
                  </a:lnTo>
                  <a:lnTo>
                    <a:pt x="70186" y="699905"/>
                  </a:lnTo>
                  <a:close/>
                </a:path>
                <a:path w="2118994" h="2119629">
                  <a:moveTo>
                    <a:pt x="93798" y="639666"/>
                  </a:moveTo>
                  <a:lnTo>
                    <a:pt x="88761" y="639666"/>
                  </a:lnTo>
                  <a:lnTo>
                    <a:pt x="85180" y="641875"/>
                  </a:lnTo>
                  <a:lnTo>
                    <a:pt x="83610" y="645551"/>
                  </a:lnTo>
                  <a:lnTo>
                    <a:pt x="83536" y="645739"/>
                  </a:lnTo>
                  <a:lnTo>
                    <a:pt x="83421" y="645980"/>
                  </a:lnTo>
                  <a:lnTo>
                    <a:pt x="81295" y="651090"/>
                  </a:lnTo>
                  <a:lnTo>
                    <a:pt x="83610" y="656744"/>
                  </a:lnTo>
                  <a:lnTo>
                    <a:pt x="89745" y="659351"/>
                  </a:lnTo>
                  <a:lnTo>
                    <a:pt x="91033" y="659602"/>
                  </a:lnTo>
                  <a:lnTo>
                    <a:pt x="96070" y="659602"/>
                  </a:lnTo>
                  <a:lnTo>
                    <a:pt x="99661" y="657383"/>
                  </a:lnTo>
                  <a:lnTo>
                    <a:pt x="103546" y="648231"/>
                  </a:lnTo>
                  <a:lnTo>
                    <a:pt x="101242" y="642535"/>
                  </a:lnTo>
                  <a:lnTo>
                    <a:pt x="95075" y="639917"/>
                  </a:lnTo>
                  <a:lnTo>
                    <a:pt x="93798" y="639666"/>
                  </a:lnTo>
                  <a:close/>
                </a:path>
                <a:path w="2118994" h="2119629">
                  <a:moveTo>
                    <a:pt x="121085" y="581008"/>
                  </a:moveTo>
                  <a:lnTo>
                    <a:pt x="116069" y="581008"/>
                  </a:lnTo>
                  <a:lnTo>
                    <a:pt x="112645" y="582966"/>
                  </a:lnTo>
                  <a:lnTo>
                    <a:pt x="108289" y="591678"/>
                  </a:lnTo>
                  <a:lnTo>
                    <a:pt x="110237" y="597500"/>
                  </a:lnTo>
                  <a:lnTo>
                    <a:pt x="116425" y="600589"/>
                  </a:lnTo>
                  <a:lnTo>
                    <a:pt x="117902" y="600913"/>
                  </a:lnTo>
                  <a:lnTo>
                    <a:pt x="122917" y="600913"/>
                  </a:lnTo>
                  <a:lnTo>
                    <a:pt x="126341" y="598955"/>
                  </a:lnTo>
                  <a:lnTo>
                    <a:pt x="130687" y="590254"/>
                  </a:lnTo>
                  <a:lnTo>
                    <a:pt x="128750" y="584421"/>
                  </a:lnTo>
                  <a:lnTo>
                    <a:pt x="122561" y="581333"/>
                  </a:lnTo>
                  <a:lnTo>
                    <a:pt x="121085" y="581008"/>
                  </a:lnTo>
                  <a:close/>
                </a:path>
                <a:path w="2118994" h="2119629">
                  <a:moveTo>
                    <a:pt x="151943" y="524120"/>
                  </a:moveTo>
                  <a:lnTo>
                    <a:pt x="146948" y="524120"/>
                  </a:lnTo>
                  <a:lnTo>
                    <a:pt x="143691" y="525858"/>
                  </a:lnTo>
                  <a:lnTo>
                    <a:pt x="138917" y="534088"/>
                  </a:lnTo>
                  <a:lnTo>
                    <a:pt x="140508" y="540025"/>
                  </a:lnTo>
                  <a:lnTo>
                    <a:pt x="146676" y="543585"/>
                  </a:lnTo>
                  <a:lnTo>
                    <a:pt x="148341" y="544014"/>
                  </a:lnTo>
                  <a:lnTo>
                    <a:pt x="153335" y="544014"/>
                  </a:lnTo>
                  <a:lnTo>
                    <a:pt x="156592" y="542276"/>
                  </a:lnTo>
                  <a:lnTo>
                    <a:pt x="161332" y="534088"/>
                  </a:lnTo>
                  <a:lnTo>
                    <a:pt x="159775" y="528109"/>
                  </a:lnTo>
                  <a:lnTo>
                    <a:pt x="153618" y="524539"/>
                  </a:lnTo>
                  <a:lnTo>
                    <a:pt x="151943" y="524120"/>
                  </a:lnTo>
                  <a:close/>
                </a:path>
                <a:path w="2118994" h="2119629">
                  <a:moveTo>
                    <a:pt x="186256" y="469231"/>
                  </a:moveTo>
                  <a:lnTo>
                    <a:pt x="181271" y="469231"/>
                  </a:lnTo>
                  <a:lnTo>
                    <a:pt x="178203" y="470739"/>
                  </a:lnTo>
                  <a:lnTo>
                    <a:pt x="173041" y="478498"/>
                  </a:lnTo>
                  <a:lnTo>
                    <a:pt x="174256" y="484519"/>
                  </a:lnTo>
                  <a:lnTo>
                    <a:pt x="180361" y="488581"/>
                  </a:lnTo>
                  <a:lnTo>
                    <a:pt x="182235" y="489105"/>
                  </a:lnTo>
                  <a:lnTo>
                    <a:pt x="187219" y="489105"/>
                  </a:lnTo>
                  <a:lnTo>
                    <a:pt x="190297" y="487576"/>
                  </a:lnTo>
                  <a:lnTo>
                    <a:pt x="195439" y="479838"/>
                  </a:lnTo>
                  <a:lnTo>
                    <a:pt x="194224" y="473818"/>
                  </a:lnTo>
                  <a:lnTo>
                    <a:pt x="188119" y="469755"/>
                  </a:lnTo>
                  <a:lnTo>
                    <a:pt x="186256" y="469231"/>
                  </a:lnTo>
                  <a:close/>
                </a:path>
                <a:path w="2118994" h="2119629">
                  <a:moveTo>
                    <a:pt x="223867" y="416542"/>
                  </a:moveTo>
                  <a:lnTo>
                    <a:pt x="218904" y="416542"/>
                  </a:lnTo>
                  <a:lnTo>
                    <a:pt x="216035" y="417851"/>
                  </a:lnTo>
                  <a:lnTo>
                    <a:pt x="213857" y="420678"/>
                  </a:lnTo>
                  <a:lnTo>
                    <a:pt x="210506" y="425117"/>
                  </a:lnTo>
                  <a:lnTo>
                    <a:pt x="211344" y="431201"/>
                  </a:lnTo>
                  <a:lnTo>
                    <a:pt x="217365" y="435756"/>
                  </a:lnTo>
                  <a:lnTo>
                    <a:pt x="219427" y="436395"/>
                  </a:lnTo>
                  <a:lnTo>
                    <a:pt x="224401" y="436395"/>
                  </a:lnTo>
                  <a:lnTo>
                    <a:pt x="227301" y="435065"/>
                  </a:lnTo>
                  <a:lnTo>
                    <a:pt x="232788" y="427819"/>
                  </a:lnTo>
                  <a:lnTo>
                    <a:pt x="231940" y="421735"/>
                  </a:lnTo>
                  <a:lnTo>
                    <a:pt x="225919" y="417181"/>
                  </a:lnTo>
                  <a:lnTo>
                    <a:pt x="223867" y="416542"/>
                  </a:lnTo>
                  <a:close/>
                </a:path>
                <a:path w="2118994" h="2119629">
                  <a:moveTo>
                    <a:pt x="264641" y="366240"/>
                  </a:moveTo>
                  <a:lnTo>
                    <a:pt x="259677" y="366240"/>
                  </a:lnTo>
                  <a:lnTo>
                    <a:pt x="256986" y="367371"/>
                  </a:lnTo>
                  <a:lnTo>
                    <a:pt x="254756" y="369946"/>
                  </a:lnTo>
                  <a:lnTo>
                    <a:pt x="251175" y="374156"/>
                  </a:lnTo>
                  <a:lnTo>
                    <a:pt x="251657" y="380250"/>
                  </a:lnTo>
                  <a:lnTo>
                    <a:pt x="257541" y="385297"/>
                  </a:lnTo>
                  <a:lnTo>
                    <a:pt x="259782" y="386072"/>
                  </a:lnTo>
                  <a:lnTo>
                    <a:pt x="264756" y="386072"/>
                  </a:lnTo>
                  <a:lnTo>
                    <a:pt x="267468" y="384920"/>
                  </a:lnTo>
                  <a:lnTo>
                    <a:pt x="273248" y="378197"/>
                  </a:lnTo>
                  <a:lnTo>
                    <a:pt x="272777" y="372072"/>
                  </a:lnTo>
                  <a:lnTo>
                    <a:pt x="266881" y="367004"/>
                  </a:lnTo>
                  <a:lnTo>
                    <a:pt x="264641" y="366240"/>
                  </a:lnTo>
                  <a:close/>
                </a:path>
                <a:path w="2118994" h="2119629">
                  <a:moveTo>
                    <a:pt x="308419" y="318513"/>
                  </a:moveTo>
                  <a:lnTo>
                    <a:pt x="303467" y="318513"/>
                  </a:lnTo>
                  <a:lnTo>
                    <a:pt x="300943" y="319487"/>
                  </a:lnTo>
                  <a:lnTo>
                    <a:pt x="294891" y="325717"/>
                  </a:lnTo>
                  <a:lnTo>
                    <a:pt x="294985" y="331853"/>
                  </a:lnTo>
                  <a:lnTo>
                    <a:pt x="300713" y="337413"/>
                  </a:lnTo>
                  <a:lnTo>
                    <a:pt x="303153" y="338314"/>
                  </a:lnTo>
                  <a:lnTo>
                    <a:pt x="308116" y="338314"/>
                  </a:lnTo>
                  <a:lnTo>
                    <a:pt x="310449" y="337413"/>
                  </a:lnTo>
                  <a:lnTo>
                    <a:pt x="316670" y="331120"/>
                  </a:lnTo>
                  <a:lnTo>
                    <a:pt x="316576" y="324984"/>
                  </a:lnTo>
                  <a:lnTo>
                    <a:pt x="310913" y="319487"/>
                  </a:lnTo>
                  <a:lnTo>
                    <a:pt x="308419" y="318513"/>
                  </a:lnTo>
                  <a:close/>
                </a:path>
                <a:path w="2118994" h="2119629">
                  <a:moveTo>
                    <a:pt x="355025" y="273541"/>
                  </a:moveTo>
                  <a:lnTo>
                    <a:pt x="350073" y="273541"/>
                  </a:lnTo>
                  <a:lnTo>
                    <a:pt x="347738" y="274379"/>
                  </a:lnTo>
                  <a:lnTo>
                    <a:pt x="341486" y="280064"/>
                  </a:lnTo>
                  <a:lnTo>
                    <a:pt x="341204" y="286200"/>
                  </a:lnTo>
                  <a:lnTo>
                    <a:pt x="346722" y="292263"/>
                  </a:lnTo>
                  <a:lnTo>
                    <a:pt x="349350" y="293331"/>
                  </a:lnTo>
                  <a:lnTo>
                    <a:pt x="354313" y="293331"/>
                  </a:lnTo>
                  <a:lnTo>
                    <a:pt x="356659" y="292483"/>
                  </a:lnTo>
                  <a:lnTo>
                    <a:pt x="362889" y="286808"/>
                  </a:lnTo>
                  <a:lnTo>
                    <a:pt x="363172" y="280672"/>
                  </a:lnTo>
                  <a:lnTo>
                    <a:pt x="357654" y="274609"/>
                  </a:lnTo>
                  <a:lnTo>
                    <a:pt x="355025" y="273541"/>
                  </a:lnTo>
                  <a:close/>
                </a:path>
                <a:path w="2118994" h="2119629">
                  <a:moveTo>
                    <a:pt x="404312" y="231500"/>
                  </a:moveTo>
                  <a:lnTo>
                    <a:pt x="399338" y="231500"/>
                  </a:lnTo>
                  <a:lnTo>
                    <a:pt x="397192" y="232202"/>
                  </a:lnTo>
                  <a:lnTo>
                    <a:pt x="390773" y="237364"/>
                  </a:lnTo>
                  <a:lnTo>
                    <a:pt x="390124" y="243469"/>
                  </a:lnTo>
                  <a:lnTo>
                    <a:pt x="395401" y="250013"/>
                  </a:lnTo>
                  <a:lnTo>
                    <a:pt x="398207" y="251259"/>
                  </a:lnTo>
                  <a:lnTo>
                    <a:pt x="403181" y="251259"/>
                  </a:lnTo>
                  <a:lnTo>
                    <a:pt x="405327" y="250557"/>
                  </a:lnTo>
                  <a:lnTo>
                    <a:pt x="411736" y="245395"/>
                  </a:lnTo>
                  <a:lnTo>
                    <a:pt x="412395" y="239291"/>
                  </a:lnTo>
                  <a:lnTo>
                    <a:pt x="407118" y="232736"/>
                  </a:lnTo>
                  <a:lnTo>
                    <a:pt x="404312" y="231500"/>
                  </a:lnTo>
                  <a:close/>
                </a:path>
                <a:path w="2118994" h="2119629">
                  <a:moveTo>
                    <a:pt x="456080" y="192538"/>
                  </a:moveTo>
                  <a:lnTo>
                    <a:pt x="451117" y="192538"/>
                  </a:lnTo>
                  <a:lnTo>
                    <a:pt x="449180" y="193104"/>
                  </a:lnTo>
                  <a:lnTo>
                    <a:pt x="442604" y="197753"/>
                  </a:lnTo>
                  <a:lnTo>
                    <a:pt x="441567" y="203805"/>
                  </a:lnTo>
                  <a:lnTo>
                    <a:pt x="446562" y="210841"/>
                  </a:lnTo>
                  <a:lnTo>
                    <a:pt x="449546" y="212265"/>
                  </a:lnTo>
                  <a:lnTo>
                    <a:pt x="454530" y="212265"/>
                  </a:lnTo>
                  <a:lnTo>
                    <a:pt x="456488" y="211689"/>
                  </a:lnTo>
                  <a:lnTo>
                    <a:pt x="463022" y="207051"/>
                  </a:lnTo>
                  <a:lnTo>
                    <a:pt x="464059" y="200999"/>
                  </a:lnTo>
                  <a:lnTo>
                    <a:pt x="459064" y="193962"/>
                  </a:lnTo>
                  <a:lnTo>
                    <a:pt x="456080" y="192538"/>
                  </a:lnTo>
                  <a:close/>
                </a:path>
                <a:path w="2118994" h="2119629">
                  <a:moveTo>
                    <a:pt x="510141" y="156811"/>
                  </a:moveTo>
                  <a:lnTo>
                    <a:pt x="505146" y="156811"/>
                  </a:lnTo>
                  <a:lnTo>
                    <a:pt x="503387" y="157283"/>
                  </a:lnTo>
                  <a:lnTo>
                    <a:pt x="496749" y="161408"/>
                  </a:lnTo>
                  <a:lnTo>
                    <a:pt x="495356" y="167377"/>
                  </a:lnTo>
                  <a:lnTo>
                    <a:pt x="500016" y="174884"/>
                  </a:lnTo>
                  <a:lnTo>
                    <a:pt x="503178" y="176507"/>
                  </a:lnTo>
                  <a:lnTo>
                    <a:pt x="508173" y="176507"/>
                  </a:lnTo>
                  <a:lnTo>
                    <a:pt x="509942" y="176036"/>
                  </a:lnTo>
                  <a:lnTo>
                    <a:pt x="516570" y="171931"/>
                  </a:lnTo>
                  <a:lnTo>
                    <a:pt x="517963" y="165953"/>
                  </a:lnTo>
                  <a:lnTo>
                    <a:pt x="513314" y="158445"/>
                  </a:lnTo>
                  <a:lnTo>
                    <a:pt x="510141" y="156811"/>
                  </a:lnTo>
                  <a:close/>
                </a:path>
                <a:path w="2118994" h="2119629">
                  <a:moveTo>
                    <a:pt x="566296" y="124477"/>
                  </a:moveTo>
                  <a:lnTo>
                    <a:pt x="561291" y="124477"/>
                  </a:lnTo>
                  <a:lnTo>
                    <a:pt x="559721" y="124844"/>
                  </a:lnTo>
                  <a:lnTo>
                    <a:pt x="553040" y="128446"/>
                  </a:lnTo>
                  <a:lnTo>
                    <a:pt x="551271" y="134320"/>
                  </a:lnTo>
                  <a:lnTo>
                    <a:pt x="555564" y="142288"/>
                  </a:lnTo>
                  <a:lnTo>
                    <a:pt x="558904" y="144142"/>
                  </a:lnTo>
                  <a:lnTo>
                    <a:pt x="563909" y="144142"/>
                  </a:lnTo>
                  <a:lnTo>
                    <a:pt x="565490" y="143765"/>
                  </a:lnTo>
                  <a:lnTo>
                    <a:pt x="572160" y="140184"/>
                  </a:lnTo>
                  <a:lnTo>
                    <a:pt x="573923" y="134320"/>
                  </a:lnTo>
                  <a:lnTo>
                    <a:pt x="569647" y="126320"/>
                  </a:lnTo>
                  <a:lnTo>
                    <a:pt x="566296" y="124477"/>
                  </a:lnTo>
                  <a:close/>
                </a:path>
                <a:path w="2118994" h="2119629">
                  <a:moveTo>
                    <a:pt x="624357" y="95641"/>
                  </a:moveTo>
                  <a:lnTo>
                    <a:pt x="619331" y="95641"/>
                  </a:lnTo>
                  <a:lnTo>
                    <a:pt x="617949" y="95934"/>
                  </a:lnTo>
                  <a:lnTo>
                    <a:pt x="611248" y="99012"/>
                  </a:lnTo>
                  <a:lnTo>
                    <a:pt x="609122" y="104771"/>
                  </a:lnTo>
                  <a:lnTo>
                    <a:pt x="612997" y="113190"/>
                  </a:lnTo>
                  <a:lnTo>
                    <a:pt x="616515" y="115284"/>
                  </a:lnTo>
                  <a:lnTo>
                    <a:pt x="621541" y="115284"/>
                  </a:lnTo>
                  <a:lnTo>
                    <a:pt x="622912" y="114991"/>
                  </a:lnTo>
                  <a:lnTo>
                    <a:pt x="629614" y="111912"/>
                  </a:lnTo>
                  <a:lnTo>
                    <a:pt x="631739" y="106153"/>
                  </a:lnTo>
                  <a:lnTo>
                    <a:pt x="627865" y="97735"/>
                  </a:lnTo>
                  <a:lnTo>
                    <a:pt x="624357" y="95641"/>
                  </a:lnTo>
                  <a:close/>
                </a:path>
                <a:path w="2118994" h="2119629">
                  <a:moveTo>
                    <a:pt x="684083" y="70437"/>
                  </a:moveTo>
                  <a:lnTo>
                    <a:pt x="679036" y="70437"/>
                  </a:lnTo>
                  <a:lnTo>
                    <a:pt x="677864" y="70647"/>
                  </a:lnTo>
                  <a:lnTo>
                    <a:pt x="671152" y="73275"/>
                  </a:lnTo>
                  <a:lnTo>
                    <a:pt x="668691" y="78877"/>
                  </a:lnTo>
                  <a:lnTo>
                    <a:pt x="672115" y="87693"/>
                  </a:lnTo>
                  <a:lnTo>
                    <a:pt x="675780" y="90049"/>
                  </a:lnTo>
                  <a:lnTo>
                    <a:pt x="680837" y="90049"/>
                  </a:lnTo>
                  <a:lnTo>
                    <a:pt x="682021" y="89840"/>
                  </a:lnTo>
                  <a:lnTo>
                    <a:pt x="688691" y="87253"/>
                  </a:lnTo>
                  <a:lnTo>
                    <a:pt x="691172" y="81631"/>
                  </a:lnTo>
                  <a:lnTo>
                    <a:pt x="687748" y="72804"/>
                  </a:lnTo>
                  <a:lnTo>
                    <a:pt x="684083" y="70437"/>
                  </a:lnTo>
                  <a:close/>
                </a:path>
                <a:path w="2118994" h="2119629">
                  <a:moveTo>
                    <a:pt x="745254" y="48982"/>
                  </a:moveTo>
                  <a:lnTo>
                    <a:pt x="740197" y="48982"/>
                  </a:lnTo>
                  <a:lnTo>
                    <a:pt x="739223" y="49129"/>
                  </a:lnTo>
                  <a:lnTo>
                    <a:pt x="732553" y="51234"/>
                  </a:lnTo>
                  <a:lnTo>
                    <a:pt x="729736" y="56689"/>
                  </a:lnTo>
                  <a:lnTo>
                    <a:pt x="732668" y="65924"/>
                  </a:lnTo>
                  <a:lnTo>
                    <a:pt x="736490" y="68552"/>
                  </a:lnTo>
                  <a:lnTo>
                    <a:pt x="741569" y="68552"/>
                  </a:lnTo>
                  <a:lnTo>
                    <a:pt x="742563" y="68406"/>
                  </a:lnTo>
                  <a:lnTo>
                    <a:pt x="749181" y="66301"/>
                  </a:lnTo>
                  <a:lnTo>
                    <a:pt x="752008" y="60846"/>
                  </a:lnTo>
                  <a:lnTo>
                    <a:pt x="749076" y="51621"/>
                  </a:lnTo>
                  <a:lnTo>
                    <a:pt x="745254" y="48982"/>
                  </a:lnTo>
                  <a:close/>
                </a:path>
                <a:path w="2118994" h="2119629">
                  <a:moveTo>
                    <a:pt x="807798" y="31433"/>
                  </a:moveTo>
                  <a:lnTo>
                    <a:pt x="801787" y="31433"/>
                  </a:lnTo>
                  <a:lnTo>
                    <a:pt x="795200" y="33098"/>
                  </a:lnTo>
                  <a:lnTo>
                    <a:pt x="792059" y="38354"/>
                  </a:lnTo>
                  <a:lnTo>
                    <a:pt x="794467" y="47946"/>
                  </a:lnTo>
                  <a:lnTo>
                    <a:pt x="798415" y="50878"/>
                  </a:lnTo>
                  <a:lnTo>
                    <a:pt x="803965" y="50878"/>
                  </a:lnTo>
                  <a:lnTo>
                    <a:pt x="810875" y="49150"/>
                  </a:lnTo>
                  <a:lnTo>
                    <a:pt x="814027" y="43873"/>
                  </a:lnTo>
                  <a:lnTo>
                    <a:pt x="811619" y="34281"/>
                  </a:lnTo>
                  <a:lnTo>
                    <a:pt x="807798" y="31433"/>
                  </a:lnTo>
                  <a:close/>
                </a:path>
                <a:path w="2118994" h="2119629">
                  <a:moveTo>
                    <a:pt x="871104" y="17632"/>
                  </a:moveTo>
                  <a:lnTo>
                    <a:pt x="865313" y="17632"/>
                  </a:lnTo>
                  <a:lnTo>
                    <a:pt x="858832" y="18858"/>
                  </a:lnTo>
                  <a:lnTo>
                    <a:pt x="855377" y="23915"/>
                  </a:lnTo>
                  <a:lnTo>
                    <a:pt x="857219" y="33831"/>
                  </a:lnTo>
                  <a:lnTo>
                    <a:pt x="861303" y="37087"/>
                  </a:lnTo>
                  <a:lnTo>
                    <a:pt x="866780" y="37087"/>
                  </a:lnTo>
                  <a:lnTo>
                    <a:pt x="873491" y="35841"/>
                  </a:lnTo>
                  <a:lnTo>
                    <a:pt x="876968" y="30784"/>
                  </a:lnTo>
                  <a:lnTo>
                    <a:pt x="875114" y="20847"/>
                  </a:lnTo>
                  <a:lnTo>
                    <a:pt x="871104" y="17632"/>
                  </a:lnTo>
                  <a:close/>
                </a:path>
                <a:path w="2118994" h="2119629">
                  <a:moveTo>
                    <a:pt x="935309" y="7874"/>
                  </a:moveTo>
                  <a:lnTo>
                    <a:pt x="928767" y="7874"/>
                  </a:lnTo>
                  <a:lnTo>
                    <a:pt x="923249" y="8586"/>
                  </a:lnTo>
                  <a:lnTo>
                    <a:pt x="919490" y="13413"/>
                  </a:lnTo>
                  <a:lnTo>
                    <a:pt x="920746" y="23622"/>
                  </a:lnTo>
                  <a:lnTo>
                    <a:pt x="924935" y="27224"/>
                  </a:lnTo>
                  <a:lnTo>
                    <a:pt x="930360" y="27224"/>
                  </a:lnTo>
                  <a:lnTo>
                    <a:pt x="936830" y="26428"/>
                  </a:lnTo>
                  <a:lnTo>
                    <a:pt x="940610" y="21590"/>
                  </a:lnTo>
                  <a:lnTo>
                    <a:pt x="939364" y="11360"/>
                  </a:lnTo>
                  <a:lnTo>
                    <a:pt x="935309" y="7874"/>
                  </a:lnTo>
                  <a:close/>
                </a:path>
                <a:path w="2118994" h="2119629">
                  <a:moveTo>
                    <a:pt x="999837" y="1926"/>
                  </a:moveTo>
                  <a:lnTo>
                    <a:pt x="993519" y="1926"/>
                  </a:lnTo>
                  <a:lnTo>
                    <a:pt x="988168" y="2251"/>
                  </a:lnTo>
                  <a:lnTo>
                    <a:pt x="984106" y="6847"/>
                  </a:lnTo>
                  <a:lnTo>
                    <a:pt x="984683" y="16324"/>
                  </a:lnTo>
                  <a:lnTo>
                    <a:pt x="984744" y="17339"/>
                  </a:lnTo>
                  <a:lnTo>
                    <a:pt x="989017" y="21308"/>
                  </a:lnTo>
                  <a:lnTo>
                    <a:pt x="994432" y="21308"/>
                  </a:lnTo>
                  <a:lnTo>
                    <a:pt x="1000618" y="20920"/>
                  </a:lnTo>
                  <a:lnTo>
                    <a:pt x="1004681" y="16324"/>
                  </a:lnTo>
                  <a:lnTo>
                    <a:pt x="1004113" y="6847"/>
                  </a:lnTo>
                  <a:lnTo>
                    <a:pt x="1004053" y="5842"/>
                  </a:lnTo>
                  <a:lnTo>
                    <a:pt x="999837" y="1926"/>
                  </a:lnTo>
                  <a:close/>
                </a:path>
                <a:path w="2118994" h="2119629">
                  <a:moveTo>
                    <a:pt x="1060742" y="0"/>
                  </a:moveTo>
                  <a:lnTo>
                    <a:pt x="1053287" y="0"/>
                  </a:lnTo>
                  <a:lnTo>
                    <a:pt x="1049036" y="4314"/>
                  </a:lnTo>
                  <a:lnTo>
                    <a:pt x="1049067" y="15004"/>
                  </a:lnTo>
                  <a:lnTo>
                    <a:pt x="1053392" y="19329"/>
                  </a:lnTo>
                  <a:lnTo>
                    <a:pt x="1060290" y="19329"/>
                  </a:lnTo>
                  <a:lnTo>
                    <a:pt x="1061391" y="19088"/>
                  </a:lnTo>
                  <a:lnTo>
                    <a:pt x="1069664" y="19088"/>
                  </a:lnTo>
                  <a:lnTo>
                    <a:pt x="1073757" y="15004"/>
                  </a:lnTo>
                  <a:lnTo>
                    <a:pt x="1073799" y="4314"/>
                  </a:lnTo>
                  <a:lnTo>
                    <a:pt x="1069682" y="157"/>
                  </a:lnTo>
                  <a:lnTo>
                    <a:pt x="1061423" y="157"/>
                  </a:lnTo>
                  <a:lnTo>
                    <a:pt x="1060742" y="0"/>
                  </a:lnTo>
                  <a:close/>
                </a:path>
                <a:path w="2118994" h="2119629">
                  <a:moveTo>
                    <a:pt x="1069664" y="19088"/>
                  </a:moveTo>
                  <a:lnTo>
                    <a:pt x="1061391" y="19088"/>
                  </a:lnTo>
                  <a:lnTo>
                    <a:pt x="1062492" y="19329"/>
                  </a:lnTo>
                  <a:lnTo>
                    <a:pt x="1069422" y="19329"/>
                  </a:lnTo>
                  <a:lnTo>
                    <a:pt x="1069664" y="19088"/>
                  </a:lnTo>
                  <a:close/>
                </a:path>
                <a:path w="2118994" h="2119629">
                  <a:moveTo>
                    <a:pt x="1069527" y="0"/>
                  </a:moveTo>
                  <a:lnTo>
                    <a:pt x="1062093" y="0"/>
                  </a:lnTo>
                  <a:lnTo>
                    <a:pt x="1061423" y="157"/>
                  </a:lnTo>
                  <a:lnTo>
                    <a:pt x="1069682" y="157"/>
                  </a:lnTo>
                  <a:lnTo>
                    <a:pt x="1069527" y="0"/>
                  </a:lnTo>
                  <a:close/>
                </a:path>
              </a:pathLst>
            </a:custGeom>
            <a:solidFill>
              <a:srgbClr val="21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6B2D94F7-8C0E-A2D4-BFC8-9FFBC535153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96554" y="2975480"/>
              <a:ext cx="1863503" cy="1863482"/>
            </a:xfrm>
            <a:prstGeom prst="rect">
              <a:avLst/>
            </a:prstGeom>
          </p:spPr>
        </p:pic>
      </p:grpSp>
      <p:grpSp>
        <p:nvGrpSpPr>
          <p:cNvPr id="31" name="object 31">
            <a:extLst>
              <a:ext uri="{FF2B5EF4-FFF2-40B4-BE49-F238E27FC236}">
                <a16:creationId xmlns:a16="http://schemas.microsoft.com/office/drawing/2014/main" id="{919B95A8-C994-DC96-36DA-7446588E3A21}"/>
              </a:ext>
            </a:extLst>
          </p:cNvPr>
          <p:cNvGrpSpPr/>
          <p:nvPr/>
        </p:nvGrpSpPr>
        <p:grpSpPr>
          <a:xfrm>
            <a:off x="11865889" y="2190325"/>
            <a:ext cx="2118995" cy="2119630"/>
            <a:chOff x="14017395" y="2847682"/>
            <a:chExt cx="2118995" cy="2119630"/>
          </a:xfrm>
        </p:grpSpPr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FEC2EC8B-4014-EB4A-8982-31F75E7F67B3}"/>
                </a:ext>
              </a:extLst>
            </p:cNvPr>
            <p:cNvSpPr/>
            <p:nvPr/>
          </p:nvSpPr>
          <p:spPr>
            <a:xfrm>
              <a:off x="14017395" y="2847682"/>
              <a:ext cx="2118995" cy="2119630"/>
            </a:xfrm>
            <a:custGeom>
              <a:avLst/>
              <a:gdLst/>
              <a:ahLst/>
              <a:cxnLst/>
              <a:rect l="l" t="t" r="r" b="b"/>
              <a:pathLst>
                <a:path w="2118994" h="2119629">
                  <a:moveTo>
                    <a:pt x="1129368" y="2198"/>
                  </a:moveTo>
                  <a:lnTo>
                    <a:pt x="1122976" y="2198"/>
                  </a:lnTo>
                  <a:lnTo>
                    <a:pt x="1118772" y="6073"/>
                  </a:lnTo>
                  <a:lnTo>
                    <a:pt x="1118102" y="16554"/>
                  </a:lnTo>
                  <a:lnTo>
                    <a:pt x="1122154" y="21161"/>
                  </a:lnTo>
                  <a:lnTo>
                    <a:pt x="1128279" y="21570"/>
                  </a:lnTo>
                  <a:lnTo>
                    <a:pt x="1133766" y="21570"/>
                  </a:lnTo>
                  <a:lnTo>
                    <a:pt x="1138038" y="17632"/>
                  </a:lnTo>
                  <a:lnTo>
                    <a:pt x="1138719" y="7162"/>
                  </a:lnTo>
                  <a:lnTo>
                    <a:pt x="1134687" y="2565"/>
                  </a:lnTo>
                  <a:lnTo>
                    <a:pt x="1129368" y="2198"/>
                  </a:lnTo>
                  <a:close/>
                </a:path>
                <a:path w="2118994" h="2119629">
                  <a:moveTo>
                    <a:pt x="1194246" y="8429"/>
                  </a:moveTo>
                  <a:lnTo>
                    <a:pt x="1187445" y="8429"/>
                  </a:lnTo>
                  <a:lnTo>
                    <a:pt x="1183450" y="11853"/>
                  </a:lnTo>
                  <a:lnTo>
                    <a:pt x="1182162" y="22072"/>
                  </a:lnTo>
                  <a:lnTo>
                    <a:pt x="1185922" y="26931"/>
                  </a:lnTo>
                  <a:lnTo>
                    <a:pt x="1192392" y="27747"/>
                  </a:lnTo>
                  <a:lnTo>
                    <a:pt x="1197837" y="27747"/>
                  </a:lnTo>
                  <a:lnTo>
                    <a:pt x="1202015" y="24166"/>
                  </a:lnTo>
                  <a:lnTo>
                    <a:pt x="1203314" y="13957"/>
                  </a:lnTo>
                  <a:lnTo>
                    <a:pt x="1199555" y="9109"/>
                  </a:lnTo>
                  <a:lnTo>
                    <a:pt x="1194246" y="8429"/>
                  </a:lnTo>
                  <a:close/>
                </a:path>
                <a:path w="2118994" h="2119629">
                  <a:moveTo>
                    <a:pt x="1258663" y="18638"/>
                  </a:moveTo>
                  <a:lnTo>
                    <a:pt x="1251368" y="18638"/>
                  </a:lnTo>
                  <a:lnTo>
                    <a:pt x="1247647" y="21601"/>
                  </a:lnTo>
                  <a:lnTo>
                    <a:pt x="1245763" y="31517"/>
                  </a:lnTo>
                  <a:lnTo>
                    <a:pt x="1249218" y="36595"/>
                  </a:lnTo>
                  <a:lnTo>
                    <a:pt x="1255968" y="37873"/>
                  </a:lnTo>
                  <a:lnTo>
                    <a:pt x="1261417" y="37873"/>
                  </a:lnTo>
                  <a:lnTo>
                    <a:pt x="1265490" y="34637"/>
                  </a:lnTo>
                  <a:lnTo>
                    <a:pt x="1267375" y="24721"/>
                  </a:lnTo>
                  <a:lnTo>
                    <a:pt x="1263930" y="19643"/>
                  </a:lnTo>
                  <a:lnTo>
                    <a:pt x="1258663" y="18638"/>
                  </a:lnTo>
                  <a:close/>
                </a:path>
                <a:path w="2118994" h="2119629">
                  <a:moveTo>
                    <a:pt x="1320954" y="32470"/>
                  </a:moveTo>
                  <a:lnTo>
                    <a:pt x="1314910" y="32470"/>
                  </a:lnTo>
                  <a:lnTo>
                    <a:pt x="1311090" y="35286"/>
                  </a:lnTo>
                  <a:lnTo>
                    <a:pt x="1308651" y="44867"/>
                  </a:lnTo>
                  <a:lnTo>
                    <a:pt x="1311792" y="50145"/>
                  </a:lnTo>
                  <a:lnTo>
                    <a:pt x="1318704" y="51914"/>
                  </a:lnTo>
                  <a:lnTo>
                    <a:pt x="1324252" y="51914"/>
                  </a:lnTo>
                  <a:lnTo>
                    <a:pt x="1328200" y="48993"/>
                  </a:lnTo>
                  <a:lnTo>
                    <a:pt x="1330640" y="39443"/>
                  </a:lnTo>
                  <a:lnTo>
                    <a:pt x="1327530" y="34176"/>
                  </a:lnTo>
                  <a:lnTo>
                    <a:pt x="1320954" y="32470"/>
                  </a:lnTo>
                  <a:close/>
                </a:path>
                <a:path w="2118994" h="2119629">
                  <a:moveTo>
                    <a:pt x="1382429" y="50260"/>
                  </a:moveTo>
                  <a:lnTo>
                    <a:pt x="1377361" y="50260"/>
                  </a:lnTo>
                  <a:lnTo>
                    <a:pt x="1373560" y="52877"/>
                  </a:lnTo>
                  <a:lnTo>
                    <a:pt x="1370597" y="62092"/>
                  </a:lnTo>
                  <a:lnTo>
                    <a:pt x="1373392" y="67558"/>
                  </a:lnTo>
                  <a:lnTo>
                    <a:pt x="1380020" y="69683"/>
                  </a:lnTo>
                  <a:lnTo>
                    <a:pt x="1381026" y="69840"/>
                  </a:lnTo>
                  <a:lnTo>
                    <a:pt x="1386104" y="69840"/>
                  </a:lnTo>
                  <a:lnTo>
                    <a:pt x="1389915" y="67223"/>
                  </a:lnTo>
                  <a:lnTo>
                    <a:pt x="1392889" y="58019"/>
                  </a:lnTo>
                  <a:lnTo>
                    <a:pt x="1390083" y="52553"/>
                  </a:lnTo>
                  <a:lnTo>
                    <a:pt x="1383413" y="50406"/>
                  </a:lnTo>
                  <a:lnTo>
                    <a:pt x="1382429" y="50260"/>
                  </a:lnTo>
                  <a:close/>
                </a:path>
                <a:path w="2118994" h="2119629">
                  <a:moveTo>
                    <a:pt x="1443495" y="71966"/>
                  </a:moveTo>
                  <a:lnTo>
                    <a:pt x="1438458" y="71966"/>
                  </a:lnTo>
                  <a:lnTo>
                    <a:pt x="1434804" y="74311"/>
                  </a:lnTo>
                  <a:lnTo>
                    <a:pt x="1431349" y="83117"/>
                  </a:lnTo>
                  <a:lnTo>
                    <a:pt x="1433809" y="88740"/>
                  </a:lnTo>
                  <a:lnTo>
                    <a:pt x="1440490" y="91358"/>
                  </a:lnTo>
                  <a:lnTo>
                    <a:pt x="1441683" y="91578"/>
                  </a:lnTo>
                  <a:lnTo>
                    <a:pt x="1446730" y="91578"/>
                  </a:lnTo>
                  <a:lnTo>
                    <a:pt x="1450395" y="89243"/>
                  </a:lnTo>
                  <a:lnTo>
                    <a:pt x="1453840" y="80447"/>
                  </a:lnTo>
                  <a:lnTo>
                    <a:pt x="1451411" y="74835"/>
                  </a:lnTo>
                  <a:lnTo>
                    <a:pt x="1444678" y="72175"/>
                  </a:lnTo>
                  <a:lnTo>
                    <a:pt x="1443495" y="71966"/>
                  </a:lnTo>
                  <a:close/>
                </a:path>
                <a:path w="2118994" h="2119629">
                  <a:moveTo>
                    <a:pt x="1503095" y="97400"/>
                  </a:moveTo>
                  <a:lnTo>
                    <a:pt x="1498080" y="97400"/>
                  </a:lnTo>
                  <a:lnTo>
                    <a:pt x="1494582" y="99473"/>
                  </a:lnTo>
                  <a:lnTo>
                    <a:pt x="1490677" y="107871"/>
                  </a:lnTo>
                  <a:lnTo>
                    <a:pt x="1492792" y="113640"/>
                  </a:lnTo>
                  <a:lnTo>
                    <a:pt x="1499483" y="116750"/>
                  </a:lnTo>
                  <a:lnTo>
                    <a:pt x="1500875" y="117043"/>
                  </a:lnTo>
                  <a:lnTo>
                    <a:pt x="1505901" y="117043"/>
                  </a:lnTo>
                  <a:lnTo>
                    <a:pt x="1509399" y="114970"/>
                  </a:lnTo>
                  <a:lnTo>
                    <a:pt x="1513304" y="106583"/>
                  </a:lnTo>
                  <a:lnTo>
                    <a:pt x="1511200" y="100813"/>
                  </a:lnTo>
                  <a:lnTo>
                    <a:pt x="1504456" y="97682"/>
                  </a:lnTo>
                  <a:lnTo>
                    <a:pt x="1503095" y="97400"/>
                  </a:lnTo>
                  <a:close/>
                </a:path>
                <a:path w="2118994" h="2119629">
                  <a:moveTo>
                    <a:pt x="1561031" y="126467"/>
                  </a:moveTo>
                  <a:lnTo>
                    <a:pt x="1556025" y="126467"/>
                  </a:lnTo>
                  <a:lnTo>
                    <a:pt x="1552696" y="128299"/>
                  </a:lnTo>
                  <a:lnTo>
                    <a:pt x="1551502" y="130498"/>
                  </a:lnTo>
                  <a:lnTo>
                    <a:pt x="1548419" y="136372"/>
                  </a:lnTo>
                  <a:lnTo>
                    <a:pt x="1550120" y="142142"/>
                  </a:lnTo>
                  <a:lnTo>
                    <a:pt x="1556800" y="145765"/>
                  </a:lnTo>
                  <a:lnTo>
                    <a:pt x="1558381" y="146142"/>
                  </a:lnTo>
                  <a:lnTo>
                    <a:pt x="1563386" y="146142"/>
                  </a:lnTo>
                  <a:lnTo>
                    <a:pt x="1566727" y="144309"/>
                  </a:lnTo>
                  <a:lnTo>
                    <a:pt x="1571030" y="136372"/>
                  </a:lnTo>
                  <a:lnTo>
                    <a:pt x="1569303" y="130498"/>
                  </a:lnTo>
                  <a:lnTo>
                    <a:pt x="1562612" y="126844"/>
                  </a:lnTo>
                  <a:lnTo>
                    <a:pt x="1561031" y="126467"/>
                  </a:lnTo>
                  <a:close/>
                </a:path>
                <a:path w="2118994" h="2119629">
                  <a:moveTo>
                    <a:pt x="1617039" y="159031"/>
                  </a:moveTo>
                  <a:lnTo>
                    <a:pt x="1612055" y="159031"/>
                  </a:lnTo>
                  <a:lnTo>
                    <a:pt x="1608893" y="160644"/>
                  </a:lnTo>
                  <a:lnTo>
                    <a:pt x="1604212" y="168131"/>
                  </a:lnTo>
                  <a:lnTo>
                    <a:pt x="1605595" y="174109"/>
                  </a:lnTo>
                  <a:lnTo>
                    <a:pt x="1612212" y="178256"/>
                  </a:lnTo>
                  <a:lnTo>
                    <a:pt x="1613992" y="178738"/>
                  </a:lnTo>
                  <a:lnTo>
                    <a:pt x="1618976" y="178738"/>
                  </a:lnTo>
                  <a:lnTo>
                    <a:pt x="1622139" y="177125"/>
                  </a:lnTo>
                  <a:lnTo>
                    <a:pt x="1626819" y="169649"/>
                  </a:lnTo>
                  <a:lnTo>
                    <a:pt x="1625458" y="163670"/>
                  </a:lnTo>
                  <a:lnTo>
                    <a:pt x="1618809" y="159502"/>
                  </a:lnTo>
                  <a:lnTo>
                    <a:pt x="1617039" y="159031"/>
                  </a:lnTo>
                  <a:close/>
                </a:path>
                <a:path w="2118994" h="2119629">
                  <a:moveTo>
                    <a:pt x="1670943" y="194978"/>
                  </a:moveTo>
                  <a:lnTo>
                    <a:pt x="1665970" y="194978"/>
                  </a:lnTo>
                  <a:lnTo>
                    <a:pt x="1662996" y="196381"/>
                  </a:lnTo>
                  <a:lnTo>
                    <a:pt x="1657980" y="203386"/>
                  </a:lnTo>
                  <a:lnTo>
                    <a:pt x="1658996" y="209449"/>
                  </a:lnTo>
                  <a:lnTo>
                    <a:pt x="1665519" y="214119"/>
                  </a:lnTo>
                  <a:lnTo>
                    <a:pt x="1667488" y="214705"/>
                  </a:lnTo>
                  <a:lnTo>
                    <a:pt x="1672472" y="214705"/>
                  </a:lnTo>
                  <a:lnTo>
                    <a:pt x="1675446" y="213291"/>
                  </a:lnTo>
                  <a:lnTo>
                    <a:pt x="1680451" y="206307"/>
                  </a:lnTo>
                  <a:lnTo>
                    <a:pt x="1679456" y="200266"/>
                  </a:lnTo>
                  <a:lnTo>
                    <a:pt x="1672901" y="195554"/>
                  </a:lnTo>
                  <a:lnTo>
                    <a:pt x="1670943" y="194978"/>
                  </a:lnTo>
                  <a:close/>
                </a:path>
                <a:path w="2118994" h="2119629">
                  <a:moveTo>
                    <a:pt x="1722533" y="234139"/>
                  </a:moveTo>
                  <a:lnTo>
                    <a:pt x="1717581" y="234139"/>
                  </a:lnTo>
                  <a:lnTo>
                    <a:pt x="1714785" y="235364"/>
                  </a:lnTo>
                  <a:lnTo>
                    <a:pt x="1709497" y="241877"/>
                  </a:lnTo>
                  <a:lnTo>
                    <a:pt x="1710125" y="247992"/>
                  </a:lnTo>
                  <a:lnTo>
                    <a:pt x="1716523" y="253186"/>
                  </a:lnTo>
                  <a:lnTo>
                    <a:pt x="1718680" y="253898"/>
                  </a:lnTo>
                  <a:lnTo>
                    <a:pt x="1723654" y="253898"/>
                  </a:lnTo>
                  <a:lnTo>
                    <a:pt x="1726460" y="252672"/>
                  </a:lnTo>
                  <a:lnTo>
                    <a:pt x="1731748" y="246160"/>
                  </a:lnTo>
                  <a:lnTo>
                    <a:pt x="1731120" y="240055"/>
                  </a:lnTo>
                  <a:lnTo>
                    <a:pt x="1726617" y="236390"/>
                  </a:lnTo>
                  <a:lnTo>
                    <a:pt x="1724669" y="234841"/>
                  </a:lnTo>
                  <a:lnTo>
                    <a:pt x="1722533" y="234139"/>
                  </a:lnTo>
                  <a:close/>
                </a:path>
                <a:path w="2118994" h="2119629">
                  <a:moveTo>
                    <a:pt x="1771663" y="276379"/>
                  </a:moveTo>
                  <a:lnTo>
                    <a:pt x="1766700" y="276379"/>
                  </a:lnTo>
                  <a:lnTo>
                    <a:pt x="1764082" y="277436"/>
                  </a:lnTo>
                  <a:lnTo>
                    <a:pt x="1758543" y="283457"/>
                  </a:lnTo>
                  <a:lnTo>
                    <a:pt x="1758783" y="289090"/>
                  </a:lnTo>
                  <a:lnTo>
                    <a:pt x="1758805" y="289603"/>
                  </a:lnTo>
                  <a:lnTo>
                    <a:pt x="1765035" y="295320"/>
                  </a:lnTo>
                  <a:lnTo>
                    <a:pt x="1767380" y="296168"/>
                  </a:lnTo>
                  <a:lnTo>
                    <a:pt x="1772343" y="296168"/>
                  </a:lnTo>
                  <a:lnTo>
                    <a:pt x="1774961" y="295100"/>
                  </a:lnTo>
                  <a:lnTo>
                    <a:pt x="1780490" y="289090"/>
                  </a:lnTo>
                  <a:lnTo>
                    <a:pt x="1780258" y="283457"/>
                  </a:lnTo>
                  <a:lnTo>
                    <a:pt x="1780238" y="282975"/>
                  </a:lnTo>
                  <a:lnTo>
                    <a:pt x="1776029" y="279090"/>
                  </a:lnTo>
                  <a:lnTo>
                    <a:pt x="1775904" y="278954"/>
                  </a:lnTo>
                  <a:lnTo>
                    <a:pt x="1774008" y="277227"/>
                  </a:lnTo>
                  <a:lnTo>
                    <a:pt x="1771663" y="276379"/>
                  </a:lnTo>
                  <a:close/>
                </a:path>
                <a:path w="2118994" h="2119629">
                  <a:moveTo>
                    <a:pt x="1818101" y="321529"/>
                  </a:moveTo>
                  <a:lnTo>
                    <a:pt x="1813128" y="321529"/>
                  </a:lnTo>
                  <a:lnTo>
                    <a:pt x="1810456" y="322524"/>
                  </a:lnTo>
                  <a:lnTo>
                    <a:pt x="1810611" y="322524"/>
                  </a:lnTo>
                  <a:lnTo>
                    <a:pt x="1804971" y="327958"/>
                  </a:lnTo>
                  <a:lnTo>
                    <a:pt x="1804856" y="334105"/>
                  </a:lnTo>
                  <a:lnTo>
                    <a:pt x="1810957" y="340439"/>
                  </a:lnTo>
                  <a:lnTo>
                    <a:pt x="1811107" y="340439"/>
                  </a:lnTo>
                  <a:lnTo>
                    <a:pt x="1813410" y="341340"/>
                  </a:lnTo>
                  <a:lnTo>
                    <a:pt x="1818373" y="341340"/>
                  </a:lnTo>
                  <a:lnTo>
                    <a:pt x="1820792" y="340439"/>
                  </a:lnTo>
                  <a:lnTo>
                    <a:pt x="1826541" y="334921"/>
                  </a:lnTo>
                  <a:lnTo>
                    <a:pt x="1826645" y="328775"/>
                  </a:lnTo>
                  <a:lnTo>
                    <a:pt x="1820635" y="322524"/>
                  </a:lnTo>
                  <a:lnTo>
                    <a:pt x="1818101" y="321529"/>
                  </a:lnTo>
                  <a:close/>
                </a:path>
                <a:path w="2118994" h="2119629">
                  <a:moveTo>
                    <a:pt x="1861681" y="369433"/>
                  </a:moveTo>
                  <a:lnTo>
                    <a:pt x="1856718" y="369433"/>
                  </a:lnTo>
                  <a:lnTo>
                    <a:pt x="1854488" y="370187"/>
                  </a:lnTo>
                  <a:lnTo>
                    <a:pt x="1848582" y="375213"/>
                  </a:lnTo>
                  <a:lnTo>
                    <a:pt x="1848090" y="381339"/>
                  </a:lnTo>
                  <a:lnTo>
                    <a:pt x="1853849" y="388103"/>
                  </a:lnTo>
                  <a:lnTo>
                    <a:pt x="1856571" y="389265"/>
                  </a:lnTo>
                  <a:lnTo>
                    <a:pt x="1861545" y="389265"/>
                  </a:lnTo>
                  <a:lnTo>
                    <a:pt x="1863775" y="388501"/>
                  </a:lnTo>
                  <a:lnTo>
                    <a:pt x="1869681" y="383475"/>
                  </a:lnTo>
                  <a:lnTo>
                    <a:pt x="1870173" y="377360"/>
                  </a:lnTo>
                  <a:lnTo>
                    <a:pt x="1864393" y="370585"/>
                  </a:lnTo>
                  <a:lnTo>
                    <a:pt x="1861681" y="369433"/>
                  </a:lnTo>
                  <a:close/>
                </a:path>
                <a:path w="2118994" h="2119629">
                  <a:moveTo>
                    <a:pt x="1902266" y="419892"/>
                  </a:moveTo>
                  <a:lnTo>
                    <a:pt x="1897293" y="419892"/>
                  </a:lnTo>
                  <a:lnTo>
                    <a:pt x="1895251" y="420531"/>
                  </a:lnTo>
                  <a:lnTo>
                    <a:pt x="1889219" y="425055"/>
                  </a:lnTo>
                  <a:lnTo>
                    <a:pt x="1888350" y="431138"/>
                  </a:lnTo>
                  <a:lnTo>
                    <a:pt x="1893816" y="438405"/>
                  </a:lnTo>
                  <a:lnTo>
                    <a:pt x="1896727" y="439745"/>
                  </a:lnTo>
                  <a:lnTo>
                    <a:pt x="1901701" y="439745"/>
                  </a:lnTo>
                  <a:lnTo>
                    <a:pt x="1903743" y="439107"/>
                  </a:lnTo>
                  <a:lnTo>
                    <a:pt x="1909763" y="434604"/>
                  </a:lnTo>
                  <a:lnTo>
                    <a:pt x="1910632" y="428552"/>
                  </a:lnTo>
                  <a:lnTo>
                    <a:pt x="1905177" y="421222"/>
                  </a:lnTo>
                  <a:lnTo>
                    <a:pt x="1902266" y="419892"/>
                  </a:lnTo>
                  <a:close/>
                </a:path>
                <a:path w="2118994" h="2119629">
                  <a:moveTo>
                    <a:pt x="1939658" y="472729"/>
                  </a:moveTo>
                  <a:lnTo>
                    <a:pt x="1934695" y="472729"/>
                  </a:lnTo>
                  <a:lnTo>
                    <a:pt x="1932841" y="473252"/>
                  </a:lnTo>
                  <a:lnTo>
                    <a:pt x="1926726" y="477283"/>
                  </a:lnTo>
                  <a:lnTo>
                    <a:pt x="1925491" y="483294"/>
                  </a:lnTo>
                  <a:lnTo>
                    <a:pt x="1930611" y="491074"/>
                  </a:lnTo>
                  <a:lnTo>
                    <a:pt x="1933710" y="492602"/>
                  </a:lnTo>
                  <a:lnTo>
                    <a:pt x="1938694" y="492602"/>
                  </a:lnTo>
                  <a:lnTo>
                    <a:pt x="1940537" y="492089"/>
                  </a:lnTo>
                  <a:lnTo>
                    <a:pt x="1946642" y="488068"/>
                  </a:lnTo>
                  <a:lnTo>
                    <a:pt x="1947888" y="482079"/>
                  </a:lnTo>
                  <a:lnTo>
                    <a:pt x="1944841" y="477420"/>
                  </a:lnTo>
                  <a:lnTo>
                    <a:pt x="1942736" y="474247"/>
                  </a:lnTo>
                  <a:lnTo>
                    <a:pt x="1939658" y="472729"/>
                  </a:lnTo>
                  <a:close/>
                </a:path>
                <a:path w="2118994" h="2119629">
                  <a:moveTo>
                    <a:pt x="1973761" y="527753"/>
                  </a:moveTo>
                  <a:lnTo>
                    <a:pt x="1968777" y="527753"/>
                  </a:lnTo>
                  <a:lnTo>
                    <a:pt x="1967123" y="528172"/>
                  </a:lnTo>
                  <a:lnTo>
                    <a:pt x="1960955" y="531711"/>
                  </a:lnTo>
                  <a:lnTo>
                    <a:pt x="1959353" y="537638"/>
                  </a:lnTo>
                  <a:lnTo>
                    <a:pt x="1964086" y="545899"/>
                  </a:lnTo>
                  <a:lnTo>
                    <a:pt x="1967353" y="547648"/>
                  </a:lnTo>
                  <a:lnTo>
                    <a:pt x="1972358" y="547648"/>
                  </a:lnTo>
                  <a:lnTo>
                    <a:pt x="1974013" y="547239"/>
                  </a:lnTo>
                  <a:lnTo>
                    <a:pt x="1980180" y="543700"/>
                  </a:lnTo>
                  <a:lnTo>
                    <a:pt x="1981793" y="537774"/>
                  </a:lnTo>
                  <a:lnTo>
                    <a:pt x="1977018" y="529491"/>
                  </a:lnTo>
                  <a:lnTo>
                    <a:pt x="1973761" y="527753"/>
                  </a:lnTo>
                  <a:close/>
                </a:path>
                <a:path w="2118994" h="2119629">
                  <a:moveTo>
                    <a:pt x="2004431" y="584767"/>
                  </a:moveTo>
                  <a:lnTo>
                    <a:pt x="1999415" y="584767"/>
                  </a:lnTo>
                  <a:lnTo>
                    <a:pt x="1997949" y="585092"/>
                  </a:lnTo>
                  <a:lnTo>
                    <a:pt x="1991761" y="588149"/>
                  </a:lnTo>
                  <a:lnTo>
                    <a:pt x="1989792" y="593960"/>
                  </a:lnTo>
                  <a:lnTo>
                    <a:pt x="1994117" y="602693"/>
                  </a:lnTo>
                  <a:lnTo>
                    <a:pt x="1997551" y="604672"/>
                  </a:lnTo>
                  <a:lnTo>
                    <a:pt x="2002567" y="604672"/>
                  </a:lnTo>
                  <a:lnTo>
                    <a:pt x="2004033" y="604358"/>
                  </a:lnTo>
                  <a:lnTo>
                    <a:pt x="2010211" y="601301"/>
                  </a:lnTo>
                  <a:lnTo>
                    <a:pt x="2012179" y="595500"/>
                  </a:lnTo>
                  <a:lnTo>
                    <a:pt x="2009834" y="590704"/>
                  </a:lnTo>
                  <a:lnTo>
                    <a:pt x="2007865" y="586746"/>
                  </a:lnTo>
                  <a:lnTo>
                    <a:pt x="2004431" y="584767"/>
                  </a:lnTo>
                  <a:close/>
                </a:path>
                <a:path w="2118994" h="2119629">
                  <a:moveTo>
                    <a:pt x="2031508" y="643540"/>
                  </a:moveTo>
                  <a:lnTo>
                    <a:pt x="2026461" y="643540"/>
                  </a:lnTo>
                  <a:lnTo>
                    <a:pt x="2025194" y="643781"/>
                  </a:lnTo>
                  <a:lnTo>
                    <a:pt x="2019027" y="646367"/>
                  </a:lnTo>
                  <a:lnTo>
                    <a:pt x="2016702" y="652053"/>
                  </a:lnTo>
                  <a:lnTo>
                    <a:pt x="2020556" y="661225"/>
                  </a:lnTo>
                  <a:lnTo>
                    <a:pt x="2024158" y="663466"/>
                  </a:lnTo>
                  <a:lnTo>
                    <a:pt x="2029205" y="663466"/>
                  </a:lnTo>
                  <a:lnTo>
                    <a:pt x="2030472" y="663225"/>
                  </a:lnTo>
                  <a:lnTo>
                    <a:pt x="2036639" y="660639"/>
                  </a:lnTo>
                  <a:lnTo>
                    <a:pt x="2038964" y="654953"/>
                  </a:lnTo>
                  <a:lnTo>
                    <a:pt x="2035110" y="645770"/>
                  </a:lnTo>
                  <a:lnTo>
                    <a:pt x="2031508" y="643540"/>
                  </a:lnTo>
                  <a:close/>
                </a:path>
                <a:path w="2118994" h="2119629">
                  <a:moveTo>
                    <a:pt x="2054900" y="703863"/>
                  </a:moveTo>
                  <a:lnTo>
                    <a:pt x="2049832" y="703863"/>
                  </a:lnTo>
                  <a:lnTo>
                    <a:pt x="2048754" y="704041"/>
                  </a:lnTo>
                  <a:lnTo>
                    <a:pt x="2042639" y="706177"/>
                  </a:lnTo>
                  <a:lnTo>
                    <a:pt x="2039969" y="711706"/>
                  </a:lnTo>
                  <a:lnTo>
                    <a:pt x="2043309" y="721297"/>
                  </a:lnTo>
                  <a:lnTo>
                    <a:pt x="2047068" y="723799"/>
                  </a:lnTo>
                  <a:lnTo>
                    <a:pt x="2052136" y="723799"/>
                  </a:lnTo>
                  <a:lnTo>
                    <a:pt x="2053214" y="723632"/>
                  </a:lnTo>
                  <a:lnTo>
                    <a:pt x="2059329" y="721506"/>
                  </a:lnTo>
                  <a:lnTo>
                    <a:pt x="2062000" y="715978"/>
                  </a:lnTo>
                  <a:lnTo>
                    <a:pt x="2058649" y="706365"/>
                  </a:lnTo>
                  <a:lnTo>
                    <a:pt x="2054900" y="703863"/>
                  </a:lnTo>
                  <a:close/>
                </a:path>
                <a:path w="2118994" h="2119629">
                  <a:moveTo>
                    <a:pt x="2074697" y="765631"/>
                  </a:moveTo>
                  <a:lnTo>
                    <a:pt x="2068533" y="765631"/>
                  </a:lnTo>
                  <a:lnTo>
                    <a:pt x="2062492" y="767327"/>
                  </a:lnTo>
                  <a:lnTo>
                    <a:pt x="2059487" y="772678"/>
                  </a:lnTo>
                  <a:lnTo>
                    <a:pt x="2062293" y="782656"/>
                  </a:lnTo>
                  <a:lnTo>
                    <a:pt x="2066177" y="785462"/>
                  </a:lnTo>
                  <a:lnTo>
                    <a:pt x="2071755" y="785462"/>
                  </a:lnTo>
                  <a:lnTo>
                    <a:pt x="2078198" y="783662"/>
                  </a:lnTo>
                  <a:lnTo>
                    <a:pt x="2081214" y="778300"/>
                  </a:lnTo>
                  <a:lnTo>
                    <a:pt x="2078407" y="768311"/>
                  </a:lnTo>
                  <a:lnTo>
                    <a:pt x="2074697" y="765631"/>
                  </a:lnTo>
                  <a:close/>
                </a:path>
                <a:path w="2118994" h="2119629">
                  <a:moveTo>
                    <a:pt x="2090366" y="828309"/>
                  </a:moveTo>
                  <a:lnTo>
                    <a:pt x="2084449" y="828309"/>
                  </a:lnTo>
                  <a:lnTo>
                    <a:pt x="2078523" y="829576"/>
                  </a:lnTo>
                  <a:lnTo>
                    <a:pt x="2075193" y="834738"/>
                  </a:lnTo>
                  <a:lnTo>
                    <a:pt x="2077413" y="845073"/>
                  </a:lnTo>
                  <a:lnTo>
                    <a:pt x="2081434" y="848194"/>
                  </a:lnTo>
                  <a:lnTo>
                    <a:pt x="2086924" y="848194"/>
                  </a:lnTo>
                  <a:lnTo>
                    <a:pt x="2093182" y="846853"/>
                  </a:lnTo>
                  <a:lnTo>
                    <a:pt x="2096512" y="841723"/>
                  </a:lnTo>
                  <a:lnTo>
                    <a:pt x="2094281" y="831335"/>
                  </a:lnTo>
                  <a:lnTo>
                    <a:pt x="2090366" y="828309"/>
                  </a:lnTo>
                  <a:close/>
                </a:path>
                <a:path w="2118994" h="2119629">
                  <a:moveTo>
                    <a:pt x="2102263" y="891930"/>
                  </a:moveTo>
                  <a:lnTo>
                    <a:pt x="2095967" y="891930"/>
                  </a:lnTo>
                  <a:lnTo>
                    <a:pt x="2090669" y="892726"/>
                  </a:lnTo>
                  <a:lnTo>
                    <a:pt x="2087025" y="897669"/>
                  </a:lnTo>
                  <a:lnTo>
                    <a:pt x="2088627" y="908328"/>
                  </a:lnTo>
                  <a:lnTo>
                    <a:pt x="2092763" y="911783"/>
                  </a:lnTo>
                  <a:lnTo>
                    <a:pt x="2098175" y="911783"/>
                  </a:lnTo>
                  <a:lnTo>
                    <a:pt x="2104229" y="910872"/>
                  </a:lnTo>
                  <a:lnTo>
                    <a:pt x="2107862" y="905951"/>
                  </a:lnTo>
                  <a:lnTo>
                    <a:pt x="2107098" y="900674"/>
                  </a:lnTo>
                  <a:lnTo>
                    <a:pt x="2106260" y="895239"/>
                  </a:lnTo>
                  <a:lnTo>
                    <a:pt x="2102263" y="891930"/>
                  </a:lnTo>
                  <a:close/>
                </a:path>
                <a:path w="2118994" h="2119629">
                  <a:moveTo>
                    <a:pt x="2110086" y="956012"/>
                  </a:moveTo>
                  <a:lnTo>
                    <a:pt x="2104229" y="956012"/>
                  </a:lnTo>
                  <a:lnTo>
                    <a:pt x="2098888" y="956494"/>
                  </a:lnTo>
                  <a:lnTo>
                    <a:pt x="2094951" y="961195"/>
                  </a:lnTo>
                  <a:lnTo>
                    <a:pt x="2095790" y="970724"/>
                  </a:lnTo>
                  <a:lnTo>
                    <a:pt x="2095915" y="972137"/>
                  </a:lnTo>
                  <a:lnTo>
                    <a:pt x="2100155" y="975938"/>
                  </a:lnTo>
                  <a:lnTo>
                    <a:pt x="2105632" y="975938"/>
                  </a:lnTo>
                  <a:lnTo>
                    <a:pt x="2111317" y="975436"/>
                  </a:lnTo>
                  <a:lnTo>
                    <a:pt x="2115265" y="970724"/>
                  </a:lnTo>
                  <a:lnTo>
                    <a:pt x="2114270" y="959750"/>
                  </a:lnTo>
                  <a:lnTo>
                    <a:pt x="2110086" y="956012"/>
                  </a:lnTo>
                  <a:close/>
                </a:path>
                <a:path w="2118994" h="2119629">
                  <a:moveTo>
                    <a:pt x="2114040" y="1020513"/>
                  </a:moveTo>
                  <a:lnTo>
                    <a:pt x="2108825" y="1020513"/>
                  </a:lnTo>
                  <a:lnTo>
                    <a:pt x="2103202" y="1020660"/>
                  </a:lnTo>
                  <a:lnTo>
                    <a:pt x="2098983" y="1025120"/>
                  </a:lnTo>
                  <a:lnTo>
                    <a:pt x="2099276" y="1035905"/>
                  </a:lnTo>
                  <a:lnTo>
                    <a:pt x="2099286" y="1036303"/>
                  </a:lnTo>
                  <a:lnTo>
                    <a:pt x="2103600" y="1040481"/>
                  </a:lnTo>
                  <a:lnTo>
                    <a:pt x="2109098" y="1040481"/>
                  </a:lnTo>
                  <a:lnTo>
                    <a:pt x="2114438" y="1040334"/>
                  </a:lnTo>
                  <a:lnTo>
                    <a:pt x="2118647" y="1035905"/>
                  </a:lnTo>
                  <a:lnTo>
                    <a:pt x="2118521" y="1030104"/>
                  </a:lnTo>
                  <a:lnTo>
                    <a:pt x="2118359" y="1025120"/>
                  </a:lnTo>
                  <a:lnTo>
                    <a:pt x="2118343" y="1024649"/>
                  </a:lnTo>
                  <a:lnTo>
                    <a:pt x="2114040" y="1020513"/>
                  </a:lnTo>
                  <a:close/>
                </a:path>
                <a:path w="2118994" h="2119629">
                  <a:moveTo>
                    <a:pt x="2108961" y="1085181"/>
                  </a:moveTo>
                  <a:lnTo>
                    <a:pt x="2103422" y="1085181"/>
                  </a:lnTo>
                  <a:lnTo>
                    <a:pt x="2099119" y="1089307"/>
                  </a:lnTo>
                  <a:lnTo>
                    <a:pt x="2098742" y="1100469"/>
                  </a:lnTo>
                  <a:lnTo>
                    <a:pt x="2102941" y="1104950"/>
                  </a:lnTo>
                  <a:lnTo>
                    <a:pt x="2108606" y="1105139"/>
                  </a:lnTo>
                  <a:lnTo>
                    <a:pt x="2113820" y="1105139"/>
                  </a:lnTo>
                  <a:lnTo>
                    <a:pt x="2118113" y="1101024"/>
                  </a:lnTo>
                  <a:lnTo>
                    <a:pt x="2118312" y="1095809"/>
                  </a:lnTo>
                  <a:lnTo>
                    <a:pt x="2118511" y="1089830"/>
                  </a:lnTo>
                  <a:lnTo>
                    <a:pt x="2114312" y="1085349"/>
                  </a:lnTo>
                  <a:lnTo>
                    <a:pt x="2108961" y="1085181"/>
                  </a:lnTo>
                  <a:close/>
                </a:path>
                <a:path w="2118994" h="2119629">
                  <a:moveTo>
                    <a:pt x="2105454" y="1149713"/>
                  </a:moveTo>
                  <a:lnTo>
                    <a:pt x="2099521" y="1149713"/>
                  </a:lnTo>
                  <a:lnTo>
                    <a:pt x="2095360" y="1153430"/>
                  </a:lnTo>
                  <a:lnTo>
                    <a:pt x="2094323" y="1164351"/>
                  </a:lnTo>
                  <a:lnTo>
                    <a:pt x="2098239" y="1169084"/>
                  </a:lnTo>
                  <a:lnTo>
                    <a:pt x="2104013" y="1169629"/>
                  </a:lnTo>
                  <a:lnTo>
                    <a:pt x="2109443" y="1169629"/>
                  </a:lnTo>
                  <a:lnTo>
                    <a:pt x="2113663" y="1165870"/>
                  </a:lnTo>
                  <a:lnTo>
                    <a:pt x="2114679" y="1154917"/>
                  </a:lnTo>
                  <a:lnTo>
                    <a:pt x="2110773" y="1150216"/>
                  </a:lnTo>
                  <a:lnTo>
                    <a:pt x="2105454" y="1149713"/>
                  </a:lnTo>
                  <a:close/>
                </a:path>
                <a:path w="2118994" h="2119629">
                  <a:moveTo>
                    <a:pt x="2097998" y="1213910"/>
                  </a:moveTo>
                  <a:lnTo>
                    <a:pt x="2091650" y="1213910"/>
                  </a:lnTo>
                  <a:lnTo>
                    <a:pt x="2087664" y="1217209"/>
                  </a:lnTo>
                  <a:lnTo>
                    <a:pt x="2085988" y="1227836"/>
                  </a:lnTo>
                  <a:lnTo>
                    <a:pt x="2089611" y="1232800"/>
                  </a:lnTo>
                  <a:lnTo>
                    <a:pt x="2095692" y="1233763"/>
                  </a:lnTo>
                  <a:lnTo>
                    <a:pt x="2101098" y="1233763"/>
                  </a:lnTo>
                  <a:lnTo>
                    <a:pt x="2105213" y="1230360"/>
                  </a:lnTo>
                  <a:lnTo>
                    <a:pt x="2106909" y="1219701"/>
                  </a:lnTo>
                  <a:lnTo>
                    <a:pt x="2103286" y="1214737"/>
                  </a:lnTo>
                  <a:lnTo>
                    <a:pt x="2097998" y="1213910"/>
                  </a:lnTo>
                  <a:close/>
                </a:path>
                <a:path w="2118994" h="2119629">
                  <a:moveTo>
                    <a:pt x="2085905" y="1277364"/>
                  </a:moveTo>
                  <a:lnTo>
                    <a:pt x="2079966" y="1277364"/>
                  </a:lnTo>
                  <a:lnTo>
                    <a:pt x="2076051" y="1280369"/>
                  </a:lnTo>
                  <a:lnTo>
                    <a:pt x="2073769" y="1290683"/>
                  </a:lnTo>
                  <a:lnTo>
                    <a:pt x="2077067" y="1295855"/>
                  </a:lnTo>
                  <a:lnTo>
                    <a:pt x="2083334" y="1297248"/>
                  </a:lnTo>
                  <a:lnTo>
                    <a:pt x="2088836" y="1297248"/>
                  </a:lnTo>
                  <a:lnTo>
                    <a:pt x="2092826" y="1294190"/>
                  </a:lnTo>
                  <a:lnTo>
                    <a:pt x="2093852" y="1289698"/>
                  </a:lnTo>
                  <a:lnTo>
                    <a:pt x="2095129" y="1283824"/>
                  </a:lnTo>
                  <a:lnTo>
                    <a:pt x="2091831" y="1278673"/>
                  </a:lnTo>
                  <a:lnTo>
                    <a:pt x="2085905" y="1277364"/>
                  </a:lnTo>
                  <a:close/>
                </a:path>
                <a:path w="2118994" h="2119629">
                  <a:moveTo>
                    <a:pt x="2070418" y="1340053"/>
                  </a:moveTo>
                  <a:lnTo>
                    <a:pt x="2064246" y="1340053"/>
                  </a:lnTo>
                  <a:lnTo>
                    <a:pt x="2060534" y="1342702"/>
                  </a:lnTo>
                  <a:lnTo>
                    <a:pt x="2057675" y="1352649"/>
                  </a:lnTo>
                  <a:lnTo>
                    <a:pt x="2060649" y="1358021"/>
                  </a:lnTo>
                  <a:lnTo>
                    <a:pt x="2067127" y="1359885"/>
                  </a:lnTo>
                  <a:lnTo>
                    <a:pt x="2072680" y="1359885"/>
                  </a:lnTo>
                  <a:lnTo>
                    <a:pt x="2076554" y="1357120"/>
                  </a:lnTo>
                  <a:lnTo>
                    <a:pt x="2079434" y="1347163"/>
                  </a:lnTo>
                  <a:lnTo>
                    <a:pt x="2076460" y="1341791"/>
                  </a:lnTo>
                  <a:lnTo>
                    <a:pt x="2070418" y="1340053"/>
                  </a:lnTo>
                  <a:close/>
                </a:path>
                <a:path w="2118994" h="2119629">
                  <a:moveTo>
                    <a:pt x="2049979" y="1401454"/>
                  </a:moveTo>
                  <a:lnTo>
                    <a:pt x="2044911" y="1401454"/>
                  </a:lnTo>
                  <a:lnTo>
                    <a:pt x="2041173" y="1403936"/>
                  </a:lnTo>
                  <a:lnTo>
                    <a:pt x="2037770" y="1413496"/>
                  </a:lnTo>
                  <a:lnTo>
                    <a:pt x="2040409" y="1419035"/>
                  </a:lnTo>
                  <a:lnTo>
                    <a:pt x="2046524" y="1421213"/>
                  </a:lnTo>
                  <a:lnTo>
                    <a:pt x="2047623" y="1421401"/>
                  </a:lnTo>
                  <a:lnTo>
                    <a:pt x="2052670" y="1421401"/>
                  </a:lnTo>
                  <a:lnTo>
                    <a:pt x="2056255" y="1419035"/>
                  </a:lnTo>
                  <a:lnTo>
                    <a:pt x="2058343" y="1413496"/>
                  </a:lnTo>
                  <a:lnTo>
                    <a:pt x="2059822" y="1409360"/>
                  </a:lnTo>
                  <a:lnTo>
                    <a:pt x="2057253" y="1403936"/>
                  </a:lnTo>
                  <a:lnTo>
                    <a:pt x="2057549" y="1403936"/>
                  </a:lnTo>
                  <a:lnTo>
                    <a:pt x="2051068" y="1401643"/>
                  </a:lnTo>
                  <a:lnTo>
                    <a:pt x="2049979" y="1401454"/>
                  </a:lnTo>
                  <a:close/>
                </a:path>
                <a:path w="2118994" h="2119629">
                  <a:moveTo>
                    <a:pt x="2026650" y="1461651"/>
                  </a:moveTo>
                  <a:lnTo>
                    <a:pt x="2021613" y="1461651"/>
                  </a:lnTo>
                  <a:lnTo>
                    <a:pt x="2018032" y="1463861"/>
                  </a:lnTo>
                  <a:lnTo>
                    <a:pt x="2014127" y="1472991"/>
                  </a:lnTo>
                  <a:lnTo>
                    <a:pt x="2016420" y="1478698"/>
                  </a:lnTo>
                  <a:lnTo>
                    <a:pt x="2022587" y="1481326"/>
                  </a:lnTo>
                  <a:lnTo>
                    <a:pt x="2023875" y="1481588"/>
                  </a:lnTo>
                  <a:lnTo>
                    <a:pt x="2028912" y="1481588"/>
                  </a:lnTo>
                  <a:lnTo>
                    <a:pt x="2032503" y="1479379"/>
                  </a:lnTo>
                  <a:lnTo>
                    <a:pt x="2036398" y="1470237"/>
                  </a:lnTo>
                  <a:lnTo>
                    <a:pt x="2034105" y="1464541"/>
                  </a:lnTo>
                  <a:lnTo>
                    <a:pt x="2027948" y="1461903"/>
                  </a:lnTo>
                  <a:lnTo>
                    <a:pt x="2026650" y="1461651"/>
                  </a:lnTo>
                  <a:close/>
                </a:path>
                <a:path w="2118994" h="2119629">
                  <a:moveTo>
                    <a:pt x="1999656" y="1520278"/>
                  </a:moveTo>
                  <a:lnTo>
                    <a:pt x="1994640" y="1520278"/>
                  </a:lnTo>
                  <a:lnTo>
                    <a:pt x="1991216" y="1522236"/>
                  </a:lnTo>
                  <a:lnTo>
                    <a:pt x="1986860" y="1530916"/>
                  </a:lnTo>
                  <a:lnTo>
                    <a:pt x="1988787" y="1536749"/>
                  </a:lnTo>
                  <a:lnTo>
                    <a:pt x="1994975" y="1539848"/>
                  </a:lnTo>
                  <a:lnTo>
                    <a:pt x="1996452" y="1540183"/>
                  </a:lnTo>
                  <a:lnTo>
                    <a:pt x="2001457" y="1540183"/>
                  </a:lnTo>
                  <a:lnTo>
                    <a:pt x="2004860" y="1538246"/>
                  </a:lnTo>
                  <a:lnTo>
                    <a:pt x="2006567" y="1534885"/>
                  </a:lnTo>
                  <a:lnTo>
                    <a:pt x="2009237" y="1529503"/>
                  </a:lnTo>
                  <a:lnTo>
                    <a:pt x="2007310" y="1523702"/>
                  </a:lnTo>
                  <a:lnTo>
                    <a:pt x="2001132" y="1520613"/>
                  </a:lnTo>
                  <a:lnTo>
                    <a:pt x="1999656" y="1520278"/>
                  </a:lnTo>
                  <a:close/>
                </a:path>
                <a:path w="2118994" h="2119629">
                  <a:moveTo>
                    <a:pt x="1969081" y="1577103"/>
                  </a:moveTo>
                  <a:lnTo>
                    <a:pt x="1964086" y="1577103"/>
                  </a:lnTo>
                  <a:lnTo>
                    <a:pt x="1960840" y="1578831"/>
                  </a:lnTo>
                  <a:lnTo>
                    <a:pt x="1956055" y="1587040"/>
                  </a:lnTo>
                  <a:lnTo>
                    <a:pt x="1957626" y="1592988"/>
                  </a:lnTo>
                  <a:lnTo>
                    <a:pt x="1963783" y="1596569"/>
                  </a:lnTo>
                  <a:lnTo>
                    <a:pt x="1965468" y="1596998"/>
                  </a:lnTo>
                  <a:lnTo>
                    <a:pt x="1970463" y="1596998"/>
                  </a:lnTo>
                  <a:lnTo>
                    <a:pt x="1973709" y="1595270"/>
                  </a:lnTo>
                  <a:lnTo>
                    <a:pt x="1975646" y="1591951"/>
                  </a:lnTo>
                  <a:lnTo>
                    <a:pt x="1978472" y="1587040"/>
                  </a:lnTo>
                  <a:lnTo>
                    <a:pt x="1976913" y="1581103"/>
                  </a:lnTo>
                  <a:lnTo>
                    <a:pt x="1970767" y="1577533"/>
                  </a:lnTo>
                  <a:lnTo>
                    <a:pt x="1969081" y="1577103"/>
                  </a:lnTo>
                  <a:close/>
                </a:path>
                <a:path w="2118994" h="2119629">
                  <a:moveTo>
                    <a:pt x="1935071" y="1631939"/>
                  </a:moveTo>
                  <a:lnTo>
                    <a:pt x="1930087" y="1631939"/>
                  </a:lnTo>
                  <a:lnTo>
                    <a:pt x="1927009" y="1633447"/>
                  </a:lnTo>
                  <a:lnTo>
                    <a:pt x="1921857" y="1641175"/>
                  </a:lnTo>
                  <a:lnTo>
                    <a:pt x="1923051" y="1647195"/>
                  </a:lnTo>
                  <a:lnTo>
                    <a:pt x="1929155" y="1651290"/>
                  </a:lnTo>
                  <a:lnTo>
                    <a:pt x="1931030" y="1651813"/>
                  </a:lnTo>
                  <a:lnTo>
                    <a:pt x="1935993" y="1651813"/>
                  </a:lnTo>
                  <a:lnTo>
                    <a:pt x="1939050" y="1650316"/>
                  </a:lnTo>
                  <a:lnTo>
                    <a:pt x="1940925" y="1647551"/>
                  </a:lnTo>
                  <a:lnTo>
                    <a:pt x="1944244" y="1642557"/>
                  </a:lnTo>
                  <a:lnTo>
                    <a:pt x="1943050" y="1636547"/>
                  </a:lnTo>
                  <a:lnTo>
                    <a:pt x="1936946" y="1632463"/>
                  </a:lnTo>
                  <a:lnTo>
                    <a:pt x="1935071" y="1631939"/>
                  </a:lnTo>
                  <a:close/>
                </a:path>
                <a:path w="2118994" h="2119629">
                  <a:moveTo>
                    <a:pt x="1897753" y="1684566"/>
                  </a:moveTo>
                  <a:lnTo>
                    <a:pt x="1892780" y="1684566"/>
                  </a:lnTo>
                  <a:lnTo>
                    <a:pt x="1889879" y="1685885"/>
                  </a:lnTo>
                  <a:lnTo>
                    <a:pt x="1884392" y="1693110"/>
                  </a:lnTo>
                  <a:lnTo>
                    <a:pt x="1885220" y="1699194"/>
                  </a:lnTo>
                  <a:lnTo>
                    <a:pt x="1891240" y="1703770"/>
                  </a:lnTo>
                  <a:lnTo>
                    <a:pt x="1893303" y="1704419"/>
                  </a:lnTo>
                  <a:lnTo>
                    <a:pt x="1898277" y="1704419"/>
                  </a:lnTo>
                  <a:lnTo>
                    <a:pt x="1901167" y="1703099"/>
                  </a:lnTo>
                  <a:lnTo>
                    <a:pt x="1906664" y="1695822"/>
                  </a:lnTo>
                  <a:lnTo>
                    <a:pt x="1905816" y="1689770"/>
                  </a:lnTo>
                  <a:lnTo>
                    <a:pt x="1899816" y="1685205"/>
                  </a:lnTo>
                  <a:lnTo>
                    <a:pt x="1897753" y="1684566"/>
                  </a:lnTo>
                  <a:close/>
                </a:path>
                <a:path w="2118994" h="2119629">
                  <a:moveTo>
                    <a:pt x="1857283" y="1734795"/>
                  </a:moveTo>
                  <a:lnTo>
                    <a:pt x="1852310" y="1734795"/>
                  </a:lnTo>
                  <a:lnTo>
                    <a:pt x="1849598" y="1735936"/>
                  </a:lnTo>
                  <a:lnTo>
                    <a:pt x="1843818" y="1742648"/>
                  </a:lnTo>
                  <a:lnTo>
                    <a:pt x="1844278" y="1748773"/>
                  </a:lnTo>
                  <a:lnTo>
                    <a:pt x="1850163" y="1753852"/>
                  </a:lnTo>
                  <a:lnTo>
                    <a:pt x="1852414" y="1754627"/>
                  </a:lnTo>
                  <a:lnTo>
                    <a:pt x="1857367" y="1754627"/>
                  </a:lnTo>
                  <a:lnTo>
                    <a:pt x="1860058" y="1753496"/>
                  </a:lnTo>
                  <a:lnTo>
                    <a:pt x="1865869" y="1746774"/>
                  </a:lnTo>
                  <a:lnTo>
                    <a:pt x="1865430" y="1740648"/>
                  </a:lnTo>
                  <a:lnTo>
                    <a:pt x="1859535" y="1735570"/>
                  </a:lnTo>
                  <a:lnTo>
                    <a:pt x="1857283" y="1734795"/>
                  </a:lnTo>
                  <a:close/>
                </a:path>
                <a:path w="2118994" h="2119629">
                  <a:moveTo>
                    <a:pt x="1813808" y="1782448"/>
                  </a:moveTo>
                  <a:lnTo>
                    <a:pt x="1808845" y="1782448"/>
                  </a:lnTo>
                  <a:lnTo>
                    <a:pt x="1806321" y="1783422"/>
                  </a:lnTo>
                  <a:lnTo>
                    <a:pt x="1800290" y="1789610"/>
                  </a:lnTo>
                  <a:lnTo>
                    <a:pt x="1800364" y="1795756"/>
                  </a:lnTo>
                  <a:lnTo>
                    <a:pt x="1806091" y="1801337"/>
                  </a:lnTo>
                  <a:lnTo>
                    <a:pt x="1808531" y="1802259"/>
                  </a:lnTo>
                  <a:lnTo>
                    <a:pt x="1813473" y="1802259"/>
                  </a:lnTo>
                  <a:lnTo>
                    <a:pt x="1815841" y="1801337"/>
                  </a:lnTo>
                  <a:lnTo>
                    <a:pt x="1818342" y="1798877"/>
                  </a:lnTo>
                  <a:lnTo>
                    <a:pt x="1822049" y="1795044"/>
                  </a:lnTo>
                  <a:lnTo>
                    <a:pt x="1821965" y="1788929"/>
                  </a:lnTo>
                  <a:lnTo>
                    <a:pt x="1816312" y="1783422"/>
                  </a:lnTo>
                  <a:lnTo>
                    <a:pt x="1813808" y="1782448"/>
                  </a:lnTo>
                  <a:close/>
                </a:path>
                <a:path w="2118994" h="2119629">
                  <a:moveTo>
                    <a:pt x="1767506" y="1827337"/>
                  </a:moveTo>
                  <a:lnTo>
                    <a:pt x="1762543" y="1827337"/>
                  </a:lnTo>
                  <a:lnTo>
                    <a:pt x="1760208" y="1828174"/>
                  </a:lnTo>
                  <a:lnTo>
                    <a:pt x="1753967" y="1833839"/>
                  </a:lnTo>
                  <a:lnTo>
                    <a:pt x="1753674" y="1839964"/>
                  </a:lnTo>
                  <a:lnTo>
                    <a:pt x="1759182" y="1846048"/>
                  </a:lnTo>
                  <a:lnTo>
                    <a:pt x="1761810" y="1847116"/>
                  </a:lnTo>
                  <a:lnTo>
                    <a:pt x="1766773" y="1847116"/>
                  </a:lnTo>
                  <a:lnTo>
                    <a:pt x="1769108" y="1846289"/>
                  </a:lnTo>
                  <a:lnTo>
                    <a:pt x="1775359" y="1840572"/>
                  </a:lnTo>
                  <a:lnTo>
                    <a:pt x="1775642" y="1834467"/>
                  </a:lnTo>
                  <a:lnTo>
                    <a:pt x="1770134" y="1828405"/>
                  </a:lnTo>
                  <a:lnTo>
                    <a:pt x="1767506" y="1827337"/>
                  </a:lnTo>
                  <a:close/>
                </a:path>
                <a:path w="2118994" h="2119629">
                  <a:moveTo>
                    <a:pt x="1718555" y="1869293"/>
                  </a:moveTo>
                  <a:lnTo>
                    <a:pt x="1713581" y="1869293"/>
                  </a:lnTo>
                  <a:lnTo>
                    <a:pt x="1711434" y="1869995"/>
                  </a:lnTo>
                  <a:lnTo>
                    <a:pt x="1705026" y="1875126"/>
                  </a:lnTo>
                  <a:lnTo>
                    <a:pt x="1704356" y="1881241"/>
                  </a:lnTo>
                  <a:lnTo>
                    <a:pt x="1709623" y="1887806"/>
                  </a:lnTo>
                  <a:lnTo>
                    <a:pt x="1712440" y="1889052"/>
                  </a:lnTo>
                  <a:lnTo>
                    <a:pt x="1717403" y="1889052"/>
                  </a:lnTo>
                  <a:lnTo>
                    <a:pt x="1719549" y="1888361"/>
                  </a:lnTo>
                  <a:lnTo>
                    <a:pt x="1725968" y="1883188"/>
                  </a:lnTo>
                  <a:lnTo>
                    <a:pt x="1726628" y="1877094"/>
                  </a:lnTo>
                  <a:lnTo>
                    <a:pt x="1721371" y="1870539"/>
                  </a:lnTo>
                  <a:lnTo>
                    <a:pt x="1718555" y="1869293"/>
                  </a:lnTo>
                  <a:close/>
                </a:path>
                <a:path w="2118994" h="2119629">
                  <a:moveTo>
                    <a:pt x="1667122" y="1908172"/>
                  </a:moveTo>
                  <a:lnTo>
                    <a:pt x="1662148" y="1908172"/>
                  </a:lnTo>
                  <a:lnTo>
                    <a:pt x="1660190" y="1908748"/>
                  </a:lnTo>
                  <a:lnTo>
                    <a:pt x="1653656" y="1913355"/>
                  </a:lnTo>
                  <a:lnTo>
                    <a:pt x="1652609" y="1919407"/>
                  </a:lnTo>
                  <a:lnTo>
                    <a:pt x="1657583" y="1926464"/>
                  </a:lnTo>
                  <a:lnTo>
                    <a:pt x="1660588" y="1927899"/>
                  </a:lnTo>
                  <a:lnTo>
                    <a:pt x="1665551" y="1927899"/>
                  </a:lnTo>
                  <a:lnTo>
                    <a:pt x="1667498" y="1927323"/>
                  </a:lnTo>
                  <a:lnTo>
                    <a:pt x="1674053" y="1922705"/>
                  </a:lnTo>
                  <a:lnTo>
                    <a:pt x="1675100" y="1916653"/>
                  </a:lnTo>
                  <a:lnTo>
                    <a:pt x="1670127" y="1909596"/>
                  </a:lnTo>
                  <a:lnTo>
                    <a:pt x="1667122" y="1908172"/>
                  </a:lnTo>
                  <a:close/>
                </a:path>
                <a:path w="2118994" h="2119629">
                  <a:moveTo>
                    <a:pt x="1613406" y="1943804"/>
                  </a:moveTo>
                  <a:lnTo>
                    <a:pt x="1608422" y="1943804"/>
                  </a:lnTo>
                  <a:lnTo>
                    <a:pt x="1606663" y="1944265"/>
                  </a:lnTo>
                  <a:lnTo>
                    <a:pt x="1600035" y="1948359"/>
                  </a:lnTo>
                  <a:lnTo>
                    <a:pt x="1598621" y="1954327"/>
                  </a:lnTo>
                  <a:lnTo>
                    <a:pt x="1603260" y="1961866"/>
                  </a:lnTo>
                  <a:lnTo>
                    <a:pt x="1606443" y="1963500"/>
                  </a:lnTo>
                  <a:lnTo>
                    <a:pt x="1611406" y="1963500"/>
                  </a:lnTo>
                  <a:lnTo>
                    <a:pt x="1613155" y="1963039"/>
                  </a:lnTo>
                  <a:lnTo>
                    <a:pt x="1619814" y="1958935"/>
                  </a:lnTo>
                  <a:lnTo>
                    <a:pt x="1621238" y="1952966"/>
                  </a:lnTo>
                  <a:lnTo>
                    <a:pt x="1616589" y="1945438"/>
                  </a:lnTo>
                  <a:lnTo>
                    <a:pt x="1613406" y="1943804"/>
                  </a:lnTo>
                  <a:close/>
                </a:path>
                <a:path w="2118994" h="2119629">
                  <a:moveTo>
                    <a:pt x="1557617" y="1976044"/>
                  </a:moveTo>
                  <a:lnTo>
                    <a:pt x="1552612" y="1976044"/>
                  </a:lnTo>
                  <a:lnTo>
                    <a:pt x="1551041" y="1976411"/>
                  </a:lnTo>
                  <a:lnTo>
                    <a:pt x="1544361" y="1979992"/>
                  </a:lnTo>
                  <a:lnTo>
                    <a:pt x="1542586" y="1985876"/>
                  </a:lnTo>
                  <a:lnTo>
                    <a:pt x="1546853" y="1993855"/>
                  </a:lnTo>
                  <a:lnTo>
                    <a:pt x="1550204" y="1995719"/>
                  </a:lnTo>
                  <a:lnTo>
                    <a:pt x="1555209" y="1995719"/>
                  </a:lnTo>
                  <a:lnTo>
                    <a:pt x="1556779" y="1995342"/>
                  </a:lnTo>
                  <a:lnTo>
                    <a:pt x="1563470" y="1991740"/>
                  </a:lnTo>
                  <a:lnTo>
                    <a:pt x="1565240" y="1985876"/>
                  </a:lnTo>
                  <a:lnTo>
                    <a:pt x="1560968" y="1977897"/>
                  </a:lnTo>
                  <a:lnTo>
                    <a:pt x="1557617" y="1976044"/>
                  </a:lnTo>
                  <a:close/>
                </a:path>
                <a:path w="2118994" h="2119629">
                  <a:moveTo>
                    <a:pt x="1499943" y="2004766"/>
                  </a:moveTo>
                  <a:lnTo>
                    <a:pt x="1494917" y="2004766"/>
                  </a:lnTo>
                  <a:lnTo>
                    <a:pt x="1493546" y="2005059"/>
                  </a:lnTo>
                  <a:lnTo>
                    <a:pt x="1486855" y="2008116"/>
                  </a:lnTo>
                  <a:lnTo>
                    <a:pt x="1484708" y="2013875"/>
                  </a:lnTo>
                  <a:lnTo>
                    <a:pt x="1488572" y="2022315"/>
                  </a:lnTo>
                  <a:lnTo>
                    <a:pt x="1492090" y="2024409"/>
                  </a:lnTo>
                  <a:lnTo>
                    <a:pt x="1497095" y="2024409"/>
                  </a:lnTo>
                  <a:lnTo>
                    <a:pt x="1498456" y="2024137"/>
                  </a:lnTo>
                  <a:lnTo>
                    <a:pt x="1505189" y="2021058"/>
                  </a:lnTo>
                  <a:lnTo>
                    <a:pt x="1507325" y="2015299"/>
                  </a:lnTo>
                  <a:lnTo>
                    <a:pt x="1503462" y="2006870"/>
                  </a:lnTo>
                  <a:lnTo>
                    <a:pt x="1499943" y="2004766"/>
                  </a:lnTo>
                  <a:close/>
                </a:path>
                <a:path w="2118994" h="2119629">
                  <a:moveTo>
                    <a:pt x="1440615" y="2029864"/>
                  </a:moveTo>
                  <a:lnTo>
                    <a:pt x="1435558" y="2029864"/>
                  </a:lnTo>
                  <a:lnTo>
                    <a:pt x="1434385" y="2030074"/>
                  </a:lnTo>
                  <a:lnTo>
                    <a:pt x="1427715" y="2032639"/>
                  </a:lnTo>
                  <a:lnTo>
                    <a:pt x="1425223" y="2038262"/>
                  </a:lnTo>
                  <a:lnTo>
                    <a:pt x="1428626" y="2047110"/>
                  </a:lnTo>
                  <a:lnTo>
                    <a:pt x="1432301" y="2049476"/>
                  </a:lnTo>
                  <a:lnTo>
                    <a:pt x="1437338" y="2049476"/>
                  </a:lnTo>
                  <a:lnTo>
                    <a:pt x="1438511" y="2049267"/>
                  </a:lnTo>
                  <a:lnTo>
                    <a:pt x="1445212" y="2046691"/>
                  </a:lnTo>
                  <a:lnTo>
                    <a:pt x="1447704" y="2041079"/>
                  </a:lnTo>
                  <a:lnTo>
                    <a:pt x="1444291" y="2032231"/>
                  </a:lnTo>
                  <a:lnTo>
                    <a:pt x="1440615" y="2029864"/>
                  </a:lnTo>
                  <a:close/>
                </a:path>
                <a:path w="2118994" h="2119629">
                  <a:moveTo>
                    <a:pt x="1379853" y="2051215"/>
                  </a:moveTo>
                  <a:lnTo>
                    <a:pt x="1374774" y="2051215"/>
                  </a:lnTo>
                  <a:lnTo>
                    <a:pt x="1373790" y="2051372"/>
                  </a:lnTo>
                  <a:lnTo>
                    <a:pt x="1367173" y="2053455"/>
                  </a:lnTo>
                  <a:lnTo>
                    <a:pt x="1364335" y="2058900"/>
                  </a:lnTo>
                  <a:lnTo>
                    <a:pt x="1367246" y="2068146"/>
                  </a:lnTo>
                  <a:lnTo>
                    <a:pt x="1371068" y="2070795"/>
                  </a:lnTo>
                  <a:lnTo>
                    <a:pt x="1376136" y="2070795"/>
                  </a:lnTo>
                  <a:lnTo>
                    <a:pt x="1377109" y="2070648"/>
                  </a:lnTo>
                  <a:lnTo>
                    <a:pt x="1383769" y="2068554"/>
                  </a:lnTo>
                  <a:lnTo>
                    <a:pt x="1386606" y="2063109"/>
                  </a:lnTo>
                  <a:lnTo>
                    <a:pt x="1383685" y="2053864"/>
                  </a:lnTo>
                  <a:lnTo>
                    <a:pt x="1379853" y="2051215"/>
                  </a:lnTo>
                  <a:close/>
                </a:path>
                <a:path w="2118994" h="2119629">
                  <a:moveTo>
                    <a:pt x="1318023" y="2068848"/>
                  </a:moveTo>
                  <a:lnTo>
                    <a:pt x="1311980" y="2068848"/>
                  </a:lnTo>
                  <a:lnTo>
                    <a:pt x="1305447" y="2070470"/>
                  </a:lnTo>
                  <a:lnTo>
                    <a:pt x="1302274" y="2075727"/>
                  </a:lnTo>
                  <a:lnTo>
                    <a:pt x="1304661" y="2085350"/>
                  </a:lnTo>
                  <a:lnTo>
                    <a:pt x="1308619" y="2088292"/>
                  </a:lnTo>
                  <a:lnTo>
                    <a:pt x="1314156" y="2088292"/>
                  </a:lnTo>
                  <a:lnTo>
                    <a:pt x="1321069" y="2086575"/>
                  </a:lnTo>
                  <a:lnTo>
                    <a:pt x="1324231" y="2081308"/>
                  </a:lnTo>
                  <a:lnTo>
                    <a:pt x="1321844" y="2071706"/>
                  </a:lnTo>
                  <a:lnTo>
                    <a:pt x="1318023" y="2068848"/>
                  </a:lnTo>
                  <a:close/>
                </a:path>
                <a:path w="2118994" h="2119629">
                  <a:moveTo>
                    <a:pt x="1255042" y="2082449"/>
                  </a:moveTo>
                  <a:lnTo>
                    <a:pt x="1249218" y="2082449"/>
                  </a:lnTo>
                  <a:lnTo>
                    <a:pt x="1242799" y="2083632"/>
                  </a:lnTo>
                  <a:lnTo>
                    <a:pt x="1239313" y="2088679"/>
                  </a:lnTo>
                  <a:lnTo>
                    <a:pt x="1241134" y="2098627"/>
                  </a:lnTo>
                  <a:lnTo>
                    <a:pt x="1245218" y="2101904"/>
                  </a:lnTo>
                  <a:lnTo>
                    <a:pt x="1250660" y="2101904"/>
                  </a:lnTo>
                  <a:lnTo>
                    <a:pt x="1257406" y="2100669"/>
                  </a:lnTo>
                  <a:lnTo>
                    <a:pt x="1260883" y="2095611"/>
                  </a:lnTo>
                  <a:lnTo>
                    <a:pt x="1259061" y="2085674"/>
                  </a:lnTo>
                  <a:lnTo>
                    <a:pt x="1255042" y="2082449"/>
                  </a:lnTo>
                  <a:close/>
                </a:path>
                <a:path w="2118994" h="2119629">
                  <a:moveTo>
                    <a:pt x="1191408" y="2092187"/>
                  </a:moveTo>
                  <a:lnTo>
                    <a:pt x="1185314" y="2092187"/>
                  </a:lnTo>
                  <a:lnTo>
                    <a:pt x="1179440" y="2092899"/>
                  </a:lnTo>
                  <a:lnTo>
                    <a:pt x="1175650" y="2097726"/>
                  </a:lnTo>
                  <a:lnTo>
                    <a:pt x="1176875" y="2107967"/>
                  </a:lnTo>
                  <a:lnTo>
                    <a:pt x="1181063" y="2111579"/>
                  </a:lnTo>
                  <a:lnTo>
                    <a:pt x="1186562" y="2111579"/>
                  </a:lnTo>
                  <a:lnTo>
                    <a:pt x="1192958" y="2110804"/>
                  </a:lnTo>
                  <a:lnTo>
                    <a:pt x="1196748" y="2105977"/>
                  </a:lnTo>
                  <a:lnTo>
                    <a:pt x="1195513" y="2095737"/>
                  </a:lnTo>
                  <a:lnTo>
                    <a:pt x="1191408" y="2092187"/>
                  </a:lnTo>
                  <a:close/>
                </a:path>
                <a:path w="2118994" h="2119629">
                  <a:moveTo>
                    <a:pt x="1127222" y="2097894"/>
                  </a:moveTo>
                  <a:lnTo>
                    <a:pt x="1122122" y="2097894"/>
                  </a:lnTo>
                  <a:lnTo>
                    <a:pt x="1115641" y="2098260"/>
                  </a:lnTo>
                  <a:lnTo>
                    <a:pt x="1111557" y="2102846"/>
                  </a:lnTo>
                  <a:lnTo>
                    <a:pt x="1112118" y="2112375"/>
                  </a:lnTo>
                  <a:lnTo>
                    <a:pt x="1112175" y="2113349"/>
                  </a:lnTo>
                  <a:lnTo>
                    <a:pt x="1116447" y="2117328"/>
                  </a:lnTo>
                  <a:lnTo>
                    <a:pt x="1121796" y="2117328"/>
                  </a:lnTo>
                  <a:lnTo>
                    <a:pt x="1128038" y="2116961"/>
                  </a:lnTo>
                  <a:lnTo>
                    <a:pt x="1132122" y="2112375"/>
                  </a:lnTo>
                  <a:lnTo>
                    <a:pt x="1131552" y="2102846"/>
                  </a:lnTo>
                  <a:lnTo>
                    <a:pt x="1131494" y="2101873"/>
                  </a:lnTo>
                  <a:lnTo>
                    <a:pt x="1127222" y="2097894"/>
                  </a:lnTo>
                  <a:close/>
                </a:path>
                <a:path w="2118994" h="2119629">
                  <a:moveTo>
                    <a:pt x="1062868" y="2099747"/>
                  </a:moveTo>
                  <a:lnTo>
                    <a:pt x="1051559" y="2099747"/>
                  </a:lnTo>
                  <a:lnTo>
                    <a:pt x="1047235" y="2104103"/>
                  </a:lnTo>
                  <a:lnTo>
                    <a:pt x="1047234" y="2114804"/>
                  </a:lnTo>
                  <a:lnTo>
                    <a:pt x="1051549" y="2119139"/>
                  </a:lnTo>
                  <a:lnTo>
                    <a:pt x="1062847" y="2119139"/>
                  </a:lnTo>
                  <a:lnTo>
                    <a:pt x="1067182" y="2114804"/>
                  </a:lnTo>
                  <a:lnTo>
                    <a:pt x="1067203" y="2104103"/>
                  </a:lnTo>
                  <a:lnTo>
                    <a:pt x="1062868" y="2099747"/>
                  </a:lnTo>
                  <a:close/>
                </a:path>
                <a:path w="2118994" h="2119629">
                  <a:moveTo>
                    <a:pt x="993477" y="2097695"/>
                  </a:moveTo>
                  <a:lnTo>
                    <a:pt x="987148" y="2097695"/>
                  </a:lnTo>
                  <a:lnTo>
                    <a:pt x="982954" y="2101590"/>
                  </a:lnTo>
                  <a:lnTo>
                    <a:pt x="982294" y="2112050"/>
                  </a:lnTo>
                  <a:lnTo>
                    <a:pt x="986315" y="2116647"/>
                  </a:lnTo>
                  <a:lnTo>
                    <a:pt x="992394" y="2117066"/>
                  </a:lnTo>
                  <a:lnTo>
                    <a:pt x="997969" y="2117066"/>
                  </a:lnTo>
                  <a:lnTo>
                    <a:pt x="1002241" y="2113118"/>
                  </a:lnTo>
                  <a:lnTo>
                    <a:pt x="1002890" y="2102637"/>
                  </a:lnTo>
                  <a:lnTo>
                    <a:pt x="998828" y="2098030"/>
                  </a:lnTo>
                  <a:lnTo>
                    <a:pt x="993477" y="2097695"/>
                  </a:lnTo>
                  <a:close/>
                </a:path>
                <a:path w="2118994" h="2119629">
                  <a:moveTo>
                    <a:pt x="929730" y="2091747"/>
                  </a:moveTo>
                  <a:lnTo>
                    <a:pt x="922985" y="2091747"/>
                  </a:lnTo>
                  <a:lnTo>
                    <a:pt x="918956" y="2095203"/>
                  </a:lnTo>
                  <a:lnTo>
                    <a:pt x="917678" y="2105422"/>
                  </a:lnTo>
                  <a:lnTo>
                    <a:pt x="921458" y="2110270"/>
                  </a:lnTo>
                  <a:lnTo>
                    <a:pt x="927947" y="2111077"/>
                  </a:lnTo>
                  <a:lnTo>
                    <a:pt x="933374" y="2111077"/>
                  </a:lnTo>
                  <a:lnTo>
                    <a:pt x="937552" y="2107485"/>
                  </a:lnTo>
                  <a:lnTo>
                    <a:pt x="938819" y="2097255"/>
                  </a:lnTo>
                  <a:lnTo>
                    <a:pt x="935050" y="2092407"/>
                  </a:lnTo>
                  <a:lnTo>
                    <a:pt x="929730" y="2091747"/>
                  </a:lnTo>
                  <a:close/>
                </a:path>
                <a:path w="2118994" h="2119629">
                  <a:moveTo>
                    <a:pt x="866455" y="2081905"/>
                  </a:moveTo>
                  <a:lnTo>
                    <a:pt x="859191" y="2081905"/>
                  </a:lnTo>
                  <a:lnTo>
                    <a:pt x="855450" y="2084878"/>
                  </a:lnTo>
                  <a:lnTo>
                    <a:pt x="853586" y="2094805"/>
                  </a:lnTo>
                  <a:lnTo>
                    <a:pt x="857052" y="2099873"/>
                  </a:lnTo>
                  <a:lnTo>
                    <a:pt x="863714" y="2101129"/>
                  </a:lnTo>
                  <a:lnTo>
                    <a:pt x="869261" y="2101129"/>
                  </a:lnTo>
                  <a:lnTo>
                    <a:pt x="873334" y="2097883"/>
                  </a:lnTo>
                  <a:lnTo>
                    <a:pt x="875188" y="2087957"/>
                  </a:lnTo>
                  <a:lnTo>
                    <a:pt x="871722" y="2082889"/>
                  </a:lnTo>
                  <a:lnTo>
                    <a:pt x="866455" y="2081905"/>
                  </a:lnTo>
                  <a:close/>
                </a:path>
                <a:path w="2118994" h="2119629">
                  <a:moveTo>
                    <a:pt x="802593" y="2067832"/>
                  </a:moveTo>
                  <a:lnTo>
                    <a:pt x="796539" y="2067832"/>
                  </a:lnTo>
                  <a:lnTo>
                    <a:pt x="792719" y="2070659"/>
                  </a:lnTo>
                  <a:lnTo>
                    <a:pt x="790290" y="2080240"/>
                  </a:lnTo>
                  <a:lnTo>
                    <a:pt x="793420" y="2085496"/>
                  </a:lnTo>
                  <a:lnTo>
                    <a:pt x="800397" y="2087276"/>
                  </a:lnTo>
                  <a:lnTo>
                    <a:pt x="805912" y="2087276"/>
                  </a:lnTo>
                  <a:lnTo>
                    <a:pt x="809849" y="2084344"/>
                  </a:lnTo>
                  <a:lnTo>
                    <a:pt x="812278" y="2074753"/>
                  </a:lnTo>
                  <a:lnTo>
                    <a:pt x="809127" y="2069476"/>
                  </a:lnTo>
                  <a:lnTo>
                    <a:pt x="802593" y="2067832"/>
                  </a:lnTo>
                  <a:close/>
                </a:path>
                <a:path w="2118994" h="2119629">
                  <a:moveTo>
                    <a:pt x="739862" y="2049948"/>
                  </a:moveTo>
                  <a:lnTo>
                    <a:pt x="734773" y="2049948"/>
                  </a:lnTo>
                  <a:lnTo>
                    <a:pt x="730962" y="2052576"/>
                  </a:lnTo>
                  <a:lnTo>
                    <a:pt x="728009" y="2061801"/>
                  </a:lnTo>
                  <a:lnTo>
                    <a:pt x="730825" y="2067256"/>
                  </a:lnTo>
                  <a:lnTo>
                    <a:pt x="737453" y="2069371"/>
                  </a:lnTo>
                  <a:lnTo>
                    <a:pt x="738448" y="2069518"/>
                  </a:lnTo>
                  <a:lnTo>
                    <a:pt x="743527" y="2069518"/>
                  </a:lnTo>
                  <a:lnTo>
                    <a:pt x="747348" y="2066889"/>
                  </a:lnTo>
                  <a:lnTo>
                    <a:pt x="750291" y="2057675"/>
                  </a:lnTo>
                  <a:lnTo>
                    <a:pt x="747474" y="2052220"/>
                  </a:lnTo>
                  <a:lnTo>
                    <a:pt x="740857" y="2050094"/>
                  </a:lnTo>
                  <a:lnTo>
                    <a:pt x="739862" y="2049948"/>
                  </a:lnTo>
                  <a:close/>
                </a:path>
                <a:path w="2118994" h="2119629">
                  <a:moveTo>
                    <a:pt x="679152" y="2028346"/>
                  </a:moveTo>
                  <a:lnTo>
                    <a:pt x="674105" y="2028346"/>
                  </a:lnTo>
                  <a:lnTo>
                    <a:pt x="670440" y="2030692"/>
                  </a:lnTo>
                  <a:lnTo>
                    <a:pt x="666995" y="2039508"/>
                  </a:lnTo>
                  <a:lnTo>
                    <a:pt x="669456" y="2045110"/>
                  </a:lnTo>
                  <a:lnTo>
                    <a:pt x="676146" y="2047738"/>
                  </a:lnTo>
                  <a:lnTo>
                    <a:pt x="677340" y="2047958"/>
                  </a:lnTo>
                  <a:lnTo>
                    <a:pt x="682387" y="2047958"/>
                  </a:lnTo>
                  <a:lnTo>
                    <a:pt x="686052" y="2045613"/>
                  </a:lnTo>
                  <a:lnTo>
                    <a:pt x="689486" y="2036786"/>
                  </a:lnTo>
                  <a:lnTo>
                    <a:pt x="687026" y="2031163"/>
                  </a:lnTo>
                  <a:lnTo>
                    <a:pt x="680345" y="2028556"/>
                  </a:lnTo>
                  <a:lnTo>
                    <a:pt x="679152" y="2028346"/>
                  </a:lnTo>
                  <a:close/>
                </a:path>
                <a:path w="2118994" h="2119629">
                  <a:moveTo>
                    <a:pt x="619897" y="2003017"/>
                  </a:moveTo>
                  <a:lnTo>
                    <a:pt x="614871" y="2003017"/>
                  </a:lnTo>
                  <a:lnTo>
                    <a:pt x="611363" y="2005101"/>
                  </a:lnTo>
                  <a:lnTo>
                    <a:pt x="607478" y="2013498"/>
                  </a:lnTo>
                  <a:lnTo>
                    <a:pt x="609594" y="2019268"/>
                  </a:lnTo>
                  <a:lnTo>
                    <a:pt x="616295" y="2022367"/>
                  </a:lnTo>
                  <a:lnTo>
                    <a:pt x="617677" y="2022660"/>
                  </a:lnTo>
                  <a:lnTo>
                    <a:pt x="622703" y="2022660"/>
                  </a:lnTo>
                  <a:lnTo>
                    <a:pt x="626211" y="2020577"/>
                  </a:lnTo>
                  <a:lnTo>
                    <a:pt x="630095" y="2012169"/>
                  </a:lnTo>
                  <a:lnTo>
                    <a:pt x="627980" y="2006399"/>
                  </a:lnTo>
                  <a:lnTo>
                    <a:pt x="621289" y="2003300"/>
                  </a:lnTo>
                  <a:lnTo>
                    <a:pt x="619897" y="2003017"/>
                  </a:lnTo>
                  <a:close/>
                </a:path>
                <a:path w="2118994" h="2119629">
                  <a:moveTo>
                    <a:pt x="562328" y="1974055"/>
                  </a:moveTo>
                  <a:lnTo>
                    <a:pt x="557323" y="1974055"/>
                  </a:lnTo>
                  <a:lnTo>
                    <a:pt x="553972" y="1975897"/>
                  </a:lnTo>
                  <a:lnTo>
                    <a:pt x="549698" y="1983918"/>
                  </a:lnTo>
                  <a:lnTo>
                    <a:pt x="551428" y="1989740"/>
                  </a:lnTo>
                  <a:lnTo>
                    <a:pt x="558119" y="1993352"/>
                  </a:lnTo>
                  <a:lnTo>
                    <a:pt x="559700" y="1993729"/>
                  </a:lnTo>
                  <a:lnTo>
                    <a:pt x="564694" y="1993729"/>
                  </a:lnTo>
                  <a:lnTo>
                    <a:pt x="568035" y="1991876"/>
                  </a:lnTo>
                  <a:lnTo>
                    <a:pt x="572338" y="1983918"/>
                  </a:lnTo>
                  <a:lnTo>
                    <a:pt x="570579" y="1978034"/>
                  </a:lnTo>
                  <a:lnTo>
                    <a:pt x="563899" y="1974432"/>
                  </a:lnTo>
                  <a:lnTo>
                    <a:pt x="562328" y="1974055"/>
                  </a:lnTo>
                  <a:close/>
                </a:path>
                <a:path w="2118994" h="2119629">
                  <a:moveTo>
                    <a:pt x="506644" y="1941584"/>
                  </a:moveTo>
                  <a:lnTo>
                    <a:pt x="501649" y="1941584"/>
                  </a:lnTo>
                  <a:lnTo>
                    <a:pt x="498487" y="1943207"/>
                  </a:lnTo>
                  <a:lnTo>
                    <a:pt x="493817" y="1950694"/>
                  </a:lnTo>
                  <a:lnTo>
                    <a:pt x="495199" y="1956673"/>
                  </a:lnTo>
                  <a:lnTo>
                    <a:pt x="501859" y="1960819"/>
                  </a:lnTo>
                  <a:lnTo>
                    <a:pt x="503618" y="1961280"/>
                  </a:lnTo>
                  <a:lnTo>
                    <a:pt x="508591" y="1961280"/>
                  </a:lnTo>
                  <a:lnTo>
                    <a:pt x="511764" y="1959668"/>
                  </a:lnTo>
                  <a:lnTo>
                    <a:pt x="516434" y="1952160"/>
                  </a:lnTo>
                  <a:lnTo>
                    <a:pt x="515041" y="1946181"/>
                  </a:lnTo>
                  <a:lnTo>
                    <a:pt x="508413" y="1942066"/>
                  </a:lnTo>
                  <a:lnTo>
                    <a:pt x="506644" y="1941584"/>
                  </a:lnTo>
                  <a:close/>
                </a:path>
                <a:path w="2118994" h="2119629">
                  <a:moveTo>
                    <a:pt x="453064" y="1905743"/>
                  </a:moveTo>
                  <a:lnTo>
                    <a:pt x="448080" y="1905743"/>
                  </a:lnTo>
                  <a:lnTo>
                    <a:pt x="445096" y="1907156"/>
                  </a:lnTo>
                  <a:lnTo>
                    <a:pt x="440101" y="1914161"/>
                  </a:lnTo>
                  <a:lnTo>
                    <a:pt x="441117" y="1920203"/>
                  </a:lnTo>
                  <a:lnTo>
                    <a:pt x="445996" y="1923711"/>
                  </a:lnTo>
                  <a:lnTo>
                    <a:pt x="447693" y="1924894"/>
                  </a:lnTo>
                  <a:lnTo>
                    <a:pt x="449640" y="1925470"/>
                  </a:lnTo>
                  <a:lnTo>
                    <a:pt x="454593" y="1925470"/>
                  </a:lnTo>
                  <a:lnTo>
                    <a:pt x="457577" y="1924046"/>
                  </a:lnTo>
                  <a:lnTo>
                    <a:pt x="462572" y="1917020"/>
                  </a:lnTo>
                  <a:lnTo>
                    <a:pt x="461556" y="1910967"/>
                  </a:lnTo>
                  <a:lnTo>
                    <a:pt x="455022" y="1906318"/>
                  </a:lnTo>
                  <a:lnTo>
                    <a:pt x="453064" y="1905743"/>
                  </a:lnTo>
                  <a:close/>
                </a:path>
                <a:path w="2118994" h="2119629">
                  <a:moveTo>
                    <a:pt x="401778" y="1866665"/>
                  </a:moveTo>
                  <a:lnTo>
                    <a:pt x="396815" y="1866665"/>
                  </a:lnTo>
                  <a:lnTo>
                    <a:pt x="394008" y="1867901"/>
                  </a:lnTo>
                  <a:lnTo>
                    <a:pt x="388721" y="1874435"/>
                  </a:lnTo>
                  <a:lnTo>
                    <a:pt x="389370" y="1880539"/>
                  </a:lnTo>
                  <a:lnTo>
                    <a:pt x="395809" y="1885722"/>
                  </a:lnTo>
                  <a:lnTo>
                    <a:pt x="397945" y="1886424"/>
                  </a:lnTo>
                  <a:lnTo>
                    <a:pt x="402898" y="1886424"/>
                  </a:lnTo>
                  <a:lnTo>
                    <a:pt x="405704" y="1885188"/>
                  </a:lnTo>
                  <a:lnTo>
                    <a:pt x="410982" y="1878644"/>
                  </a:lnTo>
                  <a:lnTo>
                    <a:pt x="410333" y="1872539"/>
                  </a:lnTo>
                  <a:lnTo>
                    <a:pt x="403935" y="1867367"/>
                  </a:lnTo>
                  <a:lnTo>
                    <a:pt x="401778" y="1866665"/>
                  </a:lnTo>
                  <a:close/>
                </a:path>
                <a:path w="2118994" h="2119629">
                  <a:moveTo>
                    <a:pt x="352984" y="1824509"/>
                  </a:moveTo>
                  <a:lnTo>
                    <a:pt x="348020" y="1824509"/>
                  </a:lnTo>
                  <a:lnTo>
                    <a:pt x="345403" y="1825567"/>
                  </a:lnTo>
                  <a:lnTo>
                    <a:pt x="339884" y="1831598"/>
                  </a:lnTo>
                  <a:lnTo>
                    <a:pt x="340123" y="1837179"/>
                  </a:lnTo>
                  <a:lnTo>
                    <a:pt x="340146" y="1837713"/>
                  </a:lnTo>
                  <a:lnTo>
                    <a:pt x="346376" y="1843451"/>
                  </a:lnTo>
                  <a:lnTo>
                    <a:pt x="348722" y="1844289"/>
                  </a:lnTo>
                  <a:lnTo>
                    <a:pt x="353696" y="1844289"/>
                  </a:lnTo>
                  <a:lnTo>
                    <a:pt x="356313" y="1843231"/>
                  </a:lnTo>
                  <a:lnTo>
                    <a:pt x="361831" y="1837179"/>
                  </a:lnTo>
                  <a:lnTo>
                    <a:pt x="361583" y="1831598"/>
                  </a:lnTo>
                  <a:lnTo>
                    <a:pt x="361559" y="1831054"/>
                  </a:lnTo>
                  <a:lnTo>
                    <a:pt x="355329" y="1825347"/>
                  </a:lnTo>
                  <a:lnTo>
                    <a:pt x="352984" y="1824509"/>
                  </a:lnTo>
                  <a:close/>
                </a:path>
                <a:path w="2118994" h="2119629">
                  <a:moveTo>
                    <a:pt x="306859" y="1779432"/>
                  </a:moveTo>
                  <a:lnTo>
                    <a:pt x="301896" y="1779432"/>
                  </a:lnTo>
                  <a:lnTo>
                    <a:pt x="299243" y="1780427"/>
                  </a:lnTo>
                  <a:lnTo>
                    <a:pt x="299380" y="1780427"/>
                  </a:lnTo>
                  <a:lnTo>
                    <a:pt x="293729" y="1785882"/>
                  </a:lnTo>
                  <a:lnTo>
                    <a:pt x="293635" y="1792018"/>
                  </a:lnTo>
                  <a:lnTo>
                    <a:pt x="299736" y="1798332"/>
                  </a:lnTo>
                  <a:lnTo>
                    <a:pt x="299871" y="1798332"/>
                  </a:lnTo>
                  <a:lnTo>
                    <a:pt x="302189" y="1799233"/>
                  </a:lnTo>
                  <a:lnTo>
                    <a:pt x="307152" y="1799233"/>
                  </a:lnTo>
                  <a:lnTo>
                    <a:pt x="309582" y="1798332"/>
                  </a:lnTo>
                  <a:lnTo>
                    <a:pt x="315309" y="1792783"/>
                  </a:lnTo>
                  <a:lnTo>
                    <a:pt x="315414" y="1786647"/>
                  </a:lnTo>
                  <a:lnTo>
                    <a:pt x="309404" y="1780427"/>
                  </a:lnTo>
                  <a:lnTo>
                    <a:pt x="306859" y="1779432"/>
                  </a:lnTo>
                  <a:close/>
                </a:path>
                <a:path w="2118994" h="2119629">
                  <a:moveTo>
                    <a:pt x="263583" y="1731612"/>
                  </a:moveTo>
                  <a:lnTo>
                    <a:pt x="258620" y="1731612"/>
                  </a:lnTo>
                  <a:lnTo>
                    <a:pt x="256379" y="1732376"/>
                  </a:lnTo>
                  <a:lnTo>
                    <a:pt x="250484" y="1737413"/>
                  </a:lnTo>
                  <a:lnTo>
                    <a:pt x="250002" y="1743517"/>
                  </a:lnTo>
                  <a:lnTo>
                    <a:pt x="255793" y="1750302"/>
                  </a:lnTo>
                  <a:lnTo>
                    <a:pt x="258505" y="1751444"/>
                  </a:lnTo>
                  <a:lnTo>
                    <a:pt x="263457" y="1751444"/>
                  </a:lnTo>
                  <a:lnTo>
                    <a:pt x="265698" y="1750679"/>
                  </a:lnTo>
                  <a:lnTo>
                    <a:pt x="271593" y="1745632"/>
                  </a:lnTo>
                  <a:lnTo>
                    <a:pt x="272075" y="1739507"/>
                  </a:lnTo>
                  <a:lnTo>
                    <a:pt x="266306" y="1732763"/>
                  </a:lnTo>
                  <a:lnTo>
                    <a:pt x="263583" y="1731612"/>
                  </a:lnTo>
                  <a:close/>
                </a:path>
                <a:path w="2118994" h="2119629">
                  <a:moveTo>
                    <a:pt x="223312" y="1681215"/>
                  </a:moveTo>
                  <a:lnTo>
                    <a:pt x="218349" y="1681215"/>
                  </a:lnTo>
                  <a:lnTo>
                    <a:pt x="216297" y="1681854"/>
                  </a:lnTo>
                  <a:lnTo>
                    <a:pt x="210276" y="1686388"/>
                  </a:lnTo>
                  <a:lnTo>
                    <a:pt x="209417" y="1692461"/>
                  </a:lnTo>
                  <a:lnTo>
                    <a:pt x="214893" y="1699738"/>
                  </a:lnTo>
                  <a:lnTo>
                    <a:pt x="217794" y="1701068"/>
                  </a:lnTo>
                  <a:lnTo>
                    <a:pt x="222768" y="1701068"/>
                  </a:lnTo>
                  <a:lnTo>
                    <a:pt x="224820" y="1700429"/>
                  </a:lnTo>
                  <a:lnTo>
                    <a:pt x="230841" y="1695885"/>
                  </a:lnTo>
                  <a:lnTo>
                    <a:pt x="231699" y="1689801"/>
                  </a:lnTo>
                  <a:lnTo>
                    <a:pt x="226223" y="1682545"/>
                  </a:lnTo>
                  <a:lnTo>
                    <a:pt x="223312" y="1681215"/>
                  </a:lnTo>
                  <a:close/>
                </a:path>
                <a:path w="2118994" h="2119629">
                  <a:moveTo>
                    <a:pt x="186224" y="1628442"/>
                  </a:moveTo>
                  <a:lnTo>
                    <a:pt x="181240" y="1628442"/>
                  </a:lnTo>
                  <a:lnTo>
                    <a:pt x="179376" y="1628966"/>
                  </a:lnTo>
                  <a:lnTo>
                    <a:pt x="173282" y="1632997"/>
                  </a:lnTo>
                  <a:lnTo>
                    <a:pt x="172047" y="1638997"/>
                  </a:lnTo>
                  <a:lnTo>
                    <a:pt x="177177" y="1646787"/>
                  </a:lnTo>
                  <a:lnTo>
                    <a:pt x="180266" y="1648316"/>
                  </a:lnTo>
                  <a:lnTo>
                    <a:pt x="185250" y="1648316"/>
                  </a:lnTo>
                  <a:lnTo>
                    <a:pt x="187104" y="1647792"/>
                  </a:lnTo>
                  <a:lnTo>
                    <a:pt x="193219" y="1643740"/>
                  </a:lnTo>
                  <a:lnTo>
                    <a:pt x="194444" y="1637730"/>
                  </a:lnTo>
                  <a:lnTo>
                    <a:pt x="189303" y="1629971"/>
                  </a:lnTo>
                  <a:lnTo>
                    <a:pt x="186224" y="1628442"/>
                  </a:lnTo>
                  <a:close/>
                </a:path>
                <a:path w="2118994" h="2119629">
                  <a:moveTo>
                    <a:pt x="152445" y="1573470"/>
                  </a:moveTo>
                  <a:lnTo>
                    <a:pt x="147440" y="1573470"/>
                  </a:lnTo>
                  <a:lnTo>
                    <a:pt x="145775" y="1573889"/>
                  </a:lnTo>
                  <a:lnTo>
                    <a:pt x="139629" y="1577438"/>
                  </a:lnTo>
                  <a:lnTo>
                    <a:pt x="138092" y="1583459"/>
                  </a:lnTo>
                  <a:lnTo>
                    <a:pt x="140676" y="1587983"/>
                  </a:lnTo>
                  <a:lnTo>
                    <a:pt x="142812" y="1591647"/>
                  </a:lnTo>
                  <a:lnTo>
                    <a:pt x="146047" y="1593365"/>
                  </a:lnTo>
                  <a:lnTo>
                    <a:pt x="151042" y="1593365"/>
                  </a:lnTo>
                  <a:lnTo>
                    <a:pt x="152707" y="1592946"/>
                  </a:lnTo>
                  <a:lnTo>
                    <a:pt x="158874" y="1589386"/>
                  </a:lnTo>
                  <a:lnTo>
                    <a:pt x="160455" y="1583459"/>
                  </a:lnTo>
                  <a:lnTo>
                    <a:pt x="155702" y="1575208"/>
                  </a:lnTo>
                  <a:lnTo>
                    <a:pt x="152445" y="1573470"/>
                  </a:lnTo>
                  <a:close/>
                </a:path>
                <a:path w="2118994" h="2119629">
                  <a:moveTo>
                    <a:pt x="122121" y="1516519"/>
                  </a:moveTo>
                  <a:lnTo>
                    <a:pt x="117095" y="1516519"/>
                  </a:lnTo>
                  <a:lnTo>
                    <a:pt x="115629" y="1516843"/>
                  </a:lnTo>
                  <a:lnTo>
                    <a:pt x="109441" y="1519922"/>
                  </a:lnTo>
                  <a:lnTo>
                    <a:pt x="107494" y="1525733"/>
                  </a:lnTo>
                  <a:lnTo>
                    <a:pt x="111839" y="1534466"/>
                  </a:lnTo>
                  <a:lnTo>
                    <a:pt x="115263" y="1536424"/>
                  </a:lnTo>
                  <a:lnTo>
                    <a:pt x="120279" y="1536424"/>
                  </a:lnTo>
                  <a:lnTo>
                    <a:pt x="121744" y="1536099"/>
                  </a:lnTo>
                  <a:lnTo>
                    <a:pt x="127922" y="1533021"/>
                  </a:lnTo>
                  <a:lnTo>
                    <a:pt x="129880" y="1527199"/>
                  </a:lnTo>
                  <a:lnTo>
                    <a:pt x="125545" y="1518487"/>
                  </a:lnTo>
                  <a:lnTo>
                    <a:pt x="122121" y="1516519"/>
                  </a:lnTo>
                  <a:close/>
                </a:path>
                <a:path w="2118994" h="2119629">
                  <a:moveTo>
                    <a:pt x="95379" y="1457788"/>
                  </a:moveTo>
                  <a:lnTo>
                    <a:pt x="90342" y="1457788"/>
                  </a:lnTo>
                  <a:lnTo>
                    <a:pt x="89065" y="1458028"/>
                  </a:lnTo>
                  <a:lnTo>
                    <a:pt x="82908" y="1460636"/>
                  </a:lnTo>
                  <a:lnTo>
                    <a:pt x="80594" y="1466300"/>
                  </a:lnTo>
                  <a:lnTo>
                    <a:pt x="84468" y="1475494"/>
                  </a:lnTo>
                  <a:lnTo>
                    <a:pt x="88049" y="1477714"/>
                  </a:lnTo>
                  <a:lnTo>
                    <a:pt x="93086" y="1477714"/>
                  </a:lnTo>
                  <a:lnTo>
                    <a:pt x="94363" y="1477473"/>
                  </a:lnTo>
                  <a:lnTo>
                    <a:pt x="100530" y="1474866"/>
                  </a:lnTo>
                  <a:lnTo>
                    <a:pt x="102834" y="1469169"/>
                  </a:lnTo>
                  <a:lnTo>
                    <a:pt x="98970" y="1460007"/>
                  </a:lnTo>
                  <a:lnTo>
                    <a:pt x="95379" y="1457788"/>
                  </a:lnTo>
                  <a:close/>
                </a:path>
                <a:path w="2118994" h="2119629">
                  <a:moveTo>
                    <a:pt x="72332" y="1397496"/>
                  </a:moveTo>
                  <a:lnTo>
                    <a:pt x="67264" y="1397496"/>
                  </a:lnTo>
                  <a:lnTo>
                    <a:pt x="66175" y="1397674"/>
                  </a:lnTo>
                  <a:lnTo>
                    <a:pt x="60060" y="1399821"/>
                  </a:lnTo>
                  <a:lnTo>
                    <a:pt x="57401" y="1405360"/>
                  </a:lnTo>
                  <a:lnTo>
                    <a:pt x="60762" y="1414941"/>
                  </a:lnTo>
                  <a:lnTo>
                    <a:pt x="64511" y="1417443"/>
                  </a:lnTo>
                  <a:lnTo>
                    <a:pt x="69579" y="1417443"/>
                  </a:lnTo>
                  <a:lnTo>
                    <a:pt x="70668" y="1417265"/>
                  </a:lnTo>
                  <a:lnTo>
                    <a:pt x="76783" y="1415108"/>
                  </a:lnTo>
                  <a:lnTo>
                    <a:pt x="79442" y="1409580"/>
                  </a:lnTo>
                  <a:lnTo>
                    <a:pt x="76081" y="1399999"/>
                  </a:lnTo>
                  <a:lnTo>
                    <a:pt x="72332" y="1397496"/>
                  </a:lnTo>
                  <a:close/>
                </a:path>
                <a:path w="2118994" h="2119629">
                  <a:moveTo>
                    <a:pt x="53251" y="1336011"/>
                  </a:moveTo>
                  <a:lnTo>
                    <a:pt x="47077" y="1336011"/>
                  </a:lnTo>
                  <a:lnTo>
                    <a:pt x="41045" y="1337718"/>
                  </a:lnTo>
                  <a:lnTo>
                    <a:pt x="38051" y="1343069"/>
                  </a:lnTo>
                  <a:lnTo>
                    <a:pt x="40878" y="1353058"/>
                  </a:lnTo>
                  <a:lnTo>
                    <a:pt x="44763" y="1355843"/>
                  </a:lnTo>
                  <a:lnTo>
                    <a:pt x="50307" y="1355843"/>
                  </a:lnTo>
                  <a:lnTo>
                    <a:pt x="56794" y="1354011"/>
                  </a:lnTo>
                  <a:lnTo>
                    <a:pt x="59788" y="1348650"/>
                  </a:lnTo>
                  <a:lnTo>
                    <a:pt x="56961" y="1338681"/>
                  </a:lnTo>
                  <a:lnTo>
                    <a:pt x="53251" y="1336011"/>
                  </a:lnTo>
                  <a:close/>
                </a:path>
                <a:path w="2118994" h="2119629">
                  <a:moveTo>
                    <a:pt x="37755" y="1273259"/>
                  </a:moveTo>
                  <a:lnTo>
                    <a:pt x="31841" y="1273259"/>
                  </a:lnTo>
                  <a:lnTo>
                    <a:pt x="25925" y="1274547"/>
                  </a:lnTo>
                  <a:lnTo>
                    <a:pt x="22606" y="1279678"/>
                  </a:lnTo>
                  <a:lnTo>
                    <a:pt x="23716" y="1284903"/>
                  </a:lnTo>
                  <a:lnTo>
                    <a:pt x="24868" y="1290065"/>
                  </a:lnTo>
                  <a:lnTo>
                    <a:pt x="28868" y="1293143"/>
                  </a:lnTo>
                  <a:lnTo>
                    <a:pt x="34400" y="1293143"/>
                  </a:lnTo>
                  <a:lnTo>
                    <a:pt x="40616" y="1291793"/>
                  </a:lnTo>
                  <a:lnTo>
                    <a:pt x="43935" y="1286620"/>
                  </a:lnTo>
                  <a:lnTo>
                    <a:pt x="41705" y="1276296"/>
                  </a:lnTo>
                  <a:lnTo>
                    <a:pt x="37755" y="1273259"/>
                  </a:lnTo>
                  <a:close/>
                </a:path>
                <a:path w="2118994" h="2119629">
                  <a:moveTo>
                    <a:pt x="26336" y="1209753"/>
                  </a:moveTo>
                  <a:lnTo>
                    <a:pt x="20009" y="1209753"/>
                  </a:lnTo>
                  <a:lnTo>
                    <a:pt x="14732" y="1210559"/>
                  </a:lnTo>
                  <a:lnTo>
                    <a:pt x="11099" y="1215491"/>
                  </a:lnTo>
                  <a:lnTo>
                    <a:pt x="11884" y="1220769"/>
                  </a:lnTo>
                  <a:lnTo>
                    <a:pt x="12732" y="1226182"/>
                  </a:lnTo>
                  <a:lnTo>
                    <a:pt x="16858" y="1229606"/>
                  </a:lnTo>
                  <a:lnTo>
                    <a:pt x="22288" y="1229606"/>
                  </a:lnTo>
                  <a:lnTo>
                    <a:pt x="28334" y="1228674"/>
                  </a:lnTo>
                  <a:lnTo>
                    <a:pt x="31967" y="1223732"/>
                  </a:lnTo>
                  <a:lnTo>
                    <a:pt x="30334" y="1213073"/>
                  </a:lnTo>
                  <a:lnTo>
                    <a:pt x="26336" y="1209753"/>
                  </a:lnTo>
                  <a:close/>
                </a:path>
                <a:path w="2118994" h="2119629">
                  <a:moveTo>
                    <a:pt x="18716" y="1145525"/>
                  </a:moveTo>
                  <a:lnTo>
                    <a:pt x="12826" y="1145525"/>
                  </a:lnTo>
                  <a:lnTo>
                    <a:pt x="7486" y="1146006"/>
                  </a:lnTo>
                  <a:lnTo>
                    <a:pt x="3560" y="1150718"/>
                  </a:lnTo>
                  <a:lnTo>
                    <a:pt x="4031" y="1156059"/>
                  </a:lnTo>
                  <a:lnTo>
                    <a:pt x="4565" y="1161681"/>
                  </a:lnTo>
                  <a:lnTo>
                    <a:pt x="8785" y="1165451"/>
                  </a:lnTo>
                  <a:lnTo>
                    <a:pt x="14164" y="1165451"/>
                  </a:lnTo>
                  <a:lnTo>
                    <a:pt x="19957" y="1164927"/>
                  </a:lnTo>
                  <a:lnTo>
                    <a:pt x="23884" y="1160215"/>
                  </a:lnTo>
                  <a:lnTo>
                    <a:pt x="22899" y="1149273"/>
                  </a:lnTo>
                  <a:lnTo>
                    <a:pt x="18716" y="1145525"/>
                  </a:lnTo>
                  <a:close/>
                </a:path>
                <a:path w="2118994" h="2119629">
                  <a:moveTo>
                    <a:pt x="15078" y="1080972"/>
                  </a:moveTo>
                  <a:lnTo>
                    <a:pt x="9853" y="1080972"/>
                  </a:lnTo>
                  <a:lnTo>
                    <a:pt x="4219" y="1081129"/>
                  </a:lnTo>
                  <a:lnTo>
                    <a:pt x="0" y="1085600"/>
                  </a:lnTo>
                  <a:lnTo>
                    <a:pt x="310" y="1096301"/>
                  </a:lnTo>
                  <a:lnTo>
                    <a:pt x="324" y="1096783"/>
                  </a:lnTo>
                  <a:lnTo>
                    <a:pt x="4638" y="1100929"/>
                  </a:lnTo>
                  <a:lnTo>
                    <a:pt x="10052" y="1100929"/>
                  </a:lnTo>
                  <a:lnTo>
                    <a:pt x="15507" y="1100772"/>
                  </a:lnTo>
                  <a:lnTo>
                    <a:pt x="19727" y="1096301"/>
                  </a:lnTo>
                  <a:lnTo>
                    <a:pt x="19406" y="1085600"/>
                  </a:lnTo>
                  <a:lnTo>
                    <a:pt x="19392" y="1085129"/>
                  </a:lnTo>
                  <a:lnTo>
                    <a:pt x="15078" y="1080972"/>
                  </a:lnTo>
                  <a:close/>
                </a:path>
                <a:path w="2118994" h="2119629">
                  <a:moveTo>
                    <a:pt x="10230" y="1016304"/>
                  </a:moveTo>
                  <a:lnTo>
                    <a:pt x="4711" y="1016304"/>
                  </a:lnTo>
                  <a:lnTo>
                    <a:pt x="418" y="1020429"/>
                  </a:lnTo>
                  <a:lnTo>
                    <a:pt x="230" y="1025665"/>
                  </a:lnTo>
                  <a:lnTo>
                    <a:pt x="62" y="1031643"/>
                  </a:lnTo>
                  <a:lnTo>
                    <a:pt x="4251" y="1036104"/>
                  </a:lnTo>
                  <a:lnTo>
                    <a:pt x="9601" y="1036272"/>
                  </a:lnTo>
                  <a:lnTo>
                    <a:pt x="15130" y="1036272"/>
                  </a:lnTo>
                  <a:lnTo>
                    <a:pt x="19433" y="1032125"/>
                  </a:lnTo>
                  <a:lnTo>
                    <a:pt x="19779" y="1020953"/>
                  </a:lnTo>
                  <a:lnTo>
                    <a:pt x="15580" y="1016482"/>
                  </a:lnTo>
                  <a:lnTo>
                    <a:pt x="10230" y="1016304"/>
                  </a:lnTo>
                  <a:close/>
                </a:path>
                <a:path w="2118994" h="2119629">
                  <a:moveTo>
                    <a:pt x="14805" y="951845"/>
                  </a:moveTo>
                  <a:lnTo>
                    <a:pt x="8894" y="951845"/>
                  </a:lnTo>
                  <a:lnTo>
                    <a:pt x="4722" y="955572"/>
                  </a:lnTo>
                  <a:lnTo>
                    <a:pt x="3717" y="966515"/>
                  </a:lnTo>
                  <a:lnTo>
                    <a:pt x="7633" y="971226"/>
                  </a:lnTo>
                  <a:lnTo>
                    <a:pt x="13427" y="971760"/>
                  </a:lnTo>
                  <a:lnTo>
                    <a:pt x="18826" y="971760"/>
                  </a:lnTo>
                  <a:lnTo>
                    <a:pt x="23056" y="967980"/>
                  </a:lnTo>
                  <a:lnTo>
                    <a:pt x="24062" y="957059"/>
                  </a:lnTo>
                  <a:lnTo>
                    <a:pt x="20145" y="952337"/>
                  </a:lnTo>
                  <a:lnTo>
                    <a:pt x="14805" y="951845"/>
                  </a:lnTo>
                  <a:close/>
                </a:path>
                <a:path w="2118994" h="2119629">
                  <a:moveTo>
                    <a:pt x="23329" y="887774"/>
                  </a:moveTo>
                  <a:lnTo>
                    <a:pt x="16991" y="887774"/>
                  </a:lnTo>
                  <a:lnTo>
                    <a:pt x="13004" y="891082"/>
                  </a:lnTo>
                  <a:lnTo>
                    <a:pt x="11350" y="901742"/>
                  </a:lnTo>
                  <a:lnTo>
                    <a:pt x="14983" y="906694"/>
                  </a:lnTo>
                  <a:lnTo>
                    <a:pt x="21017" y="907626"/>
                  </a:lnTo>
                  <a:lnTo>
                    <a:pt x="26470" y="907626"/>
                  </a:lnTo>
                  <a:lnTo>
                    <a:pt x="30606" y="904192"/>
                  </a:lnTo>
                  <a:lnTo>
                    <a:pt x="32250" y="893553"/>
                  </a:lnTo>
                  <a:lnTo>
                    <a:pt x="28627" y="888601"/>
                  </a:lnTo>
                  <a:lnTo>
                    <a:pt x="23329" y="887774"/>
                  </a:lnTo>
                  <a:close/>
                </a:path>
                <a:path w="2118994" h="2119629">
                  <a:moveTo>
                    <a:pt x="35087" y="824215"/>
                  </a:moveTo>
                  <a:lnTo>
                    <a:pt x="29156" y="824215"/>
                  </a:lnTo>
                  <a:lnTo>
                    <a:pt x="25266" y="827199"/>
                  </a:lnTo>
                  <a:lnTo>
                    <a:pt x="24250" y="831712"/>
                  </a:lnTo>
                  <a:lnTo>
                    <a:pt x="22994" y="837587"/>
                  </a:lnTo>
                  <a:lnTo>
                    <a:pt x="26292" y="842728"/>
                  </a:lnTo>
                  <a:lnTo>
                    <a:pt x="32604" y="844099"/>
                  </a:lnTo>
                  <a:lnTo>
                    <a:pt x="38051" y="844099"/>
                  </a:lnTo>
                  <a:lnTo>
                    <a:pt x="42072" y="841000"/>
                  </a:lnTo>
                  <a:lnTo>
                    <a:pt x="44333" y="830676"/>
                  </a:lnTo>
                  <a:lnTo>
                    <a:pt x="41014" y="825514"/>
                  </a:lnTo>
                  <a:lnTo>
                    <a:pt x="35087" y="824215"/>
                  </a:lnTo>
                  <a:close/>
                </a:path>
                <a:path w="2118994" h="2119629">
                  <a:moveTo>
                    <a:pt x="51254" y="761589"/>
                  </a:moveTo>
                  <a:lnTo>
                    <a:pt x="45094" y="761589"/>
                  </a:lnTo>
                  <a:lnTo>
                    <a:pt x="41380" y="764248"/>
                  </a:lnTo>
                  <a:lnTo>
                    <a:pt x="38553" y="774248"/>
                  </a:lnTo>
                  <a:lnTo>
                    <a:pt x="41538" y="779588"/>
                  </a:lnTo>
                  <a:lnTo>
                    <a:pt x="48013" y="781421"/>
                  </a:lnTo>
                  <a:lnTo>
                    <a:pt x="53558" y="781421"/>
                  </a:lnTo>
                  <a:lnTo>
                    <a:pt x="57453" y="778635"/>
                  </a:lnTo>
                  <a:lnTo>
                    <a:pt x="60291" y="768678"/>
                  </a:lnTo>
                  <a:lnTo>
                    <a:pt x="57296" y="763306"/>
                  </a:lnTo>
                  <a:lnTo>
                    <a:pt x="51254" y="761589"/>
                  </a:lnTo>
                  <a:close/>
                </a:path>
                <a:path w="2118994" h="2119629">
                  <a:moveTo>
                    <a:pt x="70186" y="699905"/>
                  </a:moveTo>
                  <a:lnTo>
                    <a:pt x="65118" y="699905"/>
                  </a:lnTo>
                  <a:lnTo>
                    <a:pt x="61380" y="702397"/>
                  </a:lnTo>
                  <a:lnTo>
                    <a:pt x="57998" y="711978"/>
                  </a:lnTo>
                  <a:lnTo>
                    <a:pt x="60577" y="717360"/>
                  </a:lnTo>
                  <a:lnTo>
                    <a:pt x="60647" y="717506"/>
                  </a:lnTo>
                  <a:lnTo>
                    <a:pt x="66772" y="719663"/>
                  </a:lnTo>
                  <a:lnTo>
                    <a:pt x="67861" y="719841"/>
                  </a:lnTo>
                  <a:lnTo>
                    <a:pt x="72929" y="719841"/>
                  </a:lnTo>
                  <a:lnTo>
                    <a:pt x="76667" y="717360"/>
                  </a:lnTo>
                  <a:lnTo>
                    <a:pt x="80049" y="707789"/>
                  </a:lnTo>
                  <a:lnTo>
                    <a:pt x="77470" y="702397"/>
                  </a:lnTo>
                  <a:lnTo>
                    <a:pt x="77400" y="702250"/>
                  </a:lnTo>
                  <a:lnTo>
                    <a:pt x="71275" y="700083"/>
                  </a:lnTo>
                  <a:lnTo>
                    <a:pt x="70186" y="699905"/>
                  </a:lnTo>
                  <a:close/>
                </a:path>
                <a:path w="2118994" h="2119629">
                  <a:moveTo>
                    <a:pt x="93798" y="639666"/>
                  </a:moveTo>
                  <a:lnTo>
                    <a:pt x="88772" y="639666"/>
                  </a:lnTo>
                  <a:lnTo>
                    <a:pt x="85191" y="641875"/>
                  </a:lnTo>
                  <a:lnTo>
                    <a:pt x="83620" y="645551"/>
                  </a:lnTo>
                  <a:lnTo>
                    <a:pt x="81306" y="651090"/>
                  </a:lnTo>
                  <a:lnTo>
                    <a:pt x="83610" y="656744"/>
                  </a:lnTo>
                  <a:lnTo>
                    <a:pt x="89756" y="659351"/>
                  </a:lnTo>
                  <a:lnTo>
                    <a:pt x="91044" y="659602"/>
                  </a:lnTo>
                  <a:lnTo>
                    <a:pt x="96080" y="659602"/>
                  </a:lnTo>
                  <a:lnTo>
                    <a:pt x="99672" y="657383"/>
                  </a:lnTo>
                  <a:lnTo>
                    <a:pt x="103546" y="648231"/>
                  </a:lnTo>
                  <a:lnTo>
                    <a:pt x="101253" y="642535"/>
                  </a:lnTo>
                  <a:lnTo>
                    <a:pt x="95086" y="639917"/>
                  </a:lnTo>
                  <a:lnTo>
                    <a:pt x="93798" y="639666"/>
                  </a:lnTo>
                  <a:close/>
                </a:path>
                <a:path w="2118994" h="2119629">
                  <a:moveTo>
                    <a:pt x="121085" y="581008"/>
                  </a:moveTo>
                  <a:lnTo>
                    <a:pt x="116069" y="581008"/>
                  </a:lnTo>
                  <a:lnTo>
                    <a:pt x="112645" y="582966"/>
                  </a:lnTo>
                  <a:lnTo>
                    <a:pt x="108300" y="591678"/>
                  </a:lnTo>
                  <a:lnTo>
                    <a:pt x="110247" y="597500"/>
                  </a:lnTo>
                  <a:lnTo>
                    <a:pt x="116425" y="600589"/>
                  </a:lnTo>
                  <a:lnTo>
                    <a:pt x="117902" y="600913"/>
                  </a:lnTo>
                  <a:lnTo>
                    <a:pt x="122917" y="600913"/>
                  </a:lnTo>
                  <a:lnTo>
                    <a:pt x="126352" y="598955"/>
                  </a:lnTo>
                  <a:lnTo>
                    <a:pt x="130697" y="590254"/>
                  </a:lnTo>
                  <a:lnTo>
                    <a:pt x="128750" y="584421"/>
                  </a:lnTo>
                  <a:lnTo>
                    <a:pt x="122572" y="581333"/>
                  </a:lnTo>
                  <a:lnTo>
                    <a:pt x="121085" y="581008"/>
                  </a:lnTo>
                  <a:close/>
                </a:path>
                <a:path w="2118994" h="2119629">
                  <a:moveTo>
                    <a:pt x="151943" y="524120"/>
                  </a:moveTo>
                  <a:lnTo>
                    <a:pt x="146948" y="524120"/>
                  </a:lnTo>
                  <a:lnTo>
                    <a:pt x="143702" y="525858"/>
                  </a:lnTo>
                  <a:lnTo>
                    <a:pt x="138927" y="534088"/>
                  </a:lnTo>
                  <a:lnTo>
                    <a:pt x="140508" y="540025"/>
                  </a:lnTo>
                  <a:lnTo>
                    <a:pt x="146676" y="543585"/>
                  </a:lnTo>
                  <a:lnTo>
                    <a:pt x="148351" y="544014"/>
                  </a:lnTo>
                  <a:lnTo>
                    <a:pt x="153346" y="544014"/>
                  </a:lnTo>
                  <a:lnTo>
                    <a:pt x="156602" y="542276"/>
                  </a:lnTo>
                  <a:lnTo>
                    <a:pt x="161342" y="534088"/>
                  </a:lnTo>
                  <a:lnTo>
                    <a:pt x="159785" y="528109"/>
                  </a:lnTo>
                  <a:lnTo>
                    <a:pt x="153618" y="524539"/>
                  </a:lnTo>
                  <a:lnTo>
                    <a:pt x="151943" y="524120"/>
                  </a:lnTo>
                  <a:close/>
                </a:path>
                <a:path w="2118994" h="2119629">
                  <a:moveTo>
                    <a:pt x="186256" y="469231"/>
                  </a:moveTo>
                  <a:lnTo>
                    <a:pt x="181282" y="469231"/>
                  </a:lnTo>
                  <a:lnTo>
                    <a:pt x="178203" y="470739"/>
                  </a:lnTo>
                  <a:lnTo>
                    <a:pt x="173041" y="478498"/>
                  </a:lnTo>
                  <a:lnTo>
                    <a:pt x="174256" y="484519"/>
                  </a:lnTo>
                  <a:lnTo>
                    <a:pt x="180371" y="488581"/>
                  </a:lnTo>
                  <a:lnTo>
                    <a:pt x="182235" y="489105"/>
                  </a:lnTo>
                  <a:lnTo>
                    <a:pt x="187219" y="489105"/>
                  </a:lnTo>
                  <a:lnTo>
                    <a:pt x="190297" y="487576"/>
                  </a:lnTo>
                  <a:lnTo>
                    <a:pt x="195449" y="479838"/>
                  </a:lnTo>
                  <a:lnTo>
                    <a:pt x="194234" y="473818"/>
                  </a:lnTo>
                  <a:lnTo>
                    <a:pt x="188119" y="469755"/>
                  </a:lnTo>
                  <a:lnTo>
                    <a:pt x="186256" y="469231"/>
                  </a:lnTo>
                  <a:close/>
                </a:path>
                <a:path w="2118994" h="2119629">
                  <a:moveTo>
                    <a:pt x="223867" y="416542"/>
                  </a:moveTo>
                  <a:lnTo>
                    <a:pt x="218914" y="416542"/>
                  </a:lnTo>
                  <a:lnTo>
                    <a:pt x="216035" y="417851"/>
                  </a:lnTo>
                  <a:lnTo>
                    <a:pt x="213867" y="420678"/>
                  </a:lnTo>
                  <a:lnTo>
                    <a:pt x="210517" y="425117"/>
                  </a:lnTo>
                  <a:lnTo>
                    <a:pt x="211354" y="431201"/>
                  </a:lnTo>
                  <a:lnTo>
                    <a:pt x="217375" y="435756"/>
                  </a:lnTo>
                  <a:lnTo>
                    <a:pt x="219427" y="436395"/>
                  </a:lnTo>
                  <a:lnTo>
                    <a:pt x="224401" y="436395"/>
                  </a:lnTo>
                  <a:lnTo>
                    <a:pt x="227301" y="435065"/>
                  </a:lnTo>
                  <a:lnTo>
                    <a:pt x="232788" y="427819"/>
                  </a:lnTo>
                  <a:lnTo>
                    <a:pt x="231951" y="421735"/>
                  </a:lnTo>
                  <a:lnTo>
                    <a:pt x="225919" y="417181"/>
                  </a:lnTo>
                  <a:lnTo>
                    <a:pt x="223867" y="416542"/>
                  </a:lnTo>
                  <a:close/>
                </a:path>
                <a:path w="2118994" h="2119629">
                  <a:moveTo>
                    <a:pt x="264641" y="366240"/>
                  </a:moveTo>
                  <a:lnTo>
                    <a:pt x="259688" y="366240"/>
                  </a:lnTo>
                  <a:lnTo>
                    <a:pt x="256986" y="367371"/>
                  </a:lnTo>
                  <a:lnTo>
                    <a:pt x="254767" y="369946"/>
                  </a:lnTo>
                  <a:lnTo>
                    <a:pt x="251186" y="374156"/>
                  </a:lnTo>
                  <a:lnTo>
                    <a:pt x="251667" y="380250"/>
                  </a:lnTo>
                  <a:lnTo>
                    <a:pt x="257541" y="385297"/>
                  </a:lnTo>
                  <a:lnTo>
                    <a:pt x="259793" y="386072"/>
                  </a:lnTo>
                  <a:lnTo>
                    <a:pt x="264756" y="386072"/>
                  </a:lnTo>
                  <a:lnTo>
                    <a:pt x="267478" y="384920"/>
                  </a:lnTo>
                  <a:lnTo>
                    <a:pt x="273248" y="378197"/>
                  </a:lnTo>
                  <a:lnTo>
                    <a:pt x="272777" y="372072"/>
                  </a:lnTo>
                  <a:lnTo>
                    <a:pt x="266892" y="367004"/>
                  </a:lnTo>
                  <a:lnTo>
                    <a:pt x="264641" y="366240"/>
                  </a:lnTo>
                  <a:close/>
                </a:path>
                <a:path w="2118994" h="2119629">
                  <a:moveTo>
                    <a:pt x="308419" y="318513"/>
                  </a:moveTo>
                  <a:lnTo>
                    <a:pt x="303467" y="318513"/>
                  </a:lnTo>
                  <a:lnTo>
                    <a:pt x="300954" y="319487"/>
                  </a:lnTo>
                  <a:lnTo>
                    <a:pt x="294891" y="325717"/>
                  </a:lnTo>
                  <a:lnTo>
                    <a:pt x="294996" y="331853"/>
                  </a:lnTo>
                  <a:lnTo>
                    <a:pt x="300713" y="337413"/>
                  </a:lnTo>
                  <a:lnTo>
                    <a:pt x="303153" y="338314"/>
                  </a:lnTo>
                  <a:lnTo>
                    <a:pt x="308116" y="338314"/>
                  </a:lnTo>
                  <a:lnTo>
                    <a:pt x="310459" y="337413"/>
                  </a:lnTo>
                  <a:lnTo>
                    <a:pt x="316670" y="331120"/>
                  </a:lnTo>
                  <a:lnTo>
                    <a:pt x="316587" y="324984"/>
                  </a:lnTo>
                  <a:lnTo>
                    <a:pt x="310924" y="319487"/>
                  </a:lnTo>
                  <a:lnTo>
                    <a:pt x="308419" y="318513"/>
                  </a:lnTo>
                  <a:close/>
                </a:path>
                <a:path w="2118994" h="2119629">
                  <a:moveTo>
                    <a:pt x="355036" y="273541"/>
                  </a:moveTo>
                  <a:lnTo>
                    <a:pt x="350073" y="273541"/>
                  </a:lnTo>
                  <a:lnTo>
                    <a:pt x="347748" y="274379"/>
                  </a:lnTo>
                  <a:lnTo>
                    <a:pt x="341486" y="280064"/>
                  </a:lnTo>
                  <a:lnTo>
                    <a:pt x="341204" y="286200"/>
                  </a:lnTo>
                  <a:lnTo>
                    <a:pt x="346732" y="292263"/>
                  </a:lnTo>
                  <a:lnTo>
                    <a:pt x="349350" y="293331"/>
                  </a:lnTo>
                  <a:lnTo>
                    <a:pt x="354324" y="293331"/>
                  </a:lnTo>
                  <a:lnTo>
                    <a:pt x="356659" y="292483"/>
                  </a:lnTo>
                  <a:lnTo>
                    <a:pt x="362889" y="286808"/>
                  </a:lnTo>
                  <a:lnTo>
                    <a:pt x="363182" y="280672"/>
                  </a:lnTo>
                  <a:lnTo>
                    <a:pt x="357654" y="274609"/>
                  </a:lnTo>
                  <a:lnTo>
                    <a:pt x="355036" y="273541"/>
                  </a:lnTo>
                  <a:close/>
                </a:path>
                <a:path w="2118994" h="2119629">
                  <a:moveTo>
                    <a:pt x="404312" y="231500"/>
                  </a:moveTo>
                  <a:lnTo>
                    <a:pt x="399349" y="231500"/>
                  </a:lnTo>
                  <a:lnTo>
                    <a:pt x="397202" y="232202"/>
                  </a:lnTo>
                  <a:lnTo>
                    <a:pt x="390783" y="237364"/>
                  </a:lnTo>
                  <a:lnTo>
                    <a:pt x="390134" y="243469"/>
                  </a:lnTo>
                  <a:lnTo>
                    <a:pt x="395401" y="250013"/>
                  </a:lnTo>
                  <a:lnTo>
                    <a:pt x="398207" y="251259"/>
                  </a:lnTo>
                  <a:lnTo>
                    <a:pt x="403191" y="251259"/>
                  </a:lnTo>
                  <a:lnTo>
                    <a:pt x="405338" y="250557"/>
                  </a:lnTo>
                  <a:lnTo>
                    <a:pt x="411736" y="245395"/>
                  </a:lnTo>
                  <a:lnTo>
                    <a:pt x="412395" y="239291"/>
                  </a:lnTo>
                  <a:lnTo>
                    <a:pt x="407128" y="232736"/>
                  </a:lnTo>
                  <a:lnTo>
                    <a:pt x="404312" y="231500"/>
                  </a:lnTo>
                  <a:close/>
                </a:path>
                <a:path w="2118994" h="2119629">
                  <a:moveTo>
                    <a:pt x="456080" y="192538"/>
                  </a:moveTo>
                  <a:lnTo>
                    <a:pt x="451127" y="192538"/>
                  </a:lnTo>
                  <a:lnTo>
                    <a:pt x="449190" y="193104"/>
                  </a:lnTo>
                  <a:lnTo>
                    <a:pt x="447148" y="194528"/>
                  </a:lnTo>
                  <a:lnTo>
                    <a:pt x="442604" y="197753"/>
                  </a:lnTo>
                  <a:lnTo>
                    <a:pt x="441578" y="203805"/>
                  </a:lnTo>
                  <a:lnTo>
                    <a:pt x="446562" y="210841"/>
                  </a:lnTo>
                  <a:lnTo>
                    <a:pt x="449556" y="212265"/>
                  </a:lnTo>
                  <a:lnTo>
                    <a:pt x="454530" y="212265"/>
                  </a:lnTo>
                  <a:lnTo>
                    <a:pt x="456488" y="211689"/>
                  </a:lnTo>
                  <a:lnTo>
                    <a:pt x="463022" y="207051"/>
                  </a:lnTo>
                  <a:lnTo>
                    <a:pt x="464059" y="200999"/>
                  </a:lnTo>
                  <a:lnTo>
                    <a:pt x="459075" y="193962"/>
                  </a:lnTo>
                  <a:lnTo>
                    <a:pt x="456080" y="192538"/>
                  </a:lnTo>
                  <a:close/>
                </a:path>
                <a:path w="2118994" h="2119629">
                  <a:moveTo>
                    <a:pt x="510141" y="156811"/>
                  </a:moveTo>
                  <a:lnTo>
                    <a:pt x="505157" y="156811"/>
                  </a:lnTo>
                  <a:lnTo>
                    <a:pt x="503387" y="157283"/>
                  </a:lnTo>
                  <a:lnTo>
                    <a:pt x="496759" y="161408"/>
                  </a:lnTo>
                  <a:lnTo>
                    <a:pt x="495356" y="167377"/>
                  </a:lnTo>
                  <a:lnTo>
                    <a:pt x="500016" y="174884"/>
                  </a:lnTo>
                  <a:lnTo>
                    <a:pt x="503188" y="176507"/>
                  </a:lnTo>
                  <a:lnTo>
                    <a:pt x="508173" y="176507"/>
                  </a:lnTo>
                  <a:lnTo>
                    <a:pt x="509942" y="176036"/>
                  </a:lnTo>
                  <a:lnTo>
                    <a:pt x="516570" y="171931"/>
                  </a:lnTo>
                  <a:lnTo>
                    <a:pt x="517973" y="165953"/>
                  </a:lnTo>
                  <a:lnTo>
                    <a:pt x="513314" y="158445"/>
                  </a:lnTo>
                  <a:lnTo>
                    <a:pt x="510141" y="156811"/>
                  </a:lnTo>
                  <a:close/>
                </a:path>
                <a:path w="2118994" h="2119629">
                  <a:moveTo>
                    <a:pt x="566307" y="124477"/>
                  </a:moveTo>
                  <a:lnTo>
                    <a:pt x="561302" y="124477"/>
                  </a:lnTo>
                  <a:lnTo>
                    <a:pt x="559721" y="124844"/>
                  </a:lnTo>
                  <a:lnTo>
                    <a:pt x="553040" y="128446"/>
                  </a:lnTo>
                  <a:lnTo>
                    <a:pt x="551271" y="134320"/>
                  </a:lnTo>
                  <a:lnTo>
                    <a:pt x="555564" y="142288"/>
                  </a:lnTo>
                  <a:lnTo>
                    <a:pt x="558914" y="144142"/>
                  </a:lnTo>
                  <a:lnTo>
                    <a:pt x="563920" y="144142"/>
                  </a:lnTo>
                  <a:lnTo>
                    <a:pt x="565490" y="143765"/>
                  </a:lnTo>
                  <a:lnTo>
                    <a:pt x="572171" y="140184"/>
                  </a:lnTo>
                  <a:lnTo>
                    <a:pt x="573923" y="134320"/>
                  </a:lnTo>
                  <a:lnTo>
                    <a:pt x="569647" y="126320"/>
                  </a:lnTo>
                  <a:lnTo>
                    <a:pt x="566307" y="124477"/>
                  </a:lnTo>
                  <a:close/>
                </a:path>
                <a:path w="2118994" h="2119629">
                  <a:moveTo>
                    <a:pt x="624357" y="95641"/>
                  </a:moveTo>
                  <a:lnTo>
                    <a:pt x="619331" y="95641"/>
                  </a:lnTo>
                  <a:lnTo>
                    <a:pt x="617949" y="95934"/>
                  </a:lnTo>
                  <a:lnTo>
                    <a:pt x="611248" y="99012"/>
                  </a:lnTo>
                  <a:lnTo>
                    <a:pt x="609122" y="104771"/>
                  </a:lnTo>
                  <a:lnTo>
                    <a:pt x="613007" y="113190"/>
                  </a:lnTo>
                  <a:lnTo>
                    <a:pt x="616515" y="115284"/>
                  </a:lnTo>
                  <a:lnTo>
                    <a:pt x="621541" y="115284"/>
                  </a:lnTo>
                  <a:lnTo>
                    <a:pt x="622923" y="114991"/>
                  </a:lnTo>
                  <a:lnTo>
                    <a:pt x="629614" y="111912"/>
                  </a:lnTo>
                  <a:lnTo>
                    <a:pt x="631739" y="106153"/>
                  </a:lnTo>
                  <a:lnTo>
                    <a:pt x="627865" y="97735"/>
                  </a:lnTo>
                  <a:lnTo>
                    <a:pt x="624357" y="95641"/>
                  </a:lnTo>
                  <a:close/>
                </a:path>
                <a:path w="2118994" h="2119629">
                  <a:moveTo>
                    <a:pt x="684083" y="70437"/>
                  </a:moveTo>
                  <a:lnTo>
                    <a:pt x="679047" y="70437"/>
                  </a:lnTo>
                  <a:lnTo>
                    <a:pt x="677864" y="70647"/>
                  </a:lnTo>
                  <a:lnTo>
                    <a:pt x="671152" y="73275"/>
                  </a:lnTo>
                  <a:lnTo>
                    <a:pt x="668691" y="78877"/>
                  </a:lnTo>
                  <a:lnTo>
                    <a:pt x="672115" y="87693"/>
                  </a:lnTo>
                  <a:lnTo>
                    <a:pt x="675780" y="90049"/>
                  </a:lnTo>
                  <a:lnTo>
                    <a:pt x="680837" y="90049"/>
                  </a:lnTo>
                  <a:lnTo>
                    <a:pt x="682021" y="89840"/>
                  </a:lnTo>
                  <a:lnTo>
                    <a:pt x="688701" y="87253"/>
                  </a:lnTo>
                  <a:lnTo>
                    <a:pt x="691172" y="81631"/>
                  </a:lnTo>
                  <a:lnTo>
                    <a:pt x="687759" y="72804"/>
                  </a:lnTo>
                  <a:lnTo>
                    <a:pt x="684083" y="70437"/>
                  </a:lnTo>
                  <a:close/>
                </a:path>
                <a:path w="2118994" h="2119629">
                  <a:moveTo>
                    <a:pt x="745265" y="48982"/>
                  </a:moveTo>
                  <a:lnTo>
                    <a:pt x="740197" y="48982"/>
                  </a:lnTo>
                  <a:lnTo>
                    <a:pt x="739223" y="49129"/>
                  </a:lnTo>
                  <a:lnTo>
                    <a:pt x="732564" y="51234"/>
                  </a:lnTo>
                  <a:lnTo>
                    <a:pt x="729747" y="56689"/>
                  </a:lnTo>
                  <a:lnTo>
                    <a:pt x="732679" y="65924"/>
                  </a:lnTo>
                  <a:lnTo>
                    <a:pt x="736501" y="68552"/>
                  </a:lnTo>
                  <a:lnTo>
                    <a:pt x="741579" y="68552"/>
                  </a:lnTo>
                  <a:lnTo>
                    <a:pt x="742574" y="68406"/>
                  </a:lnTo>
                  <a:lnTo>
                    <a:pt x="749191" y="66301"/>
                  </a:lnTo>
                  <a:lnTo>
                    <a:pt x="752018" y="60846"/>
                  </a:lnTo>
                  <a:lnTo>
                    <a:pt x="749087" y="51621"/>
                  </a:lnTo>
                  <a:lnTo>
                    <a:pt x="745265" y="48982"/>
                  </a:lnTo>
                  <a:close/>
                </a:path>
                <a:path w="2118994" h="2119629">
                  <a:moveTo>
                    <a:pt x="807798" y="31433"/>
                  </a:moveTo>
                  <a:lnTo>
                    <a:pt x="801787" y="31433"/>
                  </a:lnTo>
                  <a:lnTo>
                    <a:pt x="795200" y="33098"/>
                  </a:lnTo>
                  <a:lnTo>
                    <a:pt x="792059" y="38354"/>
                  </a:lnTo>
                  <a:lnTo>
                    <a:pt x="794467" y="47946"/>
                  </a:lnTo>
                  <a:lnTo>
                    <a:pt x="798425" y="50878"/>
                  </a:lnTo>
                  <a:lnTo>
                    <a:pt x="803965" y="50878"/>
                  </a:lnTo>
                  <a:lnTo>
                    <a:pt x="810875" y="49150"/>
                  </a:lnTo>
                  <a:lnTo>
                    <a:pt x="814027" y="43873"/>
                  </a:lnTo>
                  <a:lnTo>
                    <a:pt x="811629" y="34281"/>
                  </a:lnTo>
                  <a:lnTo>
                    <a:pt x="807798" y="31433"/>
                  </a:lnTo>
                  <a:close/>
                </a:path>
                <a:path w="2118994" h="2119629">
                  <a:moveTo>
                    <a:pt x="871104" y="17632"/>
                  </a:moveTo>
                  <a:lnTo>
                    <a:pt x="865324" y="17632"/>
                  </a:lnTo>
                  <a:lnTo>
                    <a:pt x="858842" y="18858"/>
                  </a:lnTo>
                  <a:lnTo>
                    <a:pt x="855387" y="23915"/>
                  </a:lnTo>
                  <a:lnTo>
                    <a:pt x="857230" y="33831"/>
                  </a:lnTo>
                  <a:lnTo>
                    <a:pt x="861303" y="37087"/>
                  </a:lnTo>
                  <a:lnTo>
                    <a:pt x="866791" y="37087"/>
                  </a:lnTo>
                  <a:lnTo>
                    <a:pt x="873491" y="35841"/>
                  </a:lnTo>
                  <a:lnTo>
                    <a:pt x="876968" y="30784"/>
                  </a:lnTo>
                  <a:lnTo>
                    <a:pt x="875125" y="20847"/>
                  </a:lnTo>
                  <a:lnTo>
                    <a:pt x="871104" y="17632"/>
                  </a:lnTo>
                  <a:close/>
                </a:path>
                <a:path w="2118994" h="2119629">
                  <a:moveTo>
                    <a:pt x="935319" y="7874"/>
                  </a:moveTo>
                  <a:lnTo>
                    <a:pt x="928767" y="7874"/>
                  </a:lnTo>
                  <a:lnTo>
                    <a:pt x="923249" y="8586"/>
                  </a:lnTo>
                  <a:lnTo>
                    <a:pt x="919500" y="13413"/>
                  </a:lnTo>
                  <a:lnTo>
                    <a:pt x="920757" y="23622"/>
                  </a:lnTo>
                  <a:lnTo>
                    <a:pt x="924935" y="27224"/>
                  </a:lnTo>
                  <a:lnTo>
                    <a:pt x="930360" y="27224"/>
                  </a:lnTo>
                  <a:lnTo>
                    <a:pt x="936830" y="26428"/>
                  </a:lnTo>
                  <a:lnTo>
                    <a:pt x="940620" y="21590"/>
                  </a:lnTo>
                  <a:lnTo>
                    <a:pt x="939364" y="11360"/>
                  </a:lnTo>
                  <a:lnTo>
                    <a:pt x="935319" y="7874"/>
                  </a:lnTo>
                  <a:close/>
                </a:path>
                <a:path w="2118994" h="2119629">
                  <a:moveTo>
                    <a:pt x="999847" y="1926"/>
                  </a:moveTo>
                  <a:lnTo>
                    <a:pt x="993519" y="1926"/>
                  </a:lnTo>
                  <a:lnTo>
                    <a:pt x="988179" y="2251"/>
                  </a:lnTo>
                  <a:lnTo>
                    <a:pt x="984116" y="6847"/>
                  </a:lnTo>
                  <a:lnTo>
                    <a:pt x="984693" y="16324"/>
                  </a:lnTo>
                  <a:lnTo>
                    <a:pt x="984755" y="17339"/>
                  </a:lnTo>
                  <a:lnTo>
                    <a:pt x="989027" y="21308"/>
                  </a:lnTo>
                  <a:lnTo>
                    <a:pt x="994432" y="21308"/>
                  </a:lnTo>
                  <a:lnTo>
                    <a:pt x="1000618" y="20920"/>
                  </a:lnTo>
                  <a:lnTo>
                    <a:pt x="1004691" y="16324"/>
                  </a:lnTo>
                  <a:lnTo>
                    <a:pt x="1004114" y="6847"/>
                  </a:lnTo>
                  <a:lnTo>
                    <a:pt x="1004053" y="5842"/>
                  </a:lnTo>
                  <a:lnTo>
                    <a:pt x="999847" y="1926"/>
                  </a:lnTo>
                  <a:close/>
                </a:path>
                <a:path w="2118994" h="2119629">
                  <a:moveTo>
                    <a:pt x="1060753" y="0"/>
                  </a:moveTo>
                  <a:lnTo>
                    <a:pt x="1053287" y="0"/>
                  </a:lnTo>
                  <a:lnTo>
                    <a:pt x="1049036" y="4314"/>
                  </a:lnTo>
                  <a:lnTo>
                    <a:pt x="1049077" y="15004"/>
                  </a:lnTo>
                  <a:lnTo>
                    <a:pt x="1053391" y="19329"/>
                  </a:lnTo>
                  <a:lnTo>
                    <a:pt x="1060290" y="19329"/>
                  </a:lnTo>
                  <a:lnTo>
                    <a:pt x="1061391" y="19088"/>
                  </a:lnTo>
                  <a:lnTo>
                    <a:pt x="1069674" y="19088"/>
                  </a:lnTo>
                  <a:lnTo>
                    <a:pt x="1073768" y="15004"/>
                  </a:lnTo>
                  <a:lnTo>
                    <a:pt x="1073810" y="4314"/>
                  </a:lnTo>
                  <a:lnTo>
                    <a:pt x="1069683" y="157"/>
                  </a:lnTo>
                  <a:lnTo>
                    <a:pt x="1061433" y="157"/>
                  </a:lnTo>
                  <a:lnTo>
                    <a:pt x="1060753" y="0"/>
                  </a:lnTo>
                  <a:close/>
                </a:path>
                <a:path w="2118994" h="2119629">
                  <a:moveTo>
                    <a:pt x="1069674" y="19088"/>
                  </a:moveTo>
                  <a:lnTo>
                    <a:pt x="1061391" y="19088"/>
                  </a:lnTo>
                  <a:lnTo>
                    <a:pt x="1062509" y="19329"/>
                  </a:lnTo>
                  <a:lnTo>
                    <a:pt x="1069433" y="19329"/>
                  </a:lnTo>
                  <a:lnTo>
                    <a:pt x="1069674" y="19088"/>
                  </a:lnTo>
                  <a:close/>
                </a:path>
                <a:path w="2118994" h="2119629">
                  <a:moveTo>
                    <a:pt x="1069527" y="0"/>
                  </a:moveTo>
                  <a:lnTo>
                    <a:pt x="1062103" y="0"/>
                  </a:lnTo>
                  <a:lnTo>
                    <a:pt x="1061433" y="157"/>
                  </a:lnTo>
                  <a:lnTo>
                    <a:pt x="1069683" y="157"/>
                  </a:lnTo>
                  <a:lnTo>
                    <a:pt x="1069527" y="0"/>
                  </a:lnTo>
                  <a:close/>
                </a:path>
              </a:pathLst>
            </a:custGeom>
            <a:solidFill>
              <a:srgbClr val="21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>
              <a:extLst>
                <a:ext uri="{FF2B5EF4-FFF2-40B4-BE49-F238E27FC236}">
                  <a16:creationId xmlns:a16="http://schemas.microsoft.com/office/drawing/2014/main" id="{7186A7EA-B9AF-D94D-46EA-A60DC021C0B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45014" y="2975469"/>
              <a:ext cx="1863503" cy="1863482"/>
            </a:xfrm>
            <a:prstGeom prst="rect">
              <a:avLst/>
            </a:prstGeom>
          </p:spPr>
        </p:pic>
      </p:grpSp>
      <p:grpSp>
        <p:nvGrpSpPr>
          <p:cNvPr id="34" name="object 34">
            <a:extLst>
              <a:ext uri="{FF2B5EF4-FFF2-40B4-BE49-F238E27FC236}">
                <a16:creationId xmlns:a16="http://schemas.microsoft.com/office/drawing/2014/main" id="{49370066-BD56-A4A7-2D5C-EAE9547D2027}"/>
              </a:ext>
            </a:extLst>
          </p:cNvPr>
          <p:cNvGrpSpPr/>
          <p:nvPr/>
        </p:nvGrpSpPr>
        <p:grpSpPr>
          <a:xfrm>
            <a:off x="13948923" y="6049028"/>
            <a:ext cx="2118995" cy="2119630"/>
            <a:chOff x="14017406" y="5684936"/>
            <a:chExt cx="2118995" cy="2119630"/>
          </a:xfrm>
        </p:grpSpPr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B6C9863A-F359-29B0-BAA3-3DD58D9AF09D}"/>
                </a:ext>
              </a:extLst>
            </p:cNvPr>
            <p:cNvSpPr/>
            <p:nvPr/>
          </p:nvSpPr>
          <p:spPr>
            <a:xfrm>
              <a:off x="14017406" y="5684936"/>
              <a:ext cx="2118995" cy="2119630"/>
            </a:xfrm>
            <a:custGeom>
              <a:avLst/>
              <a:gdLst/>
              <a:ahLst/>
              <a:cxnLst/>
              <a:rect l="l" t="t" r="r" b="b"/>
              <a:pathLst>
                <a:path w="2118994" h="2119629">
                  <a:moveTo>
                    <a:pt x="1129316" y="2188"/>
                  </a:moveTo>
                  <a:lnTo>
                    <a:pt x="1122977" y="2188"/>
                  </a:lnTo>
                  <a:lnTo>
                    <a:pt x="1118772" y="6073"/>
                  </a:lnTo>
                  <a:lnTo>
                    <a:pt x="1118091" y="16543"/>
                  </a:lnTo>
                  <a:lnTo>
                    <a:pt x="1122143" y="21161"/>
                  </a:lnTo>
                  <a:lnTo>
                    <a:pt x="1128269" y="21570"/>
                  </a:lnTo>
                  <a:lnTo>
                    <a:pt x="1133766" y="21570"/>
                  </a:lnTo>
                  <a:lnTo>
                    <a:pt x="1138028" y="17632"/>
                  </a:lnTo>
                  <a:lnTo>
                    <a:pt x="1138708" y="7151"/>
                  </a:lnTo>
                  <a:lnTo>
                    <a:pt x="1134656" y="2544"/>
                  </a:lnTo>
                  <a:lnTo>
                    <a:pt x="1129316" y="2188"/>
                  </a:lnTo>
                  <a:close/>
                </a:path>
                <a:path w="2118994" h="2119629">
                  <a:moveTo>
                    <a:pt x="1194267" y="8429"/>
                  </a:moveTo>
                  <a:lnTo>
                    <a:pt x="1187435" y="8429"/>
                  </a:lnTo>
                  <a:lnTo>
                    <a:pt x="1183440" y="11853"/>
                  </a:lnTo>
                  <a:lnTo>
                    <a:pt x="1182152" y="22072"/>
                  </a:lnTo>
                  <a:lnTo>
                    <a:pt x="1185911" y="26920"/>
                  </a:lnTo>
                  <a:lnTo>
                    <a:pt x="1192376" y="27747"/>
                  </a:lnTo>
                  <a:lnTo>
                    <a:pt x="1197837" y="27747"/>
                  </a:lnTo>
                  <a:lnTo>
                    <a:pt x="1202015" y="24166"/>
                  </a:lnTo>
                  <a:lnTo>
                    <a:pt x="1203303" y="13968"/>
                  </a:lnTo>
                  <a:lnTo>
                    <a:pt x="1199565" y="9120"/>
                  </a:lnTo>
                  <a:lnTo>
                    <a:pt x="1194267" y="8429"/>
                  </a:lnTo>
                  <a:close/>
                </a:path>
                <a:path w="2118994" h="2119629">
                  <a:moveTo>
                    <a:pt x="1258715" y="18648"/>
                  </a:moveTo>
                  <a:lnTo>
                    <a:pt x="1251333" y="18648"/>
                  </a:lnTo>
                  <a:lnTo>
                    <a:pt x="1247637" y="21601"/>
                  </a:lnTo>
                  <a:lnTo>
                    <a:pt x="1245752" y="31517"/>
                  </a:lnTo>
                  <a:lnTo>
                    <a:pt x="1249208" y="36595"/>
                  </a:lnTo>
                  <a:lnTo>
                    <a:pt x="1255971" y="37873"/>
                  </a:lnTo>
                  <a:lnTo>
                    <a:pt x="1261417" y="37873"/>
                  </a:lnTo>
                  <a:lnTo>
                    <a:pt x="1265490" y="34627"/>
                  </a:lnTo>
                  <a:lnTo>
                    <a:pt x="1267364" y="24732"/>
                  </a:lnTo>
                  <a:lnTo>
                    <a:pt x="1263940" y="19674"/>
                  </a:lnTo>
                  <a:lnTo>
                    <a:pt x="1258715" y="18648"/>
                  </a:lnTo>
                  <a:close/>
                </a:path>
                <a:path w="2118994" h="2119629">
                  <a:moveTo>
                    <a:pt x="1320944" y="32459"/>
                  </a:moveTo>
                  <a:lnTo>
                    <a:pt x="1314901" y="32459"/>
                  </a:lnTo>
                  <a:lnTo>
                    <a:pt x="1311090" y="35286"/>
                  </a:lnTo>
                  <a:lnTo>
                    <a:pt x="1308640" y="44867"/>
                  </a:lnTo>
                  <a:lnTo>
                    <a:pt x="1311782" y="50145"/>
                  </a:lnTo>
                  <a:lnTo>
                    <a:pt x="1318737" y="51914"/>
                  </a:lnTo>
                  <a:lnTo>
                    <a:pt x="1324252" y="51914"/>
                  </a:lnTo>
                  <a:lnTo>
                    <a:pt x="1328189" y="48993"/>
                  </a:lnTo>
                  <a:lnTo>
                    <a:pt x="1330640" y="39422"/>
                  </a:lnTo>
                  <a:lnTo>
                    <a:pt x="1327509" y="34135"/>
                  </a:lnTo>
                  <a:lnTo>
                    <a:pt x="1320944" y="32459"/>
                  </a:lnTo>
                  <a:close/>
                </a:path>
                <a:path w="2118994" h="2119629">
                  <a:moveTo>
                    <a:pt x="1382429" y="50260"/>
                  </a:moveTo>
                  <a:lnTo>
                    <a:pt x="1377361" y="50260"/>
                  </a:lnTo>
                  <a:lnTo>
                    <a:pt x="1373549" y="52877"/>
                  </a:lnTo>
                  <a:lnTo>
                    <a:pt x="1370586" y="62081"/>
                  </a:lnTo>
                  <a:lnTo>
                    <a:pt x="1373382" y="67547"/>
                  </a:lnTo>
                  <a:lnTo>
                    <a:pt x="1380010" y="69683"/>
                  </a:lnTo>
                  <a:lnTo>
                    <a:pt x="1381015" y="69840"/>
                  </a:lnTo>
                  <a:lnTo>
                    <a:pt x="1386093" y="69840"/>
                  </a:lnTo>
                  <a:lnTo>
                    <a:pt x="1389905" y="67223"/>
                  </a:lnTo>
                  <a:lnTo>
                    <a:pt x="1392879" y="58008"/>
                  </a:lnTo>
                  <a:lnTo>
                    <a:pt x="1390083" y="52542"/>
                  </a:lnTo>
                  <a:lnTo>
                    <a:pt x="1383423" y="50406"/>
                  </a:lnTo>
                  <a:lnTo>
                    <a:pt x="1382429" y="50260"/>
                  </a:lnTo>
                  <a:close/>
                </a:path>
                <a:path w="2118994" h="2119629">
                  <a:moveTo>
                    <a:pt x="1443505" y="71966"/>
                  </a:moveTo>
                  <a:lnTo>
                    <a:pt x="1438458" y="71966"/>
                  </a:lnTo>
                  <a:lnTo>
                    <a:pt x="1434794" y="74301"/>
                  </a:lnTo>
                  <a:lnTo>
                    <a:pt x="1431338" y="83117"/>
                  </a:lnTo>
                  <a:lnTo>
                    <a:pt x="1433799" y="88740"/>
                  </a:lnTo>
                  <a:lnTo>
                    <a:pt x="1440479" y="91358"/>
                  </a:lnTo>
                  <a:lnTo>
                    <a:pt x="1441673" y="91578"/>
                  </a:lnTo>
                  <a:lnTo>
                    <a:pt x="1446730" y="91578"/>
                  </a:lnTo>
                  <a:lnTo>
                    <a:pt x="1450385" y="89243"/>
                  </a:lnTo>
                  <a:lnTo>
                    <a:pt x="1453840" y="80437"/>
                  </a:lnTo>
                  <a:lnTo>
                    <a:pt x="1451390" y="74804"/>
                  </a:lnTo>
                  <a:lnTo>
                    <a:pt x="1444699" y="72186"/>
                  </a:lnTo>
                  <a:lnTo>
                    <a:pt x="1443505" y="71966"/>
                  </a:lnTo>
                  <a:close/>
                </a:path>
                <a:path w="2118994" h="2119629">
                  <a:moveTo>
                    <a:pt x="1503095" y="97400"/>
                  </a:moveTo>
                  <a:lnTo>
                    <a:pt x="1498069" y="97400"/>
                  </a:lnTo>
                  <a:lnTo>
                    <a:pt x="1494582" y="99473"/>
                  </a:lnTo>
                  <a:lnTo>
                    <a:pt x="1490677" y="107871"/>
                  </a:lnTo>
                  <a:lnTo>
                    <a:pt x="1492781" y="113630"/>
                  </a:lnTo>
                  <a:lnTo>
                    <a:pt x="1499472" y="116750"/>
                  </a:lnTo>
                  <a:lnTo>
                    <a:pt x="1500865" y="117043"/>
                  </a:lnTo>
                  <a:lnTo>
                    <a:pt x="1505891" y="117043"/>
                  </a:lnTo>
                  <a:lnTo>
                    <a:pt x="1509388" y="114970"/>
                  </a:lnTo>
                  <a:lnTo>
                    <a:pt x="1513294" y="106593"/>
                  </a:lnTo>
                  <a:lnTo>
                    <a:pt x="1511200" y="100824"/>
                  </a:lnTo>
                  <a:lnTo>
                    <a:pt x="1504488" y="97693"/>
                  </a:lnTo>
                  <a:lnTo>
                    <a:pt x="1503095" y="97400"/>
                  </a:lnTo>
                  <a:close/>
                </a:path>
                <a:path w="2118994" h="2119629">
                  <a:moveTo>
                    <a:pt x="1561010" y="126467"/>
                  </a:moveTo>
                  <a:lnTo>
                    <a:pt x="1556015" y="126467"/>
                  </a:lnTo>
                  <a:lnTo>
                    <a:pt x="1552685" y="128299"/>
                  </a:lnTo>
                  <a:lnTo>
                    <a:pt x="1551503" y="130477"/>
                  </a:lnTo>
                  <a:lnTo>
                    <a:pt x="1548405" y="136362"/>
                  </a:lnTo>
                  <a:lnTo>
                    <a:pt x="1550120" y="142131"/>
                  </a:lnTo>
                  <a:lnTo>
                    <a:pt x="1556790" y="145754"/>
                  </a:lnTo>
                  <a:lnTo>
                    <a:pt x="1558381" y="146131"/>
                  </a:lnTo>
                  <a:lnTo>
                    <a:pt x="1563386" y="146131"/>
                  </a:lnTo>
                  <a:lnTo>
                    <a:pt x="1566716" y="144299"/>
                  </a:lnTo>
                  <a:lnTo>
                    <a:pt x="1571030" y="136362"/>
                  </a:lnTo>
                  <a:lnTo>
                    <a:pt x="1569292" y="130477"/>
                  </a:lnTo>
                  <a:lnTo>
                    <a:pt x="1562580" y="126833"/>
                  </a:lnTo>
                  <a:lnTo>
                    <a:pt x="1561010" y="126467"/>
                  </a:lnTo>
                  <a:close/>
                </a:path>
                <a:path w="2118994" h="2119629">
                  <a:moveTo>
                    <a:pt x="1617018" y="159031"/>
                  </a:moveTo>
                  <a:lnTo>
                    <a:pt x="1612045" y="159031"/>
                  </a:lnTo>
                  <a:lnTo>
                    <a:pt x="1608893" y="160644"/>
                  </a:lnTo>
                  <a:lnTo>
                    <a:pt x="1604212" y="168131"/>
                  </a:lnTo>
                  <a:lnTo>
                    <a:pt x="1605584" y="174109"/>
                  </a:lnTo>
                  <a:lnTo>
                    <a:pt x="1612202" y="178256"/>
                  </a:lnTo>
                  <a:lnTo>
                    <a:pt x="1613982" y="178738"/>
                  </a:lnTo>
                  <a:lnTo>
                    <a:pt x="1618976" y="178738"/>
                  </a:lnTo>
                  <a:lnTo>
                    <a:pt x="1622139" y="177115"/>
                  </a:lnTo>
                  <a:lnTo>
                    <a:pt x="1626809" y="169649"/>
                  </a:lnTo>
                  <a:lnTo>
                    <a:pt x="1625447" y="163691"/>
                  </a:lnTo>
                  <a:lnTo>
                    <a:pt x="1620934" y="160832"/>
                  </a:lnTo>
                  <a:lnTo>
                    <a:pt x="1618788" y="159502"/>
                  </a:lnTo>
                  <a:lnTo>
                    <a:pt x="1617018" y="159031"/>
                  </a:lnTo>
                  <a:close/>
                </a:path>
                <a:path w="2118994" h="2119629">
                  <a:moveTo>
                    <a:pt x="1670943" y="194967"/>
                  </a:moveTo>
                  <a:lnTo>
                    <a:pt x="1665970" y="194967"/>
                  </a:lnTo>
                  <a:lnTo>
                    <a:pt x="1662986" y="196381"/>
                  </a:lnTo>
                  <a:lnTo>
                    <a:pt x="1657980" y="203386"/>
                  </a:lnTo>
                  <a:lnTo>
                    <a:pt x="1658986" y="209449"/>
                  </a:lnTo>
                  <a:lnTo>
                    <a:pt x="1665509" y="214108"/>
                  </a:lnTo>
                  <a:lnTo>
                    <a:pt x="1667488" y="214695"/>
                  </a:lnTo>
                  <a:lnTo>
                    <a:pt x="1672462" y="214695"/>
                  </a:lnTo>
                  <a:lnTo>
                    <a:pt x="1675435" y="213291"/>
                  </a:lnTo>
                  <a:lnTo>
                    <a:pt x="1680440" y="206297"/>
                  </a:lnTo>
                  <a:lnTo>
                    <a:pt x="1679446" y="200255"/>
                  </a:lnTo>
                  <a:lnTo>
                    <a:pt x="1672912" y="195554"/>
                  </a:lnTo>
                  <a:lnTo>
                    <a:pt x="1670943" y="194967"/>
                  </a:lnTo>
                  <a:close/>
                </a:path>
                <a:path w="2118994" h="2119629">
                  <a:moveTo>
                    <a:pt x="1722544" y="234139"/>
                  </a:moveTo>
                  <a:lnTo>
                    <a:pt x="1717570" y="234139"/>
                  </a:lnTo>
                  <a:lnTo>
                    <a:pt x="1714775" y="235364"/>
                  </a:lnTo>
                  <a:lnTo>
                    <a:pt x="1709487" y="241877"/>
                  </a:lnTo>
                  <a:lnTo>
                    <a:pt x="1710115" y="247992"/>
                  </a:lnTo>
                  <a:lnTo>
                    <a:pt x="1716513" y="253186"/>
                  </a:lnTo>
                  <a:lnTo>
                    <a:pt x="1718680" y="253887"/>
                  </a:lnTo>
                  <a:lnTo>
                    <a:pt x="1723643" y="253887"/>
                  </a:lnTo>
                  <a:lnTo>
                    <a:pt x="1726450" y="252672"/>
                  </a:lnTo>
                  <a:lnTo>
                    <a:pt x="1731737" y="246149"/>
                  </a:lnTo>
                  <a:lnTo>
                    <a:pt x="1731109" y="240045"/>
                  </a:lnTo>
                  <a:lnTo>
                    <a:pt x="1724701" y="234841"/>
                  </a:lnTo>
                  <a:lnTo>
                    <a:pt x="1722544" y="234139"/>
                  </a:lnTo>
                  <a:close/>
                </a:path>
                <a:path w="2118994" h="2119629">
                  <a:moveTo>
                    <a:pt x="1771642" y="276379"/>
                  </a:moveTo>
                  <a:lnTo>
                    <a:pt x="1766689" y="276379"/>
                  </a:lnTo>
                  <a:lnTo>
                    <a:pt x="1764071" y="277436"/>
                  </a:lnTo>
                  <a:lnTo>
                    <a:pt x="1758543" y="283457"/>
                  </a:lnTo>
                  <a:lnTo>
                    <a:pt x="1758783" y="289080"/>
                  </a:lnTo>
                  <a:lnTo>
                    <a:pt x="1758805" y="289593"/>
                  </a:lnTo>
                  <a:lnTo>
                    <a:pt x="1765024" y="295320"/>
                  </a:lnTo>
                  <a:lnTo>
                    <a:pt x="1767380" y="296158"/>
                  </a:lnTo>
                  <a:lnTo>
                    <a:pt x="1772343" y="296158"/>
                  </a:lnTo>
                  <a:lnTo>
                    <a:pt x="1774951" y="295100"/>
                  </a:lnTo>
                  <a:lnTo>
                    <a:pt x="1780490" y="289080"/>
                  </a:lnTo>
                  <a:lnTo>
                    <a:pt x="1780260" y="283457"/>
                  </a:lnTo>
                  <a:lnTo>
                    <a:pt x="1780238" y="282944"/>
                  </a:lnTo>
                  <a:lnTo>
                    <a:pt x="1773987" y="277216"/>
                  </a:lnTo>
                  <a:lnTo>
                    <a:pt x="1771642" y="276379"/>
                  </a:lnTo>
                  <a:close/>
                </a:path>
                <a:path w="2118994" h="2119629">
                  <a:moveTo>
                    <a:pt x="1818080" y="321529"/>
                  </a:moveTo>
                  <a:lnTo>
                    <a:pt x="1813128" y="321529"/>
                  </a:lnTo>
                  <a:lnTo>
                    <a:pt x="1810472" y="322513"/>
                  </a:lnTo>
                  <a:lnTo>
                    <a:pt x="1810611" y="322513"/>
                  </a:lnTo>
                  <a:lnTo>
                    <a:pt x="1804960" y="327958"/>
                  </a:lnTo>
                  <a:lnTo>
                    <a:pt x="1804845" y="334105"/>
                  </a:lnTo>
                  <a:lnTo>
                    <a:pt x="1810946" y="340439"/>
                  </a:lnTo>
                  <a:lnTo>
                    <a:pt x="1811096" y="340439"/>
                  </a:lnTo>
                  <a:lnTo>
                    <a:pt x="1813400" y="341340"/>
                  </a:lnTo>
                  <a:lnTo>
                    <a:pt x="1818363" y="341340"/>
                  </a:lnTo>
                  <a:lnTo>
                    <a:pt x="1820782" y="340439"/>
                  </a:lnTo>
                  <a:lnTo>
                    <a:pt x="1826520" y="334932"/>
                  </a:lnTo>
                  <a:lnTo>
                    <a:pt x="1826645" y="328817"/>
                  </a:lnTo>
                  <a:lnTo>
                    <a:pt x="1822499" y="324471"/>
                  </a:lnTo>
                  <a:lnTo>
                    <a:pt x="1820604" y="322513"/>
                  </a:lnTo>
                  <a:lnTo>
                    <a:pt x="1818080" y="321529"/>
                  </a:lnTo>
                  <a:close/>
                </a:path>
                <a:path w="2118994" h="2119629">
                  <a:moveTo>
                    <a:pt x="1861660" y="369423"/>
                  </a:moveTo>
                  <a:lnTo>
                    <a:pt x="1856707" y="369423"/>
                  </a:lnTo>
                  <a:lnTo>
                    <a:pt x="1854477" y="370187"/>
                  </a:lnTo>
                  <a:lnTo>
                    <a:pt x="1848571" y="375213"/>
                  </a:lnTo>
                  <a:lnTo>
                    <a:pt x="1848079" y="381339"/>
                  </a:lnTo>
                  <a:lnTo>
                    <a:pt x="1853838" y="388103"/>
                  </a:lnTo>
                  <a:lnTo>
                    <a:pt x="1856571" y="389255"/>
                  </a:lnTo>
                  <a:lnTo>
                    <a:pt x="1861534" y="389255"/>
                  </a:lnTo>
                  <a:lnTo>
                    <a:pt x="1863765" y="388501"/>
                  </a:lnTo>
                  <a:lnTo>
                    <a:pt x="1869670" y="383485"/>
                  </a:lnTo>
                  <a:lnTo>
                    <a:pt x="1870162" y="377381"/>
                  </a:lnTo>
                  <a:lnTo>
                    <a:pt x="1866299" y="372805"/>
                  </a:lnTo>
                  <a:lnTo>
                    <a:pt x="1864372" y="370575"/>
                  </a:lnTo>
                  <a:lnTo>
                    <a:pt x="1861660" y="369423"/>
                  </a:lnTo>
                  <a:close/>
                </a:path>
                <a:path w="2118994" h="2119629">
                  <a:moveTo>
                    <a:pt x="1902256" y="419882"/>
                  </a:moveTo>
                  <a:lnTo>
                    <a:pt x="1897282" y="419882"/>
                  </a:lnTo>
                  <a:lnTo>
                    <a:pt x="1895240" y="420521"/>
                  </a:lnTo>
                  <a:lnTo>
                    <a:pt x="1889209" y="425055"/>
                  </a:lnTo>
                  <a:lnTo>
                    <a:pt x="1888350" y="431128"/>
                  </a:lnTo>
                  <a:lnTo>
                    <a:pt x="1893806" y="438405"/>
                  </a:lnTo>
                  <a:lnTo>
                    <a:pt x="1896717" y="439745"/>
                  </a:lnTo>
                  <a:lnTo>
                    <a:pt x="1901690" y="439745"/>
                  </a:lnTo>
                  <a:lnTo>
                    <a:pt x="1903743" y="439107"/>
                  </a:lnTo>
                  <a:lnTo>
                    <a:pt x="1909753" y="434594"/>
                  </a:lnTo>
                  <a:lnTo>
                    <a:pt x="1910632" y="428541"/>
                  </a:lnTo>
                  <a:lnTo>
                    <a:pt x="1905167" y="421222"/>
                  </a:lnTo>
                  <a:lnTo>
                    <a:pt x="1902256" y="419882"/>
                  </a:lnTo>
                  <a:close/>
                </a:path>
                <a:path w="2118994" h="2119629">
                  <a:moveTo>
                    <a:pt x="1939658" y="472729"/>
                  </a:moveTo>
                  <a:lnTo>
                    <a:pt x="1934684" y="472729"/>
                  </a:lnTo>
                  <a:lnTo>
                    <a:pt x="1932831" y="473252"/>
                  </a:lnTo>
                  <a:lnTo>
                    <a:pt x="1926726" y="477273"/>
                  </a:lnTo>
                  <a:lnTo>
                    <a:pt x="1925480" y="483294"/>
                  </a:lnTo>
                  <a:lnTo>
                    <a:pt x="1930611" y="491063"/>
                  </a:lnTo>
                  <a:lnTo>
                    <a:pt x="1933700" y="492602"/>
                  </a:lnTo>
                  <a:lnTo>
                    <a:pt x="1938684" y="492602"/>
                  </a:lnTo>
                  <a:lnTo>
                    <a:pt x="1940537" y="492089"/>
                  </a:lnTo>
                  <a:lnTo>
                    <a:pt x="1946642" y="488068"/>
                  </a:lnTo>
                  <a:lnTo>
                    <a:pt x="1947888" y="482079"/>
                  </a:lnTo>
                  <a:lnTo>
                    <a:pt x="1942736" y="474247"/>
                  </a:lnTo>
                  <a:lnTo>
                    <a:pt x="1939658" y="472729"/>
                  </a:lnTo>
                  <a:close/>
                </a:path>
                <a:path w="2118994" h="2119629">
                  <a:moveTo>
                    <a:pt x="1973772" y="527753"/>
                  </a:moveTo>
                  <a:lnTo>
                    <a:pt x="1968777" y="527753"/>
                  </a:lnTo>
                  <a:lnTo>
                    <a:pt x="1967112" y="528172"/>
                  </a:lnTo>
                  <a:lnTo>
                    <a:pt x="1960945" y="531711"/>
                  </a:lnTo>
                  <a:lnTo>
                    <a:pt x="1959343" y="537638"/>
                  </a:lnTo>
                  <a:lnTo>
                    <a:pt x="1964086" y="545899"/>
                  </a:lnTo>
                  <a:lnTo>
                    <a:pt x="1967353" y="547648"/>
                  </a:lnTo>
                  <a:lnTo>
                    <a:pt x="1972348" y="547648"/>
                  </a:lnTo>
                  <a:lnTo>
                    <a:pt x="1974013" y="547239"/>
                  </a:lnTo>
                  <a:lnTo>
                    <a:pt x="1980180" y="543700"/>
                  </a:lnTo>
                  <a:lnTo>
                    <a:pt x="1981782" y="537774"/>
                  </a:lnTo>
                  <a:lnTo>
                    <a:pt x="1977039" y="529502"/>
                  </a:lnTo>
                  <a:lnTo>
                    <a:pt x="1973772" y="527753"/>
                  </a:lnTo>
                  <a:close/>
                </a:path>
                <a:path w="2118994" h="2119629">
                  <a:moveTo>
                    <a:pt x="2004420" y="584767"/>
                  </a:moveTo>
                  <a:lnTo>
                    <a:pt x="1999405" y="584767"/>
                  </a:lnTo>
                  <a:lnTo>
                    <a:pt x="1997939" y="585081"/>
                  </a:lnTo>
                  <a:lnTo>
                    <a:pt x="1991761" y="588149"/>
                  </a:lnTo>
                  <a:lnTo>
                    <a:pt x="1989792" y="593960"/>
                  </a:lnTo>
                  <a:lnTo>
                    <a:pt x="1994106" y="602693"/>
                  </a:lnTo>
                  <a:lnTo>
                    <a:pt x="1997551" y="604672"/>
                  </a:lnTo>
                  <a:lnTo>
                    <a:pt x="2002567" y="604672"/>
                  </a:lnTo>
                  <a:lnTo>
                    <a:pt x="2004033" y="604348"/>
                  </a:lnTo>
                  <a:lnTo>
                    <a:pt x="2010200" y="601311"/>
                  </a:lnTo>
                  <a:lnTo>
                    <a:pt x="2012169" y="595521"/>
                  </a:lnTo>
                  <a:lnTo>
                    <a:pt x="2007865" y="586746"/>
                  </a:lnTo>
                  <a:lnTo>
                    <a:pt x="2004420" y="584767"/>
                  </a:lnTo>
                  <a:close/>
                </a:path>
                <a:path w="2118994" h="2119629">
                  <a:moveTo>
                    <a:pt x="2031487" y="643530"/>
                  </a:moveTo>
                  <a:lnTo>
                    <a:pt x="2026461" y="643530"/>
                  </a:lnTo>
                  <a:lnTo>
                    <a:pt x="2025184" y="643781"/>
                  </a:lnTo>
                  <a:lnTo>
                    <a:pt x="2019017" y="646367"/>
                  </a:lnTo>
                  <a:lnTo>
                    <a:pt x="2016702" y="652053"/>
                  </a:lnTo>
                  <a:lnTo>
                    <a:pt x="2020545" y="661225"/>
                  </a:lnTo>
                  <a:lnTo>
                    <a:pt x="2024147" y="663466"/>
                  </a:lnTo>
                  <a:lnTo>
                    <a:pt x="2029194" y="663466"/>
                  </a:lnTo>
                  <a:lnTo>
                    <a:pt x="2030461" y="663215"/>
                  </a:lnTo>
                  <a:lnTo>
                    <a:pt x="2036618" y="660639"/>
                  </a:lnTo>
                  <a:lnTo>
                    <a:pt x="2038943" y="654985"/>
                  </a:lnTo>
                  <a:lnTo>
                    <a:pt x="2036890" y="650043"/>
                  </a:lnTo>
                  <a:lnTo>
                    <a:pt x="2035068" y="645749"/>
                  </a:lnTo>
                  <a:lnTo>
                    <a:pt x="2031487" y="643530"/>
                  </a:lnTo>
                  <a:close/>
                </a:path>
                <a:path w="2118994" h="2119629">
                  <a:moveTo>
                    <a:pt x="2054890" y="703863"/>
                  </a:moveTo>
                  <a:lnTo>
                    <a:pt x="2049822" y="703863"/>
                  </a:lnTo>
                  <a:lnTo>
                    <a:pt x="2048743" y="704041"/>
                  </a:lnTo>
                  <a:lnTo>
                    <a:pt x="2042628" y="706166"/>
                  </a:lnTo>
                  <a:lnTo>
                    <a:pt x="2039958" y="711706"/>
                  </a:lnTo>
                  <a:lnTo>
                    <a:pt x="2043309" y="721297"/>
                  </a:lnTo>
                  <a:lnTo>
                    <a:pt x="2047058" y="723799"/>
                  </a:lnTo>
                  <a:lnTo>
                    <a:pt x="2052136" y="723799"/>
                  </a:lnTo>
                  <a:lnTo>
                    <a:pt x="2053214" y="723632"/>
                  </a:lnTo>
                  <a:lnTo>
                    <a:pt x="2059309" y="721506"/>
                  </a:lnTo>
                  <a:lnTo>
                    <a:pt x="2061979" y="715999"/>
                  </a:lnTo>
                  <a:lnTo>
                    <a:pt x="2060240" y="710941"/>
                  </a:lnTo>
                  <a:lnTo>
                    <a:pt x="2058638" y="706365"/>
                  </a:lnTo>
                  <a:lnTo>
                    <a:pt x="2054890" y="703863"/>
                  </a:lnTo>
                  <a:close/>
                </a:path>
                <a:path w="2118994" h="2119629">
                  <a:moveTo>
                    <a:pt x="2074687" y="765631"/>
                  </a:moveTo>
                  <a:lnTo>
                    <a:pt x="2068523" y="765631"/>
                  </a:lnTo>
                  <a:lnTo>
                    <a:pt x="2062492" y="767316"/>
                  </a:lnTo>
                  <a:lnTo>
                    <a:pt x="2059487" y="772667"/>
                  </a:lnTo>
                  <a:lnTo>
                    <a:pt x="2062282" y="782656"/>
                  </a:lnTo>
                  <a:lnTo>
                    <a:pt x="2066177" y="785462"/>
                  </a:lnTo>
                  <a:lnTo>
                    <a:pt x="2071717" y="785462"/>
                  </a:lnTo>
                  <a:lnTo>
                    <a:pt x="2078198" y="783651"/>
                  </a:lnTo>
                  <a:lnTo>
                    <a:pt x="2081203" y="778300"/>
                  </a:lnTo>
                  <a:lnTo>
                    <a:pt x="2078407" y="768301"/>
                  </a:lnTo>
                  <a:lnTo>
                    <a:pt x="2074687" y="765631"/>
                  </a:lnTo>
                  <a:close/>
                </a:path>
                <a:path w="2118994" h="2119629">
                  <a:moveTo>
                    <a:pt x="2090362" y="828299"/>
                  </a:moveTo>
                  <a:lnTo>
                    <a:pt x="2084439" y="828299"/>
                  </a:lnTo>
                  <a:lnTo>
                    <a:pt x="2078523" y="829576"/>
                  </a:lnTo>
                  <a:lnTo>
                    <a:pt x="2075182" y="834738"/>
                  </a:lnTo>
                  <a:lnTo>
                    <a:pt x="2077402" y="845073"/>
                  </a:lnTo>
                  <a:lnTo>
                    <a:pt x="2081423" y="848194"/>
                  </a:lnTo>
                  <a:lnTo>
                    <a:pt x="2086924" y="848194"/>
                  </a:lnTo>
                  <a:lnTo>
                    <a:pt x="2093182" y="846853"/>
                  </a:lnTo>
                  <a:lnTo>
                    <a:pt x="2096512" y="841702"/>
                  </a:lnTo>
                  <a:lnTo>
                    <a:pt x="2094292" y="831346"/>
                  </a:lnTo>
                  <a:lnTo>
                    <a:pt x="2090362" y="828299"/>
                  </a:lnTo>
                  <a:close/>
                </a:path>
                <a:path w="2118994" h="2119629">
                  <a:moveTo>
                    <a:pt x="2102250" y="891920"/>
                  </a:moveTo>
                  <a:lnTo>
                    <a:pt x="2095957" y="891920"/>
                  </a:lnTo>
                  <a:lnTo>
                    <a:pt x="2090658" y="892726"/>
                  </a:lnTo>
                  <a:lnTo>
                    <a:pt x="2087014" y="897658"/>
                  </a:lnTo>
                  <a:lnTo>
                    <a:pt x="2088617" y="908328"/>
                  </a:lnTo>
                  <a:lnTo>
                    <a:pt x="2092763" y="911783"/>
                  </a:lnTo>
                  <a:lnTo>
                    <a:pt x="2098165" y="911783"/>
                  </a:lnTo>
                  <a:lnTo>
                    <a:pt x="2104218" y="910872"/>
                  </a:lnTo>
                  <a:lnTo>
                    <a:pt x="2107862" y="905951"/>
                  </a:lnTo>
                  <a:lnTo>
                    <a:pt x="2107087" y="900674"/>
                  </a:lnTo>
                  <a:lnTo>
                    <a:pt x="2106250" y="895239"/>
                  </a:lnTo>
                  <a:lnTo>
                    <a:pt x="2102250" y="891920"/>
                  </a:lnTo>
                  <a:close/>
                </a:path>
                <a:path w="2118994" h="2119629">
                  <a:moveTo>
                    <a:pt x="2110108" y="956012"/>
                  </a:moveTo>
                  <a:lnTo>
                    <a:pt x="2104229" y="956012"/>
                  </a:lnTo>
                  <a:lnTo>
                    <a:pt x="2098888" y="956483"/>
                  </a:lnTo>
                  <a:lnTo>
                    <a:pt x="2094941" y="961195"/>
                  </a:lnTo>
                  <a:lnTo>
                    <a:pt x="2095792" y="970755"/>
                  </a:lnTo>
                  <a:lnTo>
                    <a:pt x="2095915" y="972137"/>
                  </a:lnTo>
                  <a:lnTo>
                    <a:pt x="2100145" y="975938"/>
                  </a:lnTo>
                  <a:lnTo>
                    <a:pt x="2105634" y="975938"/>
                  </a:lnTo>
                  <a:lnTo>
                    <a:pt x="2111296" y="975436"/>
                  </a:lnTo>
                  <a:lnTo>
                    <a:pt x="2115234" y="970755"/>
                  </a:lnTo>
                  <a:lnTo>
                    <a:pt x="2114794" y="965447"/>
                  </a:lnTo>
                  <a:lnTo>
                    <a:pt x="2114417" y="961195"/>
                  </a:lnTo>
                  <a:lnTo>
                    <a:pt x="2114291" y="959771"/>
                  </a:lnTo>
                  <a:lnTo>
                    <a:pt x="2110108" y="956012"/>
                  </a:lnTo>
                  <a:close/>
                </a:path>
                <a:path w="2118994" h="2119629">
                  <a:moveTo>
                    <a:pt x="2114040" y="1020502"/>
                  </a:moveTo>
                  <a:lnTo>
                    <a:pt x="2108825" y="1020502"/>
                  </a:lnTo>
                  <a:lnTo>
                    <a:pt x="2103202" y="1020660"/>
                  </a:lnTo>
                  <a:lnTo>
                    <a:pt x="2098972" y="1025120"/>
                  </a:lnTo>
                  <a:lnTo>
                    <a:pt x="2099264" y="1035874"/>
                  </a:lnTo>
                  <a:lnTo>
                    <a:pt x="2099276" y="1036303"/>
                  </a:lnTo>
                  <a:lnTo>
                    <a:pt x="2103590" y="1040481"/>
                  </a:lnTo>
                  <a:lnTo>
                    <a:pt x="2109003" y="1040481"/>
                  </a:lnTo>
                  <a:lnTo>
                    <a:pt x="2114448" y="1040324"/>
                  </a:lnTo>
                  <a:lnTo>
                    <a:pt x="2118668" y="1035874"/>
                  </a:lnTo>
                  <a:lnTo>
                    <a:pt x="2118521" y="1030513"/>
                  </a:lnTo>
                  <a:lnTo>
                    <a:pt x="2118348" y="1025120"/>
                  </a:lnTo>
                  <a:lnTo>
                    <a:pt x="2118333" y="1024638"/>
                  </a:lnTo>
                  <a:lnTo>
                    <a:pt x="2114040" y="1020502"/>
                  </a:lnTo>
                  <a:close/>
                </a:path>
                <a:path w="2118994" h="2119629">
                  <a:moveTo>
                    <a:pt x="2108951" y="1085171"/>
                  </a:moveTo>
                  <a:lnTo>
                    <a:pt x="2103422" y="1085171"/>
                  </a:lnTo>
                  <a:lnTo>
                    <a:pt x="2099108" y="1089307"/>
                  </a:lnTo>
                  <a:lnTo>
                    <a:pt x="2098742" y="1100469"/>
                  </a:lnTo>
                  <a:lnTo>
                    <a:pt x="2102941" y="1104950"/>
                  </a:lnTo>
                  <a:lnTo>
                    <a:pt x="2108606" y="1105139"/>
                  </a:lnTo>
                  <a:lnTo>
                    <a:pt x="2113820" y="1105139"/>
                  </a:lnTo>
                  <a:lnTo>
                    <a:pt x="2118123" y="1101013"/>
                  </a:lnTo>
                  <a:lnTo>
                    <a:pt x="2118500" y="1089830"/>
                  </a:lnTo>
                  <a:lnTo>
                    <a:pt x="2114312" y="1085349"/>
                  </a:lnTo>
                  <a:lnTo>
                    <a:pt x="2108951" y="1085171"/>
                  </a:lnTo>
                  <a:close/>
                </a:path>
                <a:path w="2118994" h="2119629">
                  <a:moveTo>
                    <a:pt x="2105443" y="1149703"/>
                  </a:moveTo>
                  <a:lnTo>
                    <a:pt x="2099533" y="1149703"/>
                  </a:lnTo>
                  <a:lnTo>
                    <a:pt x="2095349" y="1153430"/>
                  </a:lnTo>
                  <a:lnTo>
                    <a:pt x="2094313" y="1164341"/>
                  </a:lnTo>
                  <a:lnTo>
                    <a:pt x="2098229" y="1169074"/>
                  </a:lnTo>
                  <a:lnTo>
                    <a:pt x="2104005" y="1169629"/>
                  </a:lnTo>
                  <a:lnTo>
                    <a:pt x="2109422" y="1169629"/>
                  </a:lnTo>
                  <a:lnTo>
                    <a:pt x="2113631" y="1165891"/>
                  </a:lnTo>
                  <a:lnTo>
                    <a:pt x="2114124" y="1160896"/>
                  </a:lnTo>
                  <a:lnTo>
                    <a:pt x="2114668" y="1154907"/>
                  </a:lnTo>
                  <a:lnTo>
                    <a:pt x="2110762" y="1150205"/>
                  </a:lnTo>
                  <a:lnTo>
                    <a:pt x="2105443" y="1149703"/>
                  </a:lnTo>
                  <a:close/>
                </a:path>
                <a:path w="2118994" h="2119629">
                  <a:moveTo>
                    <a:pt x="2097988" y="1213910"/>
                  </a:moveTo>
                  <a:lnTo>
                    <a:pt x="2091637" y="1213910"/>
                  </a:lnTo>
                  <a:lnTo>
                    <a:pt x="2087664" y="1217198"/>
                  </a:lnTo>
                  <a:lnTo>
                    <a:pt x="2085988" y="1227836"/>
                  </a:lnTo>
                  <a:lnTo>
                    <a:pt x="2089601" y="1232800"/>
                  </a:lnTo>
                  <a:lnTo>
                    <a:pt x="2095628" y="1233753"/>
                  </a:lnTo>
                  <a:lnTo>
                    <a:pt x="2101098" y="1233753"/>
                  </a:lnTo>
                  <a:lnTo>
                    <a:pt x="2105223" y="1230349"/>
                  </a:lnTo>
                  <a:lnTo>
                    <a:pt x="2106909" y="1219701"/>
                  </a:lnTo>
                  <a:lnTo>
                    <a:pt x="2103286" y="1214737"/>
                  </a:lnTo>
                  <a:lnTo>
                    <a:pt x="2097988" y="1213910"/>
                  </a:lnTo>
                  <a:close/>
                </a:path>
                <a:path w="2118994" h="2119629">
                  <a:moveTo>
                    <a:pt x="2085905" y="1277364"/>
                  </a:moveTo>
                  <a:lnTo>
                    <a:pt x="2079956" y="1277364"/>
                  </a:lnTo>
                  <a:lnTo>
                    <a:pt x="2076041" y="1280369"/>
                  </a:lnTo>
                  <a:lnTo>
                    <a:pt x="2073758" y="1290672"/>
                  </a:lnTo>
                  <a:lnTo>
                    <a:pt x="2077067" y="1295855"/>
                  </a:lnTo>
                  <a:lnTo>
                    <a:pt x="2083384" y="1297248"/>
                  </a:lnTo>
                  <a:lnTo>
                    <a:pt x="2088847" y="1297248"/>
                  </a:lnTo>
                  <a:lnTo>
                    <a:pt x="2092857" y="1294170"/>
                  </a:lnTo>
                  <a:lnTo>
                    <a:pt x="2095140" y="1283845"/>
                  </a:lnTo>
                  <a:lnTo>
                    <a:pt x="2091842" y="1278673"/>
                  </a:lnTo>
                  <a:lnTo>
                    <a:pt x="2085905" y="1277364"/>
                  </a:lnTo>
                  <a:close/>
                </a:path>
                <a:path w="2118994" h="2119629">
                  <a:moveTo>
                    <a:pt x="2070408" y="1340053"/>
                  </a:moveTo>
                  <a:lnTo>
                    <a:pt x="2064232" y="1340053"/>
                  </a:lnTo>
                  <a:lnTo>
                    <a:pt x="2060523" y="1342702"/>
                  </a:lnTo>
                  <a:lnTo>
                    <a:pt x="2057665" y="1352649"/>
                  </a:lnTo>
                  <a:lnTo>
                    <a:pt x="2060649" y="1358021"/>
                  </a:lnTo>
                  <a:lnTo>
                    <a:pt x="2067091" y="1359874"/>
                  </a:lnTo>
                  <a:lnTo>
                    <a:pt x="2072680" y="1359874"/>
                  </a:lnTo>
                  <a:lnTo>
                    <a:pt x="2076554" y="1357120"/>
                  </a:lnTo>
                  <a:lnTo>
                    <a:pt x="2079423" y="1347152"/>
                  </a:lnTo>
                  <a:lnTo>
                    <a:pt x="2076449" y="1341781"/>
                  </a:lnTo>
                  <a:lnTo>
                    <a:pt x="2070408" y="1340053"/>
                  </a:lnTo>
                  <a:close/>
                </a:path>
                <a:path w="2118994" h="2119629">
                  <a:moveTo>
                    <a:pt x="2049968" y="1401454"/>
                  </a:moveTo>
                  <a:lnTo>
                    <a:pt x="2044901" y="1401454"/>
                  </a:lnTo>
                  <a:lnTo>
                    <a:pt x="2041162" y="1403936"/>
                  </a:lnTo>
                  <a:lnTo>
                    <a:pt x="2037759" y="1413485"/>
                  </a:lnTo>
                  <a:lnTo>
                    <a:pt x="2040398" y="1419035"/>
                  </a:lnTo>
                  <a:lnTo>
                    <a:pt x="2046524" y="1421213"/>
                  </a:lnTo>
                  <a:lnTo>
                    <a:pt x="2047623" y="1421391"/>
                  </a:lnTo>
                  <a:lnTo>
                    <a:pt x="2052691" y="1421391"/>
                  </a:lnTo>
                  <a:lnTo>
                    <a:pt x="2056245" y="1419035"/>
                  </a:lnTo>
                  <a:lnTo>
                    <a:pt x="2056378" y="1419035"/>
                  </a:lnTo>
                  <a:lnTo>
                    <a:pt x="2059822" y="1409360"/>
                  </a:lnTo>
                  <a:lnTo>
                    <a:pt x="2057243" y="1403936"/>
                  </a:lnTo>
                  <a:lnTo>
                    <a:pt x="2057536" y="1403936"/>
                  </a:lnTo>
                  <a:lnTo>
                    <a:pt x="2051068" y="1401632"/>
                  </a:lnTo>
                  <a:lnTo>
                    <a:pt x="2049968" y="1401454"/>
                  </a:lnTo>
                  <a:close/>
                </a:path>
                <a:path w="2118994" h="2119629">
                  <a:moveTo>
                    <a:pt x="2026650" y="1461651"/>
                  </a:moveTo>
                  <a:lnTo>
                    <a:pt x="2021613" y="1461651"/>
                  </a:lnTo>
                  <a:lnTo>
                    <a:pt x="2018022" y="1463861"/>
                  </a:lnTo>
                  <a:lnTo>
                    <a:pt x="2014127" y="1472991"/>
                  </a:lnTo>
                  <a:lnTo>
                    <a:pt x="2016409" y="1478687"/>
                  </a:lnTo>
                  <a:lnTo>
                    <a:pt x="2022577" y="1481326"/>
                  </a:lnTo>
                  <a:lnTo>
                    <a:pt x="2023875" y="1481577"/>
                  </a:lnTo>
                  <a:lnTo>
                    <a:pt x="2028912" y="1481577"/>
                  </a:lnTo>
                  <a:lnTo>
                    <a:pt x="2032493" y="1479368"/>
                  </a:lnTo>
                  <a:lnTo>
                    <a:pt x="2036388" y="1470196"/>
                  </a:lnTo>
                  <a:lnTo>
                    <a:pt x="2034095" y="1464531"/>
                  </a:lnTo>
                  <a:lnTo>
                    <a:pt x="2027938" y="1461903"/>
                  </a:lnTo>
                  <a:lnTo>
                    <a:pt x="2026650" y="1461651"/>
                  </a:lnTo>
                  <a:close/>
                </a:path>
                <a:path w="2118994" h="2119629">
                  <a:moveTo>
                    <a:pt x="1999645" y="1520267"/>
                  </a:moveTo>
                  <a:lnTo>
                    <a:pt x="1994630" y="1520267"/>
                  </a:lnTo>
                  <a:lnTo>
                    <a:pt x="1991216" y="1522225"/>
                  </a:lnTo>
                  <a:lnTo>
                    <a:pt x="1986850" y="1530906"/>
                  </a:lnTo>
                  <a:lnTo>
                    <a:pt x="1988777" y="1536749"/>
                  </a:lnTo>
                  <a:lnTo>
                    <a:pt x="1994965" y="1539848"/>
                  </a:lnTo>
                  <a:lnTo>
                    <a:pt x="1996452" y="1540183"/>
                  </a:lnTo>
                  <a:lnTo>
                    <a:pt x="2001467" y="1540183"/>
                  </a:lnTo>
                  <a:lnTo>
                    <a:pt x="2004881" y="1538225"/>
                  </a:lnTo>
                  <a:lnTo>
                    <a:pt x="2009237" y="1529503"/>
                  </a:lnTo>
                  <a:lnTo>
                    <a:pt x="2007300" y="1523702"/>
                  </a:lnTo>
                  <a:lnTo>
                    <a:pt x="2001132" y="1520602"/>
                  </a:lnTo>
                  <a:lnTo>
                    <a:pt x="1999645" y="1520267"/>
                  </a:lnTo>
                  <a:close/>
                </a:path>
                <a:path w="2118994" h="2119629">
                  <a:moveTo>
                    <a:pt x="1969081" y="1577103"/>
                  </a:moveTo>
                  <a:lnTo>
                    <a:pt x="1964086" y="1577103"/>
                  </a:lnTo>
                  <a:lnTo>
                    <a:pt x="1960830" y="1578831"/>
                  </a:lnTo>
                  <a:lnTo>
                    <a:pt x="1956058" y="1587051"/>
                  </a:lnTo>
                  <a:lnTo>
                    <a:pt x="1957615" y="1592977"/>
                  </a:lnTo>
                  <a:lnTo>
                    <a:pt x="1963783" y="1596569"/>
                  </a:lnTo>
                  <a:lnTo>
                    <a:pt x="1965458" y="1596998"/>
                  </a:lnTo>
                  <a:lnTo>
                    <a:pt x="1970442" y="1596998"/>
                  </a:lnTo>
                  <a:lnTo>
                    <a:pt x="1973678" y="1595281"/>
                  </a:lnTo>
                  <a:lnTo>
                    <a:pt x="1975489" y="1592213"/>
                  </a:lnTo>
                  <a:lnTo>
                    <a:pt x="1978494" y="1587051"/>
                  </a:lnTo>
                  <a:lnTo>
                    <a:pt x="1976924" y="1581114"/>
                  </a:lnTo>
                  <a:lnTo>
                    <a:pt x="1970756" y="1577533"/>
                  </a:lnTo>
                  <a:lnTo>
                    <a:pt x="1969081" y="1577103"/>
                  </a:lnTo>
                  <a:close/>
                </a:path>
                <a:path w="2118994" h="2119629">
                  <a:moveTo>
                    <a:pt x="1935061" y="1631939"/>
                  </a:moveTo>
                  <a:lnTo>
                    <a:pt x="1930087" y="1631939"/>
                  </a:lnTo>
                  <a:lnTo>
                    <a:pt x="1927009" y="1633447"/>
                  </a:lnTo>
                  <a:lnTo>
                    <a:pt x="1921847" y="1641175"/>
                  </a:lnTo>
                  <a:lnTo>
                    <a:pt x="1923013" y="1647007"/>
                  </a:lnTo>
                  <a:lnTo>
                    <a:pt x="1923051" y="1647195"/>
                  </a:lnTo>
                  <a:lnTo>
                    <a:pt x="1929155" y="1651279"/>
                  </a:lnTo>
                  <a:lnTo>
                    <a:pt x="1931030" y="1651813"/>
                  </a:lnTo>
                  <a:lnTo>
                    <a:pt x="1935993" y="1651813"/>
                  </a:lnTo>
                  <a:lnTo>
                    <a:pt x="1939050" y="1650316"/>
                  </a:lnTo>
                  <a:lnTo>
                    <a:pt x="1941281" y="1647007"/>
                  </a:lnTo>
                  <a:lnTo>
                    <a:pt x="1944244" y="1642557"/>
                  </a:lnTo>
                  <a:lnTo>
                    <a:pt x="1943040" y="1636536"/>
                  </a:lnTo>
                  <a:lnTo>
                    <a:pt x="1936935" y="1632463"/>
                  </a:lnTo>
                  <a:lnTo>
                    <a:pt x="1935061" y="1631939"/>
                  </a:lnTo>
                  <a:close/>
                </a:path>
                <a:path w="2118994" h="2119629">
                  <a:moveTo>
                    <a:pt x="1897743" y="1684566"/>
                  </a:moveTo>
                  <a:lnTo>
                    <a:pt x="1892780" y="1684566"/>
                  </a:lnTo>
                  <a:lnTo>
                    <a:pt x="1889879" y="1685885"/>
                  </a:lnTo>
                  <a:lnTo>
                    <a:pt x="1884392" y="1693110"/>
                  </a:lnTo>
                  <a:lnTo>
                    <a:pt x="1885220" y="1699194"/>
                  </a:lnTo>
                  <a:lnTo>
                    <a:pt x="1891230" y="1703770"/>
                  </a:lnTo>
                  <a:lnTo>
                    <a:pt x="1893293" y="1704419"/>
                  </a:lnTo>
                  <a:lnTo>
                    <a:pt x="1898256" y="1704419"/>
                  </a:lnTo>
                  <a:lnTo>
                    <a:pt x="1901135" y="1703110"/>
                  </a:lnTo>
                  <a:lnTo>
                    <a:pt x="1906653" y="1695864"/>
                  </a:lnTo>
                  <a:lnTo>
                    <a:pt x="1905826" y="1689781"/>
                  </a:lnTo>
                  <a:lnTo>
                    <a:pt x="1899816" y="1685205"/>
                  </a:lnTo>
                  <a:lnTo>
                    <a:pt x="1897743" y="1684566"/>
                  </a:lnTo>
                  <a:close/>
                </a:path>
                <a:path w="2118994" h="2119629">
                  <a:moveTo>
                    <a:pt x="1857273" y="1734795"/>
                  </a:moveTo>
                  <a:lnTo>
                    <a:pt x="1852310" y="1734795"/>
                  </a:lnTo>
                  <a:lnTo>
                    <a:pt x="1849598" y="1735936"/>
                  </a:lnTo>
                  <a:lnTo>
                    <a:pt x="1843818" y="1742648"/>
                  </a:lnTo>
                  <a:lnTo>
                    <a:pt x="1844268" y="1748773"/>
                  </a:lnTo>
                  <a:lnTo>
                    <a:pt x="1850153" y="1753852"/>
                  </a:lnTo>
                  <a:lnTo>
                    <a:pt x="1852404" y="1754627"/>
                  </a:lnTo>
                  <a:lnTo>
                    <a:pt x="1857367" y="1754627"/>
                  </a:lnTo>
                  <a:lnTo>
                    <a:pt x="1860069" y="1753485"/>
                  </a:lnTo>
                  <a:lnTo>
                    <a:pt x="1865869" y="1746732"/>
                  </a:lnTo>
                  <a:lnTo>
                    <a:pt x="1865409" y="1740638"/>
                  </a:lnTo>
                  <a:lnTo>
                    <a:pt x="1859535" y="1735570"/>
                  </a:lnTo>
                  <a:lnTo>
                    <a:pt x="1857273" y="1734795"/>
                  </a:lnTo>
                  <a:close/>
                </a:path>
                <a:path w="2118994" h="2119629">
                  <a:moveTo>
                    <a:pt x="1813808" y="1782437"/>
                  </a:moveTo>
                  <a:lnTo>
                    <a:pt x="1808845" y="1782437"/>
                  </a:lnTo>
                  <a:lnTo>
                    <a:pt x="1806311" y="1783422"/>
                  </a:lnTo>
                  <a:lnTo>
                    <a:pt x="1800280" y="1789610"/>
                  </a:lnTo>
                  <a:lnTo>
                    <a:pt x="1800364" y="1795756"/>
                  </a:lnTo>
                  <a:lnTo>
                    <a:pt x="1806081" y="1801337"/>
                  </a:lnTo>
                  <a:lnTo>
                    <a:pt x="1808520" y="1802248"/>
                  </a:lnTo>
                  <a:lnTo>
                    <a:pt x="1813494" y="1802248"/>
                  </a:lnTo>
                  <a:lnTo>
                    <a:pt x="1815845" y="1801337"/>
                  </a:lnTo>
                  <a:lnTo>
                    <a:pt x="1822049" y="1795034"/>
                  </a:lnTo>
                  <a:lnTo>
                    <a:pt x="1821954" y="1788919"/>
                  </a:lnTo>
                  <a:lnTo>
                    <a:pt x="1816312" y="1783422"/>
                  </a:lnTo>
                  <a:lnTo>
                    <a:pt x="1813808" y="1782437"/>
                  </a:lnTo>
                  <a:close/>
                </a:path>
                <a:path w="2118994" h="2119629">
                  <a:moveTo>
                    <a:pt x="1767506" y="1827337"/>
                  </a:moveTo>
                  <a:lnTo>
                    <a:pt x="1762543" y="1827337"/>
                  </a:lnTo>
                  <a:lnTo>
                    <a:pt x="1760208" y="1828164"/>
                  </a:lnTo>
                  <a:lnTo>
                    <a:pt x="1753957" y="1833828"/>
                  </a:lnTo>
                  <a:lnTo>
                    <a:pt x="1753663" y="1839964"/>
                  </a:lnTo>
                  <a:lnTo>
                    <a:pt x="1759182" y="1846048"/>
                  </a:lnTo>
                  <a:lnTo>
                    <a:pt x="1761810" y="1847116"/>
                  </a:lnTo>
                  <a:lnTo>
                    <a:pt x="1766762" y="1847116"/>
                  </a:lnTo>
                  <a:lnTo>
                    <a:pt x="1769077" y="1846289"/>
                  </a:lnTo>
                  <a:lnTo>
                    <a:pt x="1771412" y="1844184"/>
                  </a:lnTo>
                  <a:lnTo>
                    <a:pt x="1775349" y="1840582"/>
                  </a:lnTo>
                  <a:lnTo>
                    <a:pt x="1775642" y="1834467"/>
                  </a:lnTo>
                  <a:lnTo>
                    <a:pt x="1770134" y="1828405"/>
                  </a:lnTo>
                  <a:lnTo>
                    <a:pt x="1767506" y="1827337"/>
                  </a:lnTo>
                  <a:close/>
                </a:path>
                <a:path w="2118994" h="2119629">
                  <a:moveTo>
                    <a:pt x="1718555" y="1869293"/>
                  </a:moveTo>
                  <a:lnTo>
                    <a:pt x="1713581" y="1869293"/>
                  </a:lnTo>
                  <a:lnTo>
                    <a:pt x="1711434" y="1869995"/>
                  </a:lnTo>
                  <a:lnTo>
                    <a:pt x="1705026" y="1875126"/>
                  </a:lnTo>
                  <a:lnTo>
                    <a:pt x="1704356" y="1881230"/>
                  </a:lnTo>
                  <a:lnTo>
                    <a:pt x="1709623" y="1887806"/>
                  </a:lnTo>
                  <a:lnTo>
                    <a:pt x="1712429" y="1889052"/>
                  </a:lnTo>
                  <a:lnTo>
                    <a:pt x="1717403" y="1889052"/>
                  </a:lnTo>
                  <a:lnTo>
                    <a:pt x="1719539" y="1888350"/>
                  </a:lnTo>
                  <a:lnTo>
                    <a:pt x="1721811" y="1886539"/>
                  </a:lnTo>
                  <a:lnTo>
                    <a:pt x="1725968" y="1883178"/>
                  </a:lnTo>
                  <a:lnTo>
                    <a:pt x="1726628" y="1877094"/>
                  </a:lnTo>
                  <a:lnTo>
                    <a:pt x="1721361" y="1870539"/>
                  </a:lnTo>
                  <a:lnTo>
                    <a:pt x="1718555" y="1869293"/>
                  </a:lnTo>
                  <a:close/>
                </a:path>
                <a:path w="2118994" h="2119629">
                  <a:moveTo>
                    <a:pt x="1667143" y="1908172"/>
                  </a:moveTo>
                  <a:lnTo>
                    <a:pt x="1662137" y="1908172"/>
                  </a:lnTo>
                  <a:lnTo>
                    <a:pt x="1660190" y="1908737"/>
                  </a:lnTo>
                  <a:lnTo>
                    <a:pt x="1653645" y="1913355"/>
                  </a:lnTo>
                  <a:lnTo>
                    <a:pt x="1652609" y="1919407"/>
                  </a:lnTo>
                  <a:lnTo>
                    <a:pt x="1657583" y="1926464"/>
                  </a:lnTo>
                  <a:lnTo>
                    <a:pt x="1660577" y="1927899"/>
                  </a:lnTo>
                  <a:lnTo>
                    <a:pt x="1665561" y="1927899"/>
                  </a:lnTo>
                  <a:lnTo>
                    <a:pt x="1667509" y="1927313"/>
                  </a:lnTo>
                  <a:lnTo>
                    <a:pt x="1674053" y="1922695"/>
                  </a:lnTo>
                  <a:lnTo>
                    <a:pt x="1675100" y="1916653"/>
                  </a:lnTo>
                  <a:lnTo>
                    <a:pt x="1670116" y="1909596"/>
                  </a:lnTo>
                  <a:lnTo>
                    <a:pt x="1667143" y="1908172"/>
                  </a:lnTo>
                  <a:close/>
                </a:path>
                <a:path w="2118994" h="2119629">
                  <a:moveTo>
                    <a:pt x="1613406" y="1943804"/>
                  </a:moveTo>
                  <a:lnTo>
                    <a:pt x="1608422" y="1943804"/>
                  </a:lnTo>
                  <a:lnTo>
                    <a:pt x="1606652" y="1944265"/>
                  </a:lnTo>
                  <a:lnTo>
                    <a:pt x="1600024" y="1948359"/>
                  </a:lnTo>
                  <a:lnTo>
                    <a:pt x="1598611" y="1954327"/>
                  </a:lnTo>
                  <a:lnTo>
                    <a:pt x="1603260" y="1961866"/>
                  </a:lnTo>
                  <a:lnTo>
                    <a:pt x="1606432" y="1963500"/>
                  </a:lnTo>
                  <a:lnTo>
                    <a:pt x="1611416" y="1963500"/>
                  </a:lnTo>
                  <a:lnTo>
                    <a:pt x="1613155" y="1963029"/>
                  </a:lnTo>
                  <a:lnTo>
                    <a:pt x="1619814" y="1958935"/>
                  </a:lnTo>
                  <a:lnTo>
                    <a:pt x="1621228" y="1952966"/>
                  </a:lnTo>
                  <a:lnTo>
                    <a:pt x="1616579" y="1945427"/>
                  </a:lnTo>
                  <a:lnTo>
                    <a:pt x="1613406" y="1943804"/>
                  </a:lnTo>
                  <a:close/>
                </a:path>
                <a:path w="2118994" h="2119629">
                  <a:moveTo>
                    <a:pt x="1557617" y="1976044"/>
                  </a:moveTo>
                  <a:lnTo>
                    <a:pt x="1552612" y="1976044"/>
                  </a:lnTo>
                  <a:lnTo>
                    <a:pt x="1551041" y="1976411"/>
                  </a:lnTo>
                  <a:lnTo>
                    <a:pt x="1544361" y="1979981"/>
                  </a:lnTo>
                  <a:lnTo>
                    <a:pt x="1542586" y="1985876"/>
                  </a:lnTo>
                  <a:lnTo>
                    <a:pt x="1546853" y="1993855"/>
                  </a:lnTo>
                  <a:lnTo>
                    <a:pt x="1550204" y="1995708"/>
                  </a:lnTo>
                  <a:lnTo>
                    <a:pt x="1555198" y="1995708"/>
                  </a:lnTo>
                  <a:lnTo>
                    <a:pt x="1556748" y="1995342"/>
                  </a:lnTo>
                  <a:lnTo>
                    <a:pt x="1558790" y="1994263"/>
                  </a:lnTo>
                  <a:lnTo>
                    <a:pt x="1563470" y="1991719"/>
                  </a:lnTo>
                  <a:lnTo>
                    <a:pt x="1565229" y="1985876"/>
                  </a:lnTo>
                  <a:lnTo>
                    <a:pt x="1560957" y="1977897"/>
                  </a:lnTo>
                  <a:lnTo>
                    <a:pt x="1557617" y="1976044"/>
                  </a:lnTo>
                  <a:close/>
                </a:path>
                <a:path w="2118994" h="2119629">
                  <a:moveTo>
                    <a:pt x="1499943" y="2004766"/>
                  </a:moveTo>
                  <a:lnTo>
                    <a:pt x="1494917" y="2004766"/>
                  </a:lnTo>
                  <a:lnTo>
                    <a:pt x="1493535" y="2005059"/>
                  </a:lnTo>
                  <a:lnTo>
                    <a:pt x="1486855" y="2008116"/>
                  </a:lnTo>
                  <a:lnTo>
                    <a:pt x="1484708" y="2013875"/>
                  </a:lnTo>
                  <a:lnTo>
                    <a:pt x="1488572" y="2022304"/>
                  </a:lnTo>
                  <a:lnTo>
                    <a:pt x="1492080" y="2024409"/>
                  </a:lnTo>
                  <a:lnTo>
                    <a:pt x="1497095" y="2024409"/>
                  </a:lnTo>
                  <a:lnTo>
                    <a:pt x="1498456" y="2024126"/>
                  </a:lnTo>
                  <a:lnTo>
                    <a:pt x="1505189" y="2021048"/>
                  </a:lnTo>
                  <a:lnTo>
                    <a:pt x="1507325" y="2015299"/>
                  </a:lnTo>
                  <a:lnTo>
                    <a:pt x="1503462" y="2006870"/>
                  </a:lnTo>
                  <a:lnTo>
                    <a:pt x="1499943" y="2004766"/>
                  </a:lnTo>
                  <a:close/>
                </a:path>
                <a:path w="2118994" h="2119629">
                  <a:moveTo>
                    <a:pt x="1440615" y="2029864"/>
                  </a:moveTo>
                  <a:lnTo>
                    <a:pt x="1435558" y="2029864"/>
                  </a:lnTo>
                  <a:lnTo>
                    <a:pt x="1434375" y="2030074"/>
                  </a:lnTo>
                  <a:lnTo>
                    <a:pt x="1427705" y="2032639"/>
                  </a:lnTo>
                  <a:lnTo>
                    <a:pt x="1425213" y="2038252"/>
                  </a:lnTo>
                  <a:lnTo>
                    <a:pt x="1428626" y="2047110"/>
                  </a:lnTo>
                  <a:lnTo>
                    <a:pt x="1432291" y="2049466"/>
                  </a:lnTo>
                  <a:lnTo>
                    <a:pt x="1437348" y="2049466"/>
                  </a:lnTo>
                  <a:lnTo>
                    <a:pt x="1438521" y="2049256"/>
                  </a:lnTo>
                  <a:lnTo>
                    <a:pt x="1445223" y="2046660"/>
                  </a:lnTo>
                  <a:lnTo>
                    <a:pt x="1447694" y="2041068"/>
                  </a:lnTo>
                  <a:lnTo>
                    <a:pt x="1444291" y="2032220"/>
                  </a:lnTo>
                  <a:lnTo>
                    <a:pt x="1440615" y="2029864"/>
                  </a:lnTo>
                  <a:close/>
                </a:path>
                <a:path w="2118994" h="2119629">
                  <a:moveTo>
                    <a:pt x="1379853" y="2051215"/>
                  </a:moveTo>
                  <a:lnTo>
                    <a:pt x="1374774" y="2051215"/>
                  </a:lnTo>
                  <a:lnTo>
                    <a:pt x="1373780" y="2051361"/>
                  </a:lnTo>
                  <a:lnTo>
                    <a:pt x="1367173" y="2053455"/>
                  </a:lnTo>
                  <a:lnTo>
                    <a:pt x="1364335" y="2058900"/>
                  </a:lnTo>
                  <a:lnTo>
                    <a:pt x="1367246" y="2068146"/>
                  </a:lnTo>
                  <a:lnTo>
                    <a:pt x="1371068" y="2070785"/>
                  </a:lnTo>
                  <a:lnTo>
                    <a:pt x="1376146" y="2070785"/>
                  </a:lnTo>
                  <a:lnTo>
                    <a:pt x="1377141" y="2070648"/>
                  </a:lnTo>
                  <a:lnTo>
                    <a:pt x="1383769" y="2068554"/>
                  </a:lnTo>
                  <a:lnTo>
                    <a:pt x="1386596" y="2063109"/>
                  </a:lnTo>
                  <a:lnTo>
                    <a:pt x="1383675" y="2053864"/>
                  </a:lnTo>
                  <a:lnTo>
                    <a:pt x="1379853" y="2051215"/>
                  </a:lnTo>
                  <a:close/>
                </a:path>
                <a:path w="2118994" h="2119629">
                  <a:moveTo>
                    <a:pt x="1318013" y="2068848"/>
                  </a:moveTo>
                  <a:lnTo>
                    <a:pt x="1311980" y="2068848"/>
                  </a:lnTo>
                  <a:lnTo>
                    <a:pt x="1305447" y="2070470"/>
                  </a:lnTo>
                  <a:lnTo>
                    <a:pt x="1302274" y="2075727"/>
                  </a:lnTo>
                  <a:lnTo>
                    <a:pt x="1304661" y="2085339"/>
                  </a:lnTo>
                  <a:lnTo>
                    <a:pt x="1308619" y="2088292"/>
                  </a:lnTo>
                  <a:lnTo>
                    <a:pt x="1314173" y="2088292"/>
                  </a:lnTo>
                  <a:lnTo>
                    <a:pt x="1321090" y="2086543"/>
                  </a:lnTo>
                  <a:lnTo>
                    <a:pt x="1324231" y="2081297"/>
                  </a:lnTo>
                  <a:lnTo>
                    <a:pt x="1321844" y="2071696"/>
                  </a:lnTo>
                  <a:lnTo>
                    <a:pt x="1318013" y="2068848"/>
                  </a:lnTo>
                  <a:close/>
                </a:path>
                <a:path w="2118994" h="2119629">
                  <a:moveTo>
                    <a:pt x="1255042" y="2082449"/>
                  </a:moveTo>
                  <a:lnTo>
                    <a:pt x="1249208" y="2082449"/>
                  </a:lnTo>
                  <a:lnTo>
                    <a:pt x="1242799" y="2083632"/>
                  </a:lnTo>
                  <a:lnTo>
                    <a:pt x="1239313" y="2088679"/>
                  </a:lnTo>
                  <a:lnTo>
                    <a:pt x="1241134" y="2098627"/>
                  </a:lnTo>
                  <a:lnTo>
                    <a:pt x="1245208" y="2101904"/>
                  </a:lnTo>
                  <a:lnTo>
                    <a:pt x="1250640" y="2101904"/>
                  </a:lnTo>
                  <a:lnTo>
                    <a:pt x="1257406" y="2100658"/>
                  </a:lnTo>
                  <a:lnTo>
                    <a:pt x="1260883" y="2095611"/>
                  </a:lnTo>
                  <a:lnTo>
                    <a:pt x="1259050" y="2085664"/>
                  </a:lnTo>
                  <a:lnTo>
                    <a:pt x="1255042" y="2082449"/>
                  </a:lnTo>
                  <a:close/>
                </a:path>
                <a:path w="2118994" h="2119629">
                  <a:moveTo>
                    <a:pt x="1191409" y="2092187"/>
                  </a:moveTo>
                  <a:lnTo>
                    <a:pt x="1185314" y="2092187"/>
                  </a:lnTo>
                  <a:lnTo>
                    <a:pt x="1179440" y="2092899"/>
                  </a:lnTo>
                  <a:lnTo>
                    <a:pt x="1175650" y="2097726"/>
                  </a:lnTo>
                  <a:lnTo>
                    <a:pt x="1176875" y="2107967"/>
                  </a:lnTo>
                  <a:lnTo>
                    <a:pt x="1181063" y="2111579"/>
                  </a:lnTo>
                  <a:lnTo>
                    <a:pt x="1186538" y="2111579"/>
                  </a:lnTo>
                  <a:lnTo>
                    <a:pt x="1192958" y="2110804"/>
                  </a:lnTo>
                  <a:lnTo>
                    <a:pt x="1196748" y="2105977"/>
                  </a:lnTo>
                  <a:lnTo>
                    <a:pt x="1195513" y="2095737"/>
                  </a:lnTo>
                  <a:lnTo>
                    <a:pt x="1191409" y="2092187"/>
                  </a:lnTo>
                  <a:close/>
                </a:path>
                <a:path w="2118994" h="2119629">
                  <a:moveTo>
                    <a:pt x="1127222" y="2097894"/>
                  </a:moveTo>
                  <a:lnTo>
                    <a:pt x="1122122" y="2097894"/>
                  </a:lnTo>
                  <a:lnTo>
                    <a:pt x="1115641" y="2098260"/>
                  </a:lnTo>
                  <a:lnTo>
                    <a:pt x="1111547" y="2102846"/>
                  </a:lnTo>
                  <a:lnTo>
                    <a:pt x="1112107" y="2112365"/>
                  </a:lnTo>
                  <a:lnTo>
                    <a:pt x="1112165" y="2113349"/>
                  </a:lnTo>
                  <a:lnTo>
                    <a:pt x="1116437" y="2117328"/>
                  </a:lnTo>
                  <a:lnTo>
                    <a:pt x="1121688" y="2117328"/>
                  </a:lnTo>
                  <a:lnTo>
                    <a:pt x="1128049" y="2116940"/>
                  </a:lnTo>
                  <a:lnTo>
                    <a:pt x="1132112" y="2112365"/>
                  </a:lnTo>
                  <a:lnTo>
                    <a:pt x="1131551" y="2102846"/>
                  </a:lnTo>
                  <a:lnTo>
                    <a:pt x="1131494" y="2101873"/>
                  </a:lnTo>
                  <a:lnTo>
                    <a:pt x="1127222" y="2097894"/>
                  </a:lnTo>
                  <a:close/>
                </a:path>
                <a:path w="2118994" h="2119629">
                  <a:moveTo>
                    <a:pt x="1062857" y="2099747"/>
                  </a:moveTo>
                  <a:lnTo>
                    <a:pt x="1051559" y="2099747"/>
                  </a:lnTo>
                  <a:lnTo>
                    <a:pt x="1047224" y="2104103"/>
                  </a:lnTo>
                  <a:lnTo>
                    <a:pt x="1047234" y="2114804"/>
                  </a:lnTo>
                  <a:lnTo>
                    <a:pt x="1051549" y="2119139"/>
                  </a:lnTo>
                  <a:lnTo>
                    <a:pt x="1062836" y="2119139"/>
                  </a:lnTo>
                  <a:lnTo>
                    <a:pt x="1067182" y="2114804"/>
                  </a:lnTo>
                  <a:lnTo>
                    <a:pt x="1067192" y="2104103"/>
                  </a:lnTo>
                  <a:lnTo>
                    <a:pt x="1062857" y="2099747"/>
                  </a:lnTo>
                  <a:close/>
                </a:path>
                <a:path w="2118994" h="2119629">
                  <a:moveTo>
                    <a:pt x="993477" y="2097695"/>
                  </a:moveTo>
                  <a:lnTo>
                    <a:pt x="987148" y="2097695"/>
                  </a:lnTo>
                  <a:lnTo>
                    <a:pt x="982943" y="2101590"/>
                  </a:lnTo>
                  <a:lnTo>
                    <a:pt x="982284" y="2112061"/>
                  </a:lnTo>
                  <a:lnTo>
                    <a:pt x="986325" y="2116658"/>
                  </a:lnTo>
                  <a:lnTo>
                    <a:pt x="992439" y="2117066"/>
                  </a:lnTo>
                  <a:lnTo>
                    <a:pt x="997959" y="2117066"/>
                  </a:lnTo>
                  <a:lnTo>
                    <a:pt x="1002231" y="2113118"/>
                  </a:lnTo>
                  <a:lnTo>
                    <a:pt x="1002890" y="2102637"/>
                  </a:lnTo>
                  <a:lnTo>
                    <a:pt x="998817" y="2098030"/>
                  </a:lnTo>
                  <a:lnTo>
                    <a:pt x="993477" y="2097695"/>
                  </a:lnTo>
                  <a:close/>
                </a:path>
                <a:path w="2118994" h="2119629">
                  <a:moveTo>
                    <a:pt x="929730" y="2091747"/>
                  </a:moveTo>
                  <a:lnTo>
                    <a:pt x="922975" y="2091747"/>
                  </a:lnTo>
                  <a:lnTo>
                    <a:pt x="918956" y="2095203"/>
                  </a:lnTo>
                  <a:lnTo>
                    <a:pt x="917678" y="2105412"/>
                  </a:lnTo>
                  <a:lnTo>
                    <a:pt x="921427" y="2110239"/>
                  </a:lnTo>
                  <a:lnTo>
                    <a:pt x="927849" y="2111077"/>
                  </a:lnTo>
                  <a:lnTo>
                    <a:pt x="933374" y="2111077"/>
                  </a:lnTo>
                  <a:lnTo>
                    <a:pt x="937552" y="2107485"/>
                  </a:lnTo>
                  <a:lnTo>
                    <a:pt x="938819" y="2097255"/>
                  </a:lnTo>
                  <a:lnTo>
                    <a:pt x="935050" y="2092407"/>
                  </a:lnTo>
                  <a:lnTo>
                    <a:pt x="929730" y="2091747"/>
                  </a:lnTo>
                  <a:close/>
                </a:path>
                <a:path w="2118994" h="2119629">
                  <a:moveTo>
                    <a:pt x="866455" y="2081905"/>
                  </a:moveTo>
                  <a:lnTo>
                    <a:pt x="859181" y="2081905"/>
                  </a:lnTo>
                  <a:lnTo>
                    <a:pt x="855450" y="2084878"/>
                  </a:lnTo>
                  <a:lnTo>
                    <a:pt x="853586" y="2094794"/>
                  </a:lnTo>
                  <a:lnTo>
                    <a:pt x="857041" y="2099852"/>
                  </a:lnTo>
                  <a:lnTo>
                    <a:pt x="863708" y="2101129"/>
                  </a:lnTo>
                  <a:lnTo>
                    <a:pt x="869261" y="2101129"/>
                  </a:lnTo>
                  <a:lnTo>
                    <a:pt x="873324" y="2097883"/>
                  </a:lnTo>
                  <a:lnTo>
                    <a:pt x="875188" y="2087957"/>
                  </a:lnTo>
                  <a:lnTo>
                    <a:pt x="871722" y="2082889"/>
                  </a:lnTo>
                  <a:lnTo>
                    <a:pt x="866455" y="2081905"/>
                  </a:lnTo>
                  <a:close/>
                </a:path>
                <a:path w="2118994" h="2119629">
                  <a:moveTo>
                    <a:pt x="802593" y="2067832"/>
                  </a:moveTo>
                  <a:lnTo>
                    <a:pt x="796539" y="2067832"/>
                  </a:lnTo>
                  <a:lnTo>
                    <a:pt x="792719" y="2070659"/>
                  </a:lnTo>
                  <a:lnTo>
                    <a:pt x="790290" y="2080250"/>
                  </a:lnTo>
                  <a:lnTo>
                    <a:pt x="793431" y="2085517"/>
                  </a:lnTo>
                  <a:lnTo>
                    <a:pt x="800412" y="2087276"/>
                  </a:lnTo>
                  <a:lnTo>
                    <a:pt x="805902" y="2087276"/>
                  </a:lnTo>
                  <a:lnTo>
                    <a:pt x="809849" y="2084344"/>
                  </a:lnTo>
                  <a:lnTo>
                    <a:pt x="812268" y="2074753"/>
                  </a:lnTo>
                  <a:lnTo>
                    <a:pt x="809127" y="2069476"/>
                  </a:lnTo>
                  <a:lnTo>
                    <a:pt x="802593" y="2067832"/>
                  </a:lnTo>
                  <a:close/>
                </a:path>
                <a:path w="2118994" h="2119629">
                  <a:moveTo>
                    <a:pt x="739851" y="2049948"/>
                  </a:moveTo>
                  <a:lnTo>
                    <a:pt x="734773" y="2049948"/>
                  </a:lnTo>
                  <a:lnTo>
                    <a:pt x="730962" y="2052576"/>
                  </a:lnTo>
                  <a:lnTo>
                    <a:pt x="728009" y="2061801"/>
                  </a:lnTo>
                  <a:lnTo>
                    <a:pt x="730815" y="2067256"/>
                  </a:lnTo>
                  <a:lnTo>
                    <a:pt x="737464" y="2069371"/>
                  </a:lnTo>
                  <a:lnTo>
                    <a:pt x="738459" y="2069518"/>
                  </a:lnTo>
                  <a:lnTo>
                    <a:pt x="743527" y="2069518"/>
                  </a:lnTo>
                  <a:lnTo>
                    <a:pt x="747338" y="2066889"/>
                  </a:lnTo>
                  <a:lnTo>
                    <a:pt x="750280" y="2057675"/>
                  </a:lnTo>
                  <a:lnTo>
                    <a:pt x="747474" y="2052220"/>
                  </a:lnTo>
                  <a:lnTo>
                    <a:pt x="740857" y="2050094"/>
                  </a:lnTo>
                  <a:lnTo>
                    <a:pt x="739851" y="2049948"/>
                  </a:lnTo>
                  <a:close/>
                </a:path>
                <a:path w="2118994" h="2119629">
                  <a:moveTo>
                    <a:pt x="679152" y="2028346"/>
                  </a:moveTo>
                  <a:lnTo>
                    <a:pt x="674094" y="2028346"/>
                  </a:lnTo>
                  <a:lnTo>
                    <a:pt x="670429" y="2030692"/>
                  </a:lnTo>
                  <a:lnTo>
                    <a:pt x="666995" y="2039508"/>
                  </a:lnTo>
                  <a:lnTo>
                    <a:pt x="669456" y="2045131"/>
                  </a:lnTo>
                  <a:lnTo>
                    <a:pt x="676146" y="2047738"/>
                  </a:lnTo>
                  <a:lnTo>
                    <a:pt x="677330" y="2047958"/>
                  </a:lnTo>
                  <a:lnTo>
                    <a:pt x="682387" y="2047958"/>
                  </a:lnTo>
                  <a:lnTo>
                    <a:pt x="686052" y="2045613"/>
                  </a:lnTo>
                  <a:lnTo>
                    <a:pt x="689486" y="2036786"/>
                  </a:lnTo>
                  <a:lnTo>
                    <a:pt x="687015" y="2031163"/>
                  </a:lnTo>
                  <a:lnTo>
                    <a:pt x="680335" y="2028556"/>
                  </a:lnTo>
                  <a:lnTo>
                    <a:pt x="679152" y="2028346"/>
                  </a:lnTo>
                  <a:close/>
                </a:path>
                <a:path w="2118994" h="2119629">
                  <a:moveTo>
                    <a:pt x="619897" y="2003017"/>
                  </a:moveTo>
                  <a:lnTo>
                    <a:pt x="614871" y="2003017"/>
                  </a:lnTo>
                  <a:lnTo>
                    <a:pt x="611363" y="2005101"/>
                  </a:lnTo>
                  <a:lnTo>
                    <a:pt x="607478" y="2013498"/>
                  </a:lnTo>
                  <a:lnTo>
                    <a:pt x="609583" y="2019268"/>
                  </a:lnTo>
                  <a:lnTo>
                    <a:pt x="616295" y="2022367"/>
                  </a:lnTo>
                  <a:lnTo>
                    <a:pt x="617677" y="2022650"/>
                  </a:lnTo>
                  <a:lnTo>
                    <a:pt x="622703" y="2022650"/>
                  </a:lnTo>
                  <a:lnTo>
                    <a:pt x="626211" y="2020566"/>
                  </a:lnTo>
                  <a:lnTo>
                    <a:pt x="630095" y="2012169"/>
                  </a:lnTo>
                  <a:lnTo>
                    <a:pt x="627980" y="2006399"/>
                  </a:lnTo>
                  <a:lnTo>
                    <a:pt x="621289" y="2003300"/>
                  </a:lnTo>
                  <a:lnTo>
                    <a:pt x="619897" y="2003017"/>
                  </a:lnTo>
                  <a:close/>
                </a:path>
                <a:path w="2118994" h="2119629">
                  <a:moveTo>
                    <a:pt x="562317" y="1974055"/>
                  </a:moveTo>
                  <a:lnTo>
                    <a:pt x="557312" y="1974055"/>
                  </a:lnTo>
                  <a:lnTo>
                    <a:pt x="553972" y="1975897"/>
                  </a:lnTo>
                  <a:lnTo>
                    <a:pt x="549687" y="1983918"/>
                  </a:lnTo>
                  <a:lnTo>
                    <a:pt x="551428" y="1989740"/>
                  </a:lnTo>
                  <a:lnTo>
                    <a:pt x="558119" y="1993352"/>
                  </a:lnTo>
                  <a:lnTo>
                    <a:pt x="559700" y="1993729"/>
                  </a:lnTo>
                  <a:lnTo>
                    <a:pt x="564694" y="1993729"/>
                  </a:lnTo>
                  <a:lnTo>
                    <a:pt x="568035" y="1991876"/>
                  </a:lnTo>
                  <a:lnTo>
                    <a:pt x="572328" y="1983918"/>
                  </a:lnTo>
                  <a:lnTo>
                    <a:pt x="570579" y="1978034"/>
                  </a:lnTo>
                  <a:lnTo>
                    <a:pt x="563899" y="1974432"/>
                  </a:lnTo>
                  <a:lnTo>
                    <a:pt x="562317" y="1974055"/>
                  </a:lnTo>
                  <a:close/>
                </a:path>
                <a:path w="2118994" h="2119629">
                  <a:moveTo>
                    <a:pt x="506633" y="1941584"/>
                  </a:moveTo>
                  <a:lnTo>
                    <a:pt x="501649" y="1941584"/>
                  </a:lnTo>
                  <a:lnTo>
                    <a:pt x="498487" y="1943207"/>
                  </a:lnTo>
                  <a:lnTo>
                    <a:pt x="493817" y="1950694"/>
                  </a:lnTo>
                  <a:lnTo>
                    <a:pt x="495199" y="1956662"/>
                  </a:lnTo>
                  <a:lnTo>
                    <a:pt x="501859" y="1960819"/>
                  </a:lnTo>
                  <a:lnTo>
                    <a:pt x="503618" y="1961280"/>
                  </a:lnTo>
                  <a:lnTo>
                    <a:pt x="508591" y="1961280"/>
                  </a:lnTo>
                  <a:lnTo>
                    <a:pt x="511764" y="1959668"/>
                  </a:lnTo>
                  <a:lnTo>
                    <a:pt x="516424" y="1952160"/>
                  </a:lnTo>
                  <a:lnTo>
                    <a:pt x="515031" y="1946181"/>
                  </a:lnTo>
                  <a:lnTo>
                    <a:pt x="508413" y="1942056"/>
                  </a:lnTo>
                  <a:lnTo>
                    <a:pt x="506633" y="1941584"/>
                  </a:lnTo>
                  <a:close/>
                </a:path>
                <a:path w="2118994" h="2119629">
                  <a:moveTo>
                    <a:pt x="453054" y="1905743"/>
                  </a:moveTo>
                  <a:lnTo>
                    <a:pt x="448080" y="1905743"/>
                  </a:lnTo>
                  <a:lnTo>
                    <a:pt x="445096" y="1907156"/>
                  </a:lnTo>
                  <a:lnTo>
                    <a:pt x="440101" y="1914161"/>
                  </a:lnTo>
                  <a:lnTo>
                    <a:pt x="441106" y="1920203"/>
                  </a:lnTo>
                  <a:lnTo>
                    <a:pt x="445829" y="1923585"/>
                  </a:lnTo>
                  <a:lnTo>
                    <a:pt x="447693" y="1924894"/>
                  </a:lnTo>
                  <a:lnTo>
                    <a:pt x="449640" y="1925470"/>
                  </a:lnTo>
                  <a:lnTo>
                    <a:pt x="454593" y="1925470"/>
                  </a:lnTo>
                  <a:lnTo>
                    <a:pt x="457577" y="1924046"/>
                  </a:lnTo>
                  <a:lnTo>
                    <a:pt x="462572" y="1917020"/>
                  </a:lnTo>
                  <a:lnTo>
                    <a:pt x="461556" y="1910967"/>
                  </a:lnTo>
                  <a:lnTo>
                    <a:pt x="455022" y="1906318"/>
                  </a:lnTo>
                  <a:lnTo>
                    <a:pt x="453054" y="1905743"/>
                  </a:lnTo>
                  <a:close/>
                </a:path>
                <a:path w="2118994" h="2119629">
                  <a:moveTo>
                    <a:pt x="401778" y="1866665"/>
                  </a:moveTo>
                  <a:lnTo>
                    <a:pt x="396804" y="1866665"/>
                  </a:lnTo>
                  <a:lnTo>
                    <a:pt x="393998" y="1867890"/>
                  </a:lnTo>
                  <a:lnTo>
                    <a:pt x="388731" y="1874414"/>
                  </a:lnTo>
                  <a:lnTo>
                    <a:pt x="389359" y="1880497"/>
                  </a:lnTo>
                  <a:lnTo>
                    <a:pt x="393673" y="1884026"/>
                  </a:lnTo>
                  <a:lnTo>
                    <a:pt x="395788" y="1885722"/>
                  </a:lnTo>
                  <a:lnTo>
                    <a:pt x="397935" y="1886424"/>
                  </a:lnTo>
                  <a:lnTo>
                    <a:pt x="402898" y="1886424"/>
                  </a:lnTo>
                  <a:lnTo>
                    <a:pt x="405694" y="1885188"/>
                  </a:lnTo>
                  <a:lnTo>
                    <a:pt x="410982" y="1878644"/>
                  </a:lnTo>
                  <a:lnTo>
                    <a:pt x="410333" y="1872539"/>
                  </a:lnTo>
                  <a:lnTo>
                    <a:pt x="403924" y="1867367"/>
                  </a:lnTo>
                  <a:lnTo>
                    <a:pt x="401778" y="1866665"/>
                  </a:lnTo>
                  <a:close/>
                </a:path>
                <a:path w="2118994" h="2119629">
                  <a:moveTo>
                    <a:pt x="352984" y="1824509"/>
                  </a:moveTo>
                  <a:lnTo>
                    <a:pt x="348020" y="1824509"/>
                  </a:lnTo>
                  <a:lnTo>
                    <a:pt x="345403" y="1825567"/>
                  </a:lnTo>
                  <a:lnTo>
                    <a:pt x="339874" y="1831609"/>
                  </a:lnTo>
                  <a:lnTo>
                    <a:pt x="340121" y="1837179"/>
                  </a:lnTo>
                  <a:lnTo>
                    <a:pt x="340146" y="1837745"/>
                  </a:lnTo>
                  <a:lnTo>
                    <a:pt x="346397" y="1843451"/>
                  </a:lnTo>
                  <a:lnTo>
                    <a:pt x="348732" y="1844289"/>
                  </a:lnTo>
                  <a:lnTo>
                    <a:pt x="353685" y="1844289"/>
                  </a:lnTo>
                  <a:lnTo>
                    <a:pt x="356303" y="1843231"/>
                  </a:lnTo>
                  <a:lnTo>
                    <a:pt x="361831" y="1837179"/>
                  </a:lnTo>
                  <a:lnTo>
                    <a:pt x="361584" y="1831609"/>
                  </a:lnTo>
                  <a:lnTo>
                    <a:pt x="361559" y="1831054"/>
                  </a:lnTo>
                  <a:lnTo>
                    <a:pt x="355329" y="1825347"/>
                  </a:lnTo>
                  <a:lnTo>
                    <a:pt x="352984" y="1824509"/>
                  </a:lnTo>
                  <a:close/>
                </a:path>
                <a:path w="2118994" h="2119629">
                  <a:moveTo>
                    <a:pt x="306859" y="1779432"/>
                  </a:moveTo>
                  <a:lnTo>
                    <a:pt x="301896" y="1779432"/>
                  </a:lnTo>
                  <a:lnTo>
                    <a:pt x="299213" y="1780427"/>
                  </a:lnTo>
                  <a:lnTo>
                    <a:pt x="299369" y="1780427"/>
                  </a:lnTo>
                  <a:lnTo>
                    <a:pt x="293739" y="1785872"/>
                  </a:lnTo>
                  <a:lnTo>
                    <a:pt x="293624" y="1791987"/>
                  </a:lnTo>
                  <a:lnTo>
                    <a:pt x="299856" y="1798332"/>
                  </a:lnTo>
                  <a:lnTo>
                    <a:pt x="302189" y="1799233"/>
                  </a:lnTo>
                  <a:lnTo>
                    <a:pt x="307152" y="1799233"/>
                  </a:lnTo>
                  <a:lnTo>
                    <a:pt x="309582" y="1798332"/>
                  </a:lnTo>
                  <a:lnTo>
                    <a:pt x="315309" y="1792783"/>
                  </a:lnTo>
                  <a:lnTo>
                    <a:pt x="315414" y="1786647"/>
                  </a:lnTo>
                  <a:lnTo>
                    <a:pt x="309393" y="1780427"/>
                  </a:lnTo>
                  <a:lnTo>
                    <a:pt x="306859" y="1779432"/>
                  </a:lnTo>
                  <a:close/>
                </a:path>
                <a:path w="2118994" h="2119629">
                  <a:moveTo>
                    <a:pt x="263583" y="1731612"/>
                  </a:moveTo>
                  <a:lnTo>
                    <a:pt x="258609" y="1731612"/>
                  </a:lnTo>
                  <a:lnTo>
                    <a:pt x="256379" y="1732376"/>
                  </a:lnTo>
                  <a:lnTo>
                    <a:pt x="250484" y="1737413"/>
                  </a:lnTo>
                  <a:lnTo>
                    <a:pt x="250002" y="1743507"/>
                  </a:lnTo>
                  <a:lnTo>
                    <a:pt x="255761" y="1750292"/>
                  </a:lnTo>
                  <a:lnTo>
                    <a:pt x="258484" y="1751444"/>
                  </a:lnTo>
                  <a:lnTo>
                    <a:pt x="263457" y="1751444"/>
                  </a:lnTo>
                  <a:lnTo>
                    <a:pt x="265698" y="1750679"/>
                  </a:lnTo>
                  <a:lnTo>
                    <a:pt x="271593" y="1745632"/>
                  </a:lnTo>
                  <a:lnTo>
                    <a:pt x="272075" y="1739507"/>
                  </a:lnTo>
                  <a:lnTo>
                    <a:pt x="266306" y="1732763"/>
                  </a:lnTo>
                  <a:lnTo>
                    <a:pt x="263583" y="1731612"/>
                  </a:lnTo>
                  <a:close/>
                </a:path>
                <a:path w="2118994" h="2119629">
                  <a:moveTo>
                    <a:pt x="223312" y="1681215"/>
                  </a:moveTo>
                  <a:lnTo>
                    <a:pt x="218338" y="1681215"/>
                  </a:lnTo>
                  <a:lnTo>
                    <a:pt x="216286" y="1681854"/>
                  </a:lnTo>
                  <a:lnTo>
                    <a:pt x="210265" y="1686398"/>
                  </a:lnTo>
                  <a:lnTo>
                    <a:pt x="209417" y="1692472"/>
                  </a:lnTo>
                  <a:lnTo>
                    <a:pt x="213019" y="1697257"/>
                  </a:lnTo>
                  <a:lnTo>
                    <a:pt x="214925" y="1699749"/>
                  </a:lnTo>
                  <a:lnTo>
                    <a:pt x="217804" y="1701068"/>
                  </a:lnTo>
                  <a:lnTo>
                    <a:pt x="222768" y="1701068"/>
                  </a:lnTo>
                  <a:lnTo>
                    <a:pt x="224820" y="1700429"/>
                  </a:lnTo>
                  <a:lnTo>
                    <a:pt x="230841" y="1695885"/>
                  </a:lnTo>
                  <a:lnTo>
                    <a:pt x="231689" y="1689801"/>
                  </a:lnTo>
                  <a:lnTo>
                    <a:pt x="226223" y="1682545"/>
                  </a:lnTo>
                  <a:lnTo>
                    <a:pt x="223312" y="1681215"/>
                  </a:lnTo>
                  <a:close/>
                </a:path>
                <a:path w="2118994" h="2119629">
                  <a:moveTo>
                    <a:pt x="186214" y="1628442"/>
                  </a:moveTo>
                  <a:lnTo>
                    <a:pt x="181230" y="1628442"/>
                  </a:lnTo>
                  <a:lnTo>
                    <a:pt x="179376" y="1628966"/>
                  </a:lnTo>
                  <a:lnTo>
                    <a:pt x="173272" y="1633007"/>
                  </a:lnTo>
                  <a:lnTo>
                    <a:pt x="172036" y="1639018"/>
                  </a:lnTo>
                  <a:lnTo>
                    <a:pt x="177177" y="1646787"/>
                  </a:lnTo>
                  <a:lnTo>
                    <a:pt x="180266" y="1648316"/>
                  </a:lnTo>
                  <a:lnTo>
                    <a:pt x="185240" y="1648316"/>
                  </a:lnTo>
                  <a:lnTo>
                    <a:pt x="187104" y="1647792"/>
                  </a:lnTo>
                  <a:lnTo>
                    <a:pt x="193219" y="1643740"/>
                  </a:lnTo>
                  <a:lnTo>
                    <a:pt x="194444" y="1637730"/>
                  </a:lnTo>
                  <a:lnTo>
                    <a:pt x="189303" y="1629971"/>
                  </a:lnTo>
                  <a:lnTo>
                    <a:pt x="186214" y="1628442"/>
                  </a:lnTo>
                  <a:close/>
                </a:path>
                <a:path w="2118994" h="2119629">
                  <a:moveTo>
                    <a:pt x="152435" y="1573470"/>
                  </a:moveTo>
                  <a:lnTo>
                    <a:pt x="147440" y="1573470"/>
                  </a:lnTo>
                  <a:lnTo>
                    <a:pt x="145775" y="1573889"/>
                  </a:lnTo>
                  <a:lnTo>
                    <a:pt x="139608" y="1577449"/>
                  </a:lnTo>
                  <a:lnTo>
                    <a:pt x="138065" y="1583459"/>
                  </a:lnTo>
                  <a:lnTo>
                    <a:pt x="142780" y="1591637"/>
                  </a:lnTo>
                  <a:lnTo>
                    <a:pt x="146037" y="1593365"/>
                  </a:lnTo>
                  <a:lnTo>
                    <a:pt x="151032" y="1593365"/>
                  </a:lnTo>
                  <a:lnTo>
                    <a:pt x="152696" y="1592946"/>
                  </a:lnTo>
                  <a:lnTo>
                    <a:pt x="158864" y="1589386"/>
                  </a:lnTo>
                  <a:lnTo>
                    <a:pt x="160455" y="1583459"/>
                  </a:lnTo>
                  <a:lnTo>
                    <a:pt x="155702" y="1575208"/>
                  </a:lnTo>
                  <a:lnTo>
                    <a:pt x="152435" y="1573470"/>
                  </a:lnTo>
                  <a:close/>
                </a:path>
                <a:path w="2118994" h="2119629">
                  <a:moveTo>
                    <a:pt x="122111" y="1516519"/>
                  </a:moveTo>
                  <a:lnTo>
                    <a:pt x="117095" y="1516519"/>
                  </a:lnTo>
                  <a:lnTo>
                    <a:pt x="115629" y="1516843"/>
                  </a:lnTo>
                  <a:lnTo>
                    <a:pt x="109441" y="1519922"/>
                  </a:lnTo>
                  <a:lnTo>
                    <a:pt x="107483" y="1525733"/>
                  </a:lnTo>
                  <a:lnTo>
                    <a:pt x="111849" y="1534476"/>
                  </a:lnTo>
                  <a:lnTo>
                    <a:pt x="115263" y="1536424"/>
                  </a:lnTo>
                  <a:lnTo>
                    <a:pt x="120268" y="1536424"/>
                  </a:lnTo>
                  <a:lnTo>
                    <a:pt x="121744" y="1536099"/>
                  </a:lnTo>
                  <a:lnTo>
                    <a:pt x="127922" y="1533021"/>
                  </a:lnTo>
                  <a:lnTo>
                    <a:pt x="129880" y="1527199"/>
                  </a:lnTo>
                  <a:lnTo>
                    <a:pt x="125545" y="1518487"/>
                  </a:lnTo>
                  <a:lnTo>
                    <a:pt x="122111" y="1516519"/>
                  </a:lnTo>
                  <a:close/>
                </a:path>
                <a:path w="2118994" h="2119629">
                  <a:moveTo>
                    <a:pt x="95379" y="1457788"/>
                  </a:moveTo>
                  <a:lnTo>
                    <a:pt x="90332" y="1457788"/>
                  </a:lnTo>
                  <a:lnTo>
                    <a:pt x="89054" y="1458028"/>
                  </a:lnTo>
                  <a:lnTo>
                    <a:pt x="82887" y="1460636"/>
                  </a:lnTo>
                  <a:lnTo>
                    <a:pt x="80573" y="1466321"/>
                  </a:lnTo>
                  <a:lnTo>
                    <a:pt x="84447" y="1475494"/>
                  </a:lnTo>
                  <a:lnTo>
                    <a:pt x="88039" y="1477714"/>
                  </a:lnTo>
                  <a:lnTo>
                    <a:pt x="93075" y="1477714"/>
                  </a:lnTo>
                  <a:lnTo>
                    <a:pt x="94363" y="1477473"/>
                  </a:lnTo>
                  <a:lnTo>
                    <a:pt x="100530" y="1474866"/>
                  </a:lnTo>
                  <a:lnTo>
                    <a:pt x="102834" y="1469169"/>
                  </a:lnTo>
                  <a:lnTo>
                    <a:pt x="98970" y="1460007"/>
                  </a:lnTo>
                  <a:lnTo>
                    <a:pt x="95379" y="1457788"/>
                  </a:lnTo>
                  <a:close/>
                </a:path>
                <a:path w="2118994" h="2119629">
                  <a:moveTo>
                    <a:pt x="72322" y="1397496"/>
                  </a:moveTo>
                  <a:lnTo>
                    <a:pt x="67254" y="1397496"/>
                  </a:lnTo>
                  <a:lnTo>
                    <a:pt x="66175" y="1397674"/>
                  </a:lnTo>
                  <a:lnTo>
                    <a:pt x="60071" y="1399821"/>
                  </a:lnTo>
                  <a:lnTo>
                    <a:pt x="57411" y="1405328"/>
                  </a:lnTo>
                  <a:lnTo>
                    <a:pt x="59296" y="1410752"/>
                  </a:lnTo>
                  <a:lnTo>
                    <a:pt x="60783" y="1414962"/>
                  </a:lnTo>
                  <a:lnTo>
                    <a:pt x="64521" y="1417443"/>
                  </a:lnTo>
                  <a:lnTo>
                    <a:pt x="69579" y="1417443"/>
                  </a:lnTo>
                  <a:lnTo>
                    <a:pt x="70657" y="1417265"/>
                  </a:lnTo>
                  <a:lnTo>
                    <a:pt x="76783" y="1415108"/>
                  </a:lnTo>
                  <a:lnTo>
                    <a:pt x="79442" y="1409580"/>
                  </a:lnTo>
                  <a:lnTo>
                    <a:pt x="76070" y="1399999"/>
                  </a:lnTo>
                  <a:lnTo>
                    <a:pt x="72322" y="1397496"/>
                  </a:lnTo>
                  <a:close/>
                </a:path>
                <a:path w="2118994" h="2119629">
                  <a:moveTo>
                    <a:pt x="53241" y="1336011"/>
                  </a:moveTo>
                  <a:lnTo>
                    <a:pt x="47077" y="1336011"/>
                  </a:lnTo>
                  <a:lnTo>
                    <a:pt x="41045" y="1337718"/>
                  </a:lnTo>
                  <a:lnTo>
                    <a:pt x="38040" y="1343069"/>
                  </a:lnTo>
                  <a:lnTo>
                    <a:pt x="40878" y="1353058"/>
                  </a:lnTo>
                  <a:lnTo>
                    <a:pt x="44763" y="1355843"/>
                  </a:lnTo>
                  <a:lnTo>
                    <a:pt x="50297" y="1355843"/>
                  </a:lnTo>
                  <a:lnTo>
                    <a:pt x="56783" y="1354011"/>
                  </a:lnTo>
                  <a:lnTo>
                    <a:pt x="59778" y="1348650"/>
                  </a:lnTo>
                  <a:lnTo>
                    <a:pt x="56961" y="1338681"/>
                  </a:lnTo>
                  <a:lnTo>
                    <a:pt x="53241" y="1336011"/>
                  </a:lnTo>
                  <a:close/>
                </a:path>
                <a:path w="2118994" h="2119629">
                  <a:moveTo>
                    <a:pt x="37755" y="1273259"/>
                  </a:moveTo>
                  <a:lnTo>
                    <a:pt x="31841" y="1273259"/>
                  </a:lnTo>
                  <a:lnTo>
                    <a:pt x="25904" y="1274547"/>
                  </a:lnTo>
                  <a:lnTo>
                    <a:pt x="22585" y="1279709"/>
                  </a:lnTo>
                  <a:lnTo>
                    <a:pt x="24836" y="1290054"/>
                  </a:lnTo>
                  <a:lnTo>
                    <a:pt x="28847" y="1293143"/>
                  </a:lnTo>
                  <a:lnTo>
                    <a:pt x="34400" y="1293143"/>
                  </a:lnTo>
                  <a:lnTo>
                    <a:pt x="40616" y="1291793"/>
                  </a:lnTo>
                  <a:lnTo>
                    <a:pt x="43935" y="1286620"/>
                  </a:lnTo>
                  <a:lnTo>
                    <a:pt x="41695" y="1276296"/>
                  </a:lnTo>
                  <a:lnTo>
                    <a:pt x="37755" y="1273259"/>
                  </a:lnTo>
                  <a:close/>
                </a:path>
                <a:path w="2118994" h="2119629">
                  <a:moveTo>
                    <a:pt x="26336" y="1209753"/>
                  </a:moveTo>
                  <a:lnTo>
                    <a:pt x="20009" y="1209753"/>
                  </a:lnTo>
                  <a:lnTo>
                    <a:pt x="14711" y="1210559"/>
                  </a:lnTo>
                  <a:lnTo>
                    <a:pt x="11078" y="1215502"/>
                  </a:lnTo>
                  <a:lnTo>
                    <a:pt x="11884" y="1220800"/>
                  </a:lnTo>
                  <a:lnTo>
                    <a:pt x="12732" y="1226182"/>
                  </a:lnTo>
                  <a:lnTo>
                    <a:pt x="16858" y="1229606"/>
                  </a:lnTo>
                  <a:lnTo>
                    <a:pt x="22278" y="1229606"/>
                  </a:lnTo>
                  <a:lnTo>
                    <a:pt x="28323" y="1228674"/>
                  </a:lnTo>
                  <a:lnTo>
                    <a:pt x="31957" y="1223732"/>
                  </a:lnTo>
                  <a:lnTo>
                    <a:pt x="30334" y="1213073"/>
                  </a:lnTo>
                  <a:lnTo>
                    <a:pt x="26336" y="1209753"/>
                  </a:lnTo>
                  <a:close/>
                </a:path>
                <a:path w="2118994" h="2119629">
                  <a:moveTo>
                    <a:pt x="18705" y="1145525"/>
                  </a:moveTo>
                  <a:lnTo>
                    <a:pt x="12816" y="1145525"/>
                  </a:lnTo>
                  <a:lnTo>
                    <a:pt x="7497" y="1146006"/>
                  </a:lnTo>
                  <a:lnTo>
                    <a:pt x="3570" y="1150708"/>
                  </a:lnTo>
                  <a:lnTo>
                    <a:pt x="4544" y="1161671"/>
                  </a:lnTo>
                  <a:lnTo>
                    <a:pt x="8774" y="1165451"/>
                  </a:lnTo>
                  <a:lnTo>
                    <a:pt x="14277" y="1165451"/>
                  </a:lnTo>
                  <a:lnTo>
                    <a:pt x="19947" y="1164927"/>
                  </a:lnTo>
                  <a:lnTo>
                    <a:pt x="23884" y="1160215"/>
                  </a:lnTo>
                  <a:lnTo>
                    <a:pt x="22899" y="1149273"/>
                  </a:lnTo>
                  <a:lnTo>
                    <a:pt x="18705" y="1145525"/>
                  </a:lnTo>
                  <a:close/>
                </a:path>
                <a:path w="2118994" h="2119629">
                  <a:moveTo>
                    <a:pt x="15078" y="1080972"/>
                  </a:moveTo>
                  <a:lnTo>
                    <a:pt x="9853" y="1080972"/>
                  </a:lnTo>
                  <a:lnTo>
                    <a:pt x="4209" y="1081129"/>
                  </a:lnTo>
                  <a:lnTo>
                    <a:pt x="0" y="1085600"/>
                  </a:lnTo>
                  <a:lnTo>
                    <a:pt x="310" y="1096301"/>
                  </a:lnTo>
                  <a:lnTo>
                    <a:pt x="324" y="1096783"/>
                  </a:lnTo>
                  <a:lnTo>
                    <a:pt x="4638" y="1100929"/>
                  </a:lnTo>
                  <a:lnTo>
                    <a:pt x="10052" y="1100929"/>
                  </a:lnTo>
                  <a:lnTo>
                    <a:pt x="15507" y="1100772"/>
                  </a:lnTo>
                  <a:lnTo>
                    <a:pt x="19716" y="1096301"/>
                  </a:lnTo>
                  <a:lnTo>
                    <a:pt x="19395" y="1085600"/>
                  </a:lnTo>
                  <a:lnTo>
                    <a:pt x="19381" y="1085129"/>
                  </a:lnTo>
                  <a:lnTo>
                    <a:pt x="15078" y="1080972"/>
                  </a:lnTo>
                  <a:close/>
                </a:path>
                <a:path w="2118994" h="2119629">
                  <a:moveTo>
                    <a:pt x="10219" y="1016304"/>
                  </a:moveTo>
                  <a:lnTo>
                    <a:pt x="4701" y="1016304"/>
                  </a:lnTo>
                  <a:lnTo>
                    <a:pt x="408" y="1020429"/>
                  </a:lnTo>
                  <a:lnTo>
                    <a:pt x="41" y="1031633"/>
                  </a:lnTo>
                  <a:lnTo>
                    <a:pt x="4240" y="1036104"/>
                  </a:lnTo>
                  <a:lnTo>
                    <a:pt x="9601" y="1036272"/>
                  </a:lnTo>
                  <a:lnTo>
                    <a:pt x="15119" y="1036272"/>
                  </a:lnTo>
                  <a:lnTo>
                    <a:pt x="19433" y="1032125"/>
                  </a:lnTo>
                  <a:lnTo>
                    <a:pt x="19779" y="1020953"/>
                  </a:lnTo>
                  <a:lnTo>
                    <a:pt x="15570" y="1016482"/>
                  </a:lnTo>
                  <a:lnTo>
                    <a:pt x="10219" y="1016304"/>
                  </a:lnTo>
                  <a:close/>
                </a:path>
                <a:path w="2118994" h="2119629">
                  <a:moveTo>
                    <a:pt x="14795" y="951845"/>
                  </a:moveTo>
                  <a:lnTo>
                    <a:pt x="8904" y="951845"/>
                  </a:lnTo>
                  <a:lnTo>
                    <a:pt x="4753" y="955541"/>
                  </a:lnTo>
                  <a:lnTo>
                    <a:pt x="4251" y="960536"/>
                  </a:lnTo>
                  <a:lnTo>
                    <a:pt x="3706" y="966515"/>
                  </a:lnTo>
                  <a:lnTo>
                    <a:pt x="7633" y="971226"/>
                  </a:lnTo>
                  <a:lnTo>
                    <a:pt x="13416" y="971760"/>
                  </a:lnTo>
                  <a:lnTo>
                    <a:pt x="18826" y="971760"/>
                  </a:lnTo>
                  <a:lnTo>
                    <a:pt x="23046" y="967980"/>
                  </a:lnTo>
                  <a:lnTo>
                    <a:pt x="24062" y="957059"/>
                  </a:lnTo>
                  <a:lnTo>
                    <a:pt x="20135" y="952337"/>
                  </a:lnTo>
                  <a:lnTo>
                    <a:pt x="14795" y="951845"/>
                  </a:lnTo>
                  <a:close/>
                </a:path>
                <a:path w="2118994" h="2119629">
                  <a:moveTo>
                    <a:pt x="23318" y="887774"/>
                  </a:moveTo>
                  <a:lnTo>
                    <a:pt x="16981" y="887774"/>
                  </a:lnTo>
                  <a:lnTo>
                    <a:pt x="12994" y="891082"/>
                  </a:lnTo>
                  <a:lnTo>
                    <a:pt x="11350" y="901742"/>
                  </a:lnTo>
                  <a:lnTo>
                    <a:pt x="14973" y="906694"/>
                  </a:lnTo>
                  <a:lnTo>
                    <a:pt x="21018" y="907626"/>
                  </a:lnTo>
                  <a:lnTo>
                    <a:pt x="26470" y="907626"/>
                  </a:lnTo>
                  <a:lnTo>
                    <a:pt x="30595" y="904192"/>
                  </a:lnTo>
                  <a:lnTo>
                    <a:pt x="32239" y="893553"/>
                  </a:lnTo>
                  <a:lnTo>
                    <a:pt x="28616" y="888601"/>
                  </a:lnTo>
                  <a:lnTo>
                    <a:pt x="23318" y="887774"/>
                  </a:lnTo>
                  <a:close/>
                </a:path>
                <a:path w="2118994" h="2119629">
                  <a:moveTo>
                    <a:pt x="35077" y="824215"/>
                  </a:moveTo>
                  <a:lnTo>
                    <a:pt x="29146" y="824215"/>
                  </a:lnTo>
                  <a:lnTo>
                    <a:pt x="25255" y="827199"/>
                  </a:lnTo>
                  <a:lnTo>
                    <a:pt x="24250" y="831702"/>
                  </a:lnTo>
                  <a:lnTo>
                    <a:pt x="22983" y="837587"/>
                  </a:lnTo>
                  <a:lnTo>
                    <a:pt x="26292" y="842728"/>
                  </a:lnTo>
                  <a:lnTo>
                    <a:pt x="32593" y="844099"/>
                  </a:lnTo>
                  <a:lnTo>
                    <a:pt x="38051" y="844099"/>
                  </a:lnTo>
                  <a:lnTo>
                    <a:pt x="42072" y="841000"/>
                  </a:lnTo>
                  <a:lnTo>
                    <a:pt x="44323" y="830676"/>
                  </a:lnTo>
                  <a:lnTo>
                    <a:pt x="41014" y="825514"/>
                  </a:lnTo>
                  <a:lnTo>
                    <a:pt x="35077" y="824215"/>
                  </a:lnTo>
                  <a:close/>
                </a:path>
                <a:path w="2118994" h="2119629">
                  <a:moveTo>
                    <a:pt x="51254" y="761589"/>
                  </a:moveTo>
                  <a:lnTo>
                    <a:pt x="45093" y="761589"/>
                  </a:lnTo>
                  <a:lnTo>
                    <a:pt x="41370" y="764248"/>
                  </a:lnTo>
                  <a:lnTo>
                    <a:pt x="38532" y="774217"/>
                  </a:lnTo>
                  <a:lnTo>
                    <a:pt x="41527" y="779578"/>
                  </a:lnTo>
                  <a:lnTo>
                    <a:pt x="48000" y="781421"/>
                  </a:lnTo>
                  <a:lnTo>
                    <a:pt x="53558" y="781421"/>
                  </a:lnTo>
                  <a:lnTo>
                    <a:pt x="57443" y="778635"/>
                  </a:lnTo>
                  <a:lnTo>
                    <a:pt x="60280" y="768678"/>
                  </a:lnTo>
                  <a:lnTo>
                    <a:pt x="57286" y="763306"/>
                  </a:lnTo>
                  <a:lnTo>
                    <a:pt x="51254" y="761589"/>
                  </a:lnTo>
                  <a:close/>
                </a:path>
                <a:path w="2118994" h="2119629">
                  <a:moveTo>
                    <a:pt x="70186" y="699905"/>
                  </a:moveTo>
                  <a:lnTo>
                    <a:pt x="65128" y="699905"/>
                  </a:lnTo>
                  <a:lnTo>
                    <a:pt x="61401" y="702376"/>
                  </a:lnTo>
                  <a:lnTo>
                    <a:pt x="59987" y="706324"/>
                  </a:lnTo>
                  <a:lnTo>
                    <a:pt x="58008" y="711999"/>
                  </a:lnTo>
                  <a:lnTo>
                    <a:pt x="60582" y="717360"/>
                  </a:lnTo>
                  <a:lnTo>
                    <a:pt x="60657" y="717517"/>
                  </a:lnTo>
                  <a:lnTo>
                    <a:pt x="66762" y="719663"/>
                  </a:lnTo>
                  <a:lnTo>
                    <a:pt x="67851" y="719841"/>
                  </a:lnTo>
                  <a:lnTo>
                    <a:pt x="72919" y="719841"/>
                  </a:lnTo>
                  <a:lnTo>
                    <a:pt x="76657" y="717360"/>
                  </a:lnTo>
                  <a:lnTo>
                    <a:pt x="80039" y="707789"/>
                  </a:lnTo>
                  <a:lnTo>
                    <a:pt x="77450" y="702376"/>
                  </a:lnTo>
                  <a:lnTo>
                    <a:pt x="77744" y="702376"/>
                  </a:lnTo>
                  <a:lnTo>
                    <a:pt x="71275" y="700083"/>
                  </a:lnTo>
                  <a:lnTo>
                    <a:pt x="70186" y="699905"/>
                  </a:lnTo>
                  <a:close/>
                </a:path>
                <a:path w="2118994" h="2119629">
                  <a:moveTo>
                    <a:pt x="93798" y="639666"/>
                  </a:moveTo>
                  <a:lnTo>
                    <a:pt x="88751" y="639666"/>
                  </a:lnTo>
                  <a:lnTo>
                    <a:pt x="85170" y="641886"/>
                  </a:lnTo>
                  <a:lnTo>
                    <a:pt x="81295" y="651069"/>
                  </a:lnTo>
                  <a:lnTo>
                    <a:pt x="83599" y="656744"/>
                  </a:lnTo>
                  <a:lnTo>
                    <a:pt x="89745" y="659351"/>
                  </a:lnTo>
                  <a:lnTo>
                    <a:pt x="91033" y="659602"/>
                  </a:lnTo>
                  <a:lnTo>
                    <a:pt x="96070" y="659602"/>
                  </a:lnTo>
                  <a:lnTo>
                    <a:pt x="99661" y="657383"/>
                  </a:lnTo>
                  <a:lnTo>
                    <a:pt x="103546" y="648231"/>
                  </a:lnTo>
                  <a:lnTo>
                    <a:pt x="101242" y="642535"/>
                  </a:lnTo>
                  <a:lnTo>
                    <a:pt x="95075" y="639917"/>
                  </a:lnTo>
                  <a:lnTo>
                    <a:pt x="93798" y="639666"/>
                  </a:lnTo>
                  <a:close/>
                </a:path>
                <a:path w="2118994" h="2119629">
                  <a:moveTo>
                    <a:pt x="121085" y="581008"/>
                  </a:moveTo>
                  <a:lnTo>
                    <a:pt x="116069" y="581008"/>
                  </a:lnTo>
                  <a:lnTo>
                    <a:pt x="112645" y="582966"/>
                  </a:lnTo>
                  <a:lnTo>
                    <a:pt x="110939" y="586369"/>
                  </a:lnTo>
                  <a:lnTo>
                    <a:pt x="110876" y="586526"/>
                  </a:lnTo>
                  <a:lnTo>
                    <a:pt x="108289" y="591678"/>
                  </a:lnTo>
                  <a:lnTo>
                    <a:pt x="110237" y="597500"/>
                  </a:lnTo>
                  <a:lnTo>
                    <a:pt x="116425" y="600589"/>
                  </a:lnTo>
                  <a:lnTo>
                    <a:pt x="117902" y="600913"/>
                  </a:lnTo>
                  <a:lnTo>
                    <a:pt x="122917" y="600913"/>
                  </a:lnTo>
                  <a:lnTo>
                    <a:pt x="126341" y="598955"/>
                  </a:lnTo>
                  <a:lnTo>
                    <a:pt x="128037" y="595542"/>
                  </a:lnTo>
                  <a:lnTo>
                    <a:pt x="128299" y="595049"/>
                  </a:lnTo>
                  <a:lnTo>
                    <a:pt x="130687" y="590254"/>
                  </a:lnTo>
                  <a:lnTo>
                    <a:pt x="128750" y="584421"/>
                  </a:lnTo>
                  <a:lnTo>
                    <a:pt x="122561" y="581333"/>
                  </a:lnTo>
                  <a:lnTo>
                    <a:pt x="121085" y="581008"/>
                  </a:lnTo>
                  <a:close/>
                </a:path>
                <a:path w="2118994" h="2119629">
                  <a:moveTo>
                    <a:pt x="151943" y="524120"/>
                  </a:moveTo>
                  <a:lnTo>
                    <a:pt x="146948" y="524120"/>
                  </a:lnTo>
                  <a:lnTo>
                    <a:pt x="143691" y="525858"/>
                  </a:lnTo>
                  <a:lnTo>
                    <a:pt x="138927" y="534098"/>
                  </a:lnTo>
                  <a:lnTo>
                    <a:pt x="140508" y="540025"/>
                  </a:lnTo>
                  <a:lnTo>
                    <a:pt x="146676" y="543585"/>
                  </a:lnTo>
                  <a:lnTo>
                    <a:pt x="148341" y="544014"/>
                  </a:lnTo>
                  <a:lnTo>
                    <a:pt x="153335" y="544014"/>
                  </a:lnTo>
                  <a:lnTo>
                    <a:pt x="156592" y="542276"/>
                  </a:lnTo>
                  <a:lnTo>
                    <a:pt x="161326" y="534098"/>
                  </a:lnTo>
                  <a:lnTo>
                    <a:pt x="159775" y="528109"/>
                  </a:lnTo>
                  <a:lnTo>
                    <a:pt x="153618" y="524539"/>
                  </a:lnTo>
                  <a:lnTo>
                    <a:pt x="151943" y="524120"/>
                  </a:lnTo>
                  <a:close/>
                </a:path>
                <a:path w="2118994" h="2119629">
                  <a:moveTo>
                    <a:pt x="186256" y="469231"/>
                  </a:moveTo>
                  <a:lnTo>
                    <a:pt x="181292" y="469231"/>
                  </a:lnTo>
                  <a:lnTo>
                    <a:pt x="178224" y="470729"/>
                  </a:lnTo>
                  <a:lnTo>
                    <a:pt x="176099" y="473901"/>
                  </a:lnTo>
                  <a:lnTo>
                    <a:pt x="173052" y="478529"/>
                  </a:lnTo>
                  <a:lnTo>
                    <a:pt x="174266" y="484529"/>
                  </a:lnTo>
                  <a:lnTo>
                    <a:pt x="180371" y="488581"/>
                  </a:lnTo>
                  <a:lnTo>
                    <a:pt x="182235" y="489105"/>
                  </a:lnTo>
                  <a:lnTo>
                    <a:pt x="187219" y="489105"/>
                  </a:lnTo>
                  <a:lnTo>
                    <a:pt x="190297" y="487576"/>
                  </a:lnTo>
                  <a:lnTo>
                    <a:pt x="195439" y="479838"/>
                  </a:lnTo>
                  <a:lnTo>
                    <a:pt x="194241" y="473901"/>
                  </a:lnTo>
                  <a:lnTo>
                    <a:pt x="189583" y="470729"/>
                  </a:lnTo>
                  <a:lnTo>
                    <a:pt x="188119" y="469755"/>
                  </a:lnTo>
                  <a:lnTo>
                    <a:pt x="186256" y="469231"/>
                  </a:lnTo>
                  <a:close/>
                </a:path>
                <a:path w="2118994" h="2119629">
                  <a:moveTo>
                    <a:pt x="223867" y="416542"/>
                  </a:moveTo>
                  <a:lnTo>
                    <a:pt x="218904" y="416542"/>
                  </a:lnTo>
                  <a:lnTo>
                    <a:pt x="216024" y="417851"/>
                  </a:lnTo>
                  <a:lnTo>
                    <a:pt x="210506" y="425128"/>
                  </a:lnTo>
                  <a:lnTo>
                    <a:pt x="211354" y="431201"/>
                  </a:lnTo>
                  <a:lnTo>
                    <a:pt x="217365" y="435756"/>
                  </a:lnTo>
                  <a:lnTo>
                    <a:pt x="219427" y="436395"/>
                  </a:lnTo>
                  <a:lnTo>
                    <a:pt x="224401" y="436395"/>
                  </a:lnTo>
                  <a:lnTo>
                    <a:pt x="227301" y="435065"/>
                  </a:lnTo>
                  <a:lnTo>
                    <a:pt x="232788" y="427819"/>
                  </a:lnTo>
                  <a:lnTo>
                    <a:pt x="231940" y="421735"/>
                  </a:lnTo>
                  <a:lnTo>
                    <a:pt x="225919" y="417181"/>
                  </a:lnTo>
                  <a:lnTo>
                    <a:pt x="223867" y="416542"/>
                  </a:lnTo>
                  <a:close/>
                </a:path>
                <a:path w="2118994" h="2119629">
                  <a:moveTo>
                    <a:pt x="264641" y="366240"/>
                  </a:moveTo>
                  <a:lnTo>
                    <a:pt x="259667" y="366240"/>
                  </a:lnTo>
                  <a:lnTo>
                    <a:pt x="256955" y="367381"/>
                  </a:lnTo>
                  <a:lnTo>
                    <a:pt x="251175" y="374124"/>
                  </a:lnTo>
                  <a:lnTo>
                    <a:pt x="251646" y="380239"/>
                  </a:lnTo>
                  <a:lnTo>
                    <a:pt x="257541" y="385297"/>
                  </a:lnTo>
                  <a:lnTo>
                    <a:pt x="259782" y="386072"/>
                  </a:lnTo>
                  <a:lnTo>
                    <a:pt x="264756" y="386072"/>
                  </a:lnTo>
                  <a:lnTo>
                    <a:pt x="267468" y="384920"/>
                  </a:lnTo>
                  <a:lnTo>
                    <a:pt x="273248" y="378197"/>
                  </a:lnTo>
                  <a:lnTo>
                    <a:pt x="272777" y="372072"/>
                  </a:lnTo>
                  <a:lnTo>
                    <a:pt x="266881" y="367004"/>
                  </a:lnTo>
                  <a:lnTo>
                    <a:pt x="264641" y="366240"/>
                  </a:lnTo>
                  <a:close/>
                </a:path>
                <a:path w="2118994" h="2119629">
                  <a:moveTo>
                    <a:pt x="308419" y="318513"/>
                  </a:moveTo>
                  <a:lnTo>
                    <a:pt x="303467" y="318513"/>
                  </a:lnTo>
                  <a:lnTo>
                    <a:pt x="300943" y="319487"/>
                  </a:lnTo>
                  <a:lnTo>
                    <a:pt x="298577" y="321916"/>
                  </a:lnTo>
                  <a:lnTo>
                    <a:pt x="294891" y="325770"/>
                  </a:lnTo>
                  <a:lnTo>
                    <a:pt x="295006" y="331874"/>
                  </a:lnTo>
                  <a:lnTo>
                    <a:pt x="300713" y="337413"/>
                  </a:lnTo>
                  <a:lnTo>
                    <a:pt x="303153" y="338314"/>
                  </a:lnTo>
                  <a:lnTo>
                    <a:pt x="308116" y="338314"/>
                  </a:lnTo>
                  <a:lnTo>
                    <a:pt x="310449" y="337413"/>
                  </a:lnTo>
                  <a:lnTo>
                    <a:pt x="316670" y="331120"/>
                  </a:lnTo>
                  <a:lnTo>
                    <a:pt x="316576" y="324984"/>
                  </a:lnTo>
                  <a:lnTo>
                    <a:pt x="310913" y="319487"/>
                  </a:lnTo>
                  <a:lnTo>
                    <a:pt x="308419" y="318513"/>
                  </a:lnTo>
                  <a:close/>
                </a:path>
                <a:path w="2118994" h="2119629">
                  <a:moveTo>
                    <a:pt x="355025" y="273541"/>
                  </a:moveTo>
                  <a:lnTo>
                    <a:pt x="350073" y="273541"/>
                  </a:lnTo>
                  <a:lnTo>
                    <a:pt x="347738" y="274379"/>
                  </a:lnTo>
                  <a:lnTo>
                    <a:pt x="341486" y="280075"/>
                  </a:lnTo>
                  <a:lnTo>
                    <a:pt x="341204" y="286200"/>
                  </a:lnTo>
                  <a:lnTo>
                    <a:pt x="346722" y="292263"/>
                  </a:lnTo>
                  <a:lnTo>
                    <a:pt x="349350" y="293331"/>
                  </a:lnTo>
                  <a:lnTo>
                    <a:pt x="354313" y="293331"/>
                  </a:lnTo>
                  <a:lnTo>
                    <a:pt x="356659" y="292483"/>
                  </a:lnTo>
                  <a:lnTo>
                    <a:pt x="362889" y="286808"/>
                  </a:lnTo>
                  <a:lnTo>
                    <a:pt x="363172" y="280672"/>
                  </a:lnTo>
                  <a:lnTo>
                    <a:pt x="357654" y="274609"/>
                  </a:lnTo>
                  <a:lnTo>
                    <a:pt x="355025" y="273541"/>
                  </a:lnTo>
                  <a:close/>
                </a:path>
                <a:path w="2118994" h="2119629">
                  <a:moveTo>
                    <a:pt x="404312" y="231500"/>
                  </a:moveTo>
                  <a:lnTo>
                    <a:pt x="399338" y="231500"/>
                  </a:lnTo>
                  <a:lnTo>
                    <a:pt x="397192" y="232202"/>
                  </a:lnTo>
                  <a:lnTo>
                    <a:pt x="390783" y="237364"/>
                  </a:lnTo>
                  <a:lnTo>
                    <a:pt x="390124" y="243469"/>
                  </a:lnTo>
                  <a:lnTo>
                    <a:pt x="395401" y="250013"/>
                  </a:lnTo>
                  <a:lnTo>
                    <a:pt x="398207" y="251259"/>
                  </a:lnTo>
                  <a:lnTo>
                    <a:pt x="403181" y="251259"/>
                  </a:lnTo>
                  <a:lnTo>
                    <a:pt x="405327" y="250557"/>
                  </a:lnTo>
                  <a:lnTo>
                    <a:pt x="411736" y="245395"/>
                  </a:lnTo>
                  <a:lnTo>
                    <a:pt x="412395" y="239291"/>
                  </a:lnTo>
                  <a:lnTo>
                    <a:pt x="407118" y="232736"/>
                  </a:lnTo>
                  <a:lnTo>
                    <a:pt x="404312" y="231500"/>
                  </a:lnTo>
                  <a:close/>
                </a:path>
                <a:path w="2118994" h="2119629">
                  <a:moveTo>
                    <a:pt x="456080" y="192538"/>
                  </a:moveTo>
                  <a:lnTo>
                    <a:pt x="451117" y="192538"/>
                  </a:lnTo>
                  <a:lnTo>
                    <a:pt x="449169" y="193114"/>
                  </a:lnTo>
                  <a:lnTo>
                    <a:pt x="447117" y="194549"/>
                  </a:lnTo>
                  <a:lnTo>
                    <a:pt x="442593" y="197774"/>
                  </a:lnTo>
                  <a:lnTo>
                    <a:pt x="441578" y="203815"/>
                  </a:lnTo>
                  <a:lnTo>
                    <a:pt x="446562" y="210841"/>
                  </a:lnTo>
                  <a:lnTo>
                    <a:pt x="449556" y="212265"/>
                  </a:lnTo>
                  <a:lnTo>
                    <a:pt x="454530" y="212265"/>
                  </a:lnTo>
                  <a:lnTo>
                    <a:pt x="456488" y="211689"/>
                  </a:lnTo>
                  <a:lnTo>
                    <a:pt x="463022" y="207051"/>
                  </a:lnTo>
                  <a:lnTo>
                    <a:pt x="464059" y="200999"/>
                  </a:lnTo>
                  <a:lnTo>
                    <a:pt x="459064" y="193962"/>
                  </a:lnTo>
                  <a:lnTo>
                    <a:pt x="456080" y="192538"/>
                  </a:lnTo>
                  <a:close/>
                </a:path>
                <a:path w="2118994" h="2119629">
                  <a:moveTo>
                    <a:pt x="510141" y="156811"/>
                  </a:moveTo>
                  <a:lnTo>
                    <a:pt x="505167" y="156811"/>
                  </a:lnTo>
                  <a:lnTo>
                    <a:pt x="503419" y="157272"/>
                  </a:lnTo>
                  <a:lnTo>
                    <a:pt x="496749" y="161398"/>
                  </a:lnTo>
                  <a:lnTo>
                    <a:pt x="495356" y="167377"/>
                  </a:lnTo>
                  <a:lnTo>
                    <a:pt x="500016" y="174884"/>
                  </a:lnTo>
                  <a:lnTo>
                    <a:pt x="503188" y="176507"/>
                  </a:lnTo>
                  <a:lnTo>
                    <a:pt x="508173" y="176507"/>
                  </a:lnTo>
                  <a:lnTo>
                    <a:pt x="509942" y="176036"/>
                  </a:lnTo>
                  <a:lnTo>
                    <a:pt x="516570" y="171931"/>
                  </a:lnTo>
                  <a:lnTo>
                    <a:pt x="517963" y="165953"/>
                  </a:lnTo>
                  <a:lnTo>
                    <a:pt x="513314" y="158445"/>
                  </a:lnTo>
                  <a:lnTo>
                    <a:pt x="510141" y="156811"/>
                  </a:lnTo>
                  <a:close/>
                </a:path>
                <a:path w="2118994" h="2119629">
                  <a:moveTo>
                    <a:pt x="566296" y="124477"/>
                  </a:moveTo>
                  <a:lnTo>
                    <a:pt x="561291" y="124477"/>
                  </a:lnTo>
                  <a:lnTo>
                    <a:pt x="559721" y="124844"/>
                  </a:lnTo>
                  <a:lnTo>
                    <a:pt x="553030" y="128446"/>
                  </a:lnTo>
                  <a:lnTo>
                    <a:pt x="551271" y="134330"/>
                  </a:lnTo>
                  <a:lnTo>
                    <a:pt x="555564" y="142288"/>
                  </a:lnTo>
                  <a:lnTo>
                    <a:pt x="558904" y="144142"/>
                  </a:lnTo>
                  <a:lnTo>
                    <a:pt x="563909" y="144142"/>
                  </a:lnTo>
                  <a:lnTo>
                    <a:pt x="565490" y="143765"/>
                  </a:lnTo>
                  <a:lnTo>
                    <a:pt x="572160" y="140173"/>
                  </a:lnTo>
                  <a:lnTo>
                    <a:pt x="573920" y="134330"/>
                  </a:lnTo>
                  <a:lnTo>
                    <a:pt x="569647" y="126320"/>
                  </a:lnTo>
                  <a:lnTo>
                    <a:pt x="566296" y="124477"/>
                  </a:lnTo>
                  <a:close/>
                </a:path>
                <a:path w="2118994" h="2119629">
                  <a:moveTo>
                    <a:pt x="624357" y="95641"/>
                  </a:moveTo>
                  <a:lnTo>
                    <a:pt x="619331" y="95641"/>
                  </a:lnTo>
                  <a:lnTo>
                    <a:pt x="617949" y="95934"/>
                  </a:lnTo>
                  <a:lnTo>
                    <a:pt x="611248" y="99012"/>
                  </a:lnTo>
                  <a:lnTo>
                    <a:pt x="609122" y="104771"/>
                  </a:lnTo>
                  <a:lnTo>
                    <a:pt x="612997" y="113190"/>
                  </a:lnTo>
                  <a:lnTo>
                    <a:pt x="616515" y="115284"/>
                  </a:lnTo>
                  <a:lnTo>
                    <a:pt x="621541" y="115284"/>
                  </a:lnTo>
                  <a:lnTo>
                    <a:pt x="622912" y="114991"/>
                  </a:lnTo>
                  <a:lnTo>
                    <a:pt x="629614" y="111912"/>
                  </a:lnTo>
                  <a:lnTo>
                    <a:pt x="631739" y="106153"/>
                  </a:lnTo>
                  <a:lnTo>
                    <a:pt x="627865" y="97735"/>
                  </a:lnTo>
                  <a:lnTo>
                    <a:pt x="624357" y="95641"/>
                  </a:lnTo>
                  <a:close/>
                </a:path>
                <a:path w="2118994" h="2119629">
                  <a:moveTo>
                    <a:pt x="684083" y="70437"/>
                  </a:moveTo>
                  <a:lnTo>
                    <a:pt x="679047" y="70437"/>
                  </a:lnTo>
                  <a:lnTo>
                    <a:pt x="677874" y="70647"/>
                  </a:lnTo>
                  <a:lnTo>
                    <a:pt x="671162" y="73243"/>
                  </a:lnTo>
                  <a:lnTo>
                    <a:pt x="668681" y="78866"/>
                  </a:lnTo>
                  <a:lnTo>
                    <a:pt x="672115" y="87693"/>
                  </a:lnTo>
                  <a:lnTo>
                    <a:pt x="675780" y="90049"/>
                  </a:lnTo>
                  <a:lnTo>
                    <a:pt x="680837" y="90049"/>
                  </a:lnTo>
                  <a:lnTo>
                    <a:pt x="682021" y="89840"/>
                  </a:lnTo>
                  <a:lnTo>
                    <a:pt x="688691" y="87253"/>
                  </a:lnTo>
                  <a:lnTo>
                    <a:pt x="691172" y="81631"/>
                  </a:lnTo>
                  <a:lnTo>
                    <a:pt x="687748" y="72804"/>
                  </a:lnTo>
                  <a:lnTo>
                    <a:pt x="684083" y="70437"/>
                  </a:lnTo>
                  <a:close/>
                </a:path>
                <a:path w="2118994" h="2119629">
                  <a:moveTo>
                    <a:pt x="745254" y="48982"/>
                  </a:moveTo>
                  <a:lnTo>
                    <a:pt x="740197" y="48982"/>
                  </a:lnTo>
                  <a:lnTo>
                    <a:pt x="739223" y="49129"/>
                  </a:lnTo>
                  <a:lnTo>
                    <a:pt x="732564" y="51234"/>
                  </a:lnTo>
                  <a:lnTo>
                    <a:pt x="729736" y="56689"/>
                  </a:lnTo>
                  <a:lnTo>
                    <a:pt x="732668" y="65924"/>
                  </a:lnTo>
                  <a:lnTo>
                    <a:pt x="736490" y="68552"/>
                  </a:lnTo>
                  <a:lnTo>
                    <a:pt x="741569" y="68552"/>
                  </a:lnTo>
                  <a:lnTo>
                    <a:pt x="742563" y="68406"/>
                  </a:lnTo>
                  <a:lnTo>
                    <a:pt x="749181" y="66301"/>
                  </a:lnTo>
                  <a:lnTo>
                    <a:pt x="752008" y="60846"/>
                  </a:lnTo>
                  <a:lnTo>
                    <a:pt x="749076" y="51621"/>
                  </a:lnTo>
                  <a:lnTo>
                    <a:pt x="745254" y="48982"/>
                  </a:lnTo>
                  <a:close/>
                </a:path>
                <a:path w="2118994" h="2119629">
                  <a:moveTo>
                    <a:pt x="807798" y="31433"/>
                  </a:moveTo>
                  <a:lnTo>
                    <a:pt x="801755" y="31433"/>
                  </a:lnTo>
                  <a:lnTo>
                    <a:pt x="795190" y="33108"/>
                  </a:lnTo>
                  <a:lnTo>
                    <a:pt x="792059" y="38354"/>
                  </a:lnTo>
                  <a:lnTo>
                    <a:pt x="794467" y="47946"/>
                  </a:lnTo>
                  <a:lnTo>
                    <a:pt x="798415" y="50878"/>
                  </a:lnTo>
                  <a:lnTo>
                    <a:pt x="803965" y="50878"/>
                  </a:lnTo>
                  <a:lnTo>
                    <a:pt x="810875" y="49150"/>
                  </a:lnTo>
                  <a:lnTo>
                    <a:pt x="814027" y="43873"/>
                  </a:lnTo>
                  <a:lnTo>
                    <a:pt x="811619" y="34281"/>
                  </a:lnTo>
                  <a:lnTo>
                    <a:pt x="807798" y="31433"/>
                  </a:lnTo>
                  <a:close/>
                </a:path>
                <a:path w="2118994" h="2119629">
                  <a:moveTo>
                    <a:pt x="871104" y="17632"/>
                  </a:moveTo>
                  <a:lnTo>
                    <a:pt x="865303" y="17632"/>
                  </a:lnTo>
                  <a:lnTo>
                    <a:pt x="858853" y="18837"/>
                  </a:lnTo>
                  <a:lnTo>
                    <a:pt x="855377" y="23905"/>
                  </a:lnTo>
                  <a:lnTo>
                    <a:pt x="857219" y="33831"/>
                  </a:lnTo>
                  <a:lnTo>
                    <a:pt x="861303" y="37087"/>
                  </a:lnTo>
                  <a:lnTo>
                    <a:pt x="866780" y="37087"/>
                  </a:lnTo>
                  <a:lnTo>
                    <a:pt x="873491" y="35841"/>
                  </a:lnTo>
                  <a:lnTo>
                    <a:pt x="876968" y="30784"/>
                  </a:lnTo>
                  <a:lnTo>
                    <a:pt x="875114" y="20847"/>
                  </a:lnTo>
                  <a:lnTo>
                    <a:pt x="871104" y="17632"/>
                  </a:lnTo>
                  <a:close/>
                </a:path>
                <a:path w="2118994" h="2119629">
                  <a:moveTo>
                    <a:pt x="935321" y="7884"/>
                  </a:moveTo>
                  <a:lnTo>
                    <a:pt x="928704" y="7884"/>
                  </a:lnTo>
                  <a:lnTo>
                    <a:pt x="923270" y="8554"/>
                  </a:lnTo>
                  <a:lnTo>
                    <a:pt x="919490" y="13392"/>
                  </a:lnTo>
                  <a:lnTo>
                    <a:pt x="920746" y="23622"/>
                  </a:lnTo>
                  <a:lnTo>
                    <a:pt x="924935" y="27224"/>
                  </a:lnTo>
                  <a:lnTo>
                    <a:pt x="930360" y="27224"/>
                  </a:lnTo>
                  <a:lnTo>
                    <a:pt x="936830" y="26428"/>
                  </a:lnTo>
                  <a:lnTo>
                    <a:pt x="940610" y="21590"/>
                  </a:lnTo>
                  <a:lnTo>
                    <a:pt x="939364" y="11360"/>
                  </a:lnTo>
                  <a:lnTo>
                    <a:pt x="935321" y="7884"/>
                  </a:lnTo>
                  <a:close/>
                </a:path>
                <a:path w="2118994" h="2119629">
                  <a:moveTo>
                    <a:pt x="999837" y="1926"/>
                  </a:moveTo>
                  <a:lnTo>
                    <a:pt x="993498" y="1926"/>
                  </a:lnTo>
                  <a:lnTo>
                    <a:pt x="988158" y="2261"/>
                  </a:lnTo>
                  <a:lnTo>
                    <a:pt x="984106" y="6858"/>
                  </a:lnTo>
                  <a:lnTo>
                    <a:pt x="984682" y="16324"/>
                  </a:lnTo>
                  <a:lnTo>
                    <a:pt x="984744" y="17339"/>
                  </a:lnTo>
                  <a:lnTo>
                    <a:pt x="989017" y="21308"/>
                  </a:lnTo>
                  <a:lnTo>
                    <a:pt x="994432" y="21308"/>
                  </a:lnTo>
                  <a:lnTo>
                    <a:pt x="1000618" y="20920"/>
                  </a:lnTo>
                  <a:lnTo>
                    <a:pt x="1004681" y="16324"/>
                  </a:lnTo>
                  <a:lnTo>
                    <a:pt x="1004114" y="6858"/>
                  </a:lnTo>
                  <a:lnTo>
                    <a:pt x="1004053" y="5842"/>
                  </a:lnTo>
                  <a:lnTo>
                    <a:pt x="999837" y="1926"/>
                  </a:lnTo>
                  <a:close/>
                </a:path>
                <a:path w="2118994" h="2119629">
                  <a:moveTo>
                    <a:pt x="1060742" y="0"/>
                  </a:moveTo>
                  <a:lnTo>
                    <a:pt x="1053287" y="0"/>
                  </a:lnTo>
                  <a:lnTo>
                    <a:pt x="1049036" y="4314"/>
                  </a:lnTo>
                  <a:lnTo>
                    <a:pt x="1049067" y="15004"/>
                  </a:lnTo>
                  <a:lnTo>
                    <a:pt x="1053392" y="19329"/>
                  </a:lnTo>
                  <a:lnTo>
                    <a:pt x="1060290" y="19329"/>
                  </a:lnTo>
                  <a:lnTo>
                    <a:pt x="1061391" y="19088"/>
                  </a:lnTo>
                  <a:lnTo>
                    <a:pt x="1069664" y="19088"/>
                  </a:lnTo>
                  <a:lnTo>
                    <a:pt x="1073757" y="15004"/>
                  </a:lnTo>
                  <a:lnTo>
                    <a:pt x="1073799" y="4314"/>
                  </a:lnTo>
                  <a:lnTo>
                    <a:pt x="1069672" y="146"/>
                  </a:lnTo>
                  <a:lnTo>
                    <a:pt x="1061423" y="146"/>
                  </a:lnTo>
                  <a:lnTo>
                    <a:pt x="1060742" y="0"/>
                  </a:lnTo>
                  <a:close/>
                </a:path>
                <a:path w="2118994" h="2119629">
                  <a:moveTo>
                    <a:pt x="1069664" y="19088"/>
                  </a:moveTo>
                  <a:lnTo>
                    <a:pt x="1061391" y="19088"/>
                  </a:lnTo>
                  <a:lnTo>
                    <a:pt x="1062492" y="19329"/>
                  </a:lnTo>
                  <a:lnTo>
                    <a:pt x="1069422" y="19329"/>
                  </a:lnTo>
                  <a:lnTo>
                    <a:pt x="1069664" y="19088"/>
                  </a:lnTo>
                  <a:close/>
                </a:path>
                <a:path w="2118994" h="2119629">
                  <a:moveTo>
                    <a:pt x="1069527" y="0"/>
                  </a:moveTo>
                  <a:lnTo>
                    <a:pt x="1062093" y="0"/>
                  </a:lnTo>
                  <a:lnTo>
                    <a:pt x="1061423" y="146"/>
                  </a:lnTo>
                  <a:lnTo>
                    <a:pt x="1069672" y="146"/>
                  </a:lnTo>
                  <a:lnTo>
                    <a:pt x="1069527" y="0"/>
                  </a:lnTo>
                  <a:close/>
                </a:path>
              </a:pathLst>
            </a:custGeom>
            <a:solidFill>
              <a:srgbClr val="21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57807B70-7EED-6793-5AFE-B74DE801B11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45015" y="5812733"/>
              <a:ext cx="1863503" cy="1863472"/>
            </a:xfrm>
            <a:prstGeom prst="rect">
              <a:avLst/>
            </a:prstGeom>
          </p:spPr>
        </p:pic>
      </p:grpSp>
      <p:grpSp>
        <p:nvGrpSpPr>
          <p:cNvPr id="37" name="object 37">
            <a:extLst>
              <a:ext uri="{FF2B5EF4-FFF2-40B4-BE49-F238E27FC236}">
                <a16:creationId xmlns:a16="http://schemas.microsoft.com/office/drawing/2014/main" id="{50F532AC-7FA5-F67F-4CE8-605BC30A7ECC}"/>
              </a:ext>
            </a:extLst>
          </p:cNvPr>
          <p:cNvGrpSpPr/>
          <p:nvPr/>
        </p:nvGrpSpPr>
        <p:grpSpPr>
          <a:xfrm>
            <a:off x="16699350" y="6131284"/>
            <a:ext cx="2118995" cy="2119630"/>
            <a:chOff x="16768945" y="5684936"/>
            <a:chExt cx="2118995" cy="2119630"/>
          </a:xfrm>
        </p:grpSpPr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902722CA-A860-F38E-B902-BB69B7D3D750}"/>
                </a:ext>
              </a:extLst>
            </p:cNvPr>
            <p:cNvSpPr/>
            <p:nvPr/>
          </p:nvSpPr>
          <p:spPr>
            <a:xfrm>
              <a:off x="16768945" y="5684936"/>
              <a:ext cx="2118995" cy="2119630"/>
            </a:xfrm>
            <a:custGeom>
              <a:avLst/>
              <a:gdLst/>
              <a:ahLst/>
              <a:cxnLst/>
              <a:rect l="l" t="t" r="r" b="b"/>
              <a:pathLst>
                <a:path w="2118994" h="2119629">
                  <a:moveTo>
                    <a:pt x="1129358" y="2198"/>
                  </a:moveTo>
                  <a:lnTo>
                    <a:pt x="1122965" y="2198"/>
                  </a:lnTo>
                  <a:lnTo>
                    <a:pt x="1118761" y="6073"/>
                  </a:lnTo>
                  <a:lnTo>
                    <a:pt x="1118091" y="16543"/>
                  </a:lnTo>
                  <a:lnTo>
                    <a:pt x="1122143" y="21161"/>
                  </a:lnTo>
                  <a:lnTo>
                    <a:pt x="1128269" y="21570"/>
                  </a:lnTo>
                  <a:lnTo>
                    <a:pt x="1133756" y="21570"/>
                  </a:lnTo>
                  <a:lnTo>
                    <a:pt x="1138028" y="17632"/>
                  </a:lnTo>
                  <a:lnTo>
                    <a:pt x="1138708" y="7172"/>
                  </a:lnTo>
                  <a:lnTo>
                    <a:pt x="1134677" y="2565"/>
                  </a:lnTo>
                  <a:lnTo>
                    <a:pt x="1129358" y="2198"/>
                  </a:lnTo>
                  <a:close/>
                </a:path>
                <a:path w="2118994" h="2119629">
                  <a:moveTo>
                    <a:pt x="1194277" y="8439"/>
                  </a:moveTo>
                  <a:lnTo>
                    <a:pt x="1187422" y="8439"/>
                  </a:lnTo>
                  <a:lnTo>
                    <a:pt x="1183440" y="11853"/>
                  </a:lnTo>
                  <a:lnTo>
                    <a:pt x="1182152" y="22072"/>
                  </a:lnTo>
                  <a:lnTo>
                    <a:pt x="1185911" y="26920"/>
                  </a:lnTo>
                  <a:lnTo>
                    <a:pt x="1192363" y="27747"/>
                  </a:lnTo>
                  <a:lnTo>
                    <a:pt x="1197827" y="27747"/>
                  </a:lnTo>
                  <a:lnTo>
                    <a:pt x="1202005" y="24166"/>
                  </a:lnTo>
                  <a:lnTo>
                    <a:pt x="1203303" y="13968"/>
                  </a:lnTo>
                  <a:lnTo>
                    <a:pt x="1199565" y="9130"/>
                  </a:lnTo>
                  <a:lnTo>
                    <a:pt x="1194277" y="8439"/>
                  </a:lnTo>
                  <a:close/>
                </a:path>
                <a:path w="2118994" h="2119629">
                  <a:moveTo>
                    <a:pt x="1258705" y="18659"/>
                  </a:moveTo>
                  <a:lnTo>
                    <a:pt x="1251331" y="18659"/>
                  </a:lnTo>
                  <a:lnTo>
                    <a:pt x="1247637" y="21601"/>
                  </a:lnTo>
                  <a:lnTo>
                    <a:pt x="1245752" y="31517"/>
                  </a:lnTo>
                  <a:lnTo>
                    <a:pt x="1249208" y="36595"/>
                  </a:lnTo>
                  <a:lnTo>
                    <a:pt x="1255958" y="37873"/>
                  </a:lnTo>
                  <a:lnTo>
                    <a:pt x="1261406" y="37873"/>
                  </a:lnTo>
                  <a:lnTo>
                    <a:pt x="1265479" y="34637"/>
                  </a:lnTo>
                  <a:lnTo>
                    <a:pt x="1267364" y="24742"/>
                  </a:lnTo>
                  <a:lnTo>
                    <a:pt x="1263940" y="19674"/>
                  </a:lnTo>
                  <a:lnTo>
                    <a:pt x="1258705" y="18659"/>
                  </a:lnTo>
                  <a:close/>
                </a:path>
                <a:path w="2118994" h="2119629">
                  <a:moveTo>
                    <a:pt x="1320944" y="32470"/>
                  </a:moveTo>
                  <a:lnTo>
                    <a:pt x="1314900" y="32470"/>
                  </a:lnTo>
                  <a:lnTo>
                    <a:pt x="1311080" y="35286"/>
                  </a:lnTo>
                  <a:lnTo>
                    <a:pt x="1308640" y="44867"/>
                  </a:lnTo>
                  <a:lnTo>
                    <a:pt x="1311782" y="50145"/>
                  </a:lnTo>
                  <a:lnTo>
                    <a:pt x="1318683" y="51914"/>
                  </a:lnTo>
                  <a:lnTo>
                    <a:pt x="1324242" y="51914"/>
                  </a:lnTo>
                  <a:lnTo>
                    <a:pt x="1328189" y="48993"/>
                  </a:lnTo>
                  <a:lnTo>
                    <a:pt x="1330640" y="39422"/>
                  </a:lnTo>
                  <a:lnTo>
                    <a:pt x="1327498" y="34145"/>
                  </a:lnTo>
                  <a:lnTo>
                    <a:pt x="1320944" y="32470"/>
                  </a:lnTo>
                  <a:close/>
                </a:path>
                <a:path w="2118994" h="2119629">
                  <a:moveTo>
                    <a:pt x="1382429" y="50260"/>
                  </a:moveTo>
                  <a:lnTo>
                    <a:pt x="1377350" y="50260"/>
                  </a:lnTo>
                  <a:lnTo>
                    <a:pt x="1373549" y="52877"/>
                  </a:lnTo>
                  <a:lnTo>
                    <a:pt x="1370586" y="62092"/>
                  </a:lnTo>
                  <a:lnTo>
                    <a:pt x="1373382" y="67558"/>
                  </a:lnTo>
                  <a:lnTo>
                    <a:pt x="1380010" y="69683"/>
                  </a:lnTo>
                  <a:lnTo>
                    <a:pt x="1381015" y="69840"/>
                  </a:lnTo>
                  <a:lnTo>
                    <a:pt x="1386093" y="69840"/>
                  </a:lnTo>
                  <a:lnTo>
                    <a:pt x="1389905" y="67223"/>
                  </a:lnTo>
                  <a:lnTo>
                    <a:pt x="1392868" y="58029"/>
                  </a:lnTo>
                  <a:lnTo>
                    <a:pt x="1390093" y="52584"/>
                  </a:lnTo>
                  <a:lnTo>
                    <a:pt x="1383413" y="50406"/>
                  </a:lnTo>
                  <a:lnTo>
                    <a:pt x="1382429" y="50260"/>
                  </a:lnTo>
                  <a:close/>
                </a:path>
                <a:path w="2118994" h="2119629">
                  <a:moveTo>
                    <a:pt x="1443484" y="71966"/>
                  </a:moveTo>
                  <a:lnTo>
                    <a:pt x="1438448" y="71966"/>
                  </a:lnTo>
                  <a:lnTo>
                    <a:pt x="1434794" y="74311"/>
                  </a:lnTo>
                  <a:lnTo>
                    <a:pt x="1431338" y="83117"/>
                  </a:lnTo>
                  <a:lnTo>
                    <a:pt x="1433799" y="88740"/>
                  </a:lnTo>
                  <a:lnTo>
                    <a:pt x="1440479" y="91358"/>
                  </a:lnTo>
                  <a:lnTo>
                    <a:pt x="1441673" y="91578"/>
                  </a:lnTo>
                  <a:lnTo>
                    <a:pt x="1446720" y="91578"/>
                  </a:lnTo>
                  <a:lnTo>
                    <a:pt x="1450385" y="89243"/>
                  </a:lnTo>
                  <a:lnTo>
                    <a:pt x="1453830" y="80447"/>
                  </a:lnTo>
                  <a:lnTo>
                    <a:pt x="1451400" y="74845"/>
                  </a:lnTo>
                  <a:lnTo>
                    <a:pt x="1446448" y="72866"/>
                  </a:lnTo>
                  <a:lnTo>
                    <a:pt x="1444668" y="72175"/>
                  </a:lnTo>
                  <a:lnTo>
                    <a:pt x="1443484" y="71966"/>
                  </a:lnTo>
                  <a:close/>
                </a:path>
                <a:path w="2118994" h="2119629">
                  <a:moveTo>
                    <a:pt x="1503095" y="97410"/>
                  </a:moveTo>
                  <a:lnTo>
                    <a:pt x="1498069" y="97410"/>
                  </a:lnTo>
                  <a:lnTo>
                    <a:pt x="1494572" y="99483"/>
                  </a:lnTo>
                  <a:lnTo>
                    <a:pt x="1490666" y="107871"/>
                  </a:lnTo>
                  <a:lnTo>
                    <a:pt x="1492771" y="113640"/>
                  </a:lnTo>
                  <a:lnTo>
                    <a:pt x="1499472" y="116760"/>
                  </a:lnTo>
                  <a:lnTo>
                    <a:pt x="1500865" y="117054"/>
                  </a:lnTo>
                  <a:lnTo>
                    <a:pt x="1505891" y="117054"/>
                  </a:lnTo>
                  <a:lnTo>
                    <a:pt x="1509388" y="114970"/>
                  </a:lnTo>
                  <a:lnTo>
                    <a:pt x="1513294" y="106593"/>
                  </a:lnTo>
                  <a:lnTo>
                    <a:pt x="1511189" y="100813"/>
                  </a:lnTo>
                  <a:lnTo>
                    <a:pt x="1504488" y="97693"/>
                  </a:lnTo>
                  <a:lnTo>
                    <a:pt x="1503095" y="97410"/>
                  </a:lnTo>
                  <a:close/>
                </a:path>
                <a:path w="2118994" h="2119629">
                  <a:moveTo>
                    <a:pt x="1560999" y="126467"/>
                  </a:moveTo>
                  <a:lnTo>
                    <a:pt x="1556015" y="126467"/>
                  </a:lnTo>
                  <a:lnTo>
                    <a:pt x="1552675" y="128299"/>
                  </a:lnTo>
                  <a:lnTo>
                    <a:pt x="1551490" y="130488"/>
                  </a:lnTo>
                  <a:lnTo>
                    <a:pt x="1548408" y="136372"/>
                  </a:lnTo>
                  <a:lnTo>
                    <a:pt x="1550109" y="142142"/>
                  </a:lnTo>
                  <a:lnTo>
                    <a:pt x="1556790" y="145765"/>
                  </a:lnTo>
                  <a:lnTo>
                    <a:pt x="1558371" y="146142"/>
                  </a:lnTo>
                  <a:lnTo>
                    <a:pt x="1563376" y="146142"/>
                  </a:lnTo>
                  <a:lnTo>
                    <a:pt x="1566716" y="144309"/>
                  </a:lnTo>
                  <a:lnTo>
                    <a:pt x="1571020" y="136372"/>
                  </a:lnTo>
                  <a:lnTo>
                    <a:pt x="1569292" y="130488"/>
                  </a:lnTo>
                  <a:lnTo>
                    <a:pt x="1562570" y="126844"/>
                  </a:lnTo>
                  <a:lnTo>
                    <a:pt x="1560999" y="126467"/>
                  </a:lnTo>
                  <a:close/>
                </a:path>
                <a:path w="2118994" h="2119629">
                  <a:moveTo>
                    <a:pt x="1617029" y="159031"/>
                  </a:moveTo>
                  <a:lnTo>
                    <a:pt x="1612045" y="159031"/>
                  </a:lnTo>
                  <a:lnTo>
                    <a:pt x="1608882" y="160654"/>
                  </a:lnTo>
                  <a:lnTo>
                    <a:pt x="1604202" y="168131"/>
                  </a:lnTo>
                  <a:lnTo>
                    <a:pt x="1605584" y="174120"/>
                  </a:lnTo>
                  <a:lnTo>
                    <a:pt x="1612202" y="178256"/>
                  </a:lnTo>
                  <a:lnTo>
                    <a:pt x="1613982" y="178738"/>
                  </a:lnTo>
                  <a:lnTo>
                    <a:pt x="1618966" y="178738"/>
                  </a:lnTo>
                  <a:lnTo>
                    <a:pt x="1622128" y="177125"/>
                  </a:lnTo>
                  <a:lnTo>
                    <a:pt x="1626809" y="169649"/>
                  </a:lnTo>
                  <a:lnTo>
                    <a:pt x="1625437" y="163659"/>
                  </a:lnTo>
                  <a:lnTo>
                    <a:pt x="1618798" y="159513"/>
                  </a:lnTo>
                  <a:lnTo>
                    <a:pt x="1617029" y="159031"/>
                  </a:lnTo>
                  <a:close/>
                </a:path>
                <a:path w="2118994" h="2119629">
                  <a:moveTo>
                    <a:pt x="1670933" y="194978"/>
                  </a:moveTo>
                  <a:lnTo>
                    <a:pt x="1665959" y="194978"/>
                  </a:lnTo>
                  <a:lnTo>
                    <a:pt x="1662986" y="196381"/>
                  </a:lnTo>
                  <a:lnTo>
                    <a:pt x="1657970" y="203396"/>
                  </a:lnTo>
                  <a:lnTo>
                    <a:pt x="1658986" y="209449"/>
                  </a:lnTo>
                  <a:lnTo>
                    <a:pt x="1665509" y="214119"/>
                  </a:lnTo>
                  <a:lnTo>
                    <a:pt x="1667478" y="214705"/>
                  </a:lnTo>
                  <a:lnTo>
                    <a:pt x="1672462" y="214705"/>
                  </a:lnTo>
                  <a:lnTo>
                    <a:pt x="1675435" y="213291"/>
                  </a:lnTo>
                  <a:lnTo>
                    <a:pt x="1680440" y="206307"/>
                  </a:lnTo>
                  <a:lnTo>
                    <a:pt x="1679446" y="200266"/>
                  </a:lnTo>
                  <a:lnTo>
                    <a:pt x="1672901" y="195564"/>
                  </a:lnTo>
                  <a:lnTo>
                    <a:pt x="1670933" y="194978"/>
                  </a:lnTo>
                  <a:close/>
                </a:path>
                <a:path w="2118994" h="2119629">
                  <a:moveTo>
                    <a:pt x="1722544" y="234139"/>
                  </a:moveTo>
                  <a:lnTo>
                    <a:pt x="1717570" y="234139"/>
                  </a:lnTo>
                  <a:lnTo>
                    <a:pt x="1714775" y="235364"/>
                  </a:lnTo>
                  <a:lnTo>
                    <a:pt x="1709476" y="241887"/>
                  </a:lnTo>
                  <a:lnTo>
                    <a:pt x="1710115" y="247992"/>
                  </a:lnTo>
                  <a:lnTo>
                    <a:pt x="1716513" y="253186"/>
                  </a:lnTo>
                  <a:lnTo>
                    <a:pt x="1718670" y="253898"/>
                  </a:lnTo>
                  <a:lnTo>
                    <a:pt x="1723643" y="253898"/>
                  </a:lnTo>
                  <a:lnTo>
                    <a:pt x="1726439" y="252672"/>
                  </a:lnTo>
                  <a:lnTo>
                    <a:pt x="1731727" y="246170"/>
                  </a:lnTo>
                  <a:lnTo>
                    <a:pt x="1731109" y="240086"/>
                  </a:lnTo>
                  <a:lnTo>
                    <a:pt x="1724701" y="234851"/>
                  </a:lnTo>
                  <a:lnTo>
                    <a:pt x="1722544" y="234139"/>
                  </a:lnTo>
                  <a:close/>
                </a:path>
                <a:path w="2118994" h="2119629">
                  <a:moveTo>
                    <a:pt x="1771642" y="276379"/>
                  </a:moveTo>
                  <a:lnTo>
                    <a:pt x="1766679" y="276379"/>
                  </a:lnTo>
                  <a:lnTo>
                    <a:pt x="1764071" y="277436"/>
                  </a:lnTo>
                  <a:lnTo>
                    <a:pt x="1758532" y="283467"/>
                  </a:lnTo>
                  <a:lnTo>
                    <a:pt x="1758773" y="289101"/>
                  </a:lnTo>
                  <a:lnTo>
                    <a:pt x="1758794" y="289603"/>
                  </a:lnTo>
                  <a:lnTo>
                    <a:pt x="1765024" y="295320"/>
                  </a:lnTo>
                  <a:lnTo>
                    <a:pt x="1767370" y="296168"/>
                  </a:lnTo>
                  <a:lnTo>
                    <a:pt x="1772333" y="296168"/>
                  </a:lnTo>
                  <a:lnTo>
                    <a:pt x="1774951" y="295111"/>
                  </a:lnTo>
                  <a:lnTo>
                    <a:pt x="1780479" y="289101"/>
                  </a:lnTo>
                  <a:lnTo>
                    <a:pt x="1780248" y="283467"/>
                  </a:lnTo>
                  <a:lnTo>
                    <a:pt x="1780228" y="282986"/>
                  </a:lnTo>
                  <a:lnTo>
                    <a:pt x="1773998" y="277227"/>
                  </a:lnTo>
                  <a:lnTo>
                    <a:pt x="1771642" y="276379"/>
                  </a:lnTo>
                  <a:close/>
                </a:path>
                <a:path w="2118994" h="2119629">
                  <a:moveTo>
                    <a:pt x="1818080" y="321539"/>
                  </a:moveTo>
                  <a:lnTo>
                    <a:pt x="1813117" y="321539"/>
                  </a:lnTo>
                  <a:lnTo>
                    <a:pt x="1810434" y="322534"/>
                  </a:lnTo>
                  <a:lnTo>
                    <a:pt x="1810590" y="322534"/>
                  </a:lnTo>
                  <a:lnTo>
                    <a:pt x="1804960" y="327969"/>
                  </a:lnTo>
                  <a:lnTo>
                    <a:pt x="1804835" y="334105"/>
                  </a:lnTo>
                  <a:lnTo>
                    <a:pt x="1810956" y="340450"/>
                  </a:lnTo>
                  <a:lnTo>
                    <a:pt x="1811119" y="340450"/>
                  </a:lnTo>
                  <a:lnTo>
                    <a:pt x="1813389" y="341350"/>
                  </a:lnTo>
                  <a:lnTo>
                    <a:pt x="1818353" y="341350"/>
                  </a:lnTo>
                  <a:lnTo>
                    <a:pt x="1820782" y="340450"/>
                  </a:lnTo>
                  <a:lnTo>
                    <a:pt x="1826509" y="334932"/>
                  </a:lnTo>
                  <a:lnTo>
                    <a:pt x="1826635" y="328806"/>
                  </a:lnTo>
                  <a:lnTo>
                    <a:pt x="1820614" y="322534"/>
                  </a:lnTo>
                  <a:lnTo>
                    <a:pt x="1818080" y="321539"/>
                  </a:lnTo>
                  <a:close/>
                </a:path>
                <a:path w="2118994" h="2119629">
                  <a:moveTo>
                    <a:pt x="1861671" y="369433"/>
                  </a:moveTo>
                  <a:lnTo>
                    <a:pt x="1856707" y="369433"/>
                  </a:lnTo>
                  <a:lnTo>
                    <a:pt x="1854477" y="370187"/>
                  </a:lnTo>
                  <a:lnTo>
                    <a:pt x="1848571" y="375224"/>
                  </a:lnTo>
                  <a:lnTo>
                    <a:pt x="1848079" y="381339"/>
                  </a:lnTo>
                  <a:lnTo>
                    <a:pt x="1853838" y="388103"/>
                  </a:lnTo>
                  <a:lnTo>
                    <a:pt x="1856561" y="389265"/>
                  </a:lnTo>
                  <a:lnTo>
                    <a:pt x="1861524" y="389265"/>
                  </a:lnTo>
                  <a:lnTo>
                    <a:pt x="1863765" y="388501"/>
                  </a:lnTo>
                  <a:lnTo>
                    <a:pt x="1869649" y="383496"/>
                  </a:lnTo>
                  <a:lnTo>
                    <a:pt x="1870162" y="377402"/>
                  </a:lnTo>
                  <a:lnTo>
                    <a:pt x="1864393" y="370585"/>
                  </a:lnTo>
                  <a:lnTo>
                    <a:pt x="1861671" y="369433"/>
                  </a:lnTo>
                  <a:close/>
                </a:path>
                <a:path w="2118994" h="2119629">
                  <a:moveTo>
                    <a:pt x="1902256" y="419892"/>
                  </a:moveTo>
                  <a:lnTo>
                    <a:pt x="1897272" y="419892"/>
                  </a:lnTo>
                  <a:lnTo>
                    <a:pt x="1895240" y="420531"/>
                  </a:lnTo>
                  <a:lnTo>
                    <a:pt x="1889209" y="425055"/>
                  </a:lnTo>
                  <a:lnTo>
                    <a:pt x="1888340" y="431138"/>
                  </a:lnTo>
                  <a:lnTo>
                    <a:pt x="1893795" y="438415"/>
                  </a:lnTo>
                  <a:lnTo>
                    <a:pt x="1896717" y="439745"/>
                  </a:lnTo>
                  <a:lnTo>
                    <a:pt x="1901690" y="439745"/>
                  </a:lnTo>
                  <a:lnTo>
                    <a:pt x="1903732" y="439117"/>
                  </a:lnTo>
                  <a:lnTo>
                    <a:pt x="1909742" y="434604"/>
                  </a:lnTo>
                  <a:lnTo>
                    <a:pt x="1910622" y="428552"/>
                  </a:lnTo>
                  <a:lnTo>
                    <a:pt x="1907292" y="424070"/>
                  </a:lnTo>
                  <a:lnTo>
                    <a:pt x="1905156" y="421233"/>
                  </a:lnTo>
                  <a:lnTo>
                    <a:pt x="1902256" y="419892"/>
                  </a:lnTo>
                  <a:close/>
                </a:path>
                <a:path w="2118994" h="2119629">
                  <a:moveTo>
                    <a:pt x="1939647" y="472739"/>
                  </a:moveTo>
                  <a:lnTo>
                    <a:pt x="1934684" y="472739"/>
                  </a:lnTo>
                  <a:lnTo>
                    <a:pt x="1932831" y="473252"/>
                  </a:lnTo>
                  <a:lnTo>
                    <a:pt x="1926716" y="477283"/>
                  </a:lnTo>
                  <a:lnTo>
                    <a:pt x="1925480" y="483304"/>
                  </a:lnTo>
                  <a:lnTo>
                    <a:pt x="1930600" y="491074"/>
                  </a:lnTo>
                  <a:lnTo>
                    <a:pt x="1933689" y="492613"/>
                  </a:lnTo>
                  <a:lnTo>
                    <a:pt x="1938673" y="492613"/>
                  </a:lnTo>
                  <a:lnTo>
                    <a:pt x="1940527" y="492089"/>
                  </a:lnTo>
                  <a:lnTo>
                    <a:pt x="1946631" y="488079"/>
                  </a:lnTo>
                  <a:lnTo>
                    <a:pt x="1947877" y="482079"/>
                  </a:lnTo>
                  <a:lnTo>
                    <a:pt x="1944956" y="477618"/>
                  </a:lnTo>
                  <a:lnTo>
                    <a:pt x="1942726" y="474257"/>
                  </a:lnTo>
                  <a:lnTo>
                    <a:pt x="1939647" y="472739"/>
                  </a:lnTo>
                  <a:close/>
                </a:path>
                <a:path w="2118994" h="2119629">
                  <a:moveTo>
                    <a:pt x="1973761" y="527764"/>
                  </a:moveTo>
                  <a:lnTo>
                    <a:pt x="1968767" y="527764"/>
                  </a:lnTo>
                  <a:lnTo>
                    <a:pt x="1967102" y="528172"/>
                  </a:lnTo>
                  <a:lnTo>
                    <a:pt x="1960945" y="531722"/>
                  </a:lnTo>
                  <a:lnTo>
                    <a:pt x="1959333" y="537648"/>
                  </a:lnTo>
                  <a:lnTo>
                    <a:pt x="1964076" y="545910"/>
                  </a:lnTo>
                  <a:lnTo>
                    <a:pt x="1967343" y="547658"/>
                  </a:lnTo>
                  <a:lnTo>
                    <a:pt x="1972337" y="547658"/>
                  </a:lnTo>
                  <a:lnTo>
                    <a:pt x="1974002" y="547239"/>
                  </a:lnTo>
                  <a:lnTo>
                    <a:pt x="1980159" y="543711"/>
                  </a:lnTo>
                  <a:lnTo>
                    <a:pt x="1981772" y="537805"/>
                  </a:lnTo>
                  <a:lnTo>
                    <a:pt x="1977028" y="529512"/>
                  </a:lnTo>
                  <a:lnTo>
                    <a:pt x="1973761" y="527764"/>
                  </a:lnTo>
                  <a:close/>
                </a:path>
                <a:path w="2118994" h="2119629">
                  <a:moveTo>
                    <a:pt x="2004438" y="584778"/>
                  </a:moveTo>
                  <a:lnTo>
                    <a:pt x="1999405" y="584778"/>
                  </a:lnTo>
                  <a:lnTo>
                    <a:pt x="1997939" y="585092"/>
                  </a:lnTo>
                  <a:lnTo>
                    <a:pt x="1991750" y="588149"/>
                  </a:lnTo>
                  <a:lnTo>
                    <a:pt x="1989782" y="593971"/>
                  </a:lnTo>
                  <a:lnTo>
                    <a:pt x="1994106" y="602693"/>
                  </a:lnTo>
                  <a:lnTo>
                    <a:pt x="1997541" y="604683"/>
                  </a:lnTo>
                  <a:lnTo>
                    <a:pt x="2002556" y="604683"/>
                  </a:lnTo>
                  <a:lnTo>
                    <a:pt x="2004022" y="604358"/>
                  </a:lnTo>
                  <a:lnTo>
                    <a:pt x="2010200" y="601311"/>
                  </a:lnTo>
                  <a:lnTo>
                    <a:pt x="2012169" y="595500"/>
                  </a:lnTo>
                  <a:lnTo>
                    <a:pt x="2007855" y="586757"/>
                  </a:lnTo>
                  <a:lnTo>
                    <a:pt x="2004438" y="584778"/>
                  </a:lnTo>
                  <a:close/>
                </a:path>
                <a:path w="2118994" h="2119629">
                  <a:moveTo>
                    <a:pt x="2031487" y="643540"/>
                  </a:moveTo>
                  <a:lnTo>
                    <a:pt x="2026451" y="643540"/>
                  </a:lnTo>
                  <a:lnTo>
                    <a:pt x="2025184" y="643781"/>
                  </a:lnTo>
                  <a:lnTo>
                    <a:pt x="2019017" y="646378"/>
                  </a:lnTo>
                  <a:lnTo>
                    <a:pt x="2016692" y="652063"/>
                  </a:lnTo>
                  <a:lnTo>
                    <a:pt x="2020545" y="661236"/>
                  </a:lnTo>
                  <a:lnTo>
                    <a:pt x="2024147" y="663477"/>
                  </a:lnTo>
                  <a:lnTo>
                    <a:pt x="2029184" y="663477"/>
                  </a:lnTo>
                  <a:lnTo>
                    <a:pt x="2030461" y="663225"/>
                  </a:lnTo>
                  <a:lnTo>
                    <a:pt x="2036608" y="660650"/>
                  </a:lnTo>
                  <a:lnTo>
                    <a:pt x="2038932" y="654995"/>
                  </a:lnTo>
                  <a:lnTo>
                    <a:pt x="2036890" y="650063"/>
                  </a:lnTo>
                  <a:lnTo>
                    <a:pt x="2035079" y="645770"/>
                  </a:lnTo>
                  <a:lnTo>
                    <a:pt x="2031487" y="643540"/>
                  </a:lnTo>
                  <a:close/>
                </a:path>
                <a:path w="2118994" h="2119629">
                  <a:moveTo>
                    <a:pt x="2054890" y="703873"/>
                  </a:moveTo>
                  <a:lnTo>
                    <a:pt x="2049822" y="703873"/>
                  </a:lnTo>
                  <a:lnTo>
                    <a:pt x="2048743" y="704041"/>
                  </a:lnTo>
                  <a:lnTo>
                    <a:pt x="2042628" y="706177"/>
                  </a:lnTo>
                  <a:lnTo>
                    <a:pt x="2039958" y="711706"/>
                  </a:lnTo>
                  <a:lnTo>
                    <a:pt x="2043299" y="721307"/>
                  </a:lnTo>
                  <a:lnTo>
                    <a:pt x="2047058" y="723810"/>
                  </a:lnTo>
                  <a:lnTo>
                    <a:pt x="2052125" y="723810"/>
                  </a:lnTo>
                  <a:lnTo>
                    <a:pt x="2053204" y="723632"/>
                  </a:lnTo>
                  <a:lnTo>
                    <a:pt x="2059309" y="721517"/>
                  </a:lnTo>
                  <a:lnTo>
                    <a:pt x="2061979" y="715999"/>
                  </a:lnTo>
                  <a:lnTo>
                    <a:pt x="2058638" y="706376"/>
                  </a:lnTo>
                  <a:lnTo>
                    <a:pt x="2054890" y="703873"/>
                  </a:lnTo>
                  <a:close/>
                </a:path>
                <a:path w="2118994" h="2119629">
                  <a:moveTo>
                    <a:pt x="2074662" y="765631"/>
                  </a:moveTo>
                  <a:lnTo>
                    <a:pt x="2068523" y="765631"/>
                  </a:lnTo>
                  <a:lnTo>
                    <a:pt x="2062481" y="767327"/>
                  </a:lnTo>
                  <a:lnTo>
                    <a:pt x="2059476" y="772678"/>
                  </a:lnTo>
                  <a:lnTo>
                    <a:pt x="2062272" y="782667"/>
                  </a:lnTo>
                  <a:lnTo>
                    <a:pt x="2066167" y="785473"/>
                  </a:lnTo>
                  <a:lnTo>
                    <a:pt x="2071707" y="785473"/>
                  </a:lnTo>
                  <a:lnTo>
                    <a:pt x="2078188" y="783662"/>
                  </a:lnTo>
                  <a:lnTo>
                    <a:pt x="2081193" y="778311"/>
                  </a:lnTo>
                  <a:lnTo>
                    <a:pt x="2078397" y="768311"/>
                  </a:lnTo>
                  <a:lnTo>
                    <a:pt x="2074662" y="765631"/>
                  </a:lnTo>
                  <a:close/>
                </a:path>
                <a:path w="2118994" h="2119629">
                  <a:moveTo>
                    <a:pt x="2090352" y="828309"/>
                  </a:moveTo>
                  <a:lnTo>
                    <a:pt x="2084439" y="828309"/>
                  </a:lnTo>
                  <a:lnTo>
                    <a:pt x="2078512" y="829587"/>
                  </a:lnTo>
                  <a:lnTo>
                    <a:pt x="2075172" y="834749"/>
                  </a:lnTo>
                  <a:lnTo>
                    <a:pt x="2077392" y="845084"/>
                  </a:lnTo>
                  <a:lnTo>
                    <a:pt x="2081413" y="848204"/>
                  </a:lnTo>
                  <a:lnTo>
                    <a:pt x="2086913" y="848204"/>
                  </a:lnTo>
                  <a:lnTo>
                    <a:pt x="2093171" y="846864"/>
                  </a:lnTo>
                  <a:lnTo>
                    <a:pt x="2096512" y="841702"/>
                  </a:lnTo>
                  <a:lnTo>
                    <a:pt x="2094281" y="831356"/>
                  </a:lnTo>
                  <a:lnTo>
                    <a:pt x="2090352" y="828309"/>
                  </a:lnTo>
                  <a:close/>
                </a:path>
                <a:path w="2118994" h="2119629">
                  <a:moveTo>
                    <a:pt x="2102262" y="891930"/>
                  </a:moveTo>
                  <a:lnTo>
                    <a:pt x="2095957" y="891930"/>
                  </a:lnTo>
                  <a:lnTo>
                    <a:pt x="2090658" y="892726"/>
                  </a:lnTo>
                  <a:lnTo>
                    <a:pt x="2087004" y="897669"/>
                  </a:lnTo>
                  <a:lnTo>
                    <a:pt x="2088617" y="908338"/>
                  </a:lnTo>
                  <a:lnTo>
                    <a:pt x="2092753" y="911783"/>
                  </a:lnTo>
                  <a:lnTo>
                    <a:pt x="2098223" y="911783"/>
                  </a:lnTo>
                  <a:lnTo>
                    <a:pt x="2104218" y="910883"/>
                  </a:lnTo>
                  <a:lnTo>
                    <a:pt x="2107872" y="905941"/>
                  </a:lnTo>
                  <a:lnTo>
                    <a:pt x="2106260" y="895260"/>
                  </a:lnTo>
                  <a:lnTo>
                    <a:pt x="2102262" y="891930"/>
                  </a:lnTo>
                  <a:close/>
                </a:path>
                <a:path w="2118994" h="2119629">
                  <a:moveTo>
                    <a:pt x="2110097" y="956023"/>
                  </a:moveTo>
                  <a:lnTo>
                    <a:pt x="2104218" y="956023"/>
                  </a:lnTo>
                  <a:lnTo>
                    <a:pt x="2098878" y="956494"/>
                  </a:lnTo>
                  <a:lnTo>
                    <a:pt x="2094930" y="961206"/>
                  </a:lnTo>
                  <a:lnTo>
                    <a:pt x="2095780" y="970755"/>
                  </a:lnTo>
                  <a:lnTo>
                    <a:pt x="2095904" y="972148"/>
                  </a:lnTo>
                  <a:lnTo>
                    <a:pt x="2100145" y="975949"/>
                  </a:lnTo>
                  <a:lnTo>
                    <a:pt x="2105495" y="975949"/>
                  </a:lnTo>
                  <a:lnTo>
                    <a:pt x="2111286" y="975446"/>
                  </a:lnTo>
                  <a:lnTo>
                    <a:pt x="2115223" y="970755"/>
                  </a:lnTo>
                  <a:lnTo>
                    <a:pt x="2114783" y="965447"/>
                  </a:lnTo>
                  <a:lnTo>
                    <a:pt x="2114407" y="961206"/>
                  </a:lnTo>
                  <a:lnTo>
                    <a:pt x="2114281" y="959782"/>
                  </a:lnTo>
                  <a:lnTo>
                    <a:pt x="2110097" y="956023"/>
                  </a:lnTo>
                  <a:close/>
                </a:path>
                <a:path w="2118994" h="2119629">
                  <a:moveTo>
                    <a:pt x="2114050" y="1020513"/>
                  </a:moveTo>
                  <a:lnTo>
                    <a:pt x="2108815" y="1020513"/>
                  </a:lnTo>
                  <a:lnTo>
                    <a:pt x="2103192" y="1020660"/>
                  </a:lnTo>
                  <a:lnTo>
                    <a:pt x="2098962" y="1025120"/>
                  </a:lnTo>
                  <a:lnTo>
                    <a:pt x="2099254" y="1035884"/>
                  </a:lnTo>
                  <a:lnTo>
                    <a:pt x="2099265" y="1036313"/>
                  </a:lnTo>
                  <a:lnTo>
                    <a:pt x="2103579" y="1040481"/>
                  </a:lnTo>
                  <a:lnTo>
                    <a:pt x="2109087" y="1040481"/>
                  </a:lnTo>
                  <a:lnTo>
                    <a:pt x="2114438" y="1040334"/>
                  </a:lnTo>
                  <a:lnTo>
                    <a:pt x="2118658" y="1035884"/>
                  </a:lnTo>
                  <a:lnTo>
                    <a:pt x="2118366" y="1025120"/>
                  </a:lnTo>
                  <a:lnTo>
                    <a:pt x="2118354" y="1024680"/>
                  </a:lnTo>
                  <a:lnTo>
                    <a:pt x="2114050" y="1020513"/>
                  </a:lnTo>
                  <a:close/>
                </a:path>
                <a:path w="2118994" h="2119629">
                  <a:moveTo>
                    <a:pt x="2108941" y="1085181"/>
                  </a:moveTo>
                  <a:lnTo>
                    <a:pt x="2103412" y="1085181"/>
                  </a:lnTo>
                  <a:lnTo>
                    <a:pt x="2099098" y="1089307"/>
                  </a:lnTo>
                  <a:lnTo>
                    <a:pt x="2098731" y="1100479"/>
                  </a:lnTo>
                  <a:lnTo>
                    <a:pt x="2102930" y="1104961"/>
                  </a:lnTo>
                  <a:lnTo>
                    <a:pt x="2108281" y="1105139"/>
                  </a:lnTo>
                  <a:lnTo>
                    <a:pt x="2113820" y="1105139"/>
                  </a:lnTo>
                  <a:lnTo>
                    <a:pt x="2118123" y="1101013"/>
                  </a:lnTo>
                  <a:lnTo>
                    <a:pt x="2118490" y="1089841"/>
                  </a:lnTo>
                  <a:lnTo>
                    <a:pt x="2114302" y="1085359"/>
                  </a:lnTo>
                  <a:lnTo>
                    <a:pt x="2108941" y="1085181"/>
                  </a:lnTo>
                  <a:close/>
                </a:path>
                <a:path w="2118994" h="2119629">
                  <a:moveTo>
                    <a:pt x="2105433" y="1149713"/>
                  </a:moveTo>
                  <a:lnTo>
                    <a:pt x="2099522" y="1149713"/>
                  </a:lnTo>
                  <a:lnTo>
                    <a:pt x="2095339" y="1153441"/>
                  </a:lnTo>
                  <a:lnTo>
                    <a:pt x="2094302" y="1164351"/>
                  </a:lnTo>
                  <a:lnTo>
                    <a:pt x="2098218" y="1169084"/>
                  </a:lnTo>
                  <a:lnTo>
                    <a:pt x="2103994" y="1169639"/>
                  </a:lnTo>
                  <a:lnTo>
                    <a:pt x="2109422" y="1169639"/>
                  </a:lnTo>
                  <a:lnTo>
                    <a:pt x="2113652" y="1165870"/>
                  </a:lnTo>
                  <a:lnTo>
                    <a:pt x="2114668" y="1154928"/>
                  </a:lnTo>
                  <a:lnTo>
                    <a:pt x="2110752" y="1150216"/>
                  </a:lnTo>
                  <a:lnTo>
                    <a:pt x="2105433" y="1149713"/>
                  </a:lnTo>
                  <a:close/>
                </a:path>
                <a:path w="2118994" h="2119629">
                  <a:moveTo>
                    <a:pt x="2097978" y="1213921"/>
                  </a:moveTo>
                  <a:lnTo>
                    <a:pt x="2091627" y="1213921"/>
                  </a:lnTo>
                  <a:lnTo>
                    <a:pt x="2087653" y="1217209"/>
                  </a:lnTo>
                  <a:lnTo>
                    <a:pt x="2085978" y="1227847"/>
                  </a:lnTo>
                  <a:lnTo>
                    <a:pt x="2089590" y="1232810"/>
                  </a:lnTo>
                  <a:lnTo>
                    <a:pt x="2095693" y="1233763"/>
                  </a:lnTo>
                  <a:lnTo>
                    <a:pt x="2101077" y="1233763"/>
                  </a:lnTo>
                  <a:lnTo>
                    <a:pt x="2105181" y="1230381"/>
                  </a:lnTo>
                  <a:lnTo>
                    <a:pt x="2105956" y="1225627"/>
                  </a:lnTo>
                  <a:lnTo>
                    <a:pt x="2106878" y="1219690"/>
                  </a:lnTo>
                  <a:lnTo>
                    <a:pt x="2103265" y="1214748"/>
                  </a:lnTo>
                  <a:lnTo>
                    <a:pt x="2097978" y="1213921"/>
                  </a:lnTo>
                  <a:close/>
                </a:path>
                <a:path w="2118994" h="2119629">
                  <a:moveTo>
                    <a:pt x="2085894" y="1277374"/>
                  </a:moveTo>
                  <a:lnTo>
                    <a:pt x="2079932" y="1277374"/>
                  </a:lnTo>
                  <a:lnTo>
                    <a:pt x="2076031" y="1280379"/>
                  </a:lnTo>
                  <a:lnTo>
                    <a:pt x="2073758" y="1290683"/>
                  </a:lnTo>
                  <a:lnTo>
                    <a:pt x="2077046" y="1295866"/>
                  </a:lnTo>
                  <a:lnTo>
                    <a:pt x="2083363" y="1297258"/>
                  </a:lnTo>
                  <a:lnTo>
                    <a:pt x="2088826" y="1297258"/>
                  </a:lnTo>
                  <a:lnTo>
                    <a:pt x="2092826" y="1294190"/>
                  </a:lnTo>
                  <a:lnTo>
                    <a:pt x="2095119" y="1283835"/>
                  </a:lnTo>
                  <a:lnTo>
                    <a:pt x="2091810" y="1278683"/>
                  </a:lnTo>
                  <a:lnTo>
                    <a:pt x="2085894" y="1277374"/>
                  </a:lnTo>
                  <a:close/>
                </a:path>
                <a:path w="2118994" h="2119629">
                  <a:moveTo>
                    <a:pt x="2070397" y="1340053"/>
                  </a:moveTo>
                  <a:lnTo>
                    <a:pt x="2064225" y="1340053"/>
                  </a:lnTo>
                  <a:lnTo>
                    <a:pt x="2060513" y="1342702"/>
                  </a:lnTo>
                  <a:lnTo>
                    <a:pt x="2057654" y="1352660"/>
                  </a:lnTo>
                  <a:lnTo>
                    <a:pt x="2060628" y="1358031"/>
                  </a:lnTo>
                  <a:lnTo>
                    <a:pt x="2067070" y="1359885"/>
                  </a:lnTo>
                  <a:lnTo>
                    <a:pt x="2072659" y="1359885"/>
                  </a:lnTo>
                  <a:lnTo>
                    <a:pt x="2076523" y="1357141"/>
                  </a:lnTo>
                  <a:lnTo>
                    <a:pt x="2077758" y="1352922"/>
                  </a:lnTo>
                  <a:lnTo>
                    <a:pt x="2079402" y="1347142"/>
                  </a:lnTo>
                  <a:lnTo>
                    <a:pt x="2076428" y="1341791"/>
                  </a:lnTo>
                  <a:lnTo>
                    <a:pt x="2070397" y="1340053"/>
                  </a:lnTo>
                  <a:close/>
                </a:path>
                <a:path w="2118994" h="2119629">
                  <a:moveTo>
                    <a:pt x="2049958" y="1401465"/>
                  </a:moveTo>
                  <a:lnTo>
                    <a:pt x="2044890" y="1401465"/>
                  </a:lnTo>
                  <a:lnTo>
                    <a:pt x="2041152" y="1403936"/>
                  </a:lnTo>
                  <a:lnTo>
                    <a:pt x="2037759" y="1413496"/>
                  </a:lnTo>
                  <a:lnTo>
                    <a:pt x="2040388" y="1419045"/>
                  </a:lnTo>
                  <a:lnTo>
                    <a:pt x="2046503" y="1421223"/>
                  </a:lnTo>
                  <a:lnTo>
                    <a:pt x="2047602" y="1421401"/>
                  </a:lnTo>
                  <a:lnTo>
                    <a:pt x="2052660" y="1421401"/>
                  </a:lnTo>
                  <a:lnTo>
                    <a:pt x="2056234" y="1419045"/>
                  </a:lnTo>
                  <a:lnTo>
                    <a:pt x="2057801" y="1415004"/>
                  </a:lnTo>
                  <a:lnTo>
                    <a:pt x="2059801" y="1409349"/>
                  </a:lnTo>
                  <a:lnTo>
                    <a:pt x="2057227" y="1403936"/>
                  </a:lnTo>
                  <a:lnTo>
                    <a:pt x="2057496" y="1403936"/>
                  </a:lnTo>
                  <a:lnTo>
                    <a:pt x="2051057" y="1401643"/>
                  </a:lnTo>
                  <a:lnTo>
                    <a:pt x="2049958" y="1401465"/>
                  </a:lnTo>
                  <a:close/>
                </a:path>
                <a:path w="2118994" h="2119629">
                  <a:moveTo>
                    <a:pt x="2026639" y="1461662"/>
                  </a:moveTo>
                  <a:lnTo>
                    <a:pt x="2021603" y="1461662"/>
                  </a:lnTo>
                  <a:lnTo>
                    <a:pt x="2018011" y="1463871"/>
                  </a:lnTo>
                  <a:lnTo>
                    <a:pt x="2014116" y="1473002"/>
                  </a:lnTo>
                  <a:lnTo>
                    <a:pt x="2016399" y="1478698"/>
                  </a:lnTo>
                  <a:lnTo>
                    <a:pt x="2022566" y="1481337"/>
                  </a:lnTo>
                  <a:lnTo>
                    <a:pt x="2023854" y="1481588"/>
                  </a:lnTo>
                  <a:lnTo>
                    <a:pt x="2028880" y="1481588"/>
                  </a:lnTo>
                  <a:lnTo>
                    <a:pt x="2032461" y="1479389"/>
                  </a:lnTo>
                  <a:lnTo>
                    <a:pt x="2036388" y="1470237"/>
                  </a:lnTo>
                  <a:lnTo>
                    <a:pt x="2034095" y="1464541"/>
                  </a:lnTo>
                  <a:lnTo>
                    <a:pt x="2027927" y="1461913"/>
                  </a:lnTo>
                  <a:lnTo>
                    <a:pt x="2026639" y="1461662"/>
                  </a:lnTo>
                  <a:close/>
                </a:path>
                <a:path w="2118994" h="2119629">
                  <a:moveTo>
                    <a:pt x="1999635" y="1520278"/>
                  </a:moveTo>
                  <a:lnTo>
                    <a:pt x="1994619" y="1520278"/>
                  </a:lnTo>
                  <a:lnTo>
                    <a:pt x="1991195" y="1522236"/>
                  </a:lnTo>
                  <a:lnTo>
                    <a:pt x="1986840" y="1530916"/>
                  </a:lnTo>
                  <a:lnTo>
                    <a:pt x="1988766" y="1536749"/>
                  </a:lnTo>
                  <a:lnTo>
                    <a:pt x="1994954" y="1539858"/>
                  </a:lnTo>
                  <a:lnTo>
                    <a:pt x="1996441" y="1540193"/>
                  </a:lnTo>
                  <a:lnTo>
                    <a:pt x="2001436" y="1540193"/>
                  </a:lnTo>
                  <a:lnTo>
                    <a:pt x="2004839" y="1538256"/>
                  </a:lnTo>
                  <a:lnTo>
                    <a:pt x="2009237" y="1529545"/>
                  </a:lnTo>
                  <a:lnTo>
                    <a:pt x="2007300" y="1523712"/>
                  </a:lnTo>
                  <a:lnTo>
                    <a:pt x="2001122" y="1520613"/>
                  </a:lnTo>
                  <a:lnTo>
                    <a:pt x="1999635" y="1520278"/>
                  </a:lnTo>
                  <a:close/>
                </a:path>
                <a:path w="2118994" h="2119629">
                  <a:moveTo>
                    <a:pt x="1969060" y="1577114"/>
                  </a:moveTo>
                  <a:lnTo>
                    <a:pt x="1964065" y="1577114"/>
                  </a:lnTo>
                  <a:lnTo>
                    <a:pt x="1960819" y="1578841"/>
                  </a:lnTo>
                  <a:lnTo>
                    <a:pt x="1956034" y="1587051"/>
                  </a:lnTo>
                  <a:lnTo>
                    <a:pt x="1957605" y="1592988"/>
                  </a:lnTo>
                  <a:lnTo>
                    <a:pt x="1963772" y="1596579"/>
                  </a:lnTo>
                  <a:lnTo>
                    <a:pt x="1965448" y="1596998"/>
                  </a:lnTo>
                  <a:lnTo>
                    <a:pt x="1970442" y="1596998"/>
                  </a:lnTo>
                  <a:lnTo>
                    <a:pt x="1973688" y="1595270"/>
                  </a:lnTo>
                  <a:lnTo>
                    <a:pt x="1975803" y="1591647"/>
                  </a:lnTo>
                  <a:lnTo>
                    <a:pt x="1978451" y="1587051"/>
                  </a:lnTo>
                  <a:lnTo>
                    <a:pt x="1976903" y="1581114"/>
                  </a:lnTo>
                  <a:lnTo>
                    <a:pt x="1970746" y="1577533"/>
                  </a:lnTo>
                  <a:lnTo>
                    <a:pt x="1969060" y="1577114"/>
                  </a:lnTo>
                  <a:close/>
                </a:path>
                <a:path w="2118994" h="2119629">
                  <a:moveTo>
                    <a:pt x="1935051" y="1631939"/>
                  </a:moveTo>
                  <a:lnTo>
                    <a:pt x="1930066" y="1631939"/>
                  </a:lnTo>
                  <a:lnTo>
                    <a:pt x="1926988" y="1633458"/>
                  </a:lnTo>
                  <a:lnTo>
                    <a:pt x="1921836" y="1641185"/>
                  </a:lnTo>
                  <a:lnTo>
                    <a:pt x="1923030" y="1647206"/>
                  </a:lnTo>
                  <a:lnTo>
                    <a:pt x="1929134" y="1651290"/>
                  </a:lnTo>
                  <a:lnTo>
                    <a:pt x="1931009" y="1651813"/>
                  </a:lnTo>
                  <a:lnTo>
                    <a:pt x="1935982" y="1651813"/>
                  </a:lnTo>
                  <a:lnTo>
                    <a:pt x="1939050" y="1650305"/>
                  </a:lnTo>
                  <a:lnTo>
                    <a:pt x="1944233" y="1642578"/>
                  </a:lnTo>
                  <a:lnTo>
                    <a:pt x="1943029" y="1636547"/>
                  </a:lnTo>
                  <a:lnTo>
                    <a:pt x="1936925" y="1632473"/>
                  </a:lnTo>
                  <a:lnTo>
                    <a:pt x="1935051" y="1631939"/>
                  </a:lnTo>
                  <a:close/>
                </a:path>
                <a:path w="2118994" h="2119629">
                  <a:moveTo>
                    <a:pt x="1897732" y="1684566"/>
                  </a:moveTo>
                  <a:lnTo>
                    <a:pt x="1892759" y="1684566"/>
                  </a:lnTo>
                  <a:lnTo>
                    <a:pt x="1889869" y="1685885"/>
                  </a:lnTo>
                  <a:lnTo>
                    <a:pt x="1884371" y="1693110"/>
                  </a:lnTo>
                  <a:lnTo>
                    <a:pt x="1885199" y="1699194"/>
                  </a:lnTo>
                  <a:lnTo>
                    <a:pt x="1891219" y="1703780"/>
                  </a:lnTo>
                  <a:lnTo>
                    <a:pt x="1893282" y="1704419"/>
                  </a:lnTo>
                  <a:lnTo>
                    <a:pt x="1898256" y="1704419"/>
                  </a:lnTo>
                  <a:lnTo>
                    <a:pt x="1901146" y="1703099"/>
                  </a:lnTo>
                  <a:lnTo>
                    <a:pt x="1906643" y="1695875"/>
                  </a:lnTo>
                  <a:lnTo>
                    <a:pt x="1905816" y="1689791"/>
                  </a:lnTo>
                  <a:lnTo>
                    <a:pt x="1899795" y="1685215"/>
                  </a:lnTo>
                  <a:lnTo>
                    <a:pt x="1897732" y="1684566"/>
                  </a:lnTo>
                  <a:close/>
                </a:path>
                <a:path w="2118994" h="2119629">
                  <a:moveTo>
                    <a:pt x="1857262" y="1734805"/>
                  </a:moveTo>
                  <a:lnTo>
                    <a:pt x="1852289" y="1734805"/>
                  </a:lnTo>
                  <a:lnTo>
                    <a:pt x="1849587" y="1735936"/>
                  </a:lnTo>
                  <a:lnTo>
                    <a:pt x="1843797" y="1742658"/>
                  </a:lnTo>
                  <a:lnTo>
                    <a:pt x="1844257" y="1748784"/>
                  </a:lnTo>
                  <a:lnTo>
                    <a:pt x="1850142" y="1753852"/>
                  </a:lnTo>
                  <a:lnTo>
                    <a:pt x="1852393" y="1754627"/>
                  </a:lnTo>
                  <a:lnTo>
                    <a:pt x="1857357" y="1754627"/>
                  </a:lnTo>
                  <a:lnTo>
                    <a:pt x="1860058" y="1753485"/>
                  </a:lnTo>
                  <a:lnTo>
                    <a:pt x="1865859" y="1746742"/>
                  </a:lnTo>
                  <a:lnTo>
                    <a:pt x="1865398" y="1740638"/>
                  </a:lnTo>
                  <a:lnTo>
                    <a:pt x="1859514" y="1735570"/>
                  </a:lnTo>
                  <a:lnTo>
                    <a:pt x="1857262" y="1734805"/>
                  </a:lnTo>
                  <a:close/>
                </a:path>
                <a:path w="2118994" h="2119629">
                  <a:moveTo>
                    <a:pt x="1813787" y="1782448"/>
                  </a:moveTo>
                  <a:lnTo>
                    <a:pt x="1808824" y="1782448"/>
                  </a:lnTo>
                  <a:lnTo>
                    <a:pt x="1806301" y="1783432"/>
                  </a:lnTo>
                  <a:lnTo>
                    <a:pt x="1800269" y="1789620"/>
                  </a:lnTo>
                  <a:lnTo>
                    <a:pt x="1800343" y="1795756"/>
                  </a:lnTo>
                  <a:lnTo>
                    <a:pt x="1806070" y="1801337"/>
                  </a:lnTo>
                  <a:lnTo>
                    <a:pt x="1808510" y="1802259"/>
                  </a:lnTo>
                  <a:lnTo>
                    <a:pt x="1813473" y="1802259"/>
                  </a:lnTo>
                  <a:lnTo>
                    <a:pt x="1815826" y="1801337"/>
                  </a:lnTo>
                  <a:lnTo>
                    <a:pt x="1822028" y="1795065"/>
                  </a:lnTo>
                  <a:lnTo>
                    <a:pt x="1821954" y="1788940"/>
                  </a:lnTo>
                  <a:lnTo>
                    <a:pt x="1816302" y="1783432"/>
                  </a:lnTo>
                  <a:lnTo>
                    <a:pt x="1813787" y="1782448"/>
                  </a:lnTo>
                  <a:close/>
                </a:path>
                <a:path w="2118994" h="2119629">
                  <a:moveTo>
                    <a:pt x="1767485" y="1827337"/>
                  </a:moveTo>
                  <a:lnTo>
                    <a:pt x="1762522" y="1827337"/>
                  </a:lnTo>
                  <a:lnTo>
                    <a:pt x="1760187" y="1828174"/>
                  </a:lnTo>
                  <a:lnTo>
                    <a:pt x="1753946" y="1833839"/>
                  </a:lnTo>
                  <a:lnTo>
                    <a:pt x="1753653" y="1839975"/>
                  </a:lnTo>
                  <a:lnTo>
                    <a:pt x="1759161" y="1846048"/>
                  </a:lnTo>
                  <a:lnTo>
                    <a:pt x="1761789" y="1847116"/>
                  </a:lnTo>
                  <a:lnTo>
                    <a:pt x="1766742" y="1847116"/>
                  </a:lnTo>
                  <a:lnTo>
                    <a:pt x="1769066" y="1846299"/>
                  </a:lnTo>
                  <a:lnTo>
                    <a:pt x="1771401" y="1844195"/>
                  </a:lnTo>
                  <a:lnTo>
                    <a:pt x="1775338" y="1840593"/>
                  </a:lnTo>
                  <a:lnTo>
                    <a:pt x="1775621" y="1834478"/>
                  </a:lnTo>
                  <a:lnTo>
                    <a:pt x="1770113" y="1828415"/>
                  </a:lnTo>
                  <a:lnTo>
                    <a:pt x="1767485" y="1827337"/>
                  </a:lnTo>
                  <a:close/>
                </a:path>
                <a:path w="2118994" h="2119629">
                  <a:moveTo>
                    <a:pt x="1718557" y="1869304"/>
                  </a:moveTo>
                  <a:lnTo>
                    <a:pt x="1713560" y="1869304"/>
                  </a:lnTo>
                  <a:lnTo>
                    <a:pt x="1711413" y="1869995"/>
                  </a:lnTo>
                  <a:lnTo>
                    <a:pt x="1705005" y="1875136"/>
                  </a:lnTo>
                  <a:lnTo>
                    <a:pt x="1704335" y="1881241"/>
                  </a:lnTo>
                  <a:lnTo>
                    <a:pt x="1709602" y="1887806"/>
                  </a:lnTo>
                  <a:lnTo>
                    <a:pt x="1712419" y="1889052"/>
                  </a:lnTo>
                  <a:lnTo>
                    <a:pt x="1717382" y="1889052"/>
                  </a:lnTo>
                  <a:lnTo>
                    <a:pt x="1719518" y="1888361"/>
                  </a:lnTo>
                  <a:lnTo>
                    <a:pt x="1725947" y="1883178"/>
                  </a:lnTo>
                  <a:lnTo>
                    <a:pt x="1726607" y="1877094"/>
                  </a:lnTo>
                  <a:lnTo>
                    <a:pt x="1721350" y="1870539"/>
                  </a:lnTo>
                  <a:lnTo>
                    <a:pt x="1718557" y="1869304"/>
                  </a:lnTo>
                  <a:close/>
                </a:path>
                <a:path w="2118994" h="2119629">
                  <a:moveTo>
                    <a:pt x="1667101" y="1908172"/>
                  </a:moveTo>
                  <a:lnTo>
                    <a:pt x="1662116" y="1908172"/>
                  </a:lnTo>
                  <a:lnTo>
                    <a:pt x="1660169" y="1908748"/>
                  </a:lnTo>
                  <a:lnTo>
                    <a:pt x="1653635" y="1913355"/>
                  </a:lnTo>
                  <a:lnTo>
                    <a:pt x="1652588" y="1919407"/>
                  </a:lnTo>
                  <a:lnTo>
                    <a:pt x="1657562" y="1926464"/>
                  </a:lnTo>
                  <a:lnTo>
                    <a:pt x="1660567" y="1927899"/>
                  </a:lnTo>
                  <a:lnTo>
                    <a:pt x="1665540" y="1927899"/>
                  </a:lnTo>
                  <a:lnTo>
                    <a:pt x="1667488" y="1927323"/>
                  </a:lnTo>
                  <a:lnTo>
                    <a:pt x="1674032" y="1922705"/>
                  </a:lnTo>
                  <a:lnTo>
                    <a:pt x="1675079" y="1916653"/>
                  </a:lnTo>
                  <a:lnTo>
                    <a:pt x="1670106" y="1909596"/>
                  </a:lnTo>
                  <a:lnTo>
                    <a:pt x="1667101" y="1908172"/>
                  </a:lnTo>
                  <a:close/>
                </a:path>
                <a:path w="2118994" h="2119629">
                  <a:moveTo>
                    <a:pt x="1613385" y="1943804"/>
                  </a:moveTo>
                  <a:lnTo>
                    <a:pt x="1608401" y="1943804"/>
                  </a:lnTo>
                  <a:lnTo>
                    <a:pt x="1606642" y="1944265"/>
                  </a:lnTo>
                  <a:lnTo>
                    <a:pt x="1600014" y="1948359"/>
                  </a:lnTo>
                  <a:lnTo>
                    <a:pt x="1598600" y="1954327"/>
                  </a:lnTo>
                  <a:lnTo>
                    <a:pt x="1603239" y="1961866"/>
                  </a:lnTo>
                  <a:lnTo>
                    <a:pt x="1606411" y="1963500"/>
                  </a:lnTo>
                  <a:lnTo>
                    <a:pt x="1611406" y="1963500"/>
                  </a:lnTo>
                  <a:lnTo>
                    <a:pt x="1613165" y="1963029"/>
                  </a:lnTo>
                  <a:lnTo>
                    <a:pt x="1619793" y="1958935"/>
                  </a:lnTo>
                  <a:lnTo>
                    <a:pt x="1621217" y="1952966"/>
                  </a:lnTo>
                  <a:lnTo>
                    <a:pt x="1616558" y="1945438"/>
                  </a:lnTo>
                  <a:lnTo>
                    <a:pt x="1613385" y="1943804"/>
                  </a:lnTo>
                  <a:close/>
                </a:path>
                <a:path w="2118994" h="2119629">
                  <a:moveTo>
                    <a:pt x="1557596" y="1976044"/>
                  </a:moveTo>
                  <a:lnTo>
                    <a:pt x="1552591" y="1976044"/>
                  </a:lnTo>
                  <a:lnTo>
                    <a:pt x="1551020" y="1976411"/>
                  </a:lnTo>
                  <a:lnTo>
                    <a:pt x="1544340" y="1979992"/>
                  </a:lnTo>
                  <a:lnTo>
                    <a:pt x="1542577" y="1985897"/>
                  </a:lnTo>
                  <a:lnTo>
                    <a:pt x="1546832" y="1993855"/>
                  </a:lnTo>
                  <a:lnTo>
                    <a:pt x="1550183" y="1995719"/>
                  </a:lnTo>
                  <a:lnTo>
                    <a:pt x="1555177" y="1995719"/>
                  </a:lnTo>
                  <a:lnTo>
                    <a:pt x="1556716" y="1995352"/>
                  </a:lnTo>
                  <a:lnTo>
                    <a:pt x="1558161" y="1994598"/>
                  </a:lnTo>
                  <a:lnTo>
                    <a:pt x="1563439" y="1991771"/>
                  </a:lnTo>
                  <a:lnTo>
                    <a:pt x="1565219" y="1985897"/>
                  </a:lnTo>
                  <a:lnTo>
                    <a:pt x="1560947" y="1977897"/>
                  </a:lnTo>
                  <a:lnTo>
                    <a:pt x="1557596" y="1976044"/>
                  </a:lnTo>
                  <a:close/>
                </a:path>
                <a:path w="2118994" h="2119629">
                  <a:moveTo>
                    <a:pt x="1499922" y="2004776"/>
                  </a:moveTo>
                  <a:lnTo>
                    <a:pt x="1494896" y="2004776"/>
                  </a:lnTo>
                  <a:lnTo>
                    <a:pt x="1493525" y="2005059"/>
                  </a:lnTo>
                  <a:lnTo>
                    <a:pt x="1486834" y="2008127"/>
                  </a:lnTo>
                  <a:lnTo>
                    <a:pt x="1484687" y="2013875"/>
                  </a:lnTo>
                  <a:lnTo>
                    <a:pt x="1488551" y="2022315"/>
                  </a:lnTo>
                  <a:lnTo>
                    <a:pt x="1492069" y="2024409"/>
                  </a:lnTo>
                  <a:lnTo>
                    <a:pt x="1497085" y="2024409"/>
                  </a:lnTo>
                  <a:lnTo>
                    <a:pt x="1498456" y="2024126"/>
                  </a:lnTo>
                  <a:lnTo>
                    <a:pt x="1505179" y="2021027"/>
                  </a:lnTo>
                  <a:lnTo>
                    <a:pt x="1507294" y="2015289"/>
                  </a:lnTo>
                  <a:lnTo>
                    <a:pt x="1503441" y="2006870"/>
                  </a:lnTo>
                  <a:lnTo>
                    <a:pt x="1499922" y="2004776"/>
                  </a:lnTo>
                  <a:close/>
                </a:path>
                <a:path w="2118994" h="2119629">
                  <a:moveTo>
                    <a:pt x="1440594" y="2029864"/>
                  </a:moveTo>
                  <a:lnTo>
                    <a:pt x="1435537" y="2029864"/>
                  </a:lnTo>
                  <a:lnTo>
                    <a:pt x="1434364" y="2030074"/>
                  </a:lnTo>
                  <a:lnTo>
                    <a:pt x="1427684" y="2032639"/>
                  </a:lnTo>
                  <a:lnTo>
                    <a:pt x="1425202" y="2038262"/>
                  </a:lnTo>
                  <a:lnTo>
                    <a:pt x="1428605" y="2047110"/>
                  </a:lnTo>
                  <a:lnTo>
                    <a:pt x="1432270" y="2049476"/>
                  </a:lnTo>
                  <a:lnTo>
                    <a:pt x="1437317" y="2049476"/>
                  </a:lnTo>
                  <a:lnTo>
                    <a:pt x="1438479" y="2049267"/>
                  </a:lnTo>
                  <a:lnTo>
                    <a:pt x="1445191" y="2046691"/>
                  </a:lnTo>
                  <a:lnTo>
                    <a:pt x="1447683" y="2041079"/>
                  </a:lnTo>
                  <a:lnTo>
                    <a:pt x="1444270" y="2032231"/>
                  </a:lnTo>
                  <a:lnTo>
                    <a:pt x="1440594" y="2029864"/>
                  </a:lnTo>
                  <a:close/>
                </a:path>
                <a:path w="2118994" h="2119629">
                  <a:moveTo>
                    <a:pt x="1379842" y="2051215"/>
                  </a:moveTo>
                  <a:lnTo>
                    <a:pt x="1374753" y="2051215"/>
                  </a:lnTo>
                  <a:lnTo>
                    <a:pt x="1373769" y="2051372"/>
                  </a:lnTo>
                  <a:lnTo>
                    <a:pt x="1367152" y="2053455"/>
                  </a:lnTo>
                  <a:lnTo>
                    <a:pt x="1364314" y="2058900"/>
                  </a:lnTo>
                  <a:lnTo>
                    <a:pt x="1367225" y="2068146"/>
                  </a:lnTo>
                  <a:lnTo>
                    <a:pt x="1371047" y="2070795"/>
                  </a:lnTo>
                  <a:lnTo>
                    <a:pt x="1376125" y="2070795"/>
                  </a:lnTo>
                  <a:lnTo>
                    <a:pt x="1377088" y="2070648"/>
                  </a:lnTo>
                  <a:lnTo>
                    <a:pt x="1383748" y="2068554"/>
                  </a:lnTo>
                  <a:lnTo>
                    <a:pt x="1386575" y="2063109"/>
                  </a:lnTo>
                  <a:lnTo>
                    <a:pt x="1383664" y="2053864"/>
                  </a:lnTo>
                  <a:lnTo>
                    <a:pt x="1379842" y="2051215"/>
                  </a:lnTo>
                  <a:close/>
                </a:path>
                <a:path w="2118994" h="2119629">
                  <a:moveTo>
                    <a:pt x="1317991" y="2068848"/>
                  </a:moveTo>
                  <a:lnTo>
                    <a:pt x="1311960" y="2068848"/>
                  </a:lnTo>
                  <a:lnTo>
                    <a:pt x="1305426" y="2070470"/>
                  </a:lnTo>
                  <a:lnTo>
                    <a:pt x="1302253" y="2075737"/>
                  </a:lnTo>
                  <a:lnTo>
                    <a:pt x="1304640" y="2085350"/>
                  </a:lnTo>
                  <a:lnTo>
                    <a:pt x="1308598" y="2088292"/>
                  </a:lnTo>
                  <a:lnTo>
                    <a:pt x="1314143" y="2088292"/>
                  </a:lnTo>
                  <a:lnTo>
                    <a:pt x="1321069" y="2086533"/>
                  </a:lnTo>
                  <a:lnTo>
                    <a:pt x="1324210" y="2081297"/>
                  </a:lnTo>
                  <a:lnTo>
                    <a:pt x="1321823" y="2071706"/>
                  </a:lnTo>
                  <a:lnTo>
                    <a:pt x="1317991" y="2068848"/>
                  </a:lnTo>
                  <a:close/>
                </a:path>
                <a:path w="2118994" h="2119629">
                  <a:moveTo>
                    <a:pt x="1255021" y="2082449"/>
                  </a:moveTo>
                  <a:lnTo>
                    <a:pt x="1249197" y="2082449"/>
                  </a:lnTo>
                  <a:lnTo>
                    <a:pt x="1242778" y="2083632"/>
                  </a:lnTo>
                  <a:lnTo>
                    <a:pt x="1239292" y="2088679"/>
                  </a:lnTo>
                  <a:lnTo>
                    <a:pt x="1241114" y="2098627"/>
                  </a:lnTo>
                  <a:lnTo>
                    <a:pt x="1245187" y="2101904"/>
                  </a:lnTo>
                  <a:lnTo>
                    <a:pt x="1250661" y="2101904"/>
                  </a:lnTo>
                  <a:lnTo>
                    <a:pt x="1257375" y="2100669"/>
                  </a:lnTo>
                  <a:lnTo>
                    <a:pt x="1260862" y="2095622"/>
                  </a:lnTo>
                  <a:lnTo>
                    <a:pt x="1259029" y="2085674"/>
                  </a:lnTo>
                  <a:lnTo>
                    <a:pt x="1255021" y="2082449"/>
                  </a:lnTo>
                  <a:close/>
                </a:path>
                <a:path w="2118994" h="2119629">
                  <a:moveTo>
                    <a:pt x="1191376" y="2092187"/>
                  </a:moveTo>
                  <a:lnTo>
                    <a:pt x="1185293" y="2092187"/>
                  </a:lnTo>
                  <a:lnTo>
                    <a:pt x="1179419" y="2092899"/>
                  </a:lnTo>
                  <a:lnTo>
                    <a:pt x="1175629" y="2097726"/>
                  </a:lnTo>
                  <a:lnTo>
                    <a:pt x="1176854" y="2107967"/>
                  </a:lnTo>
                  <a:lnTo>
                    <a:pt x="1181042" y="2111579"/>
                  </a:lnTo>
                  <a:lnTo>
                    <a:pt x="1186508" y="2111579"/>
                  </a:lnTo>
                  <a:lnTo>
                    <a:pt x="1192958" y="2110773"/>
                  </a:lnTo>
                  <a:lnTo>
                    <a:pt x="1196727" y="2105956"/>
                  </a:lnTo>
                  <a:lnTo>
                    <a:pt x="1195492" y="2095737"/>
                  </a:lnTo>
                  <a:lnTo>
                    <a:pt x="1191376" y="2092187"/>
                  </a:lnTo>
                  <a:close/>
                </a:path>
                <a:path w="2118994" h="2119629">
                  <a:moveTo>
                    <a:pt x="1127201" y="2097894"/>
                  </a:moveTo>
                  <a:lnTo>
                    <a:pt x="1122101" y="2097894"/>
                  </a:lnTo>
                  <a:lnTo>
                    <a:pt x="1115620" y="2098260"/>
                  </a:lnTo>
                  <a:lnTo>
                    <a:pt x="1111536" y="2102846"/>
                  </a:lnTo>
                  <a:lnTo>
                    <a:pt x="1112096" y="2112354"/>
                  </a:lnTo>
                  <a:lnTo>
                    <a:pt x="1112154" y="2113349"/>
                  </a:lnTo>
                  <a:lnTo>
                    <a:pt x="1116416" y="2117328"/>
                  </a:lnTo>
                  <a:lnTo>
                    <a:pt x="1121791" y="2117328"/>
                  </a:lnTo>
                  <a:lnTo>
                    <a:pt x="1128049" y="2116930"/>
                  </a:lnTo>
                  <a:lnTo>
                    <a:pt x="1132091" y="2112354"/>
                  </a:lnTo>
                  <a:lnTo>
                    <a:pt x="1131530" y="2102846"/>
                  </a:lnTo>
                  <a:lnTo>
                    <a:pt x="1131473" y="2101873"/>
                  </a:lnTo>
                  <a:lnTo>
                    <a:pt x="1127201" y="2097894"/>
                  </a:lnTo>
                  <a:close/>
                </a:path>
                <a:path w="2118994" h="2119629">
                  <a:moveTo>
                    <a:pt x="1062847" y="2099747"/>
                  </a:moveTo>
                  <a:lnTo>
                    <a:pt x="1051538" y="2099747"/>
                  </a:lnTo>
                  <a:lnTo>
                    <a:pt x="1047203" y="2104103"/>
                  </a:lnTo>
                  <a:lnTo>
                    <a:pt x="1047214" y="2114804"/>
                  </a:lnTo>
                  <a:lnTo>
                    <a:pt x="1051517" y="2119129"/>
                  </a:lnTo>
                  <a:lnTo>
                    <a:pt x="1062826" y="2119129"/>
                  </a:lnTo>
                  <a:lnTo>
                    <a:pt x="1067161" y="2114804"/>
                  </a:lnTo>
                  <a:lnTo>
                    <a:pt x="1067171" y="2104103"/>
                  </a:lnTo>
                  <a:lnTo>
                    <a:pt x="1062847" y="2099747"/>
                  </a:lnTo>
                  <a:close/>
                </a:path>
                <a:path w="2118994" h="2119629">
                  <a:moveTo>
                    <a:pt x="993456" y="2097695"/>
                  </a:moveTo>
                  <a:lnTo>
                    <a:pt x="987127" y="2097695"/>
                  </a:lnTo>
                  <a:lnTo>
                    <a:pt x="982933" y="2101590"/>
                  </a:lnTo>
                  <a:lnTo>
                    <a:pt x="982263" y="2112071"/>
                  </a:lnTo>
                  <a:lnTo>
                    <a:pt x="986325" y="2116679"/>
                  </a:lnTo>
                  <a:lnTo>
                    <a:pt x="992512" y="2117066"/>
                  </a:lnTo>
                  <a:lnTo>
                    <a:pt x="997948" y="2117066"/>
                  </a:lnTo>
                  <a:lnTo>
                    <a:pt x="1002210" y="2113118"/>
                  </a:lnTo>
                  <a:lnTo>
                    <a:pt x="1002869" y="2102637"/>
                  </a:lnTo>
                  <a:lnTo>
                    <a:pt x="998807" y="2098030"/>
                  </a:lnTo>
                  <a:lnTo>
                    <a:pt x="993456" y="2097695"/>
                  </a:lnTo>
                  <a:close/>
                </a:path>
                <a:path w="2118994" h="2119629">
                  <a:moveTo>
                    <a:pt x="929709" y="2091747"/>
                  </a:moveTo>
                  <a:lnTo>
                    <a:pt x="922943" y="2091747"/>
                  </a:lnTo>
                  <a:lnTo>
                    <a:pt x="918935" y="2095203"/>
                  </a:lnTo>
                  <a:lnTo>
                    <a:pt x="917657" y="2105422"/>
                  </a:lnTo>
                  <a:lnTo>
                    <a:pt x="921437" y="2110270"/>
                  </a:lnTo>
                  <a:lnTo>
                    <a:pt x="927926" y="2111077"/>
                  </a:lnTo>
                  <a:lnTo>
                    <a:pt x="933353" y="2111077"/>
                  </a:lnTo>
                  <a:lnTo>
                    <a:pt x="937531" y="2107485"/>
                  </a:lnTo>
                  <a:lnTo>
                    <a:pt x="938798" y="2097255"/>
                  </a:lnTo>
                  <a:lnTo>
                    <a:pt x="935029" y="2092407"/>
                  </a:lnTo>
                  <a:lnTo>
                    <a:pt x="929709" y="2091747"/>
                  </a:lnTo>
                  <a:close/>
                </a:path>
                <a:path w="2118994" h="2119629">
                  <a:moveTo>
                    <a:pt x="866434" y="2081905"/>
                  </a:moveTo>
                  <a:lnTo>
                    <a:pt x="859170" y="2081905"/>
                  </a:lnTo>
                  <a:lnTo>
                    <a:pt x="855429" y="2084878"/>
                  </a:lnTo>
                  <a:lnTo>
                    <a:pt x="853565" y="2094805"/>
                  </a:lnTo>
                  <a:lnTo>
                    <a:pt x="857031" y="2099873"/>
                  </a:lnTo>
                  <a:lnTo>
                    <a:pt x="863751" y="2101129"/>
                  </a:lnTo>
                  <a:lnTo>
                    <a:pt x="869240" y="2101129"/>
                  </a:lnTo>
                  <a:lnTo>
                    <a:pt x="873313" y="2097883"/>
                  </a:lnTo>
                  <a:lnTo>
                    <a:pt x="875167" y="2087957"/>
                  </a:lnTo>
                  <a:lnTo>
                    <a:pt x="871701" y="2082889"/>
                  </a:lnTo>
                  <a:lnTo>
                    <a:pt x="866434" y="2081905"/>
                  </a:lnTo>
                  <a:close/>
                </a:path>
                <a:path w="2118994" h="2119629">
                  <a:moveTo>
                    <a:pt x="802572" y="2067821"/>
                  </a:moveTo>
                  <a:lnTo>
                    <a:pt x="796519" y="2067821"/>
                  </a:lnTo>
                  <a:lnTo>
                    <a:pt x="792698" y="2070659"/>
                  </a:lnTo>
                  <a:lnTo>
                    <a:pt x="790269" y="2080229"/>
                  </a:lnTo>
                  <a:lnTo>
                    <a:pt x="793399" y="2085486"/>
                  </a:lnTo>
                  <a:lnTo>
                    <a:pt x="800332" y="2087266"/>
                  </a:lnTo>
                  <a:lnTo>
                    <a:pt x="805891" y="2087266"/>
                  </a:lnTo>
                  <a:lnTo>
                    <a:pt x="809828" y="2084344"/>
                  </a:lnTo>
                  <a:lnTo>
                    <a:pt x="812247" y="2074753"/>
                  </a:lnTo>
                  <a:lnTo>
                    <a:pt x="809106" y="2069476"/>
                  </a:lnTo>
                  <a:lnTo>
                    <a:pt x="802572" y="2067821"/>
                  </a:lnTo>
                  <a:close/>
                </a:path>
                <a:path w="2118994" h="2119629">
                  <a:moveTo>
                    <a:pt x="739830" y="2049948"/>
                  </a:moveTo>
                  <a:lnTo>
                    <a:pt x="734752" y="2049948"/>
                  </a:lnTo>
                  <a:lnTo>
                    <a:pt x="730941" y="2052576"/>
                  </a:lnTo>
                  <a:lnTo>
                    <a:pt x="727998" y="2061780"/>
                  </a:lnTo>
                  <a:lnTo>
                    <a:pt x="730784" y="2067225"/>
                  </a:lnTo>
                  <a:lnTo>
                    <a:pt x="737433" y="2069371"/>
                  </a:lnTo>
                  <a:lnTo>
                    <a:pt x="738427" y="2069518"/>
                  </a:lnTo>
                  <a:lnTo>
                    <a:pt x="743516" y="2069518"/>
                  </a:lnTo>
                  <a:lnTo>
                    <a:pt x="747317" y="2066889"/>
                  </a:lnTo>
                  <a:lnTo>
                    <a:pt x="750270" y="2057675"/>
                  </a:lnTo>
                  <a:lnTo>
                    <a:pt x="747453" y="2052209"/>
                  </a:lnTo>
                  <a:lnTo>
                    <a:pt x="740836" y="2050094"/>
                  </a:lnTo>
                  <a:lnTo>
                    <a:pt x="739830" y="2049948"/>
                  </a:lnTo>
                  <a:close/>
                </a:path>
                <a:path w="2118994" h="2119629">
                  <a:moveTo>
                    <a:pt x="679131" y="2028346"/>
                  </a:moveTo>
                  <a:lnTo>
                    <a:pt x="674084" y="2028346"/>
                  </a:lnTo>
                  <a:lnTo>
                    <a:pt x="670419" y="2030692"/>
                  </a:lnTo>
                  <a:lnTo>
                    <a:pt x="666974" y="2039508"/>
                  </a:lnTo>
                  <a:lnTo>
                    <a:pt x="669435" y="2045131"/>
                  </a:lnTo>
                  <a:lnTo>
                    <a:pt x="676146" y="2047738"/>
                  </a:lnTo>
                  <a:lnTo>
                    <a:pt x="677330" y="2047948"/>
                  </a:lnTo>
                  <a:lnTo>
                    <a:pt x="682366" y="2047948"/>
                  </a:lnTo>
                  <a:lnTo>
                    <a:pt x="686031" y="2045602"/>
                  </a:lnTo>
                  <a:lnTo>
                    <a:pt x="689465" y="2036775"/>
                  </a:lnTo>
                  <a:lnTo>
                    <a:pt x="686994" y="2031152"/>
                  </a:lnTo>
                  <a:lnTo>
                    <a:pt x="680324" y="2028556"/>
                  </a:lnTo>
                  <a:lnTo>
                    <a:pt x="679131" y="2028346"/>
                  </a:lnTo>
                  <a:close/>
                </a:path>
                <a:path w="2118994" h="2119629">
                  <a:moveTo>
                    <a:pt x="619876" y="2003007"/>
                  </a:moveTo>
                  <a:lnTo>
                    <a:pt x="614850" y="2003007"/>
                  </a:lnTo>
                  <a:lnTo>
                    <a:pt x="611342" y="2005101"/>
                  </a:lnTo>
                  <a:lnTo>
                    <a:pt x="607457" y="2013498"/>
                  </a:lnTo>
                  <a:lnTo>
                    <a:pt x="609573" y="2019268"/>
                  </a:lnTo>
                  <a:lnTo>
                    <a:pt x="616274" y="2022357"/>
                  </a:lnTo>
                  <a:lnTo>
                    <a:pt x="617656" y="2022650"/>
                  </a:lnTo>
                  <a:lnTo>
                    <a:pt x="622682" y="2022650"/>
                  </a:lnTo>
                  <a:lnTo>
                    <a:pt x="626190" y="2020566"/>
                  </a:lnTo>
                  <a:lnTo>
                    <a:pt x="630075" y="2012158"/>
                  </a:lnTo>
                  <a:lnTo>
                    <a:pt x="627959" y="2006399"/>
                  </a:lnTo>
                  <a:lnTo>
                    <a:pt x="621269" y="2003300"/>
                  </a:lnTo>
                  <a:lnTo>
                    <a:pt x="619876" y="2003007"/>
                  </a:lnTo>
                  <a:close/>
                </a:path>
                <a:path w="2118994" h="2119629">
                  <a:moveTo>
                    <a:pt x="562297" y="1974055"/>
                  </a:moveTo>
                  <a:lnTo>
                    <a:pt x="557291" y="1974055"/>
                  </a:lnTo>
                  <a:lnTo>
                    <a:pt x="553951" y="1975897"/>
                  </a:lnTo>
                  <a:lnTo>
                    <a:pt x="552797" y="1978034"/>
                  </a:lnTo>
                  <a:lnTo>
                    <a:pt x="549680" y="1983918"/>
                  </a:lnTo>
                  <a:lnTo>
                    <a:pt x="551407" y="1989729"/>
                  </a:lnTo>
                  <a:lnTo>
                    <a:pt x="558119" y="1993352"/>
                  </a:lnTo>
                  <a:lnTo>
                    <a:pt x="559689" y="1993719"/>
                  </a:lnTo>
                  <a:lnTo>
                    <a:pt x="564673" y="1993719"/>
                  </a:lnTo>
                  <a:lnTo>
                    <a:pt x="568014" y="1991876"/>
                  </a:lnTo>
                  <a:lnTo>
                    <a:pt x="572317" y="1983918"/>
                  </a:lnTo>
                  <a:lnTo>
                    <a:pt x="570558" y="1978034"/>
                  </a:lnTo>
                  <a:lnTo>
                    <a:pt x="563878" y="1974421"/>
                  </a:lnTo>
                  <a:lnTo>
                    <a:pt x="562297" y="1974055"/>
                  </a:lnTo>
                  <a:close/>
                </a:path>
                <a:path w="2118994" h="2119629">
                  <a:moveTo>
                    <a:pt x="506623" y="1941584"/>
                  </a:moveTo>
                  <a:lnTo>
                    <a:pt x="501628" y="1941584"/>
                  </a:lnTo>
                  <a:lnTo>
                    <a:pt x="498466" y="1943197"/>
                  </a:lnTo>
                  <a:lnTo>
                    <a:pt x="493796" y="1950705"/>
                  </a:lnTo>
                  <a:lnTo>
                    <a:pt x="495189" y="1956683"/>
                  </a:lnTo>
                  <a:lnTo>
                    <a:pt x="501817" y="1960809"/>
                  </a:lnTo>
                  <a:lnTo>
                    <a:pt x="503586" y="1961280"/>
                  </a:lnTo>
                  <a:lnTo>
                    <a:pt x="508570" y="1961280"/>
                  </a:lnTo>
                  <a:lnTo>
                    <a:pt x="511743" y="1959657"/>
                  </a:lnTo>
                  <a:lnTo>
                    <a:pt x="516413" y="1952160"/>
                  </a:lnTo>
                  <a:lnTo>
                    <a:pt x="515020" y="1946181"/>
                  </a:lnTo>
                  <a:lnTo>
                    <a:pt x="508392" y="1942056"/>
                  </a:lnTo>
                  <a:lnTo>
                    <a:pt x="506623" y="1941584"/>
                  </a:lnTo>
                  <a:close/>
                </a:path>
                <a:path w="2118994" h="2119629">
                  <a:moveTo>
                    <a:pt x="453043" y="1905732"/>
                  </a:moveTo>
                  <a:lnTo>
                    <a:pt x="448059" y="1905732"/>
                  </a:lnTo>
                  <a:lnTo>
                    <a:pt x="445075" y="1907156"/>
                  </a:lnTo>
                  <a:lnTo>
                    <a:pt x="440080" y="1914161"/>
                  </a:lnTo>
                  <a:lnTo>
                    <a:pt x="441086" y="1920192"/>
                  </a:lnTo>
                  <a:lnTo>
                    <a:pt x="447640" y="1924883"/>
                  </a:lnTo>
                  <a:lnTo>
                    <a:pt x="449598" y="1925470"/>
                  </a:lnTo>
                  <a:lnTo>
                    <a:pt x="454572" y="1925470"/>
                  </a:lnTo>
                  <a:lnTo>
                    <a:pt x="457556" y="1924046"/>
                  </a:lnTo>
                  <a:lnTo>
                    <a:pt x="462551" y="1917020"/>
                  </a:lnTo>
                  <a:lnTo>
                    <a:pt x="461535" y="1910967"/>
                  </a:lnTo>
                  <a:lnTo>
                    <a:pt x="455001" y="1906318"/>
                  </a:lnTo>
                  <a:lnTo>
                    <a:pt x="453043" y="1905732"/>
                  </a:lnTo>
                  <a:close/>
                </a:path>
                <a:path w="2118994" h="2119629">
                  <a:moveTo>
                    <a:pt x="401757" y="1866655"/>
                  </a:moveTo>
                  <a:lnTo>
                    <a:pt x="396783" y="1866655"/>
                  </a:lnTo>
                  <a:lnTo>
                    <a:pt x="393988" y="1867890"/>
                  </a:lnTo>
                  <a:lnTo>
                    <a:pt x="388710" y="1874414"/>
                  </a:lnTo>
                  <a:lnTo>
                    <a:pt x="389338" y="1880497"/>
                  </a:lnTo>
                  <a:lnTo>
                    <a:pt x="395757" y="1885712"/>
                  </a:lnTo>
                  <a:lnTo>
                    <a:pt x="397904" y="1886413"/>
                  </a:lnTo>
                  <a:lnTo>
                    <a:pt x="402877" y="1886413"/>
                  </a:lnTo>
                  <a:lnTo>
                    <a:pt x="405683" y="1885178"/>
                  </a:lnTo>
                  <a:lnTo>
                    <a:pt x="410961" y="1878644"/>
                  </a:lnTo>
                  <a:lnTo>
                    <a:pt x="410312" y="1872539"/>
                  </a:lnTo>
                  <a:lnTo>
                    <a:pt x="403914" y="1867367"/>
                  </a:lnTo>
                  <a:lnTo>
                    <a:pt x="401757" y="1866655"/>
                  </a:lnTo>
                  <a:close/>
                </a:path>
                <a:path w="2118994" h="2119629">
                  <a:moveTo>
                    <a:pt x="352963" y="1824509"/>
                  </a:moveTo>
                  <a:lnTo>
                    <a:pt x="347999" y="1824509"/>
                  </a:lnTo>
                  <a:lnTo>
                    <a:pt x="345382" y="1825567"/>
                  </a:lnTo>
                  <a:lnTo>
                    <a:pt x="339853" y="1831609"/>
                  </a:lnTo>
                  <a:lnTo>
                    <a:pt x="340101" y="1837179"/>
                  </a:lnTo>
                  <a:lnTo>
                    <a:pt x="340125" y="1837734"/>
                  </a:lnTo>
                  <a:lnTo>
                    <a:pt x="346366" y="1843451"/>
                  </a:lnTo>
                  <a:lnTo>
                    <a:pt x="348701" y="1844289"/>
                  </a:lnTo>
                  <a:lnTo>
                    <a:pt x="353675" y="1844289"/>
                  </a:lnTo>
                  <a:lnTo>
                    <a:pt x="356292" y="1843221"/>
                  </a:lnTo>
                  <a:lnTo>
                    <a:pt x="361810" y="1837179"/>
                  </a:lnTo>
                  <a:lnTo>
                    <a:pt x="361563" y="1831609"/>
                  </a:lnTo>
                  <a:lnTo>
                    <a:pt x="361538" y="1831043"/>
                  </a:lnTo>
                  <a:lnTo>
                    <a:pt x="355308" y="1825347"/>
                  </a:lnTo>
                  <a:lnTo>
                    <a:pt x="352963" y="1824509"/>
                  </a:lnTo>
                  <a:close/>
                </a:path>
                <a:path w="2118994" h="2119629">
                  <a:moveTo>
                    <a:pt x="306838" y="1779432"/>
                  </a:moveTo>
                  <a:lnTo>
                    <a:pt x="301875" y="1779432"/>
                  </a:lnTo>
                  <a:lnTo>
                    <a:pt x="299220" y="1780416"/>
                  </a:lnTo>
                  <a:lnTo>
                    <a:pt x="299359" y="1780416"/>
                  </a:lnTo>
                  <a:lnTo>
                    <a:pt x="293718" y="1785872"/>
                  </a:lnTo>
                  <a:lnTo>
                    <a:pt x="293614" y="1791997"/>
                  </a:lnTo>
                  <a:lnTo>
                    <a:pt x="299715" y="1798332"/>
                  </a:lnTo>
                  <a:lnTo>
                    <a:pt x="299850" y="1798332"/>
                  </a:lnTo>
                  <a:lnTo>
                    <a:pt x="302168" y="1799233"/>
                  </a:lnTo>
                  <a:lnTo>
                    <a:pt x="307132" y="1799233"/>
                  </a:lnTo>
                  <a:lnTo>
                    <a:pt x="309561" y="1798332"/>
                  </a:lnTo>
                  <a:lnTo>
                    <a:pt x="315299" y="1792783"/>
                  </a:lnTo>
                  <a:lnTo>
                    <a:pt x="315393" y="1786636"/>
                  </a:lnTo>
                  <a:lnTo>
                    <a:pt x="309372" y="1780416"/>
                  </a:lnTo>
                  <a:lnTo>
                    <a:pt x="306838" y="1779432"/>
                  </a:lnTo>
                  <a:close/>
                </a:path>
                <a:path w="2118994" h="2119629">
                  <a:moveTo>
                    <a:pt x="263562" y="1731601"/>
                  </a:moveTo>
                  <a:lnTo>
                    <a:pt x="258599" y="1731601"/>
                  </a:lnTo>
                  <a:lnTo>
                    <a:pt x="256358" y="1732376"/>
                  </a:lnTo>
                  <a:lnTo>
                    <a:pt x="250463" y="1737413"/>
                  </a:lnTo>
                  <a:lnTo>
                    <a:pt x="249981" y="1743528"/>
                  </a:lnTo>
                  <a:lnTo>
                    <a:pt x="255772" y="1750292"/>
                  </a:lnTo>
                  <a:lnTo>
                    <a:pt x="258484" y="1751433"/>
                  </a:lnTo>
                  <a:lnTo>
                    <a:pt x="263437" y="1751433"/>
                  </a:lnTo>
                  <a:lnTo>
                    <a:pt x="265677" y="1750669"/>
                  </a:lnTo>
                  <a:lnTo>
                    <a:pt x="271572" y="1745622"/>
                  </a:lnTo>
                  <a:lnTo>
                    <a:pt x="272054" y="1739507"/>
                  </a:lnTo>
                  <a:lnTo>
                    <a:pt x="266285" y="1732753"/>
                  </a:lnTo>
                  <a:lnTo>
                    <a:pt x="263562" y="1731601"/>
                  </a:lnTo>
                  <a:close/>
                </a:path>
                <a:path w="2118994" h="2119629">
                  <a:moveTo>
                    <a:pt x="223291" y="1681215"/>
                  </a:moveTo>
                  <a:lnTo>
                    <a:pt x="218317" y="1681215"/>
                  </a:lnTo>
                  <a:lnTo>
                    <a:pt x="216265" y="1681844"/>
                  </a:lnTo>
                  <a:lnTo>
                    <a:pt x="210244" y="1686388"/>
                  </a:lnTo>
                  <a:lnTo>
                    <a:pt x="209396" y="1692472"/>
                  </a:lnTo>
                  <a:lnTo>
                    <a:pt x="212988" y="1697246"/>
                  </a:lnTo>
                  <a:lnTo>
                    <a:pt x="214904" y="1699749"/>
                  </a:lnTo>
                  <a:lnTo>
                    <a:pt x="217783" y="1701068"/>
                  </a:lnTo>
                  <a:lnTo>
                    <a:pt x="222747" y="1701068"/>
                  </a:lnTo>
                  <a:lnTo>
                    <a:pt x="224799" y="1700429"/>
                  </a:lnTo>
                  <a:lnTo>
                    <a:pt x="230820" y="1695885"/>
                  </a:lnTo>
                  <a:lnTo>
                    <a:pt x="231678" y="1689801"/>
                  </a:lnTo>
                  <a:lnTo>
                    <a:pt x="226202" y="1682545"/>
                  </a:lnTo>
                  <a:lnTo>
                    <a:pt x="223291" y="1681215"/>
                  </a:lnTo>
                  <a:close/>
                </a:path>
                <a:path w="2118994" h="2119629">
                  <a:moveTo>
                    <a:pt x="186203" y="1628432"/>
                  </a:moveTo>
                  <a:lnTo>
                    <a:pt x="181219" y="1628432"/>
                  </a:lnTo>
                  <a:lnTo>
                    <a:pt x="179355" y="1628955"/>
                  </a:lnTo>
                  <a:lnTo>
                    <a:pt x="173251" y="1632997"/>
                  </a:lnTo>
                  <a:lnTo>
                    <a:pt x="172026" y="1638997"/>
                  </a:lnTo>
                  <a:lnTo>
                    <a:pt x="174958" y="1643457"/>
                  </a:lnTo>
                  <a:lnTo>
                    <a:pt x="177188" y="1646798"/>
                  </a:lnTo>
                  <a:lnTo>
                    <a:pt x="180256" y="1648305"/>
                  </a:lnTo>
                  <a:lnTo>
                    <a:pt x="185229" y="1648305"/>
                  </a:lnTo>
                  <a:lnTo>
                    <a:pt x="187083" y="1647792"/>
                  </a:lnTo>
                  <a:lnTo>
                    <a:pt x="193198" y="1643740"/>
                  </a:lnTo>
                  <a:lnTo>
                    <a:pt x="194423" y="1637719"/>
                  </a:lnTo>
                  <a:lnTo>
                    <a:pt x="189282" y="1629960"/>
                  </a:lnTo>
                  <a:lnTo>
                    <a:pt x="186203" y="1628432"/>
                  </a:lnTo>
                  <a:close/>
                </a:path>
                <a:path w="2118994" h="2119629">
                  <a:moveTo>
                    <a:pt x="152424" y="1573470"/>
                  </a:moveTo>
                  <a:lnTo>
                    <a:pt x="147419" y="1573470"/>
                  </a:lnTo>
                  <a:lnTo>
                    <a:pt x="145754" y="1573889"/>
                  </a:lnTo>
                  <a:lnTo>
                    <a:pt x="139608" y="1577438"/>
                  </a:lnTo>
                  <a:lnTo>
                    <a:pt x="138072" y="1583459"/>
                  </a:lnTo>
                  <a:lnTo>
                    <a:pt x="140791" y="1588223"/>
                  </a:lnTo>
                  <a:lnTo>
                    <a:pt x="142780" y="1591637"/>
                  </a:lnTo>
                  <a:lnTo>
                    <a:pt x="146026" y="1593365"/>
                  </a:lnTo>
                  <a:lnTo>
                    <a:pt x="151021" y="1593365"/>
                  </a:lnTo>
                  <a:lnTo>
                    <a:pt x="152686" y="1592946"/>
                  </a:lnTo>
                  <a:lnTo>
                    <a:pt x="158853" y="1589386"/>
                  </a:lnTo>
                  <a:lnTo>
                    <a:pt x="160434" y="1583459"/>
                  </a:lnTo>
                  <a:lnTo>
                    <a:pt x="155681" y="1575208"/>
                  </a:lnTo>
                  <a:lnTo>
                    <a:pt x="152424" y="1573470"/>
                  </a:lnTo>
                  <a:close/>
                </a:path>
                <a:path w="2118994" h="2119629">
                  <a:moveTo>
                    <a:pt x="122090" y="1516508"/>
                  </a:moveTo>
                  <a:lnTo>
                    <a:pt x="117074" y="1516508"/>
                  </a:lnTo>
                  <a:lnTo>
                    <a:pt x="115609" y="1516843"/>
                  </a:lnTo>
                  <a:lnTo>
                    <a:pt x="109420" y="1519911"/>
                  </a:lnTo>
                  <a:lnTo>
                    <a:pt x="107462" y="1525733"/>
                  </a:lnTo>
                  <a:lnTo>
                    <a:pt x="111808" y="1534455"/>
                  </a:lnTo>
                  <a:lnTo>
                    <a:pt x="115242" y="1536424"/>
                  </a:lnTo>
                  <a:lnTo>
                    <a:pt x="120247" y="1536424"/>
                  </a:lnTo>
                  <a:lnTo>
                    <a:pt x="121724" y="1536099"/>
                  </a:lnTo>
                  <a:lnTo>
                    <a:pt x="127912" y="1533021"/>
                  </a:lnTo>
                  <a:lnTo>
                    <a:pt x="129859" y="1527199"/>
                  </a:lnTo>
                  <a:lnTo>
                    <a:pt x="125524" y="1518487"/>
                  </a:lnTo>
                  <a:lnTo>
                    <a:pt x="122090" y="1516508"/>
                  </a:lnTo>
                  <a:close/>
                </a:path>
                <a:path w="2118994" h="2119629">
                  <a:moveTo>
                    <a:pt x="95358" y="1457788"/>
                  </a:moveTo>
                  <a:lnTo>
                    <a:pt x="90321" y="1457788"/>
                  </a:lnTo>
                  <a:lnTo>
                    <a:pt x="89044" y="1458028"/>
                  </a:lnTo>
                  <a:lnTo>
                    <a:pt x="82887" y="1460636"/>
                  </a:lnTo>
                  <a:lnTo>
                    <a:pt x="80573" y="1466300"/>
                  </a:lnTo>
                  <a:lnTo>
                    <a:pt x="82625" y="1471222"/>
                  </a:lnTo>
                  <a:lnTo>
                    <a:pt x="84447" y="1475494"/>
                  </a:lnTo>
                  <a:lnTo>
                    <a:pt x="88028" y="1477714"/>
                  </a:lnTo>
                  <a:lnTo>
                    <a:pt x="93065" y="1477714"/>
                  </a:lnTo>
                  <a:lnTo>
                    <a:pt x="94342" y="1477462"/>
                  </a:lnTo>
                  <a:lnTo>
                    <a:pt x="100510" y="1474855"/>
                  </a:lnTo>
                  <a:lnTo>
                    <a:pt x="102824" y="1469169"/>
                  </a:lnTo>
                  <a:lnTo>
                    <a:pt x="98949" y="1460007"/>
                  </a:lnTo>
                  <a:lnTo>
                    <a:pt x="95358" y="1457788"/>
                  </a:lnTo>
                  <a:close/>
                </a:path>
                <a:path w="2118994" h="2119629">
                  <a:moveTo>
                    <a:pt x="72311" y="1397496"/>
                  </a:moveTo>
                  <a:lnTo>
                    <a:pt x="67244" y="1397496"/>
                  </a:lnTo>
                  <a:lnTo>
                    <a:pt x="66155" y="1397674"/>
                  </a:lnTo>
                  <a:lnTo>
                    <a:pt x="60040" y="1399821"/>
                  </a:lnTo>
                  <a:lnTo>
                    <a:pt x="57380" y="1405349"/>
                  </a:lnTo>
                  <a:lnTo>
                    <a:pt x="60741" y="1414941"/>
                  </a:lnTo>
                  <a:lnTo>
                    <a:pt x="64490" y="1417443"/>
                  </a:lnTo>
                  <a:lnTo>
                    <a:pt x="69558" y="1417443"/>
                  </a:lnTo>
                  <a:lnTo>
                    <a:pt x="70647" y="1417255"/>
                  </a:lnTo>
                  <a:lnTo>
                    <a:pt x="76762" y="1415108"/>
                  </a:lnTo>
                  <a:lnTo>
                    <a:pt x="79421" y="1409580"/>
                  </a:lnTo>
                  <a:lnTo>
                    <a:pt x="76060" y="1399999"/>
                  </a:lnTo>
                  <a:lnTo>
                    <a:pt x="72311" y="1397496"/>
                  </a:lnTo>
                  <a:close/>
                </a:path>
                <a:path w="2118994" h="2119629">
                  <a:moveTo>
                    <a:pt x="53230" y="1336011"/>
                  </a:moveTo>
                  <a:lnTo>
                    <a:pt x="47056" y="1336011"/>
                  </a:lnTo>
                  <a:lnTo>
                    <a:pt x="41035" y="1337707"/>
                  </a:lnTo>
                  <a:lnTo>
                    <a:pt x="38040" y="1343048"/>
                  </a:lnTo>
                  <a:lnTo>
                    <a:pt x="39475" y="1348189"/>
                  </a:lnTo>
                  <a:lnTo>
                    <a:pt x="40867" y="1353068"/>
                  </a:lnTo>
                  <a:lnTo>
                    <a:pt x="44752" y="1355843"/>
                  </a:lnTo>
                  <a:lnTo>
                    <a:pt x="50286" y="1355843"/>
                  </a:lnTo>
                  <a:lnTo>
                    <a:pt x="56773" y="1354011"/>
                  </a:lnTo>
                  <a:lnTo>
                    <a:pt x="59767" y="1348650"/>
                  </a:lnTo>
                  <a:lnTo>
                    <a:pt x="56940" y="1338681"/>
                  </a:lnTo>
                  <a:lnTo>
                    <a:pt x="53230" y="1336011"/>
                  </a:lnTo>
                  <a:close/>
                </a:path>
                <a:path w="2118994" h="2119629">
                  <a:moveTo>
                    <a:pt x="37748" y="1273259"/>
                  </a:moveTo>
                  <a:lnTo>
                    <a:pt x="31821" y="1273259"/>
                  </a:lnTo>
                  <a:lnTo>
                    <a:pt x="25894" y="1274547"/>
                  </a:lnTo>
                  <a:lnTo>
                    <a:pt x="22564" y="1279709"/>
                  </a:lnTo>
                  <a:lnTo>
                    <a:pt x="24815" y="1290044"/>
                  </a:lnTo>
                  <a:lnTo>
                    <a:pt x="28826" y="1293143"/>
                  </a:lnTo>
                  <a:lnTo>
                    <a:pt x="34331" y="1293143"/>
                  </a:lnTo>
                  <a:lnTo>
                    <a:pt x="40595" y="1291782"/>
                  </a:lnTo>
                  <a:lnTo>
                    <a:pt x="43925" y="1286620"/>
                  </a:lnTo>
                  <a:lnTo>
                    <a:pt x="41674" y="1276296"/>
                  </a:lnTo>
                  <a:lnTo>
                    <a:pt x="37748" y="1273259"/>
                  </a:lnTo>
                  <a:close/>
                </a:path>
                <a:path w="2118994" h="2119629">
                  <a:moveTo>
                    <a:pt x="26315" y="1209753"/>
                  </a:moveTo>
                  <a:lnTo>
                    <a:pt x="19988" y="1209753"/>
                  </a:lnTo>
                  <a:lnTo>
                    <a:pt x="14701" y="1210559"/>
                  </a:lnTo>
                  <a:lnTo>
                    <a:pt x="11067" y="1215502"/>
                  </a:lnTo>
                  <a:lnTo>
                    <a:pt x="12701" y="1226161"/>
                  </a:lnTo>
                  <a:lnTo>
                    <a:pt x="16826" y="1229596"/>
                  </a:lnTo>
                  <a:lnTo>
                    <a:pt x="22258" y="1229596"/>
                  </a:lnTo>
                  <a:lnTo>
                    <a:pt x="28313" y="1228674"/>
                  </a:lnTo>
                  <a:lnTo>
                    <a:pt x="31946" y="1223721"/>
                  </a:lnTo>
                  <a:lnTo>
                    <a:pt x="30313" y="1213073"/>
                  </a:lnTo>
                  <a:lnTo>
                    <a:pt x="26315" y="1209753"/>
                  </a:lnTo>
                  <a:close/>
                </a:path>
                <a:path w="2118994" h="2119629">
                  <a:moveTo>
                    <a:pt x="18695" y="1145525"/>
                  </a:moveTo>
                  <a:lnTo>
                    <a:pt x="12795" y="1145525"/>
                  </a:lnTo>
                  <a:lnTo>
                    <a:pt x="7465" y="1146006"/>
                  </a:lnTo>
                  <a:lnTo>
                    <a:pt x="3539" y="1150718"/>
                  </a:lnTo>
                  <a:lnTo>
                    <a:pt x="4010" y="1156059"/>
                  </a:lnTo>
                  <a:lnTo>
                    <a:pt x="4554" y="1161692"/>
                  </a:lnTo>
                  <a:lnTo>
                    <a:pt x="8774" y="1165451"/>
                  </a:lnTo>
                  <a:lnTo>
                    <a:pt x="14143" y="1165451"/>
                  </a:lnTo>
                  <a:lnTo>
                    <a:pt x="19936" y="1164927"/>
                  </a:lnTo>
                  <a:lnTo>
                    <a:pt x="23863" y="1160205"/>
                  </a:lnTo>
                  <a:lnTo>
                    <a:pt x="22878" y="1149273"/>
                  </a:lnTo>
                  <a:lnTo>
                    <a:pt x="18695" y="1145525"/>
                  </a:lnTo>
                  <a:close/>
                </a:path>
                <a:path w="2118994" h="2119629">
                  <a:moveTo>
                    <a:pt x="15057" y="1080961"/>
                  </a:moveTo>
                  <a:lnTo>
                    <a:pt x="9832" y="1080961"/>
                  </a:lnTo>
                  <a:lnTo>
                    <a:pt x="4209" y="1081118"/>
                  </a:lnTo>
                  <a:lnTo>
                    <a:pt x="0" y="1085558"/>
                  </a:lnTo>
                  <a:lnTo>
                    <a:pt x="136" y="1090888"/>
                  </a:lnTo>
                  <a:lnTo>
                    <a:pt x="318" y="1096301"/>
                  </a:lnTo>
                  <a:lnTo>
                    <a:pt x="335" y="1096793"/>
                  </a:lnTo>
                  <a:lnTo>
                    <a:pt x="4628" y="1100929"/>
                  </a:lnTo>
                  <a:lnTo>
                    <a:pt x="10125" y="1100929"/>
                  </a:lnTo>
                  <a:lnTo>
                    <a:pt x="15486" y="1100762"/>
                  </a:lnTo>
                  <a:lnTo>
                    <a:pt x="19706" y="1096301"/>
                  </a:lnTo>
                  <a:lnTo>
                    <a:pt x="19384" y="1085558"/>
                  </a:lnTo>
                  <a:lnTo>
                    <a:pt x="19371" y="1085118"/>
                  </a:lnTo>
                  <a:lnTo>
                    <a:pt x="15057" y="1080961"/>
                  </a:lnTo>
                  <a:close/>
                </a:path>
                <a:path w="2118994" h="2119629">
                  <a:moveTo>
                    <a:pt x="10209" y="1016304"/>
                  </a:moveTo>
                  <a:lnTo>
                    <a:pt x="4669" y="1016304"/>
                  </a:lnTo>
                  <a:lnTo>
                    <a:pt x="376" y="1020440"/>
                  </a:lnTo>
                  <a:lnTo>
                    <a:pt x="209" y="1025696"/>
                  </a:lnTo>
                  <a:lnTo>
                    <a:pt x="52" y="1031654"/>
                  </a:lnTo>
                  <a:lnTo>
                    <a:pt x="4240" y="1036104"/>
                  </a:lnTo>
                  <a:lnTo>
                    <a:pt x="9936" y="1036272"/>
                  </a:lnTo>
                  <a:lnTo>
                    <a:pt x="15109" y="1036272"/>
                  </a:lnTo>
                  <a:lnTo>
                    <a:pt x="19413" y="1032125"/>
                  </a:lnTo>
                  <a:lnTo>
                    <a:pt x="19758" y="1020953"/>
                  </a:lnTo>
                  <a:lnTo>
                    <a:pt x="15559" y="1016471"/>
                  </a:lnTo>
                  <a:lnTo>
                    <a:pt x="10209" y="1016304"/>
                  </a:lnTo>
                  <a:close/>
                </a:path>
                <a:path w="2118994" h="2119629">
                  <a:moveTo>
                    <a:pt x="14784" y="951834"/>
                  </a:moveTo>
                  <a:lnTo>
                    <a:pt x="8884" y="951834"/>
                  </a:lnTo>
                  <a:lnTo>
                    <a:pt x="4701" y="955572"/>
                  </a:lnTo>
                  <a:lnTo>
                    <a:pt x="4230" y="960599"/>
                  </a:lnTo>
                  <a:lnTo>
                    <a:pt x="3706" y="966525"/>
                  </a:lnTo>
                  <a:lnTo>
                    <a:pt x="7633" y="971226"/>
                  </a:lnTo>
                  <a:lnTo>
                    <a:pt x="13405" y="971760"/>
                  </a:lnTo>
                  <a:lnTo>
                    <a:pt x="18805" y="971760"/>
                  </a:lnTo>
                  <a:lnTo>
                    <a:pt x="23035" y="967980"/>
                  </a:lnTo>
                  <a:lnTo>
                    <a:pt x="24041" y="957049"/>
                  </a:lnTo>
                  <a:lnTo>
                    <a:pt x="20125" y="952327"/>
                  </a:lnTo>
                  <a:lnTo>
                    <a:pt x="14784" y="951834"/>
                  </a:lnTo>
                  <a:close/>
                </a:path>
                <a:path w="2118994" h="2119629">
                  <a:moveTo>
                    <a:pt x="23308" y="887774"/>
                  </a:moveTo>
                  <a:lnTo>
                    <a:pt x="16980" y="887774"/>
                  </a:lnTo>
                  <a:lnTo>
                    <a:pt x="12994" y="891061"/>
                  </a:lnTo>
                  <a:lnTo>
                    <a:pt x="11329" y="901731"/>
                  </a:lnTo>
                  <a:lnTo>
                    <a:pt x="14962" y="906684"/>
                  </a:lnTo>
                  <a:lnTo>
                    <a:pt x="20996" y="907616"/>
                  </a:lnTo>
                  <a:lnTo>
                    <a:pt x="26449" y="907616"/>
                  </a:lnTo>
                  <a:lnTo>
                    <a:pt x="30585" y="904192"/>
                  </a:lnTo>
                  <a:lnTo>
                    <a:pt x="32229" y="893543"/>
                  </a:lnTo>
                  <a:lnTo>
                    <a:pt x="28606" y="888590"/>
                  </a:lnTo>
                  <a:lnTo>
                    <a:pt x="23308" y="887774"/>
                  </a:lnTo>
                  <a:close/>
                </a:path>
                <a:path w="2118994" h="2119629">
                  <a:moveTo>
                    <a:pt x="35066" y="824205"/>
                  </a:moveTo>
                  <a:lnTo>
                    <a:pt x="29129" y="824205"/>
                  </a:lnTo>
                  <a:lnTo>
                    <a:pt x="25213" y="827220"/>
                  </a:lnTo>
                  <a:lnTo>
                    <a:pt x="24219" y="831754"/>
                  </a:lnTo>
                  <a:lnTo>
                    <a:pt x="22973" y="837587"/>
                  </a:lnTo>
                  <a:lnTo>
                    <a:pt x="26281" y="842728"/>
                  </a:lnTo>
                  <a:lnTo>
                    <a:pt x="32534" y="844089"/>
                  </a:lnTo>
                  <a:lnTo>
                    <a:pt x="38040" y="844089"/>
                  </a:lnTo>
                  <a:lnTo>
                    <a:pt x="42051" y="841000"/>
                  </a:lnTo>
                  <a:lnTo>
                    <a:pt x="44312" y="830676"/>
                  </a:lnTo>
                  <a:lnTo>
                    <a:pt x="41003" y="825503"/>
                  </a:lnTo>
                  <a:lnTo>
                    <a:pt x="35066" y="824205"/>
                  </a:lnTo>
                  <a:close/>
                </a:path>
                <a:path w="2118994" h="2119629">
                  <a:moveTo>
                    <a:pt x="51234" y="761578"/>
                  </a:moveTo>
                  <a:lnTo>
                    <a:pt x="45074" y="761578"/>
                  </a:lnTo>
                  <a:lnTo>
                    <a:pt x="41359" y="764248"/>
                  </a:lnTo>
                  <a:lnTo>
                    <a:pt x="38522" y="774206"/>
                  </a:lnTo>
                  <a:lnTo>
                    <a:pt x="41506" y="779578"/>
                  </a:lnTo>
                  <a:lnTo>
                    <a:pt x="47953" y="781410"/>
                  </a:lnTo>
                  <a:lnTo>
                    <a:pt x="53537" y="781410"/>
                  </a:lnTo>
                  <a:lnTo>
                    <a:pt x="57432" y="778635"/>
                  </a:lnTo>
                  <a:lnTo>
                    <a:pt x="60270" y="768678"/>
                  </a:lnTo>
                  <a:lnTo>
                    <a:pt x="57275" y="763306"/>
                  </a:lnTo>
                  <a:lnTo>
                    <a:pt x="51234" y="761578"/>
                  </a:lnTo>
                  <a:close/>
                </a:path>
                <a:path w="2118994" h="2119629">
                  <a:moveTo>
                    <a:pt x="70165" y="699905"/>
                  </a:moveTo>
                  <a:lnTo>
                    <a:pt x="65118" y="699905"/>
                  </a:lnTo>
                  <a:lnTo>
                    <a:pt x="61390" y="702376"/>
                  </a:lnTo>
                  <a:lnTo>
                    <a:pt x="57977" y="711967"/>
                  </a:lnTo>
                  <a:lnTo>
                    <a:pt x="60551" y="717349"/>
                  </a:lnTo>
                  <a:lnTo>
                    <a:pt x="60626" y="717506"/>
                  </a:lnTo>
                  <a:lnTo>
                    <a:pt x="66751" y="719663"/>
                  </a:lnTo>
                  <a:lnTo>
                    <a:pt x="67840" y="719841"/>
                  </a:lnTo>
                  <a:lnTo>
                    <a:pt x="72908" y="719841"/>
                  </a:lnTo>
                  <a:lnTo>
                    <a:pt x="76646" y="717349"/>
                  </a:lnTo>
                  <a:lnTo>
                    <a:pt x="80028" y="707789"/>
                  </a:lnTo>
                  <a:lnTo>
                    <a:pt x="77444" y="702376"/>
                  </a:lnTo>
                  <a:lnTo>
                    <a:pt x="77379" y="702240"/>
                  </a:lnTo>
                  <a:lnTo>
                    <a:pt x="71264" y="700083"/>
                  </a:lnTo>
                  <a:lnTo>
                    <a:pt x="70165" y="699905"/>
                  </a:lnTo>
                  <a:close/>
                </a:path>
                <a:path w="2118994" h="2119629">
                  <a:moveTo>
                    <a:pt x="93777" y="639666"/>
                  </a:moveTo>
                  <a:lnTo>
                    <a:pt x="88751" y="639666"/>
                  </a:lnTo>
                  <a:lnTo>
                    <a:pt x="85159" y="641875"/>
                  </a:lnTo>
                  <a:lnTo>
                    <a:pt x="81275" y="651058"/>
                  </a:lnTo>
                  <a:lnTo>
                    <a:pt x="83578" y="656733"/>
                  </a:lnTo>
                  <a:lnTo>
                    <a:pt x="89735" y="659341"/>
                  </a:lnTo>
                  <a:lnTo>
                    <a:pt x="91023" y="659592"/>
                  </a:lnTo>
                  <a:lnTo>
                    <a:pt x="96059" y="659592"/>
                  </a:lnTo>
                  <a:lnTo>
                    <a:pt x="99651" y="657372"/>
                  </a:lnTo>
                  <a:lnTo>
                    <a:pt x="103536" y="648231"/>
                  </a:lnTo>
                  <a:lnTo>
                    <a:pt x="101232" y="642535"/>
                  </a:lnTo>
                  <a:lnTo>
                    <a:pt x="95065" y="639917"/>
                  </a:lnTo>
                  <a:lnTo>
                    <a:pt x="93777" y="639666"/>
                  </a:lnTo>
                  <a:close/>
                </a:path>
                <a:path w="2118994" h="2119629">
                  <a:moveTo>
                    <a:pt x="121074" y="580998"/>
                  </a:moveTo>
                  <a:lnTo>
                    <a:pt x="116069" y="580998"/>
                  </a:lnTo>
                  <a:lnTo>
                    <a:pt x="112645" y="582956"/>
                  </a:lnTo>
                  <a:lnTo>
                    <a:pt x="108279" y="591667"/>
                  </a:lnTo>
                  <a:lnTo>
                    <a:pt x="110227" y="597489"/>
                  </a:lnTo>
                  <a:lnTo>
                    <a:pt x="116404" y="600578"/>
                  </a:lnTo>
                  <a:lnTo>
                    <a:pt x="117881" y="600913"/>
                  </a:lnTo>
                  <a:lnTo>
                    <a:pt x="122896" y="600913"/>
                  </a:lnTo>
                  <a:lnTo>
                    <a:pt x="126331" y="598945"/>
                  </a:lnTo>
                  <a:lnTo>
                    <a:pt x="130676" y="590254"/>
                  </a:lnTo>
                  <a:lnTo>
                    <a:pt x="128729" y="584421"/>
                  </a:lnTo>
                  <a:lnTo>
                    <a:pt x="122551" y="581322"/>
                  </a:lnTo>
                  <a:lnTo>
                    <a:pt x="121074" y="580998"/>
                  </a:lnTo>
                  <a:close/>
                </a:path>
                <a:path w="2118994" h="2119629">
                  <a:moveTo>
                    <a:pt x="151932" y="524120"/>
                  </a:moveTo>
                  <a:lnTo>
                    <a:pt x="146937" y="524120"/>
                  </a:lnTo>
                  <a:lnTo>
                    <a:pt x="143681" y="525847"/>
                  </a:lnTo>
                  <a:lnTo>
                    <a:pt x="138906" y="534088"/>
                  </a:lnTo>
                  <a:lnTo>
                    <a:pt x="140487" y="540025"/>
                  </a:lnTo>
                  <a:lnTo>
                    <a:pt x="146655" y="543585"/>
                  </a:lnTo>
                  <a:lnTo>
                    <a:pt x="148330" y="544004"/>
                  </a:lnTo>
                  <a:lnTo>
                    <a:pt x="153325" y="544004"/>
                  </a:lnTo>
                  <a:lnTo>
                    <a:pt x="156581" y="542276"/>
                  </a:lnTo>
                  <a:lnTo>
                    <a:pt x="161321" y="534088"/>
                  </a:lnTo>
                  <a:lnTo>
                    <a:pt x="159764" y="528109"/>
                  </a:lnTo>
                  <a:lnTo>
                    <a:pt x="153607" y="524539"/>
                  </a:lnTo>
                  <a:lnTo>
                    <a:pt x="151932" y="524120"/>
                  </a:lnTo>
                  <a:close/>
                </a:path>
                <a:path w="2118994" h="2119629">
                  <a:moveTo>
                    <a:pt x="186235" y="469221"/>
                  </a:moveTo>
                  <a:lnTo>
                    <a:pt x="181271" y="469221"/>
                  </a:lnTo>
                  <a:lnTo>
                    <a:pt x="178214" y="470729"/>
                  </a:lnTo>
                  <a:lnTo>
                    <a:pt x="176078" y="473901"/>
                  </a:lnTo>
                  <a:lnTo>
                    <a:pt x="173031" y="478529"/>
                  </a:lnTo>
                  <a:lnTo>
                    <a:pt x="174256" y="484519"/>
                  </a:lnTo>
                  <a:lnTo>
                    <a:pt x="180350" y="488581"/>
                  </a:lnTo>
                  <a:lnTo>
                    <a:pt x="182214" y="489095"/>
                  </a:lnTo>
                  <a:lnTo>
                    <a:pt x="187198" y="489095"/>
                  </a:lnTo>
                  <a:lnTo>
                    <a:pt x="190287" y="487576"/>
                  </a:lnTo>
                  <a:lnTo>
                    <a:pt x="195428" y="479838"/>
                  </a:lnTo>
                  <a:lnTo>
                    <a:pt x="194230" y="473901"/>
                  </a:lnTo>
                  <a:lnTo>
                    <a:pt x="189572" y="470729"/>
                  </a:lnTo>
                  <a:lnTo>
                    <a:pt x="188109" y="469755"/>
                  </a:lnTo>
                  <a:lnTo>
                    <a:pt x="186235" y="469221"/>
                  </a:lnTo>
                  <a:close/>
                </a:path>
                <a:path w="2118994" h="2119629">
                  <a:moveTo>
                    <a:pt x="223857" y="416531"/>
                  </a:moveTo>
                  <a:lnTo>
                    <a:pt x="218893" y="416531"/>
                  </a:lnTo>
                  <a:lnTo>
                    <a:pt x="216003" y="417851"/>
                  </a:lnTo>
                  <a:lnTo>
                    <a:pt x="210496" y="425117"/>
                  </a:lnTo>
                  <a:lnTo>
                    <a:pt x="211333" y="431191"/>
                  </a:lnTo>
                  <a:lnTo>
                    <a:pt x="217354" y="435745"/>
                  </a:lnTo>
                  <a:lnTo>
                    <a:pt x="219417" y="436395"/>
                  </a:lnTo>
                  <a:lnTo>
                    <a:pt x="224391" y="436395"/>
                  </a:lnTo>
                  <a:lnTo>
                    <a:pt x="227291" y="435065"/>
                  </a:lnTo>
                  <a:lnTo>
                    <a:pt x="232767" y="427819"/>
                  </a:lnTo>
                  <a:lnTo>
                    <a:pt x="231930" y="421735"/>
                  </a:lnTo>
                  <a:lnTo>
                    <a:pt x="225909" y="417181"/>
                  </a:lnTo>
                  <a:lnTo>
                    <a:pt x="223857" y="416531"/>
                  </a:lnTo>
                  <a:close/>
                </a:path>
                <a:path w="2118994" h="2119629">
                  <a:moveTo>
                    <a:pt x="264630" y="366229"/>
                  </a:moveTo>
                  <a:lnTo>
                    <a:pt x="259677" y="366229"/>
                  </a:lnTo>
                  <a:lnTo>
                    <a:pt x="256986" y="367371"/>
                  </a:lnTo>
                  <a:lnTo>
                    <a:pt x="254651" y="370051"/>
                  </a:lnTo>
                  <a:lnTo>
                    <a:pt x="251165" y="374114"/>
                  </a:lnTo>
                  <a:lnTo>
                    <a:pt x="251636" y="380239"/>
                  </a:lnTo>
                  <a:lnTo>
                    <a:pt x="257531" y="385297"/>
                  </a:lnTo>
                  <a:lnTo>
                    <a:pt x="259772" y="386072"/>
                  </a:lnTo>
                  <a:lnTo>
                    <a:pt x="264745" y="386072"/>
                  </a:lnTo>
                  <a:lnTo>
                    <a:pt x="267457" y="384920"/>
                  </a:lnTo>
                  <a:lnTo>
                    <a:pt x="273227" y="378187"/>
                  </a:lnTo>
                  <a:lnTo>
                    <a:pt x="272766" y="372061"/>
                  </a:lnTo>
                  <a:lnTo>
                    <a:pt x="266871" y="367004"/>
                  </a:lnTo>
                  <a:lnTo>
                    <a:pt x="264630" y="366229"/>
                  </a:lnTo>
                  <a:close/>
                </a:path>
                <a:path w="2118994" h="2119629">
                  <a:moveTo>
                    <a:pt x="308398" y="318513"/>
                  </a:moveTo>
                  <a:lnTo>
                    <a:pt x="303446" y="318513"/>
                  </a:lnTo>
                  <a:lnTo>
                    <a:pt x="300912" y="319498"/>
                  </a:lnTo>
                  <a:lnTo>
                    <a:pt x="294881" y="325707"/>
                  </a:lnTo>
                  <a:lnTo>
                    <a:pt x="294975" y="331853"/>
                  </a:lnTo>
                  <a:lnTo>
                    <a:pt x="300702" y="337413"/>
                  </a:lnTo>
                  <a:lnTo>
                    <a:pt x="303132" y="338314"/>
                  </a:lnTo>
                  <a:lnTo>
                    <a:pt x="308095" y="338314"/>
                  </a:lnTo>
                  <a:lnTo>
                    <a:pt x="310413" y="337413"/>
                  </a:lnTo>
                  <a:lnTo>
                    <a:pt x="310547" y="337413"/>
                  </a:lnTo>
                  <a:lnTo>
                    <a:pt x="316660" y="331120"/>
                  </a:lnTo>
                  <a:lnTo>
                    <a:pt x="316566" y="324984"/>
                  </a:lnTo>
                  <a:lnTo>
                    <a:pt x="310914" y="319498"/>
                  </a:lnTo>
                  <a:lnTo>
                    <a:pt x="308398" y="318513"/>
                  </a:lnTo>
                  <a:close/>
                </a:path>
                <a:path w="2118994" h="2119629">
                  <a:moveTo>
                    <a:pt x="355015" y="273541"/>
                  </a:moveTo>
                  <a:lnTo>
                    <a:pt x="350073" y="273541"/>
                  </a:lnTo>
                  <a:lnTo>
                    <a:pt x="347759" y="274368"/>
                  </a:lnTo>
                  <a:lnTo>
                    <a:pt x="345392" y="276494"/>
                  </a:lnTo>
                  <a:lnTo>
                    <a:pt x="341476" y="280106"/>
                  </a:lnTo>
                  <a:lnTo>
                    <a:pt x="341204" y="286211"/>
                  </a:lnTo>
                  <a:lnTo>
                    <a:pt x="346711" y="292263"/>
                  </a:lnTo>
                  <a:lnTo>
                    <a:pt x="349340" y="293320"/>
                  </a:lnTo>
                  <a:lnTo>
                    <a:pt x="354303" y="293320"/>
                  </a:lnTo>
                  <a:lnTo>
                    <a:pt x="356648" y="292483"/>
                  </a:lnTo>
                  <a:lnTo>
                    <a:pt x="362879" y="286808"/>
                  </a:lnTo>
                  <a:lnTo>
                    <a:pt x="363161" y="280672"/>
                  </a:lnTo>
                  <a:lnTo>
                    <a:pt x="357643" y="274609"/>
                  </a:lnTo>
                  <a:lnTo>
                    <a:pt x="355015" y="273541"/>
                  </a:lnTo>
                  <a:close/>
                </a:path>
                <a:path w="2118994" h="2119629">
                  <a:moveTo>
                    <a:pt x="404301" y="231500"/>
                  </a:moveTo>
                  <a:lnTo>
                    <a:pt x="399328" y="231500"/>
                  </a:lnTo>
                  <a:lnTo>
                    <a:pt x="397181" y="232202"/>
                  </a:lnTo>
                  <a:lnTo>
                    <a:pt x="390773" y="237364"/>
                  </a:lnTo>
                  <a:lnTo>
                    <a:pt x="390113" y="243469"/>
                  </a:lnTo>
                  <a:lnTo>
                    <a:pt x="395391" y="250013"/>
                  </a:lnTo>
                  <a:lnTo>
                    <a:pt x="398197" y="251259"/>
                  </a:lnTo>
                  <a:lnTo>
                    <a:pt x="403170" y="251259"/>
                  </a:lnTo>
                  <a:lnTo>
                    <a:pt x="405317" y="250547"/>
                  </a:lnTo>
                  <a:lnTo>
                    <a:pt x="411725" y="245395"/>
                  </a:lnTo>
                  <a:lnTo>
                    <a:pt x="412385" y="239280"/>
                  </a:lnTo>
                  <a:lnTo>
                    <a:pt x="407108" y="232736"/>
                  </a:lnTo>
                  <a:lnTo>
                    <a:pt x="404301" y="231500"/>
                  </a:lnTo>
                  <a:close/>
                </a:path>
                <a:path w="2118994" h="2119629">
                  <a:moveTo>
                    <a:pt x="456069" y="192538"/>
                  </a:moveTo>
                  <a:lnTo>
                    <a:pt x="451106" y="192538"/>
                  </a:lnTo>
                  <a:lnTo>
                    <a:pt x="449159" y="193104"/>
                  </a:lnTo>
                  <a:lnTo>
                    <a:pt x="442593" y="197753"/>
                  </a:lnTo>
                  <a:lnTo>
                    <a:pt x="441557" y="203805"/>
                  </a:lnTo>
                  <a:lnTo>
                    <a:pt x="446551" y="210841"/>
                  </a:lnTo>
                  <a:lnTo>
                    <a:pt x="449536" y="212265"/>
                  </a:lnTo>
                  <a:lnTo>
                    <a:pt x="454520" y="212265"/>
                  </a:lnTo>
                  <a:lnTo>
                    <a:pt x="456478" y="211679"/>
                  </a:lnTo>
                  <a:lnTo>
                    <a:pt x="463012" y="207051"/>
                  </a:lnTo>
                  <a:lnTo>
                    <a:pt x="464048" y="200999"/>
                  </a:lnTo>
                  <a:lnTo>
                    <a:pt x="459054" y="193962"/>
                  </a:lnTo>
                  <a:lnTo>
                    <a:pt x="456069" y="192538"/>
                  </a:lnTo>
                  <a:close/>
                </a:path>
                <a:path w="2118994" h="2119629">
                  <a:moveTo>
                    <a:pt x="510131" y="156811"/>
                  </a:moveTo>
                  <a:lnTo>
                    <a:pt x="505157" y="156811"/>
                  </a:lnTo>
                  <a:lnTo>
                    <a:pt x="503408" y="157272"/>
                  </a:lnTo>
                  <a:lnTo>
                    <a:pt x="496738" y="161398"/>
                  </a:lnTo>
                  <a:lnTo>
                    <a:pt x="495346" y="167377"/>
                  </a:lnTo>
                  <a:lnTo>
                    <a:pt x="500005" y="174884"/>
                  </a:lnTo>
                  <a:lnTo>
                    <a:pt x="503167" y="176507"/>
                  </a:lnTo>
                  <a:lnTo>
                    <a:pt x="508162" y="176507"/>
                  </a:lnTo>
                  <a:lnTo>
                    <a:pt x="509932" y="176036"/>
                  </a:lnTo>
                  <a:lnTo>
                    <a:pt x="516560" y="171931"/>
                  </a:lnTo>
                  <a:lnTo>
                    <a:pt x="517952" y="165953"/>
                  </a:lnTo>
                  <a:lnTo>
                    <a:pt x="513303" y="158434"/>
                  </a:lnTo>
                  <a:lnTo>
                    <a:pt x="510131" y="156811"/>
                  </a:lnTo>
                  <a:close/>
                </a:path>
                <a:path w="2118994" h="2119629">
                  <a:moveTo>
                    <a:pt x="566286" y="124467"/>
                  </a:moveTo>
                  <a:lnTo>
                    <a:pt x="561291" y="124467"/>
                  </a:lnTo>
                  <a:lnTo>
                    <a:pt x="559731" y="124833"/>
                  </a:lnTo>
                  <a:lnTo>
                    <a:pt x="553019" y="128467"/>
                  </a:lnTo>
                  <a:lnTo>
                    <a:pt x="551260" y="134330"/>
                  </a:lnTo>
                  <a:lnTo>
                    <a:pt x="555553" y="142288"/>
                  </a:lnTo>
                  <a:lnTo>
                    <a:pt x="558893" y="144142"/>
                  </a:lnTo>
                  <a:lnTo>
                    <a:pt x="563899" y="144142"/>
                  </a:lnTo>
                  <a:lnTo>
                    <a:pt x="565480" y="143765"/>
                  </a:lnTo>
                  <a:lnTo>
                    <a:pt x="572150" y="140173"/>
                  </a:lnTo>
                  <a:lnTo>
                    <a:pt x="573910" y="134330"/>
                  </a:lnTo>
                  <a:lnTo>
                    <a:pt x="569637" y="126320"/>
                  </a:lnTo>
                  <a:lnTo>
                    <a:pt x="566286" y="124467"/>
                  </a:lnTo>
                  <a:close/>
                </a:path>
                <a:path w="2118994" h="2119629">
                  <a:moveTo>
                    <a:pt x="624347" y="95641"/>
                  </a:moveTo>
                  <a:lnTo>
                    <a:pt x="619321" y="95641"/>
                  </a:lnTo>
                  <a:lnTo>
                    <a:pt x="617939" y="95923"/>
                  </a:lnTo>
                  <a:lnTo>
                    <a:pt x="611237" y="99012"/>
                  </a:lnTo>
                  <a:lnTo>
                    <a:pt x="609112" y="104771"/>
                  </a:lnTo>
                  <a:lnTo>
                    <a:pt x="612986" y="113190"/>
                  </a:lnTo>
                  <a:lnTo>
                    <a:pt x="616504" y="115284"/>
                  </a:lnTo>
                  <a:lnTo>
                    <a:pt x="621530" y="115284"/>
                  </a:lnTo>
                  <a:lnTo>
                    <a:pt x="622902" y="114991"/>
                  </a:lnTo>
                  <a:lnTo>
                    <a:pt x="629603" y="111912"/>
                  </a:lnTo>
                  <a:lnTo>
                    <a:pt x="631729" y="106153"/>
                  </a:lnTo>
                  <a:lnTo>
                    <a:pt x="627855" y="97735"/>
                  </a:lnTo>
                  <a:lnTo>
                    <a:pt x="624347" y="95641"/>
                  </a:lnTo>
                  <a:close/>
                </a:path>
                <a:path w="2118994" h="2119629">
                  <a:moveTo>
                    <a:pt x="684073" y="70437"/>
                  </a:moveTo>
                  <a:lnTo>
                    <a:pt x="679026" y="70437"/>
                  </a:lnTo>
                  <a:lnTo>
                    <a:pt x="677853" y="70647"/>
                  </a:lnTo>
                  <a:lnTo>
                    <a:pt x="671152" y="73243"/>
                  </a:lnTo>
                  <a:lnTo>
                    <a:pt x="668670" y="78866"/>
                  </a:lnTo>
                  <a:lnTo>
                    <a:pt x="672105" y="87693"/>
                  </a:lnTo>
                  <a:lnTo>
                    <a:pt x="675769" y="90049"/>
                  </a:lnTo>
                  <a:lnTo>
                    <a:pt x="680827" y="90049"/>
                  </a:lnTo>
                  <a:lnTo>
                    <a:pt x="682010" y="89840"/>
                  </a:lnTo>
                  <a:lnTo>
                    <a:pt x="688680" y="87253"/>
                  </a:lnTo>
                  <a:lnTo>
                    <a:pt x="691162" y="81631"/>
                  </a:lnTo>
                  <a:lnTo>
                    <a:pt x="687738" y="72793"/>
                  </a:lnTo>
                  <a:lnTo>
                    <a:pt x="684073" y="70437"/>
                  </a:lnTo>
                  <a:close/>
                </a:path>
                <a:path w="2118994" h="2119629">
                  <a:moveTo>
                    <a:pt x="745254" y="48982"/>
                  </a:moveTo>
                  <a:lnTo>
                    <a:pt x="740165" y="48982"/>
                  </a:lnTo>
                  <a:lnTo>
                    <a:pt x="739171" y="49129"/>
                  </a:lnTo>
                  <a:lnTo>
                    <a:pt x="732532" y="51275"/>
                  </a:lnTo>
                  <a:lnTo>
                    <a:pt x="729736" y="56710"/>
                  </a:lnTo>
                  <a:lnTo>
                    <a:pt x="732658" y="65924"/>
                  </a:lnTo>
                  <a:lnTo>
                    <a:pt x="736480" y="68552"/>
                  </a:lnTo>
                  <a:lnTo>
                    <a:pt x="741558" y="68552"/>
                  </a:lnTo>
                  <a:lnTo>
                    <a:pt x="742553" y="68406"/>
                  </a:lnTo>
                  <a:lnTo>
                    <a:pt x="749181" y="66301"/>
                  </a:lnTo>
                  <a:lnTo>
                    <a:pt x="751998" y="60846"/>
                  </a:lnTo>
                  <a:lnTo>
                    <a:pt x="749066" y="51621"/>
                  </a:lnTo>
                  <a:lnTo>
                    <a:pt x="745254" y="48982"/>
                  </a:lnTo>
                  <a:close/>
                </a:path>
                <a:path w="2118994" h="2119629">
                  <a:moveTo>
                    <a:pt x="807787" y="31433"/>
                  </a:moveTo>
                  <a:lnTo>
                    <a:pt x="801776" y="31433"/>
                  </a:lnTo>
                  <a:lnTo>
                    <a:pt x="795200" y="33077"/>
                  </a:lnTo>
                  <a:lnTo>
                    <a:pt x="792038" y="38344"/>
                  </a:lnTo>
                  <a:lnTo>
                    <a:pt x="794457" y="47946"/>
                  </a:lnTo>
                  <a:lnTo>
                    <a:pt x="798405" y="50878"/>
                  </a:lnTo>
                  <a:lnTo>
                    <a:pt x="803954" y="50878"/>
                  </a:lnTo>
                  <a:lnTo>
                    <a:pt x="810865" y="49150"/>
                  </a:lnTo>
                  <a:lnTo>
                    <a:pt x="814017" y="43873"/>
                  </a:lnTo>
                  <a:lnTo>
                    <a:pt x="811608" y="34281"/>
                  </a:lnTo>
                  <a:lnTo>
                    <a:pt x="807787" y="31433"/>
                  </a:lnTo>
                  <a:close/>
                </a:path>
                <a:path w="2118994" h="2119629">
                  <a:moveTo>
                    <a:pt x="871093" y="17632"/>
                  </a:moveTo>
                  <a:lnTo>
                    <a:pt x="865293" y="17632"/>
                  </a:lnTo>
                  <a:lnTo>
                    <a:pt x="858832" y="18847"/>
                  </a:lnTo>
                  <a:lnTo>
                    <a:pt x="855366" y="23905"/>
                  </a:lnTo>
                  <a:lnTo>
                    <a:pt x="857209" y="33831"/>
                  </a:lnTo>
                  <a:lnTo>
                    <a:pt x="861293" y="37087"/>
                  </a:lnTo>
                  <a:lnTo>
                    <a:pt x="866770" y="37087"/>
                  </a:lnTo>
                  <a:lnTo>
                    <a:pt x="873481" y="35841"/>
                  </a:lnTo>
                  <a:lnTo>
                    <a:pt x="876957" y="30784"/>
                  </a:lnTo>
                  <a:lnTo>
                    <a:pt x="875104" y="20847"/>
                  </a:lnTo>
                  <a:lnTo>
                    <a:pt x="871093" y="17632"/>
                  </a:lnTo>
                  <a:close/>
                </a:path>
                <a:path w="2118994" h="2119629">
                  <a:moveTo>
                    <a:pt x="935299" y="7874"/>
                  </a:moveTo>
                  <a:lnTo>
                    <a:pt x="928757" y="7874"/>
                  </a:lnTo>
                  <a:lnTo>
                    <a:pt x="923238" y="8586"/>
                  </a:lnTo>
                  <a:lnTo>
                    <a:pt x="919479" y="13413"/>
                  </a:lnTo>
                  <a:lnTo>
                    <a:pt x="920736" y="23622"/>
                  </a:lnTo>
                  <a:lnTo>
                    <a:pt x="924924" y="27224"/>
                  </a:lnTo>
                  <a:lnTo>
                    <a:pt x="930349" y="27224"/>
                  </a:lnTo>
                  <a:lnTo>
                    <a:pt x="936819" y="26428"/>
                  </a:lnTo>
                  <a:lnTo>
                    <a:pt x="940599" y="21590"/>
                  </a:lnTo>
                  <a:lnTo>
                    <a:pt x="939353" y="11360"/>
                  </a:lnTo>
                  <a:lnTo>
                    <a:pt x="935299" y="7874"/>
                  </a:lnTo>
                  <a:close/>
                </a:path>
                <a:path w="2118994" h="2119629">
                  <a:moveTo>
                    <a:pt x="999826" y="1926"/>
                  </a:moveTo>
                  <a:lnTo>
                    <a:pt x="993509" y="1926"/>
                  </a:lnTo>
                  <a:lnTo>
                    <a:pt x="988158" y="2251"/>
                  </a:lnTo>
                  <a:lnTo>
                    <a:pt x="984095" y="6847"/>
                  </a:lnTo>
                  <a:lnTo>
                    <a:pt x="984672" y="16324"/>
                  </a:lnTo>
                  <a:lnTo>
                    <a:pt x="984734" y="17339"/>
                  </a:lnTo>
                  <a:lnTo>
                    <a:pt x="989006" y="21308"/>
                  </a:lnTo>
                  <a:lnTo>
                    <a:pt x="994421" y="21308"/>
                  </a:lnTo>
                  <a:lnTo>
                    <a:pt x="1000608" y="20920"/>
                  </a:lnTo>
                  <a:lnTo>
                    <a:pt x="1004670" y="16324"/>
                  </a:lnTo>
                  <a:lnTo>
                    <a:pt x="1004102" y="6847"/>
                  </a:lnTo>
                  <a:lnTo>
                    <a:pt x="1004042" y="5842"/>
                  </a:lnTo>
                  <a:lnTo>
                    <a:pt x="999826" y="1926"/>
                  </a:lnTo>
                  <a:close/>
                </a:path>
                <a:path w="2118994" h="2119629">
                  <a:moveTo>
                    <a:pt x="1060732" y="0"/>
                  </a:moveTo>
                  <a:lnTo>
                    <a:pt x="1053277" y="0"/>
                  </a:lnTo>
                  <a:lnTo>
                    <a:pt x="1049025" y="4314"/>
                  </a:lnTo>
                  <a:lnTo>
                    <a:pt x="1049057" y="15004"/>
                  </a:lnTo>
                  <a:lnTo>
                    <a:pt x="1053381" y="19329"/>
                  </a:lnTo>
                  <a:lnTo>
                    <a:pt x="1060280" y="19329"/>
                  </a:lnTo>
                  <a:lnTo>
                    <a:pt x="1061381" y="19088"/>
                  </a:lnTo>
                  <a:lnTo>
                    <a:pt x="1069664" y="19088"/>
                  </a:lnTo>
                  <a:lnTo>
                    <a:pt x="1073757" y="15004"/>
                  </a:lnTo>
                  <a:lnTo>
                    <a:pt x="1073799" y="4314"/>
                  </a:lnTo>
                  <a:lnTo>
                    <a:pt x="1069682" y="157"/>
                  </a:lnTo>
                  <a:lnTo>
                    <a:pt x="1061423" y="157"/>
                  </a:lnTo>
                  <a:lnTo>
                    <a:pt x="1060732" y="0"/>
                  </a:lnTo>
                  <a:close/>
                </a:path>
                <a:path w="2118994" h="2119629">
                  <a:moveTo>
                    <a:pt x="1069664" y="19088"/>
                  </a:moveTo>
                  <a:lnTo>
                    <a:pt x="1061381" y="19088"/>
                  </a:lnTo>
                  <a:lnTo>
                    <a:pt x="1062482" y="19329"/>
                  </a:lnTo>
                  <a:lnTo>
                    <a:pt x="1069422" y="19329"/>
                  </a:lnTo>
                  <a:lnTo>
                    <a:pt x="1069664" y="19088"/>
                  </a:lnTo>
                  <a:close/>
                </a:path>
                <a:path w="2118994" h="2119629">
                  <a:moveTo>
                    <a:pt x="1069527" y="0"/>
                  </a:moveTo>
                  <a:lnTo>
                    <a:pt x="1062093" y="0"/>
                  </a:lnTo>
                  <a:lnTo>
                    <a:pt x="1061423" y="157"/>
                  </a:lnTo>
                  <a:lnTo>
                    <a:pt x="1069682" y="157"/>
                  </a:lnTo>
                  <a:lnTo>
                    <a:pt x="1069527" y="0"/>
                  </a:lnTo>
                  <a:close/>
                </a:path>
              </a:pathLst>
            </a:custGeom>
            <a:solidFill>
              <a:srgbClr val="21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8CEAAB04-4689-0CB9-6864-066DD1C7984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896554" y="5812733"/>
              <a:ext cx="1863503" cy="1863472"/>
            </a:xfrm>
            <a:prstGeom prst="rect">
              <a:avLst/>
            </a:prstGeom>
          </p:spPr>
        </p:pic>
      </p:grpSp>
      <p:grpSp>
        <p:nvGrpSpPr>
          <p:cNvPr id="40" name="object 40">
            <a:extLst>
              <a:ext uri="{FF2B5EF4-FFF2-40B4-BE49-F238E27FC236}">
                <a16:creationId xmlns:a16="http://schemas.microsoft.com/office/drawing/2014/main" id="{B66841E9-1807-8372-40EC-A49FE12E7E4B}"/>
              </a:ext>
            </a:extLst>
          </p:cNvPr>
          <p:cNvGrpSpPr/>
          <p:nvPr/>
        </p:nvGrpSpPr>
        <p:grpSpPr>
          <a:xfrm>
            <a:off x="11060920" y="5959640"/>
            <a:ext cx="2118995" cy="2119630"/>
            <a:chOff x="11115075" y="5684936"/>
            <a:chExt cx="2118995" cy="2119630"/>
          </a:xfrm>
        </p:grpSpPr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BD5CCA46-91F4-3AEA-C5B2-91C065AA2C41}"/>
                </a:ext>
              </a:extLst>
            </p:cNvPr>
            <p:cNvSpPr/>
            <p:nvPr/>
          </p:nvSpPr>
          <p:spPr>
            <a:xfrm>
              <a:off x="11115075" y="5684936"/>
              <a:ext cx="2118995" cy="2119630"/>
            </a:xfrm>
            <a:custGeom>
              <a:avLst/>
              <a:gdLst/>
              <a:ahLst/>
              <a:cxnLst/>
              <a:rect l="l" t="t" r="r" b="b"/>
              <a:pathLst>
                <a:path w="2118994" h="2119629">
                  <a:moveTo>
                    <a:pt x="1129326" y="2188"/>
                  </a:moveTo>
                  <a:lnTo>
                    <a:pt x="1122987" y="2188"/>
                  </a:lnTo>
                  <a:lnTo>
                    <a:pt x="1118772" y="6073"/>
                  </a:lnTo>
                  <a:lnTo>
                    <a:pt x="1118102" y="16543"/>
                  </a:lnTo>
                  <a:lnTo>
                    <a:pt x="1122154" y="21161"/>
                  </a:lnTo>
                  <a:lnTo>
                    <a:pt x="1128279" y="21570"/>
                  </a:lnTo>
                  <a:lnTo>
                    <a:pt x="1133766" y="21570"/>
                  </a:lnTo>
                  <a:lnTo>
                    <a:pt x="1138038" y="17632"/>
                  </a:lnTo>
                  <a:lnTo>
                    <a:pt x="1138719" y="7151"/>
                  </a:lnTo>
                  <a:lnTo>
                    <a:pt x="1134667" y="2544"/>
                  </a:lnTo>
                  <a:lnTo>
                    <a:pt x="1129326" y="2188"/>
                  </a:lnTo>
                  <a:close/>
                </a:path>
                <a:path w="2118994" h="2119629">
                  <a:moveTo>
                    <a:pt x="1194235" y="8429"/>
                  </a:moveTo>
                  <a:lnTo>
                    <a:pt x="1187445" y="8429"/>
                  </a:lnTo>
                  <a:lnTo>
                    <a:pt x="1183450" y="11853"/>
                  </a:lnTo>
                  <a:lnTo>
                    <a:pt x="1182162" y="22072"/>
                  </a:lnTo>
                  <a:lnTo>
                    <a:pt x="1185922" y="26920"/>
                  </a:lnTo>
                  <a:lnTo>
                    <a:pt x="1192374" y="27747"/>
                  </a:lnTo>
                  <a:lnTo>
                    <a:pt x="1197837" y="27747"/>
                  </a:lnTo>
                  <a:lnTo>
                    <a:pt x="1202015" y="24166"/>
                  </a:lnTo>
                  <a:lnTo>
                    <a:pt x="1203314" y="13957"/>
                  </a:lnTo>
                  <a:lnTo>
                    <a:pt x="1199555" y="9099"/>
                  </a:lnTo>
                  <a:lnTo>
                    <a:pt x="1194235" y="8429"/>
                  </a:lnTo>
                  <a:close/>
                </a:path>
                <a:path w="2118994" h="2119629">
                  <a:moveTo>
                    <a:pt x="1258673" y="18648"/>
                  </a:moveTo>
                  <a:lnTo>
                    <a:pt x="1251355" y="18648"/>
                  </a:lnTo>
                  <a:lnTo>
                    <a:pt x="1247647" y="21601"/>
                  </a:lnTo>
                  <a:lnTo>
                    <a:pt x="1245763" y="31517"/>
                  </a:lnTo>
                  <a:lnTo>
                    <a:pt x="1249218" y="36595"/>
                  </a:lnTo>
                  <a:lnTo>
                    <a:pt x="1255968" y="37873"/>
                  </a:lnTo>
                  <a:lnTo>
                    <a:pt x="1261417" y="37873"/>
                  </a:lnTo>
                  <a:lnTo>
                    <a:pt x="1265490" y="34627"/>
                  </a:lnTo>
                  <a:lnTo>
                    <a:pt x="1267375" y="24721"/>
                  </a:lnTo>
                  <a:lnTo>
                    <a:pt x="1263930" y="19643"/>
                  </a:lnTo>
                  <a:lnTo>
                    <a:pt x="1258673" y="18648"/>
                  </a:lnTo>
                  <a:close/>
                </a:path>
                <a:path w="2118994" h="2119629">
                  <a:moveTo>
                    <a:pt x="1320954" y="32459"/>
                  </a:moveTo>
                  <a:lnTo>
                    <a:pt x="1314911" y="32459"/>
                  </a:lnTo>
                  <a:lnTo>
                    <a:pt x="1311090" y="35286"/>
                  </a:lnTo>
                  <a:lnTo>
                    <a:pt x="1308651" y="44867"/>
                  </a:lnTo>
                  <a:lnTo>
                    <a:pt x="1311792" y="50145"/>
                  </a:lnTo>
                  <a:lnTo>
                    <a:pt x="1318693" y="51914"/>
                  </a:lnTo>
                  <a:lnTo>
                    <a:pt x="1324252" y="51914"/>
                  </a:lnTo>
                  <a:lnTo>
                    <a:pt x="1328200" y="48993"/>
                  </a:lnTo>
                  <a:lnTo>
                    <a:pt x="1330650" y="39422"/>
                  </a:lnTo>
                  <a:lnTo>
                    <a:pt x="1327509" y="34145"/>
                  </a:lnTo>
                  <a:lnTo>
                    <a:pt x="1320954" y="32459"/>
                  </a:lnTo>
                  <a:close/>
                </a:path>
                <a:path w="2118994" h="2119629">
                  <a:moveTo>
                    <a:pt x="1382429" y="50260"/>
                  </a:moveTo>
                  <a:lnTo>
                    <a:pt x="1377361" y="50260"/>
                  </a:lnTo>
                  <a:lnTo>
                    <a:pt x="1373560" y="52877"/>
                  </a:lnTo>
                  <a:lnTo>
                    <a:pt x="1370597" y="62081"/>
                  </a:lnTo>
                  <a:lnTo>
                    <a:pt x="1373392" y="67547"/>
                  </a:lnTo>
                  <a:lnTo>
                    <a:pt x="1380020" y="69683"/>
                  </a:lnTo>
                  <a:lnTo>
                    <a:pt x="1381015" y="69840"/>
                  </a:lnTo>
                  <a:lnTo>
                    <a:pt x="1386104" y="69840"/>
                  </a:lnTo>
                  <a:lnTo>
                    <a:pt x="1389915" y="67223"/>
                  </a:lnTo>
                  <a:lnTo>
                    <a:pt x="1392879" y="58008"/>
                  </a:lnTo>
                  <a:lnTo>
                    <a:pt x="1390083" y="52553"/>
                  </a:lnTo>
                  <a:lnTo>
                    <a:pt x="1383413" y="50406"/>
                  </a:lnTo>
                  <a:lnTo>
                    <a:pt x="1382429" y="50260"/>
                  </a:lnTo>
                  <a:close/>
                </a:path>
                <a:path w="2118994" h="2119629">
                  <a:moveTo>
                    <a:pt x="1443516" y="71966"/>
                  </a:moveTo>
                  <a:lnTo>
                    <a:pt x="1438458" y="71966"/>
                  </a:lnTo>
                  <a:lnTo>
                    <a:pt x="1434804" y="74301"/>
                  </a:lnTo>
                  <a:lnTo>
                    <a:pt x="1431349" y="83117"/>
                  </a:lnTo>
                  <a:lnTo>
                    <a:pt x="1433809" y="88740"/>
                  </a:lnTo>
                  <a:lnTo>
                    <a:pt x="1440490" y="91358"/>
                  </a:lnTo>
                  <a:lnTo>
                    <a:pt x="1441683" y="91578"/>
                  </a:lnTo>
                  <a:lnTo>
                    <a:pt x="1446730" y="91578"/>
                  </a:lnTo>
                  <a:lnTo>
                    <a:pt x="1450395" y="89243"/>
                  </a:lnTo>
                  <a:lnTo>
                    <a:pt x="1453840" y="80447"/>
                  </a:lnTo>
                  <a:lnTo>
                    <a:pt x="1451400" y="74824"/>
                  </a:lnTo>
                  <a:lnTo>
                    <a:pt x="1444709" y="72186"/>
                  </a:lnTo>
                  <a:lnTo>
                    <a:pt x="1443516" y="71966"/>
                  </a:lnTo>
                  <a:close/>
                </a:path>
                <a:path w="2118994" h="2119629">
                  <a:moveTo>
                    <a:pt x="1503095" y="97400"/>
                  </a:moveTo>
                  <a:lnTo>
                    <a:pt x="1498080" y="97400"/>
                  </a:lnTo>
                  <a:lnTo>
                    <a:pt x="1494582" y="99473"/>
                  </a:lnTo>
                  <a:lnTo>
                    <a:pt x="1490677" y="107871"/>
                  </a:lnTo>
                  <a:lnTo>
                    <a:pt x="1492781" y="113630"/>
                  </a:lnTo>
                  <a:lnTo>
                    <a:pt x="1499483" y="116750"/>
                  </a:lnTo>
                  <a:lnTo>
                    <a:pt x="1500875" y="117043"/>
                  </a:lnTo>
                  <a:lnTo>
                    <a:pt x="1505901" y="117043"/>
                  </a:lnTo>
                  <a:lnTo>
                    <a:pt x="1509399" y="114970"/>
                  </a:lnTo>
                  <a:lnTo>
                    <a:pt x="1513304" y="106583"/>
                  </a:lnTo>
                  <a:lnTo>
                    <a:pt x="1511200" y="100813"/>
                  </a:lnTo>
                  <a:lnTo>
                    <a:pt x="1504477" y="97682"/>
                  </a:lnTo>
                  <a:lnTo>
                    <a:pt x="1503095" y="97400"/>
                  </a:lnTo>
                  <a:close/>
                </a:path>
                <a:path w="2118994" h="2119629">
                  <a:moveTo>
                    <a:pt x="1561020" y="126467"/>
                  </a:moveTo>
                  <a:lnTo>
                    <a:pt x="1556025" y="126467"/>
                  </a:lnTo>
                  <a:lnTo>
                    <a:pt x="1552696" y="128299"/>
                  </a:lnTo>
                  <a:lnTo>
                    <a:pt x="1551491" y="130519"/>
                  </a:lnTo>
                  <a:lnTo>
                    <a:pt x="1548419" y="136372"/>
                  </a:lnTo>
                  <a:lnTo>
                    <a:pt x="1550120" y="142131"/>
                  </a:lnTo>
                  <a:lnTo>
                    <a:pt x="1556800" y="145754"/>
                  </a:lnTo>
                  <a:lnTo>
                    <a:pt x="1558381" y="146131"/>
                  </a:lnTo>
                  <a:lnTo>
                    <a:pt x="1563386" y="146131"/>
                  </a:lnTo>
                  <a:lnTo>
                    <a:pt x="1566727" y="144309"/>
                  </a:lnTo>
                  <a:lnTo>
                    <a:pt x="1571030" y="136372"/>
                  </a:lnTo>
                  <a:lnTo>
                    <a:pt x="1569313" y="130519"/>
                  </a:lnTo>
                  <a:lnTo>
                    <a:pt x="1562601" y="126844"/>
                  </a:lnTo>
                  <a:lnTo>
                    <a:pt x="1561020" y="126467"/>
                  </a:lnTo>
                  <a:close/>
                </a:path>
                <a:path w="2118994" h="2119629">
                  <a:moveTo>
                    <a:pt x="1617029" y="159031"/>
                  </a:moveTo>
                  <a:lnTo>
                    <a:pt x="1612055" y="159031"/>
                  </a:lnTo>
                  <a:lnTo>
                    <a:pt x="1608893" y="160644"/>
                  </a:lnTo>
                  <a:lnTo>
                    <a:pt x="1604212" y="168131"/>
                  </a:lnTo>
                  <a:lnTo>
                    <a:pt x="1605595" y="174109"/>
                  </a:lnTo>
                  <a:lnTo>
                    <a:pt x="1612212" y="178256"/>
                  </a:lnTo>
                  <a:lnTo>
                    <a:pt x="1613992" y="178738"/>
                  </a:lnTo>
                  <a:lnTo>
                    <a:pt x="1618976" y="178738"/>
                  </a:lnTo>
                  <a:lnTo>
                    <a:pt x="1622139" y="177115"/>
                  </a:lnTo>
                  <a:lnTo>
                    <a:pt x="1626819" y="169649"/>
                  </a:lnTo>
                  <a:lnTo>
                    <a:pt x="1625458" y="163680"/>
                  </a:lnTo>
                  <a:lnTo>
                    <a:pt x="1618798" y="159502"/>
                  </a:lnTo>
                  <a:lnTo>
                    <a:pt x="1617029" y="159031"/>
                  </a:lnTo>
                  <a:close/>
                </a:path>
                <a:path w="2118994" h="2119629">
                  <a:moveTo>
                    <a:pt x="1670943" y="194967"/>
                  </a:moveTo>
                  <a:lnTo>
                    <a:pt x="1665970" y="194967"/>
                  </a:lnTo>
                  <a:lnTo>
                    <a:pt x="1662996" y="196381"/>
                  </a:lnTo>
                  <a:lnTo>
                    <a:pt x="1657980" y="203386"/>
                  </a:lnTo>
                  <a:lnTo>
                    <a:pt x="1658996" y="209449"/>
                  </a:lnTo>
                  <a:lnTo>
                    <a:pt x="1665519" y="214108"/>
                  </a:lnTo>
                  <a:lnTo>
                    <a:pt x="1667488" y="214695"/>
                  </a:lnTo>
                  <a:lnTo>
                    <a:pt x="1672472" y="214695"/>
                  </a:lnTo>
                  <a:lnTo>
                    <a:pt x="1675446" y="213291"/>
                  </a:lnTo>
                  <a:lnTo>
                    <a:pt x="1680451" y="206297"/>
                  </a:lnTo>
                  <a:lnTo>
                    <a:pt x="1679456" y="200266"/>
                  </a:lnTo>
                  <a:lnTo>
                    <a:pt x="1672912" y="195554"/>
                  </a:lnTo>
                  <a:lnTo>
                    <a:pt x="1670943" y="194967"/>
                  </a:lnTo>
                  <a:close/>
                </a:path>
                <a:path w="2118994" h="2119629">
                  <a:moveTo>
                    <a:pt x="1722533" y="234139"/>
                  </a:moveTo>
                  <a:lnTo>
                    <a:pt x="1717581" y="234139"/>
                  </a:lnTo>
                  <a:lnTo>
                    <a:pt x="1714785" y="235364"/>
                  </a:lnTo>
                  <a:lnTo>
                    <a:pt x="1709487" y="241877"/>
                  </a:lnTo>
                  <a:lnTo>
                    <a:pt x="1710125" y="247992"/>
                  </a:lnTo>
                  <a:lnTo>
                    <a:pt x="1716523" y="253186"/>
                  </a:lnTo>
                  <a:lnTo>
                    <a:pt x="1718680" y="253887"/>
                  </a:lnTo>
                  <a:lnTo>
                    <a:pt x="1723654" y="253887"/>
                  </a:lnTo>
                  <a:lnTo>
                    <a:pt x="1726460" y="252672"/>
                  </a:lnTo>
                  <a:lnTo>
                    <a:pt x="1731737" y="246160"/>
                  </a:lnTo>
                  <a:lnTo>
                    <a:pt x="1731120" y="240086"/>
                  </a:lnTo>
                  <a:lnTo>
                    <a:pt x="1726470" y="236275"/>
                  </a:lnTo>
                  <a:lnTo>
                    <a:pt x="1724680" y="234841"/>
                  </a:lnTo>
                  <a:lnTo>
                    <a:pt x="1722533" y="234139"/>
                  </a:lnTo>
                  <a:close/>
                </a:path>
                <a:path w="2118994" h="2119629">
                  <a:moveTo>
                    <a:pt x="1771652" y="276379"/>
                  </a:moveTo>
                  <a:lnTo>
                    <a:pt x="1766689" y="276379"/>
                  </a:lnTo>
                  <a:lnTo>
                    <a:pt x="1764082" y="277436"/>
                  </a:lnTo>
                  <a:lnTo>
                    <a:pt x="1758543" y="283457"/>
                  </a:lnTo>
                  <a:lnTo>
                    <a:pt x="1758783" y="289080"/>
                  </a:lnTo>
                  <a:lnTo>
                    <a:pt x="1758805" y="289593"/>
                  </a:lnTo>
                  <a:lnTo>
                    <a:pt x="1765035" y="295320"/>
                  </a:lnTo>
                  <a:lnTo>
                    <a:pt x="1767380" y="296158"/>
                  </a:lnTo>
                  <a:lnTo>
                    <a:pt x="1772343" y="296158"/>
                  </a:lnTo>
                  <a:lnTo>
                    <a:pt x="1774961" y="295100"/>
                  </a:lnTo>
                  <a:lnTo>
                    <a:pt x="1780500" y="289080"/>
                  </a:lnTo>
                  <a:lnTo>
                    <a:pt x="1780260" y="283457"/>
                  </a:lnTo>
                  <a:lnTo>
                    <a:pt x="1780238" y="282944"/>
                  </a:lnTo>
                  <a:lnTo>
                    <a:pt x="1773998" y="277216"/>
                  </a:lnTo>
                  <a:lnTo>
                    <a:pt x="1771652" y="276379"/>
                  </a:lnTo>
                  <a:close/>
                </a:path>
                <a:path w="2118994" h="2119629">
                  <a:moveTo>
                    <a:pt x="1818080" y="321529"/>
                  </a:moveTo>
                  <a:lnTo>
                    <a:pt x="1813128" y="321529"/>
                  </a:lnTo>
                  <a:lnTo>
                    <a:pt x="1810484" y="322513"/>
                  </a:lnTo>
                  <a:lnTo>
                    <a:pt x="1810622" y="322513"/>
                  </a:lnTo>
                  <a:lnTo>
                    <a:pt x="1804971" y="327958"/>
                  </a:lnTo>
                  <a:lnTo>
                    <a:pt x="1804856" y="334105"/>
                  </a:lnTo>
                  <a:lnTo>
                    <a:pt x="1810957" y="340439"/>
                  </a:lnTo>
                  <a:lnTo>
                    <a:pt x="1811106" y="340439"/>
                  </a:lnTo>
                  <a:lnTo>
                    <a:pt x="1813400" y="341340"/>
                  </a:lnTo>
                  <a:lnTo>
                    <a:pt x="1818363" y="341340"/>
                  </a:lnTo>
                  <a:lnTo>
                    <a:pt x="1820792" y="340439"/>
                  </a:lnTo>
                  <a:lnTo>
                    <a:pt x="1826530" y="334911"/>
                  </a:lnTo>
                  <a:lnTo>
                    <a:pt x="1826645" y="328775"/>
                  </a:lnTo>
                  <a:lnTo>
                    <a:pt x="1820604" y="322513"/>
                  </a:lnTo>
                  <a:lnTo>
                    <a:pt x="1818080" y="321529"/>
                  </a:lnTo>
                  <a:close/>
                </a:path>
                <a:path w="2118994" h="2119629">
                  <a:moveTo>
                    <a:pt x="1861681" y="369433"/>
                  </a:moveTo>
                  <a:lnTo>
                    <a:pt x="1856718" y="369433"/>
                  </a:lnTo>
                  <a:lnTo>
                    <a:pt x="1854488" y="370187"/>
                  </a:lnTo>
                  <a:lnTo>
                    <a:pt x="1848582" y="375213"/>
                  </a:lnTo>
                  <a:lnTo>
                    <a:pt x="1848090" y="381339"/>
                  </a:lnTo>
                  <a:lnTo>
                    <a:pt x="1853849" y="388103"/>
                  </a:lnTo>
                  <a:lnTo>
                    <a:pt x="1856571" y="389265"/>
                  </a:lnTo>
                  <a:lnTo>
                    <a:pt x="1861534" y="389265"/>
                  </a:lnTo>
                  <a:lnTo>
                    <a:pt x="1863775" y="388501"/>
                  </a:lnTo>
                  <a:lnTo>
                    <a:pt x="1869681" y="383475"/>
                  </a:lnTo>
                  <a:lnTo>
                    <a:pt x="1870173" y="377349"/>
                  </a:lnTo>
                  <a:lnTo>
                    <a:pt x="1864403" y="370585"/>
                  </a:lnTo>
                  <a:lnTo>
                    <a:pt x="1861681" y="369433"/>
                  </a:lnTo>
                  <a:close/>
                </a:path>
                <a:path w="2118994" h="2119629">
                  <a:moveTo>
                    <a:pt x="1902256" y="419882"/>
                  </a:moveTo>
                  <a:lnTo>
                    <a:pt x="1897293" y="419882"/>
                  </a:lnTo>
                  <a:lnTo>
                    <a:pt x="1895251" y="420521"/>
                  </a:lnTo>
                  <a:lnTo>
                    <a:pt x="1889219" y="425055"/>
                  </a:lnTo>
                  <a:lnTo>
                    <a:pt x="1888350" y="431128"/>
                  </a:lnTo>
                  <a:lnTo>
                    <a:pt x="1893816" y="438405"/>
                  </a:lnTo>
                  <a:lnTo>
                    <a:pt x="1896727" y="439745"/>
                  </a:lnTo>
                  <a:lnTo>
                    <a:pt x="1901701" y="439745"/>
                  </a:lnTo>
                  <a:lnTo>
                    <a:pt x="1903743" y="439107"/>
                  </a:lnTo>
                  <a:lnTo>
                    <a:pt x="1909763" y="434594"/>
                  </a:lnTo>
                  <a:lnTo>
                    <a:pt x="1910632" y="428531"/>
                  </a:lnTo>
                  <a:lnTo>
                    <a:pt x="1905156" y="421212"/>
                  </a:lnTo>
                  <a:lnTo>
                    <a:pt x="1902256" y="419882"/>
                  </a:lnTo>
                  <a:close/>
                </a:path>
                <a:path w="2118994" h="2119629">
                  <a:moveTo>
                    <a:pt x="1939658" y="472729"/>
                  </a:moveTo>
                  <a:lnTo>
                    <a:pt x="1934695" y="472729"/>
                  </a:lnTo>
                  <a:lnTo>
                    <a:pt x="1932841" y="473252"/>
                  </a:lnTo>
                  <a:lnTo>
                    <a:pt x="1926726" y="477273"/>
                  </a:lnTo>
                  <a:lnTo>
                    <a:pt x="1925491" y="483294"/>
                  </a:lnTo>
                  <a:lnTo>
                    <a:pt x="1930611" y="491074"/>
                  </a:lnTo>
                  <a:lnTo>
                    <a:pt x="1933710" y="492602"/>
                  </a:lnTo>
                  <a:lnTo>
                    <a:pt x="1938694" y="492602"/>
                  </a:lnTo>
                  <a:lnTo>
                    <a:pt x="1940537" y="492089"/>
                  </a:lnTo>
                  <a:lnTo>
                    <a:pt x="1946642" y="488068"/>
                  </a:lnTo>
                  <a:lnTo>
                    <a:pt x="1947888" y="482079"/>
                  </a:lnTo>
                  <a:lnTo>
                    <a:pt x="1944841" y="477420"/>
                  </a:lnTo>
                  <a:lnTo>
                    <a:pt x="1942736" y="474247"/>
                  </a:lnTo>
                  <a:lnTo>
                    <a:pt x="1939658" y="472729"/>
                  </a:lnTo>
                  <a:close/>
                </a:path>
                <a:path w="2118994" h="2119629">
                  <a:moveTo>
                    <a:pt x="1973772" y="527753"/>
                  </a:moveTo>
                  <a:lnTo>
                    <a:pt x="1968777" y="527753"/>
                  </a:lnTo>
                  <a:lnTo>
                    <a:pt x="1967123" y="528172"/>
                  </a:lnTo>
                  <a:lnTo>
                    <a:pt x="1960955" y="531711"/>
                  </a:lnTo>
                  <a:lnTo>
                    <a:pt x="1959353" y="537638"/>
                  </a:lnTo>
                  <a:lnTo>
                    <a:pt x="1964086" y="545899"/>
                  </a:lnTo>
                  <a:lnTo>
                    <a:pt x="1967353" y="547648"/>
                  </a:lnTo>
                  <a:lnTo>
                    <a:pt x="1972358" y="547648"/>
                  </a:lnTo>
                  <a:lnTo>
                    <a:pt x="1974013" y="547239"/>
                  </a:lnTo>
                  <a:lnTo>
                    <a:pt x="1980180" y="543700"/>
                  </a:lnTo>
                  <a:lnTo>
                    <a:pt x="1981782" y="537795"/>
                  </a:lnTo>
                  <a:lnTo>
                    <a:pt x="1979143" y="533156"/>
                  </a:lnTo>
                  <a:lnTo>
                    <a:pt x="1977028" y="529491"/>
                  </a:lnTo>
                  <a:lnTo>
                    <a:pt x="1973772" y="527753"/>
                  </a:lnTo>
                  <a:close/>
                </a:path>
                <a:path w="2118994" h="2119629">
                  <a:moveTo>
                    <a:pt x="2004431" y="584767"/>
                  </a:moveTo>
                  <a:lnTo>
                    <a:pt x="1999415" y="584767"/>
                  </a:lnTo>
                  <a:lnTo>
                    <a:pt x="1997949" y="585092"/>
                  </a:lnTo>
                  <a:lnTo>
                    <a:pt x="1991761" y="588149"/>
                  </a:lnTo>
                  <a:lnTo>
                    <a:pt x="1989792" y="593960"/>
                  </a:lnTo>
                  <a:lnTo>
                    <a:pt x="1994117" y="602693"/>
                  </a:lnTo>
                  <a:lnTo>
                    <a:pt x="1997551" y="604672"/>
                  </a:lnTo>
                  <a:lnTo>
                    <a:pt x="2002567" y="604672"/>
                  </a:lnTo>
                  <a:lnTo>
                    <a:pt x="2004033" y="604358"/>
                  </a:lnTo>
                  <a:lnTo>
                    <a:pt x="2010221" y="601301"/>
                  </a:lnTo>
                  <a:lnTo>
                    <a:pt x="2012190" y="595479"/>
                  </a:lnTo>
                  <a:lnTo>
                    <a:pt x="2007865" y="586746"/>
                  </a:lnTo>
                  <a:lnTo>
                    <a:pt x="2004431" y="584767"/>
                  </a:lnTo>
                  <a:close/>
                </a:path>
                <a:path w="2118994" h="2119629">
                  <a:moveTo>
                    <a:pt x="2031498" y="643530"/>
                  </a:moveTo>
                  <a:lnTo>
                    <a:pt x="2026461" y="643530"/>
                  </a:lnTo>
                  <a:lnTo>
                    <a:pt x="2025194" y="643781"/>
                  </a:lnTo>
                  <a:lnTo>
                    <a:pt x="2019027" y="646367"/>
                  </a:lnTo>
                  <a:lnTo>
                    <a:pt x="2016702" y="652053"/>
                  </a:lnTo>
                  <a:lnTo>
                    <a:pt x="2020556" y="661225"/>
                  </a:lnTo>
                  <a:lnTo>
                    <a:pt x="2024158" y="663466"/>
                  </a:lnTo>
                  <a:lnTo>
                    <a:pt x="2029205" y="663466"/>
                  </a:lnTo>
                  <a:lnTo>
                    <a:pt x="2030472" y="663225"/>
                  </a:lnTo>
                  <a:lnTo>
                    <a:pt x="2036629" y="660639"/>
                  </a:lnTo>
                  <a:lnTo>
                    <a:pt x="2038953" y="654964"/>
                  </a:lnTo>
                  <a:lnTo>
                    <a:pt x="2035100" y="645760"/>
                  </a:lnTo>
                  <a:lnTo>
                    <a:pt x="2031498" y="643530"/>
                  </a:lnTo>
                  <a:close/>
                </a:path>
                <a:path w="2118994" h="2119629">
                  <a:moveTo>
                    <a:pt x="2054900" y="703863"/>
                  </a:moveTo>
                  <a:lnTo>
                    <a:pt x="2049832" y="703863"/>
                  </a:lnTo>
                  <a:lnTo>
                    <a:pt x="2048754" y="704041"/>
                  </a:lnTo>
                  <a:lnTo>
                    <a:pt x="2042639" y="706166"/>
                  </a:lnTo>
                  <a:lnTo>
                    <a:pt x="2039969" y="711706"/>
                  </a:lnTo>
                  <a:lnTo>
                    <a:pt x="2043309" y="721297"/>
                  </a:lnTo>
                  <a:lnTo>
                    <a:pt x="2047068" y="723799"/>
                  </a:lnTo>
                  <a:lnTo>
                    <a:pt x="2052136" y="723799"/>
                  </a:lnTo>
                  <a:lnTo>
                    <a:pt x="2053214" y="723632"/>
                  </a:lnTo>
                  <a:lnTo>
                    <a:pt x="2059329" y="721496"/>
                  </a:lnTo>
                  <a:lnTo>
                    <a:pt x="2062000" y="715967"/>
                  </a:lnTo>
                  <a:lnTo>
                    <a:pt x="2058649" y="706365"/>
                  </a:lnTo>
                  <a:lnTo>
                    <a:pt x="2054900" y="703863"/>
                  </a:lnTo>
                  <a:close/>
                </a:path>
                <a:path w="2118994" h="2119629">
                  <a:moveTo>
                    <a:pt x="2074687" y="765631"/>
                  </a:moveTo>
                  <a:lnTo>
                    <a:pt x="2068533" y="765631"/>
                  </a:lnTo>
                  <a:lnTo>
                    <a:pt x="2062492" y="767316"/>
                  </a:lnTo>
                  <a:lnTo>
                    <a:pt x="2059487" y="772667"/>
                  </a:lnTo>
                  <a:lnTo>
                    <a:pt x="2062282" y="782656"/>
                  </a:lnTo>
                  <a:lnTo>
                    <a:pt x="2066177" y="785462"/>
                  </a:lnTo>
                  <a:lnTo>
                    <a:pt x="2071757" y="785462"/>
                  </a:lnTo>
                  <a:lnTo>
                    <a:pt x="2078198" y="783651"/>
                  </a:lnTo>
                  <a:lnTo>
                    <a:pt x="2081214" y="778300"/>
                  </a:lnTo>
                  <a:lnTo>
                    <a:pt x="2078407" y="768311"/>
                  </a:lnTo>
                  <a:lnTo>
                    <a:pt x="2074687" y="765631"/>
                  </a:lnTo>
                  <a:close/>
                </a:path>
                <a:path w="2118994" h="2119629">
                  <a:moveTo>
                    <a:pt x="2090376" y="828309"/>
                  </a:moveTo>
                  <a:lnTo>
                    <a:pt x="2084449" y="828309"/>
                  </a:lnTo>
                  <a:lnTo>
                    <a:pt x="2078523" y="829576"/>
                  </a:lnTo>
                  <a:lnTo>
                    <a:pt x="2075193" y="834738"/>
                  </a:lnTo>
                  <a:lnTo>
                    <a:pt x="2077413" y="845073"/>
                  </a:lnTo>
                  <a:lnTo>
                    <a:pt x="2081434" y="848194"/>
                  </a:lnTo>
                  <a:lnTo>
                    <a:pt x="2086924" y="848194"/>
                  </a:lnTo>
                  <a:lnTo>
                    <a:pt x="2093182" y="846853"/>
                  </a:lnTo>
                  <a:lnTo>
                    <a:pt x="2096522" y="841702"/>
                  </a:lnTo>
                  <a:lnTo>
                    <a:pt x="2094302" y="831346"/>
                  </a:lnTo>
                  <a:lnTo>
                    <a:pt x="2090376" y="828309"/>
                  </a:lnTo>
                  <a:close/>
                </a:path>
                <a:path w="2118994" h="2119629">
                  <a:moveTo>
                    <a:pt x="2102260" y="891920"/>
                  </a:moveTo>
                  <a:lnTo>
                    <a:pt x="2095967" y="891920"/>
                  </a:lnTo>
                  <a:lnTo>
                    <a:pt x="2090669" y="892726"/>
                  </a:lnTo>
                  <a:lnTo>
                    <a:pt x="2087025" y="897658"/>
                  </a:lnTo>
                  <a:lnTo>
                    <a:pt x="2088627" y="908328"/>
                  </a:lnTo>
                  <a:lnTo>
                    <a:pt x="2092763" y="911783"/>
                  </a:lnTo>
                  <a:lnTo>
                    <a:pt x="2098174" y="911783"/>
                  </a:lnTo>
                  <a:lnTo>
                    <a:pt x="2104239" y="910872"/>
                  </a:lnTo>
                  <a:lnTo>
                    <a:pt x="2107883" y="905930"/>
                  </a:lnTo>
                  <a:lnTo>
                    <a:pt x="2106270" y="895260"/>
                  </a:lnTo>
                  <a:lnTo>
                    <a:pt x="2102260" y="891920"/>
                  </a:lnTo>
                  <a:close/>
                </a:path>
                <a:path w="2118994" h="2119629">
                  <a:moveTo>
                    <a:pt x="2110118" y="956012"/>
                  </a:moveTo>
                  <a:lnTo>
                    <a:pt x="2104229" y="956012"/>
                  </a:lnTo>
                  <a:lnTo>
                    <a:pt x="2098888" y="956483"/>
                  </a:lnTo>
                  <a:lnTo>
                    <a:pt x="2094951" y="961195"/>
                  </a:lnTo>
                  <a:lnTo>
                    <a:pt x="2095792" y="970745"/>
                  </a:lnTo>
                  <a:lnTo>
                    <a:pt x="2095915" y="972137"/>
                  </a:lnTo>
                  <a:lnTo>
                    <a:pt x="2100155" y="975938"/>
                  </a:lnTo>
                  <a:lnTo>
                    <a:pt x="2105633" y="975938"/>
                  </a:lnTo>
                  <a:lnTo>
                    <a:pt x="2111307" y="975436"/>
                  </a:lnTo>
                  <a:lnTo>
                    <a:pt x="2115254" y="970745"/>
                  </a:lnTo>
                  <a:lnTo>
                    <a:pt x="2114425" y="961195"/>
                  </a:lnTo>
                  <a:lnTo>
                    <a:pt x="2114302" y="959771"/>
                  </a:lnTo>
                  <a:lnTo>
                    <a:pt x="2110118" y="956012"/>
                  </a:lnTo>
                  <a:close/>
                </a:path>
                <a:path w="2118994" h="2119629">
                  <a:moveTo>
                    <a:pt x="2114040" y="1020502"/>
                  </a:moveTo>
                  <a:lnTo>
                    <a:pt x="2108825" y="1020502"/>
                  </a:lnTo>
                  <a:lnTo>
                    <a:pt x="2103202" y="1020660"/>
                  </a:lnTo>
                  <a:lnTo>
                    <a:pt x="2098983" y="1025120"/>
                  </a:lnTo>
                  <a:lnTo>
                    <a:pt x="2099275" y="1035874"/>
                  </a:lnTo>
                  <a:lnTo>
                    <a:pt x="2099286" y="1036303"/>
                  </a:lnTo>
                  <a:lnTo>
                    <a:pt x="2103600" y="1040481"/>
                  </a:lnTo>
                  <a:lnTo>
                    <a:pt x="2109014" y="1040481"/>
                  </a:lnTo>
                  <a:lnTo>
                    <a:pt x="2114448" y="1040324"/>
                  </a:lnTo>
                  <a:lnTo>
                    <a:pt x="2118678" y="1035874"/>
                  </a:lnTo>
                  <a:lnTo>
                    <a:pt x="2118532" y="1030513"/>
                  </a:lnTo>
                  <a:lnTo>
                    <a:pt x="2118359" y="1025120"/>
                  </a:lnTo>
                  <a:lnTo>
                    <a:pt x="2118343" y="1024649"/>
                  </a:lnTo>
                  <a:lnTo>
                    <a:pt x="2114040" y="1020502"/>
                  </a:lnTo>
                  <a:close/>
                </a:path>
                <a:path w="2118994" h="2119629">
                  <a:moveTo>
                    <a:pt x="2108961" y="1085171"/>
                  </a:moveTo>
                  <a:lnTo>
                    <a:pt x="2103433" y="1085171"/>
                  </a:lnTo>
                  <a:lnTo>
                    <a:pt x="2099119" y="1089307"/>
                  </a:lnTo>
                  <a:lnTo>
                    <a:pt x="2098742" y="1100469"/>
                  </a:lnTo>
                  <a:lnTo>
                    <a:pt x="2102941" y="1104950"/>
                  </a:lnTo>
                  <a:lnTo>
                    <a:pt x="2108606" y="1105139"/>
                  </a:lnTo>
                  <a:lnTo>
                    <a:pt x="2113820" y="1105139"/>
                  </a:lnTo>
                  <a:lnTo>
                    <a:pt x="2118123" y="1101024"/>
                  </a:lnTo>
                  <a:lnTo>
                    <a:pt x="2118511" y="1089830"/>
                  </a:lnTo>
                  <a:lnTo>
                    <a:pt x="2114312" y="1085349"/>
                  </a:lnTo>
                  <a:lnTo>
                    <a:pt x="2108961" y="1085171"/>
                  </a:lnTo>
                  <a:close/>
                </a:path>
                <a:path w="2118994" h="2119629">
                  <a:moveTo>
                    <a:pt x="2105454" y="1149703"/>
                  </a:moveTo>
                  <a:lnTo>
                    <a:pt x="2099533" y="1149703"/>
                  </a:lnTo>
                  <a:lnTo>
                    <a:pt x="2095360" y="1153430"/>
                  </a:lnTo>
                  <a:lnTo>
                    <a:pt x="2094323" y="1164351"/>
                  </a:lnTo>
                  <a:lnTo>
                    <a:pt x="2098239" y="1169074"/>
                  </a:lnTo>
                  <a:lnTo>
                    <a:pt x="2104004" y="1169629"/>
                  </a:lnTo>
                  <a:lnTo>
                    <a:pt x="2109443" y="1169629"/>
                  </a:lnTo>
                  <a:lnTo>
                    <a:pt x="2113663" y="1165870"/>
                  </a:lnTo>
                  <a:lnTo>
                    <a:pt x="2114700" y="1154938"/>
                  </a:lnTo>
                  <a:lnTo>
                    <a:pt x="2110783" y="1150216"/>
                  </a:lnTo>
                  <a:lnTo>
                    <a:pt x="2105454" y="1149703"/>
                  </a:lnTo>
                  <a:close/>
                </a:path>
                <a:path w="2118994" h="2119629">
                  <a:moveTo>
                    <a:pt x="2097998" y="1213910"/>
                  </a:moveTo>
                  <a:lnTo>
                    <a:pt x="2091650" y="1213910"/>
                  </a:lnTo>
                  <a:lnTo>
                    <a:pt x="2087664" y="1217198"/>
                  </a:lnTo>
                  <a:lnTo>
                    <a:pt x="2085988" y="1227836"/>
                  </a:lnTo>
                  <a:lnTo>
                    <a:pt x="2089611" y="1232800"/>
                  </a:lnTo>
                  <a:lnTo>
                    <a:pt x="2095626" y="1233753"/>
                  </a:lnTo>
                  <a:lnTo>
                    <a:pt x="2101108" y="1233753"/>
                  </a:lnTo>
                  <a:lnTo>
                    <a:pt x="2105234" y="1230339"/>
                  </a:lnTo>
                  <a:lnTo>
                    <a:pt x="2106888" y="1219680"/>
                  </a:lnTo>
                  <a:lnTo>
                    <a:pt x="2103276" y="1214737"/>
                  </a:lnTo>
                  <a:lnTo>
                    <a:pt x="2097998" y="1213910"/>
                  </a:lnTo>
                  <a:close/>
                </a:path>
                <a:path w="2118994" h="2119629">
                  <a:moveTo>
                    <a:pt x="2085905" y="1277364"/>
                  </a:moveTo>
                  <a:lnTo>
                    <a:pt x="2079966" y="1277364"/>
                  </a:lnTo>
                  <a:lnTo>
                    <a:pt x="2076051" y="1280369"/>
                  </a:lnTo>
                  <a:lnTo>
                    <a:pt x="2073769" y="1290683"/>
                  </a:lnTo>
                  <a:lnTo>
                    <a:pt x="2077067" y="1295855"/>
                  </a:lnTo>
                  <a:lnTo>
                    <a:pt x="2083334" y="1297248"/>
                  </a:lnTo>
                  <a:lnTo>
                    <a:pt x="2088857" y="1297248"/>
                  </a:lnTo>
                  <a:lnTo>
                    <a:pt x="2092868" y="1294170"/>
                  </a:lnTo>
                  <a:lnTo>
                    <a:pt x="2095119" y="1283803"/>
                  </a:lnTo>
                  <a:lnTo>
                    <a:pt x="2091821" y="1278673"/>
                  </a:lnTo>
                  <a:lnTo>
                    <a:pt x="2085905" y="1277364"/>
                  </a:lnTo>
                  <a:close/>
                </a:path>
                <a:path w="2118994" h="2119629">
                  <a:moveTo>
                    <a:pt x="2070418" y="1340053"/>
                  </a:moveTo>
                  <a:lnTo>
                    <a:pt x="2064232" y="1340053"/>
                  </a:lnTo>
                  <a:lnTo>
                    <a:pt x="2060534" y="1342702"/>
                  </a:lnTo>
                  <a:lnTo>
                    <a:pt x="2057675" y="1352649"/>
                  </a:lnTo>
                  <a:lnTo>
                    <a:pt x="2060649" y="1358021"/>
                  </a:lnTo>
                  <a:lnTo>
                    <a:pt x="2067091" y="1359874"/>
                  </a:lnTo>
                  <a:lnTo>
                    <a:pt x="2072690" y="1359874"/>
                  </a:lnTo>
                  <a:lnTo>
                    <a:pt x="2076565" y="1357110"/>
                  </a:lnTo>
                  <a:lnTo>
                    <a:pt x="2079434" y="1347163"/>
                  </a:lnTo>
                  <a:lnTo>
                    <a:pt x="2076460" y="1341781"/>
                  </a:lnTo>
                  <a:lnTo>
                    <a:pt x="2070418" y="1340053"/>
                  </a:lnTo>
                  <a:close/>
                </a:path>
                <a:path w="2118994" h="2119629">
                  <a:moveTo>
                    <a:pt x="2049979" y="1401454"/>
                  </a:moveTo>
                  <a:lnTo>
                    <a:pt x="2044911" y="1401454"/>
                  </a:lnTo>
                  <a:lnTo>
                    <a:pt x="2041173" y="1403936"/>
                  </a:lnTo>
                  <a:lnTo>
                    <a:pt x="2037770" y="1413485"/>
                  </a:lnTo>
                  <a:lnTo>
                    <a:pt x="2040409" y="1419035"/>
                  </a:lnTo>
                  <a:lnTo>
                    <a:pt x="2046524" y="1421213"/>
                  </a:lnTo>
                  <a:lnTo>
                    <a:pt x="2047623" y="1421391"/>
                  </a:lnTo>
                  <a:lnTo>
                    <a:pt x="2052680" y="1421391"/>
                  </a:lnTo>
                  <a:lnTo>
                    <a:pt x="2056255" y="1419035"/>
                  </a:lnTo>
                  <a:lnTo>
                    <a:pt x="2057832" y="1414983"/>
                  </a:lnTo>
                  <a:lnTo>
                    <a:pt x="2059822" y="1409360"/>
                  </a:lnTo>
                  <a:lnTo>
                    <a:pt x="2057253" y="1403936"/>
                  </a:lnTo>
                  <a:lnTo>
                    <a:pt x="2057547" y="1403936"/>
                  </a:lnTo>
                  <a:lnTo>
                    <a:pt x="2051068" y="1401632"/>
                  </a:lnTo>
                  <a:lnTo>
                    <a:pt x="2049979" y="1401454"/>
                  </a:lnTo>
                  <a:close/>
                </a:path>
                <a:path w="2118994" h="2119629">
                  <a:moveTo>
                    <a:pt x="2026650" y="1461651"/>
                  </a:moveTo>
                  <a:lnTo>
                    <a:pt x="2021613" y="1461651"/>
                  </a:lnTo>
                  <a:lnTo>
                    <a:pt x="2018032" y="1463861"/>
                  </a:lnTo>
                  <a:lnTo>
                    <a:pt x="2014137" y="1472991"/>
                  </a:lnTo>
                  <a:lnTo>
                    <a:pt x="2016420" y="1478687"/>
                  </a:lnTo>
                  <a:lnTo>
                    <a:pt x="2022587" y="1481326"/>
                  </a:lnTo>
                  <a:lnTo>
                    <a:pt x="2023875" y="1481577"/>
                  </a:lnTo>
                  <a:lnTo>
                    <a:pt x="2028912" y="1481577"/>
                  </a:lnTo>
                  <a:lnTo>
                    <a:pt x="2032503" y="1479379"/>
                  </a:lnTo>
                  <a:lnTo>
                    <a:pt x="2036398" y="1470237"/>
                  </a:lnTo>
                  <a:lnTo>
                    <a:pt x="2034116" y="1464541"/>
                  </a:lnTo>
                  <a:lnTo>
                    <a:pt x="2027948" y="1461903"/>
                  </a:lnTo>
                  <a:lnTo>
                    <a:pt x="2026650" y="1461651"/>
                  </a:lnTo>
                  <a:close/>
                </a:path>
                <a:path w="2118994" h="2119629">
                  <a:moveTo>
                    <a:pt x="1999656" y="1520267"/>
                  </a:moveTo>
                  <a:lnTo>
                    <a:pt x="1994640" y="1520267"/>
                  </a:lnTo>
                  <a:lnTo>
                    <a:pt x="1991216" y="1522225"/>
                  </a:lnTo>
                  <a:lnTo>
                    <a:pt x="1986860" y="1530906"/>
                  </a:lnTo>
                  <a:lnTo>
                    <a:pt x="1988787" y="1536749"/>
                  </a:lnTo>
                  <a:lnTo>
                    <a:pt x="1994975" y="1539848"/>
                  </a:lnTo>
                  <a:lnTo>
                    <a:pt x="1996452" y="1540183"/>
                  </a:lnTo>
                  <a:lnTo>
                    <a:pt x="2001467" y="1540183"/>
                  </a:lnTo>
                  <a:lnTo>
                    <a:pt x="2004891" y="1538225"/>
                  </a:lnTo>
                  <a:lnTo>
                    <a:pt x="2009258" y="1529545"/>
                  </a:lnTo>
                  <a:lnTo>
                    <a:pt x="2007321" y="1523712"/>
                  </a:lnTo>
                  <a:lnTo>
                    <a:pt x="2001132" y="1520602"/>
                  </a:lnTo>
                  <a:lnTo>
                    <a:pt x="1999656" y="1520267"/>
                  </a:lnTo>
                  <a:close/>
                </a:path>
                <a:path w="2118994" h="2119629">
                  <a:moveTo>
                    <a:pt x="1969081" y="1577103"/>
                  </a:moveTo>
                  <a:lnTo>
                    <a:pt x="1964086" y="1577103"/>
                  </a:lnTo>
                  <a:lnTo>
                    <a:pt x="1960840" y="1578831"/>
                  </a:lnTo>
                  <a:lnTo>
                    <a:pt x="1956058" y="1587051"/>
                  </a:lnTo>
                  <a:lnTo>
                    <a:pt x="1957626" y="1592977"/>
                  </a:lnTo>
                  <a:lnTo>
                    <a:pt x="1963793" y="1596569"/>
                  </a:lnTo>
                  <a:lnTo>
                    <a:pt x="1965468" y="1596998"/>
                  </a:lnTo>
                  <a:lnTo>
                    <a:pt x="1970463" y="1596998"/>
                  </a:lnTo>
                  <a:lnTo>
                    <a:pt x="1973709" y="1595270"/>
                  </a:lnTo>
                  <a:lnTo>
                    <a:pt x="1978494" y="1587051"/>
                  </a:lnTo>
                  <a:lnTo>
                    <a:pt x="1976924" y="1581114"/>
                  </a:lnTo>
                  <a:lnTo>
                    <a:pt x="1970767" y="1577533"/>
                  </a:lnTo>
                  <a:lnTo>
                    <a:pt x="1969081" y="1577103"/>
                  </a:lnTo>
                  <a:close/>
                </a:path>
                <a:path w="2118994" h="2119629">
                  <a:moveTo>
                    <a:pt x="1935071" y="1631939"/>
                  </a:moveTo>
                  <a:lnTo>
                    <a:pt x="1930087" y="1631939"/>
                  </a:lnTo>
                  <a:lnTo>
                    <a:pt x="1927009" y="1633447"/>
                  </a:lnTo>
                  <a:lnTo>
                    <a:pt x="1921857" y="1641175"/>
                  </a:lnTo>
                  <a:lnTo>
                    <a:pt x="1923014" y="1647007"/>
                  </a:lnTo>
                  <a:lnTo>
                    <a:pt x="1923051" y="1647195"/>
                  </a:lnTo>
                  <a:lnTo>
                    <a:pt x="1929155" y="1651279"/>
                  </a:lnTo>
                  <a:lnTo>
                    <a:pt x="1931030" y="1651813"/>
                  </a:lnTo>
                  <a:lnTo>
                    <a:pt x="1935993" y="1651813"/>
                  </a:lnTo>
                  <a:lnTo>
                    <a:pt x="1939050" y="1650316"/>
                  </a:lnTo>
                  <a:lnTo>
                    <a:pt x="1941291" y="1647007"/>
                  </a:lnTo>
                  <a:lnTo>
                    <a:pt x="1944244" y="1642557"/>
                  </a:lnTo>
                  <a:lnTo>
                    <a:pt x="1943050" y="1636536"/>
                  </a:lnTo>
                  <a:lnTo>
                    <a:pt x="1936946" y="1632463"/>
                  </a:lnTo>
                  <a:lnTo>
                    <a:pt x="1935071" y="1631939"/>
                  </a:lnTo>
                  <a:close/>
                </a:path>
                <a:path w="2118994" h="2119629">
                  <a:moveTo>
                    <a:pt x="1897753" y="1684566"/>
                  </a:moveTo>
                  <a:lnTo>
                    <a:pt x="1892780" y="1684566"/>
                  </a:lnTo>
                  <a:lnTo>
                    <a:pt x="1889890" y="1685885"/>
                  </a:lnTo>
                  <a:lnTo>
                    <a:pt x="1884392" y="1693110"/>
                  </a:lnTo>
                  <a:lnTo>
                    <a:pt x="1885220" y="1699194"/>
                  </a:lnTo>
                  <a:lnTo>
                    <a:pt x="1891240" y="1703770"/>
                  </a:lnTo>
                  <a:lnTo>
                    <a:pt x="1893303" y="1704419"/>
                  </a:lnTo>
                  <a:lnTo>
                    <a:pt x="1898277" y="1704419"/>
                  </a:lnTo>
                  <a:lnTo>
                    <a:pt x="1901167" y="1703099"/>
                  </a:lnTo>
                  <a:lnTo>
                    <a:pt x="1906664" y="1695833"/>
                  </a:lnTo>
                  <a:lnTo>
                    <a:pt x="1905826" y="1689770"/>
                  </a:lnTo>
                  <a:lnTo>
                    <a:pt x="1899816" y="1685205"/>
                  </a:lnTo>
                  <a:lnTo>
                    <a:pt x="1897753" y="1684566"/>
                  </a:lnTo>
                  <a:close/>
                </a:path>
                <a:path w="2118994" h="2119629">
                  <a:moveTo>
                    <a:pt x="1857283" y="1734795"/>
                  </a:moveTo>
                  <a:lnTo>
                    <a:pt x="1852310" y="1734795"/>
                  </a:lnTo>
                  <a:lnTo>
                    <a:pt x="1849608" y="1735936"/>
                  </a:lnTo>
                  <a:lnTo>
                    <a:pt x="1843818" y="1742648"/>
                  </a:lnTo>
                  <a:lnTo>
                    <a:pt x="1844278" y="1748773"/>
                  </a:lnTo>
                  <a:lnTo>
                    <a:pt x="1850163" y="1753852"/>
                  </a:lnTo>
                  <a:lnTo>
                    <a:pt x="1852414" y="1754627"/>
                  </a:lnTo>
                  <a:lnTo>
                    <a:pt x="1857378" y="1754627"/>
                  </a:lnTo>
                  <a:lnTo>
                    <a:pt x="1860089" y="1753485"/>
                  </a:lnTo>
                  <a:lnTo>
                    <a:pt x="1865880" y="1746763"/>
                  </a:lnTo>
                  <a:lnTo>
                    <a:pt x="1865430" y="1740648"/>
                  </a:lnTo>
                  <a:lnTo>
                    <a:pt x="1859535" y="1735570"/>
                  </a:lnTo>
                  <a:lnTo>
                    <a:pt x="1857283" y="1734795"/>
                  </a:lnTo>
                  <a:close/>
                </a:path>
                <a:path w="2118994" h="2119629">
                  <a:moveTo>
                    <a:pt x="1813808" y="1782448"/>
                  </a:moveTo>
                  <a:lnTo>
                    <a:pt x="1808845" y="1782448"/>
                  </a:lnTo>
                  <a:lnTo>
                    <a:pt x="1806321" y="1783422"/>
                  </a:lnTo>
                  <a:lnTo>
                    <a:pt x="1800290" y="1789610"/>
                  </a:lnTo>
                  <a:lnTo>
                    <a:pt x="1800364" y="1795756"/>
                  </a:lnTo>
                  <a:lnTo>
                    <a:pt x="1806091" y="1801337"/>
                  </a:lnTo>
                  <a:lnTo>
                    <a:pt x="1808531" y="1802248"/>
                  </a:lnTo>
                  <a:lnTo>
                    <a:pt x="1813494" y="1802248"/>
                  </a:lnTo>
                  <a:lnTo>
                    <a:pt x="1815855" y="1801337"/>
                  </a:lnTo>
                  <a:lnTo>
                    <a:pt x="1822049" y="1795076"/>
                  </a:lnTo>
                  <a:lnTo>
                    <a:pt x="1821975" y="1788940"/>
                  </a:lnTo>
                  <a:lnTo>
                    <a:pt x="1816312" y="1783422"/>
                  </a:lnTo>
                  <a:lnTo>
                    <a:pt x="1813808" y="1782448"/>
                  </a:lnTo>
                  <a:close/>
                </a:path>
                <a:path w="2118994" h="2119629">
                  <a:moveTo>
                    <a:pt x="1767506" y="1827337"/>
                  </a:moveTo>
                  <a:lnTo>
                    <a:pt x="1762543" y="1827337"/>
                  </a:lnTo>
                  <a:lnTo>
                    <a:pt x="1760208" y="1828164"/>
                  </a:lnTo>
                  <a:lnTo>
                    <a:pt x="1753967" y="1833828"/>
                  </a:lnTo>
                  <a:lnTo>
                    <a:pt x="1753674" y="1839964"/>
                  </a:lnTo>
                  <a:lnTo>
                    <a:pt x="1759182" y="1846048"/>
                  </a:lnTo>
                  <a:lnTo>
                    <a:pt x="1761810" y="1847116"/>
                  </a:lnTo>
                  <a:lnTo>
                    <a:pt x="1766762" y="1847116"/>
                  </a:lnTo>
                  <a:lnTo>
                    <a:pt x="1769077" y="1846299"/>
                  </a:lnTo>
                  <a:lnTo>
                    <a:pt x="1775359" y="1840614"/>
                  </a:lnTo>
                  <a:lnTo>
                    <a:pt x="1775652" y="1834478"/>
                  </a:lnTo>
                  <a:lnTo>
                    <a:pt x="1770134" y="1828405"/>
                  </a:lnTo>
                  <a:lnTo>
                    <a:pt x="1767506" y="1827337"/>
                  </a:lnTo>
                  <a:close/>
                </a:path>
                <a:path w="2118994" h="2119629">
                  <a:moveTo>
                    <a:pt x="1718555" y="1869293"/>
                  </a:moveTo>
                  <a:lnTo>
                    <a:pt x="1713581" y="1869293"/>
                  </a:lnTo>
                  <a:lnTo>
                    <a:pt x="1711434" y="1869995"/>
                  </a:lnTo>
                  <a:lnTo>
                    <a:pt x="1705026" y="1875126"/>
                  </a:lnTo>
                  <a:lnTo>
                    <a:pt x="1704356" y="1881230"/>
                  </a:lnTo>
                  <a:lnTo>
                    <a:pt x="1709623" y="1887806"/>
                  </a:lnTo>
                  <a:lnTo>
                    <a:pt x="1712440" y="1889052"/>
                  </a:lnTo>
                  <a:lnTo>
                    <a:pt x="1717392" y="1889052"/>
                  </a:lnTo>
                  <a:lnTo>
                    <a:pt x="1719528" y="1888361"/>
                  </a:lnTo>
                  <a:lnTo>
                    <a:pt x="1725968" y="1883209"/>
                  </a:lnTo>
                  <a:lnTo>
                    <a:pt x="1726638" y="1877105"/>
                  </a:lnTo>
                  <a:lnTo>
                    <a:pt x="1721371" y="1870539"/>
                  </a:lnTo>
                  <a:lnTo>
                    <a:pt x="1718555" y="1869293"/>
                  </a:lnTo>
                  <a:close/>
                </a:path>
                <a:path w="2118994" h="2119629">
                  <a:moveTo>
                    <a:pt x="1667122" y="1908172"/>
                  </a:moveTo>
                  <a:lnTo>
                    <a:pt x="1662148" y="1908172"/>
                  </a:lnTo>
                  <a:lnTo>
                    <a:pt x="1660190" y="1908737"/>
                  </a:lnTo>
                  <a:lnTo>
                    <a:pt x="1653656" y="1913355"/>
                  </a:lnTo>
                  <a:lnTo>
                    <a:pt x="1652609" y="1919407"/>
                  </a:lnTo>
                  <a:lnTo>
                    <a:pt x="1657583" y="1926464"/>
                  </a:lnTo>
                  <a:lnTo>
                    <a:pt x="1660588" y="1927899"/>
                  </a:lnTo>
                  <a:lnTo>
                    <a:pt x="1665561" y="1927899"/>
                  </a:lnTo>
                  <a:lnTo>
                    <a:pt x="1667509" y="1927313"/>
                  </a:lnTo>
                  <a:lnTo>
                    <a:pt x="1674064" y="1922695"/>
                  </a:lnTo>
                  <a:lnTo>
                    <a:pt x="1675100" y="1916653"/>
                  </a:lnTo>
                  <a:lnTo>
                    <a:pt x="1670127" y="1909596"/>
                  </a:lnTo>
                  <a:lnTo>
                    <a:pt x="1667122" y="1908172"/>
                  </a:lnTo>
                  <a:close/>
                </a:path>
                <a:path w="2118994" h="2119629">
                  <a:moveTo>
                    <a:pt x="1613406" y="1943804"/>
                  </a:moveTo>
                  <a:lnTo>
                    <a:pt x="1608422" y="1943804"/>
                  </a:lnTo>
                  <a:lnTo>
                    <a:pt x="1606663" y="1944265"/>
                  </a:lnTo>
                  <a:lnTo>
                    <a:pt x="1600035" y="1948359"/>
                  </a:lnTo>
                  <a:lnTo>
                    <a:pt x="1598621" y="1954327"/>
                  </a:lnTo>
                  <a:lnTo>
                    <a:pt x="1603260" y="1961866"/>
                  </a:lnTo>
                  <a:lnTo>
                    <a:pt x="1606443" y="1963500"/>
                  </a:lnTo>
                  <a:lnTo>
                    <a:pt x="1611416" y="1963500"/>
                  </a:lnTo>
                  <a:lnTo>
                    <a:pt x="1613155" y="1963039"/>
                  </a:lnTo>
                  <a:lnTo>
                    <a:pt x="1619825" y="1958935"/>
                  </a:lnTo>
                  <a:lnTo>
                    <a:pt x="1621238" y="1952966"/>
                  </a:lnTo>
                  <a:lnTo>
                    <a:pt x="1616589" y="1945427"/>
                  </a:lnTo>
                  <a:lnTo>
                    <a:pt x="1613406" y="1943804"/>
                  </a:lnTo>
                  <a:close/>
                </a:path>
                <a:path w="2118994" h="2119629">
                  <a:moveTo>
                    <a:pt x="1557617" y="1976044"/>
                  </a:moveTo>
                  <a:lnTo>
                    <a:pt x="1552612" y="1976044"/>
                  </a:lnTo>
                  <a:lnTo>
                    <a:pt x="1551041" y="1976411"/>
                  </a:lnTo>
                  <a:lnTo>
                    <a:pt x="1544361" y="1979981"/>
                  </a:lnTo>
                  <a:lnTo>
                    <a:pt x="1542592" y="1985887"/>
                  </a:lnTo>
                  <a:lnTo>
                    <a:pt x="1546853" y="1993855"/>
                  </a:lnTo>
                  <a:lnTo>
                    <a:pt x="1550204" y="1995708"/>
                  </a:lnTo>
                  <a:lnTo>
                    <a:pt x="1555198" y="1995708"/>
                  </a:lnTo>
                  <a:lnTo>
                    <a:pt x="1556748" y="1995352"/>
                  </a:lnTo>
                  <a:lnTo>
                    <a:pt x="1563470" y="1991761"/>
                  </a:lnTo>
                  <a:lnTo>
                    <a:pt x="1565250" y="1985887"/>
                  </a:lnTo>
                  <a:lnTo>
                    <a:pt x="1560968" y="1977897"/>
                  </a:lnTo>
                  <a:lnTo>
                    <a:pt x="1557617" y="1976044"/>
                  </a:lnTo>
                  <a:close/>
                </a:path>
                <a:path w="2118994" h="2119629">
                  <a:moveTo>
                    <a:pt x="1499943" y="2004766"/>
                  </a:moveTo>
                  <a:lnTo>
                    <a:pt x="1494917" y="2004766"/>
                  </a:lnTo>
                  <a:lnTo>
                    <a:pt x="1493546" y="2005059"/>
                  </a:lnTo>
                  <a:lnTo>
                    <a:pt x="1486855" y="2008116"/>
                  </a:lnTo>
                  <a:lnTo>
                    <a:pt x="1484719" y="2013875"/>
                  </a:lnTo>
                  <a:lnTo>
                    <a:pt x="1488572" y="2022304"/>
                  </a:lnTo>
                  <a:lnTo>
                    <a:pt x="1492090" y="2024409"/>
                  </a:lnTo>
                  <a:lnTo>
                    <a:pt x="1497116" y="2024409"/>
                  </a:lnTo>
                  <a:lnTo>
                    <a:pt x="1498488" y="2024126"/>
                  </a:lnTo>
                  <a:lnTo>
                    <a:pt x="1505200" y="2021037"/>
                  </a:lnTo>
                  <a:lnTo>
                    <a:pt x="1507325" y="2015289"/>
                  </a:lnTo>
                  <a:lnTo>
                    <a:pt x="1503462" y="2006870"/>
                  </a:lnTo>
                  <a:lnTo>
                    <a:pt x="1499943" y="2004766"/>
                  </a:lnTo>
                  <a:close/>
                </a:path>
                <a:path w="2118994" h="2119629">
                  <a:moveTo>
                    <a:pt x="1440615" y="2029864"/>
                  </a:moveTo>
                  <a:lnTo>
                    <a:pt x="1435558" y="2029864"/>
                  </a:lnTo>
                  <a:lnTo>
                    <a:pt x="1434385" y="2030074"/>
                  </a:lnTo>
                  <a:lnTo>
                    <a:pt x="1427715" y="2032639"/>
                  </a:lnTo>
                  <a:lnTo>
                    <a:pt x="1425223" y="2038262"/>
                  </a:lnTo>
                  <a:lnTo>
                    <a:pt x="1428626" y="2047110"/>
                  </a:lnTo>
                  <a:lnTo>
                    <a:pt x="1432301" y="2049466"/>
                  </a:lnTo>
                  <a:lnTo>
                    <a:pt x="1437338" y="2049466"/>
                  </a:lnTo>
                  <a:lnTo>
                    <a:pt x="1438500" y="2049267"/>
                  </a:lnTo>
                  <a:lnTo>
                    <a:pt x="1445212" y="2046681"/>
                  </a:lnTo>
                  <a:lnTo>
                    <a:pt x="1447694" y="2041079"/>
                  </a:lnTo>
                  <a:lnTo>
                    <a:pt x="1444291" y="2032231"/>
                  </a:lnTo>
                  <a:lnTo>
                    <a:pt x="1440615" y="2029864"/>
                  </a:lnTo>
                  <a:close/>
                </a:path>
                <a:path w="2118994" h="2119629">
                  <a:moveTo>
                    <a:pt x="1379853" y="2051215"/>
                  </a:moveTo>
                  <a:lnTo>
                    <a:pt x="1374774" y="2051215"/>
                  </a:lnTo>
                  <a:lnTo>
                    <a:pt x="1373790" y="2051361"/>
                  </a:lnTo>
                  <a:lnTo>
                    <a:pt x="1367173" y="2053455"/>
                  </a:lnTo>
                  <a:lnTo>
                    <a:pt x="1364335" y="2058900"/>
                  </a:lnTo>
                  <a:lnTo>
                    <a:pt x="1367246" y="2068146"/>
                  </a:lnTo>
                  <a:lnTo>
                    <a:pt x="1371068" y="2070785"/>
                  </a:lnTo>
                  <a:lnTo>
                    <a:pt x="1376157" y="2070785"/>
                  </a:lnTo>
                  <a:lnTo>
                    <a:pt x="1377141" y="2070648"/>
                  </a:lnTo>
                  <a:lnTo>
                    <a:pt x="1383769" y="2068554"/>
                  </a:lnTo>
                  <a:lnTo>
                    <a:pt x="1386606" y="2063109"/>
                  </a:lnTo>
                  <a:lnTo>
                    <a:pt x="1383685" y="2053864"/>
                  </a:lnTo>
                  <a:lnTo>
                    <a:pt x="1379853" y="2051215"/>
                  </a:lnTo>
                  <a:close/>
                </a:path>
                <a:path w="2118994" h="2119629">
                  <a:moveTo>
                    <a:pt x="1318023" y="2068848"/>
                  </a:moveTo>
                  <a:lnTo>
                    <a:pt x="1311980" y="2068848"/>
                  </a:lnTo>
                  <a:lnTo>
                    <a:pt x="1305447" y="2070470"/>
                  </a:lnTo>
                  <a:lnTo>
                    <a:pt x="1302284" y="2075727"/>
                  </a:lnTo>
                  <a:lnTo>
                    <a:pt x="1304661" y="2085339"/>
                  </a:lnTo>
                  <a:lnTo>
                    <a:pt x="1308619" y="2088292"/>
                  </a:lnTo>
                  <a:lnTo>
                    <a:pt x="1314173" y="2088292"/>
                  </a:lnTo>
                  <a:lnTo>
                    <a:pt x="1321090" y="2086543"/>
                  </a:lnTo>
                  <a:lnTo>
                    <a:pt x="1324231" y="2081297"/>
                  </a:lnTo>
                  <a:lnTo>
                    <a:pt x="1321844" y="2071696"/>
                  </a:lnTo>
                  <a:lnTo>
                    <a:pt x="1318023" y="2068848"/>
                  </a:lnTo>
                  <a:close/>
                </a:path>
                <a:path w="2118994" h="2119629">
                  <a:moveTo>
                    <a:pt x="1255042" y="2082449"/>
                  </a:moveTo>
                  <a:lnTo>
                    <a:pt x="1249218" y="2082449"/>
                  </a:lnTo>
                  <a:lnTo>
                    <a:pt x="1242799" y="2083632"/>
                  </a:lnTo>
                  <a:lnTo>
                    <a:pt x="1239313" y="2088679"/>
                  </a:lnTo>
                  <a:lnTo>
                    <a:pt x="1241134" y="2098627"/>
                  </a:lnTo>
                  <a:lnTo>
                    <a:pt x="1245218" y="2101904"/>
                  </a:lnTo>
                  <a:lnTo>
                    <a:pt x="1250693" y="2101904"/>
                  </a:lnTo>
                  <a:lnTo>
                    <a:pt x="1257406" y="2100669"/>
                  </a:lnTo>
                  <a:lnTo>
                    <a:pt x="1260893" y="2095611"/>
                  </a:lnTo>
                  <a:lnTo>
                    <a:pt x="1259061" y="2085664"/>
                  </a:lnTo>
                  <a:lnTo>
                    <a:pt x="1255042" y="2082449"/>
                  </a:lnTo>
                  <a:close/>
                </a:path>
                <a:path w="2118994" h="2119629">
                  <a:moveTo>
                    <a:pt x="1191419" y="2092187"/>
                  </a:moveTo>
                  <a:lnTo>
                    <a:pt x="1185325" y="2092187"/>
                  </a:lnTo>
                  <a:lnTo>
                    <a:pt x="1179440" y="2092899"/>
                  </a:lnTo>
                  <a:lnTo>
                    <a:pt x="1175650" y="2097726"/>
                  </a:lnTo>
                  <a:lnTo>
                    <a:pt x="1176885" y="2107967"/>
                  </a:lnTo>
                  <a:lnTo>
                    <a:pt x="1181063" y="2111579"/>
                  </a:lnTo>
                  <a:lnTo>
                    <a:pt x="1186526" y="2111579"/>
                  </a:lnTo>
                  <a:lnTo>
                    <a:pt x="1192979" y="2110783"/>
                  </a:lnTo>
                  <a:lnTo>
                    <a:pt x="1196759" y="2105956"/>
                  </a:lnTo>
                  <a:lnTo>
                    <a:pt x="1195513" y="2095737"/>
                  </a:lnTo>
                  <a:lnTo>
                    <a:pt x="1191419" y="2092187"/>
                  </a:lnTo>
                  <a:close/>
                </a:path>
                <a:path w="2118994" h="2119629">
                  <a:moveTo>
                    <a:pt x="1127232" y="2097894"/>
                  </a:moveTo>
                  <a:lnTo>
                    <a:pt x="1122133" y="2097894"/>
                  </a:lnTo>
                  <a:lnTo>
                    <a:pt x="1115641" y="2098260"/>
                  </a:lnTo>
                  <a:lnTo>
                    <a:pt x="1111557" y="2102846"/>
                  </a:lnTo>
                  <a:lnTo>
                    <a:pt x="1112118" y="2112375"/>
                  </a:lnTo>
                  <a:lnTo>
                    <a:pt x="1112175" y="2113349"/>
                  </a:lnTo>
                  <a:lnTo>
                    <a:pt x="1116447" y="2117328"/>
                  </a:lnTo>
                  <a:lnTo>
                    <a:pt x="1121796" y="2117328"/>
                  </a:lnTo>
                  <a:lnTo>
                    <a:pt x="1128038" y="2116961"/>
                  </a:lnTo>
                  <a:lnTo>
                    <a:pt x="1132122" y="2112375"/>
                  </a:lnTo>
                  <a:lnTo>
                    <a:pt x="1131562" y="2102846"/>
                  </a:lnTo>
                  <a:lnTo>
                    <a:pt x="1131504" y="2101873"/>
                  </a:lnTo>
                  <a:lnTo>
                    <a:pt x="1127232" y="2097894"/>
                  </a:lnTo>
                  <a:close/>
                </a:path>
                <a:path w="2118994" h="2119629">
                  <a:moveTo>
                    <a:pt x="1062868" y="2099747"/>
                  </a:moveTo>
                  <a:lnTo>
                    <a:pt x="1051559" y="2099747"/>
                  </a:lnTo>
                  <a:lnTo>
                    <a:pt x="1047235" y="2104103"/>
                  </a:lnTo>
                  <a:lnTo>
                    <a:pt x="1047235" y="2114804"/>
                  </a:lnTo>
                  <a:lnTo>
                    <a:pt x="1051559" y="2119139"/>
                  </a:lnTo>
                  <a:lnTo>
                    <a:pt x="1062847" y="2119139"/>
                  </a:lnTo>
                  <a:lnTo>
                    <a:pt x="1067182" y="2114804"/>
                  </a:lnTo>
                  <a:lnTo>
                    <a:pt x="1067203" y="2104103"/>
                  </a:lnTo>
                  <a:lnTo>
                    <a:pt x="1062868" y="2099747"/>
                  </a:lnTo>
                  <a:close/>
                </a:path>
                <a:path w="2118994" h="2119629">
                  <a:moveTo>
                    <a:pt x="993488" y="2097695"/>
                  </a:moveTo>
                  <a:lnTo>
                    <a:pt x="987158" y="2097695"/>
                  </a:lnTo>
                  <a:lnTo>
                    <a:pt x="982954" y="2101590"/>
                  </a:lnTo>
                  <a:lnTo>
                    <a:pt x="982294" y="2112061"/>
                  </a:lnTo>
                  <a:lnTo>
                    <a:pt x="986325" y="2116658"/>
                  </a:lnTo>
                  <a:lnTo>
                    <a:pt x="992439" y="2117066"/>
                  </a:lnTo>
                  <a:lnTo>
                    <a:pt x="997969" y="2117066"/>
                  </a:lnTo>
                  <a:lnTo>
                    <a:pt x="1002241" y="2113118"/>
                  </a:lnTo>
                  <a:lnTo>
                    <a:pt x="1002890" y="2102637"/>
                  </a:lnTo>
                  <a:lnTo>
                    <a:pt x="998828" y="2098030"/>
                  </a:lnTo>
                  <a:lnTo>
                    <a:pt x="993488" y="2097695"/>
                  </a:lnTo>
                  <a:close/>
                </a:path>
                <a:path w="2118994" h="2119629">
                  <a:moveTo>
                    <a:pt x="929741" y="2091747"/>
                  </a:moveTo>
                  <a:lnTo>
                    <a:pt x="922985" y="2091747"/>
                  </a:lnTo>
                  <a:lnTo>
                    <a:pt x="918956" y="2095203"/>
                  </a:lnTo>
                  <a:lnTo>
                    <a:pt x="917689" y="2105401"/>
                  </a:lnTo>
                  <a:lnTo>
                    <a:pt x="921427" y="2110239"/>
                  </a:lnTo>
                  <a:lnTo>
                    <a:pt x="927935" y="2111077"/>
                  </a:lnTo>
                  <a:lnTo>
                    <a:pt x="933374" y="2111077"/>
                  </a:lnTo>
                  <a:lnTo>
                    <a:pt x="937552" y="2107485"/>
                  </a:lnTo>
                  <a:lnTo>
                    <a:pt x="938830" y="2097255"/>
                  </a:lnTo>
                  <a:lnTo>
                    <a:pt x="935060" y="2092407"/>
                  </a:lnTo>
                  <a:lnTo>
                    <a:pt x="929741" y="2091747"/>
                  </a:lnTo>
                  <a:close/>
                </a:path>
                <a:path w="2118994" h="2119629">
                  <a:moveTo>
                    <a:pt x="866465" y="2081905"/>
                  </a:moveTo>
                  <a:lnTo>
                    <a:pt x="859192" y="2081905"/>
                  </a:lnTo>
                  <a:lnTo>
                    <a:pt x="855460" y="2084878"/>
                  </a:lnTo>
                  <a:lnTo>
                    <a:pt x="853597" y="2094784"/>
                  </a:lnTo>
                  <a:lnTo>
                    <a:pt x="857041" y="2099841"/>
                  </a:lnTo>
                  <a:lnTo>
                    <a:pt x="863680" y="2101129"/>
                  </a:lnTo>
                  <a:lnTo>
                    <a:pt x="869261" y="2101129"/>
                  </a:lnTo>
                  <a:lnTo>
                    <a:pt x="873334" y="2097883"/>
                  </a:lnTo>
                  <a:lnTo>
                    <a:pt x="875198" y="2087957"/>
                  </a:lnTo>
                  <a:lnTo>
                    <a:pt x="871732" y="2082889"/>
                  </a:lnTo>
                  <a:lnTo>
                    <a:pt x="866465" y="2081905"/>
                  </a:lnTo>
                  <a:close/>
                </a:path>
                <a:path w="2118994" h="2119629">
                  <a:moveTo>
                    <a:pt x="802593" y="2067832"/>
                  </a:moveTo>
                  <a:lnTo>
                    <a:pt x="796539" y="2067832"/>
                  </a:lnTo>
                  <a:lnTo>
                    <a:pt x="792719" y="2070659"/>
                  </a:lnTo>
                  <a:lnTo>
                    <a:pt x="790290" y="2080250"/>
                  </a:lnTo>
                  <a:lnTo>
                    <a:pt x="793441" y="2085517"/>
                  </a:lnTo>
                  <a:lnTo>
                    <a:pt x="800433" y="2087276"/>
                  </a:lnTo>
                  <a:lnTo>
                    <a:pt x="805912" y="2087276"/>
                  </a:lnTo>
                  <a:lnTo>
                    <a:pt x="809860" y="2084344"/>
                  </a:lnTo>
                  <a:lnTo>
                    <a:pt x="812278" y="2074753"/>
                  </a:lnTo>
                  <a:lnTo>
                    <a:pt x="809137" y="2069476"/>
                  </a:lnTo>
                  <a:lnTo>
                    <a:pt x="802593" y="2067832"/>
                  </a:lnTo>
                  <a:close/>
                </a:path>
                <a:path w="2118994" h="2119629">
                  <a:moveTo>
                    <a:pt x="739862" y="2049948"/>
                  </a:moveTo>
                  <a:lnTo>
                    <a:pt x="734783" y="2049948"/>
                  </a:lnTo>
                  <a:lnTo>
                    <a:pt x="730962" y="2052576"/>
                  </a:lnTo>
                  <a:lnTo>
                    <a:pt x="728019" y="2061801"/>
                  </a:lnTo>
                  <a:lnTo>
                    <a:pt x="730825" y="2067256"/>
                  </a:lnTo>
                  <a:lnTo>
                    <a:pt x="737495" y="2069382"/>
                  </a:lnTo>
                  <a:lnTo>
                    <a:pt x="738469" y="2069518"/>
                  </a:lnTo>
                  <a:lnTo>
                    <a:pt x="743537" y="2069518"/>
                  </a:lnTo>
                  <a:lnTo>
                    <a:pt x="747348" y="2066889"/>
                  </a:lnTo>
                  <a:lnTo>
                    <a:pt x="750291" y="2057675"/>
                  </a:lnTo>
                  <a:lnTo>
                    <a:pt x="747474" y="2052220"/>
                  </a:lnTo>
                  <a:lnTo>
                    <a:pt x="740857" y="2050094"/>
                  </a:lnTo>
                  <a:lnTo>
                    <a:pt x="739862" y="2049948"/>
                  </a:lnTo>
                  <a:close/>
                </a:path>
                <a:path w="2118994" h="2119629">
                  <a:moveTo>
                    <a:pt x="679162" y="2028346"/>
                  </a:moveTo>
                  <a:lnTo>
                    <a:pt x="674105" y="2028346"/>
                  </a:lnTo>
                  <a:lnTo>
                    <a:pt x="670440" y="2030692"/>
                  </a:lnTo>
                  <a:lnTo>
                    <a:pt x="666995" y="2039519"/>
                  </a:lnTo>
                  <a:lnTo>
                    <a:pt x="669466" y="2045141"/>
                  </a:lnTo>
                  <a:lnTo>
                    <a:pt x="676146" y="2047738"/>
                  </a:lnTo>
                  <a:lnTo>
                    <a:pt x="677340" y="2047958"/>
                  </a:lnTo>
                  <a:lnTo>
                    <a:pt x="682398" y="2047958"/>
                  </a:lnTo>
                  <a:lnTo>
                    <a:pt x="686052" y="2045613"/>
                  </a:lnTo>
                  <a:lnTo>
                    <a:pt x="689486" y="2036786"/>
                  </a:lnTo>
                  <a:lnTo>
                    <a:pt x="687026" y="2031163"/>
                  </a:lnTo>
                  <a:lnTo>
                    <a:pt x="680345" y="2028556"/>
                  </a:lnTo>
                  <a:lnTo>
                    <a:pt x="679162" y="2028346"/>
                  </a:lnTo>
                  <a:close/>
                </a:path>
                <a:path w="2118994" h="2119629">
                  <a:moveTo>
                    <a:pt x="619907" y="2003017"/>
                  </a:moveTo>
                  <a:lnTo>
                    <a:pt x="614881" y="2003017"/>
                  </a:lnTo>
                  <a:lnTo>
                    <a:pt x="611374" y="2005101"/>
                  </a:lnTo>
                  <a:lnTo>
                    <a:pt x="607478" y="2013498"/>
                  </a:lnTo>
                  <a:lnTo>
                    <a:pt x="609594" y="2019268"/>
                  </a:lnTo>
                  <a:lnTo>
                    <a:pt x="616295" y="2022367"/>
                  </a:lnTo>
                  <a:lnTo>
                    <a:pt x="617677" y="2022650"/>
                  </a:lnTo>
                  <a:lnTo>
                    <a:pt x="622703" y="2022650"/>
                  </a:lnTo>
                  <a:lnTo>
                    <a:pt x="626211" y="2020566"/>
                  </a:lnTo>
                  <a:lnTo>
                    <a:pt x="630095" y="2012169"/>
                  </a:lnTo>
                  <a:lnTo>
                    <a:pt x="627980" y="2006399"/>
                  </a:lnTo>
                  <a:lnTo>
                    <a:pt x="621289" y="2003300"/>
                  </a:lnTo>
                  <a:lnTo>
                    <a:pt x="619907" y="2003017"/>
                  </a:lnTo>
                  <a:close/>
                </a:path>
                <a:path w="2118994" h="2119629">
                  <a:moveTo>
                    <a:pt x="562328" y="1974055"/>
                  </a:moveTo>
                  <a:lnTo>
                    <a:pt x="557323" y="1974055"/>
                  </a:lnTo>
                  <a:lnTo>
                    <a:pt x="553983" y="1975897"/>
                  </a:lnTo>
                  <a:lnTo>
                    <a:pt x="552826" y="1978034"/>
                  </a:lnTo>
                  <a:lnTo>
                    <a:pt x="549701" y="1983918"/>
                  </a:lnTo>
                  <a:lnTo>
                    <a:pt x="551428" y="1989729"/>
                  </a:lnTo>
                  <a:lnTo>
                    <a:pt x="558119" y="1993352"/>
                  </a:lnTo>
                  <a:lnTo>
                    <a:pt x="559700" y="1993729"/>
                  </a:lnTo>
                  <a:lnTo>
                    <a:pt x="564705" y="1993729"/>
                  </a:lnTo>
                  <a:lnTo>
                    <a:pt x="568045" y="1991876"/>
                  </a:lnTo>
                  <a:lnTo>
                    <a:pt x="572338" y="1983918"/>
                  </a:lnTo>
                  <a:lnTo>
                    <a:pt x="570579" y="1978034"/>
                  </a:lnTo>
                  <a:lnTo>
                    <a:pt x="563909" y="1974432"/>
                  </a:lnTo>
                  <a:lnTo>
                    <a:pt x="562328" y="1974055"/>
                  </a:lnTo>
                  <a:close/>
                </a:path>
                <a:path w="2118994" h="2119629">
                  <a:moveTo>
                    <a:pt x="506644" y="1941584"/>
                  </a:moveTo>
                  <a:lnTo>
                    <a:pt x="501660" y="1941584"/>
                  </a:lnTo>
                  <a:lnTo>
                    <a:pt x="498487" y="1943207"/>
                  </a:lnTo>
                  <a:lnTo>
                    <a:pt x="493827" y="1950684"/>
                  </a:lnTo>
                  <a:lnTo>
                    <a:pt x="495199" y="1956652"/>
                  </a:lnTo>
                  <a:lnTo>
                    <a:pt x="501869" y="1960819"/>
                  </a:lnTo>
                  <a:lnTo>
                    <a:pt x="503628" y="1961280"/>
                  </a:lnTo>
                  <a:lnTo>
                    <a:pt x="508602" y="1961280"/>
                  </a:lnTo>
                  <a:lnTo>
                    <a:pt x="511764" y="1959668"/>
                  </a:lnTo>
                  <a:lnTo>
                    <a:pt x="516434" y="1952160"/>
                  </a:lnTo>
                  <a:lnTo>
                    <a:pt x="515041" y="1946181"/>
                  </a:lnTo>
                  <a:lnTo>
                    <a:pt x="508413" y="1942056"/>
                  </a:lnTo>
                  <a:lnTo>
                    <a:pt x="506644" y="1941584"/>
                  </a:lnTo>
                  <a:close/>
                </a:path>
                <a:path w="2118994" h="2119629">
                  <a:moveTo>
                    <a:pt x="453064" y="1905743"/>
                  </a:moveTo>
                  <a:lnTo>
                    <a:pt x="448091" y="1905743"/>
                  </a:lnTo>
                  <a:lnTo>
                    <a:pt x="445106" y="1907156"/>
                  </a:lnTo>
                  <a:lnTo>
                    <a:pt x="440101" y="1914172"/>
                  </a:lnTo>
                  <a:lnTo>
                    <a:pt x="441117" y="1920224"/>
                  </a:lnTo>
                  <a:lnTo>
                    <a:pt x="447693" y="1924894"/>
                  </a:lnTo>
                  <a:lnTo>
                    <a:pt x="449640" y="1925470"/>
                  </a:lnTo>
                  <a:lnTo>
                    <a:pt x="454603" y="1925470"/>
                  </a:lnTo>
                  <a:lnTo>
                    <a:pt x="457588" y="1924046"/>
                  </a:lnTo>
                  <a:lnTo>
                    <a:pt x="462582" y="1917020"/>
                  </a:lnTo>
                  <a:lnTo>
                    <a:pt x="461556" y="1910967"/>
                  </a:lnTo>
                  <a:lnTo>
                    <a:pt x="455033" y="1906318"/>
                  </a:lnTo>
                  <a:lnTo>
                    <a:pt x="453064" y="1905743"/>
                  </a:lnTo>
                  <a:close/>
                </a:path>
                <a:path w="2118994" h="2119629">
                  <a:moveTo>
                    <a:pt x="401778" y="1866665"/>
                  </a:moveTo>
                  <a:lnTo>
                    <a:pt x="396815" y="1866665"/>
                  </a:lnTo>
                  <a:lnTo>
                    <a:pt x="394008" y="1867890"/>
                  </a:lnTo>
                  <a:lnTo>
                    <a:pt x="388721" y="1874435"/>
                  </a:lnTo>
                  <a:lnTo>
                    <a:pt x="389370" y="1880539"/>
                  </a:lnTo>
                  <a:lnTo>
                    <a:pt x="395788" y="1885712"/>
                  </a:lnTo>
                  <a:lnTo>
                    <a:pt x="397935" y="1886424"/>
                  </a:lnTo>
                  <a:lnTo>
                    <a:pt x="402898" y="1886424"/>
                  </a:lnTo>
                  <a:lnTo>
                    <a:pt x="405704" y="1885188"/>
                  </a:lnTo>
                  <a:lnTo>
                    <a:pt x="410982" y="1878644"/>
                  </a:lnTo>
                  <a:lnTo>
                    <a:pt x="410333" y="1872539"/>
                  </a:lnTo>
                  <a:lnTo>
                    <a:pt x="403935" y="1867367"/>
                  </a:lnTo>
                  <a:lnTo>
                    <a:pt x="401778" y="1866665"/>
                  </a:lnTo>
                  <a:close/>
                </a:path>
                <a:path w="2118994" h="2119629">
                  <a:moveTo>
                    <a:pt x="352994" y="1824509"/>
                  </a:moveTo>
                  <a:lnTo>
                    <a:pt x="348020" y="1824509"/>
                  </a:lnTo>
                  <a:lnTo>
                    <a:pt x="345403" y="1825567"/>
                  </a:lnTo>
                  <a:lnTo>
                    <a:pt x="339884" y="1831598"/>
                  </a:lnTo>
                  <a:lnTo>
                    <a:pt x="340123" y="1837179"/>
                  </a:lnTo>
                  <a:lnTo>
                    <a:pt x="340146" y="1837713"/>
                  </a:lnTo>
                  <a:lnTo>
                    <a:pt x="346387" y="1843451"/>
                  </a:lnTo>
                  <a:lnTo>
                    <a:pt x="348722" y="1844289"/>
                  </a:lnTo>
                  <a:lnTo>
                    <a:pt x="353696" y="1844289"/>
                  </a:lnTo>
                  <a:lnTo>
                    <a:pt x="356313" y="1843231"/>
                  </a:lnTo>
                  <a:lnTo>
                    <a:pt x="361831" y="1837179"/>
                  </a:lnTo>
                  <a:lnTo>
                    <a:pt x="361583" y="1831598"/>
                  </a:lnTo>
                  <a:lnTo>
                    <a:pt x="361559" y="1831054"/>
                  </a:lnTo>
                  <a:lnTo>
                    <a:pt x="355329" y="1825347"/>
                  </a:lnTo>
                  <a:lnTo>
                    <a:pt x="352994" y="1824509"/>
                  </a:lnTo>
                  <a:close/>
                </a:path>
                <a:path w="2118994" h="2119629">
                  <a:moveTo>
                    <a:pt x="306859" y="1779432"/>
                  </a:moveTo>
                  <a:lnTo>
                    <a:pt x="301896" y="1779432"/>
                  </a:lnTo>
                  <a:lnTo>
                    <a:pt x="299213" y="1780427"/>
                  </a:lnTo>
                  <a:lnTo>
                    <a:pt x="299369" y="1780427"/>
                  </a:lnTo>
                  <a:lnTo>
                    <a:pt x="293729" y="1785882"/>
                  </a:lnTo>
                  <a:lnTo>
                    <a:pt x="293635" y="1792018"/>
                  </a:lnTo>
                  <a:lnTo>
                    <a:pt x="299866" y="1798332"/>
                  </a:lnTo>
                  <a:lnTo>
                    <a:pt x="302200" y="1799233"/>
                  </a:lnTo>
                  <a:lnTo>
                    <a:pt x="307152" y="1799233"/>
                  </a:lnTo>
                  <a:lnTo>
                    <a:pt x="309582" y="1798332"/>
                  </a:lnTo>
                  <a:lnTo>
                    <a:pt x="315320" y="1792783"/>
                  </a:lnTo>
                  <a:lnTo>
                    <a:pt x="315414" y="1786647"/>
                  </a:lnTo>
                  <a:lnTo>
                    <a:pt x="309404" y="1780427"/>
                  </a:lnTo>
                  <a:lnTo>
                    <a:pt x="306859" y="1779432"/>
                  </a:lnTo>
                  <a:close/>
                </a:path>
                <a:path w="2118994" h="2119629">
                  <a:moveTo>
                    <a:pt x="263594" y="1731612"/>
                  </a:moveTo>
                  <a:lnTo>
                    <a:pt x="258620" y="1731612"/>
                  </a:lnTo>
                  <a:lnTo>
                    <a:pt x="256379" y="1732376"/>
                  </a:lnTo>
                  <a:lnTo>
                    <a:pt x="250494" y="1737402"/>
                  </a:lnTo>
                  <a:lnTo>
                    <a:pt x="250002" y="1743496"/>
                  </a:lnTo>
                  <a:lnTo>
                    <a:pt x="255772" y="1750292"/>
                  </a:lnTo>
                  <a:lnTo>
                    <a:pt x="258494" y="1751433"/>
                  </a:lnTo>
                  <a:lnTo>
                    <a:pt x="263457" y="1751433"/>
                  </a:lnTo>
                  <a:lnTo>
                    <a:pt x="265698" y="1750679"/>
                  </a:lnTo>
                  <a:lnTo>
                    <a:pt x="271604" y="1745632"/>
                  </a:lnTo>
                  <a:lnTo>
                    <a:pt x="272075" y="1739507"/>
                  </a:lnTo>
                  <a:lnTo>
                    <a:pt x="266306" y="1732763"/>
                  </a:lnTo>
                  <a:lnTo>
                    <a:pt x="263594" y="1731612"/>
                  </a:lnTo>
                  <a:close/>
                </a:path>
                <a:path w="2118994" h="2119629">
                  <a:moveTo>
                    <a:pt x="223323" y="1681215"/>
                  </a:moveTo>
                  <a:lnTo>
                    <a:pt x="218349" y="1681215"/>
                  </a:lnTo>
                  <a:lnTo>
                    <a:pt x="216297" y="1681854"/>
                  </a:lnTo>
                  <a:lnTo>
                    <a:pt x="210265" y="1686398"/>
                  </a:lnTo>
                  <a:lnTo>
                    <a:pt x="209417" y="1692472"/>
                  </a:lnTo>
                  <a:lnTo>
                    <a:pt x="214925" y="1699749"/>
                  </a:lnTo>
                  <a:lnTo>
                    <a:pt x="217815" y="1701068"/>
                  </a:lnTo>
                  <a:lnTo>
                    <a:pt x="222768" y="1701068"/>
                  </a:lnTo>
                  <a:lnTo>
                    <a:pt x="224820" y="1700429"/>
                  </a:lnTo>
                  <a:lnTo>
                    <a:pt x="230851" y="1695885"/>
                  </a:lnTo>
                  <a:lnTo>
                    <a:pt x="231699" y="1689801"/>
                  </a:lnTo>
                  <a:lnTo>
                    <a:pt x="226223" y="1682545"/>
                  </a:lnTo>
                  <a:lnTo>
                    <a:pt x="223323" y="1681215"/>
                  </a:lnTo>
                  <a:close/>
                </a:path>
                <a:path w="2118994" h="2119629">
                  <a:moveTo>
                    <a:pt x="186224" y="1628442"/>
                  </a:moveTo>
                  <a:lnTo>
                    <a:pt x="181240" y="1628442"/>
                  </a:lnTo>
                  <a:lnTo>
                    <a:pt x="179387" y="1628966"/>
                  </a:lnTo>
                  <a:lnTo>
                    <a:pt x="173272" y="1633007"/>
                  </a:lnTo>
                  <a:lnTo>
                    <a:pt x="172047" y="1639018"/>
                  </a:lnTo>
                  <a:lnTo>
                    <a:pt x="177198" y="1646798"/>
                  </a:lnTo>
                  <a:lnTo>
                    <a:pt x="180277" y="1648316"/>
                  </a:lnTo>
                  <a:lnTo>
                    <a:pt x="185250" y="1648316"/>
                  </a:lnTo>
                  <a:lnTo>
                    <a:pt x="187104" y="1647792"/>
                  </a:lnTo>
                  <a:lnTo>
                    <a:pt x="193219" y="1643740"/>
                  </a:lnTo>
                  <a:lnTo>
                    <a:pt x="194444" y="1637730"/>
                  </a:lnTo>
                  <a:lnTo>
                    <a:pt x="189313" y="1629971"/>
                  </a:lnTo>
                  <a:lnTo>
                    <a:pt x="186224" y="1628442"/>
                  </a:lnTo>
                  <a:close/>
                </a:path>
                <a:path w="2118994" h="2119629">
                  <a:moveTo>
                    <a:pt x="152445" y="1573470"/>
                  </a:moveTo>
                  <a:lnTo>
                    <a:pt x="147451" y="1573470"/>
                  </a:lnTo>
                  <a:lnTo>
                    <a:pt x="145786" y="1573889"/>
                  </a:lnTo>
                  <a:lnTo>
                    <a:pt x="139629" y="1577438"/>
                  </a:lnTo>
                  <a:lnTo>
                    <a:pt x="138109" y="1583459"/>
                  </a:lnTo>
                  <a:lnTo>
                    <a:pt x="140665" y="1587962"/>
                  </a:lnTo>
                  <a:lnTo>
                    <a:pt x="142780" y="1591626"/>
                  </a:lnTo>
                  <a:lnTo>
                    <a:pt x="146037" y="1593365"/>
                  </a:lnTo>
                  <a:lnTo>
                    <a:pt x="151042" y="1593365"/>
                  </a:lnTo>
                  <a:lnTo>
                    <a:pt x="152707" y="1592946"/>
                  </a:lnTo>
                  <a:lnTo>
                    <a:pt x="158874" y="1589386"/>
                  </a:lnTo>
                  <a:lnTo>
                    <a:pt x="160455" y="1583459"/>
                  </a:lnTo>
                  <a:lnTo>
                    <a:pt x="155702" y="1575208"/>
                  </a:lnTo>
                  <a:lnTo>
                    <a:pt x="152445" y="1573470"/>
                  </a:lnTo>
                  <a:close/>
                </a:path>
                <a:path w="2118994" h="2119629">
                  <a:moveTo>
                    <a:pt x="122140" y="1516519"/>
                  </a:moveTo>
                  <a:lnTo>
                    <a:pt x="117106" y="1516519"/>
                  </a:lnTo>
                  <a:lnTo>
                    <a:pt x="115629" y="1516843"/>
                  </a:lnTo>
                  <a:lnTo>
                    <a:pt x="109441" y="1519922"/>
                  </a:lnTo>
                  <a:lnTo>
                    <a:pt x="107494" y="1525733"/>
                  </a:lnTo>
                  <a:lnTo>
                    <a:pt x="111860" y="1534476"/>
                  </a:lnTo>
                  <a:lnTo>
                    <a:pt x="115273" y="1536424"/>
                  </a:lnTo>
                  <a:lnTo>
                    <a:pt x="120279" y="1536424"/>
                  </a:lnTo>
                  <a:lnTo>
                    <a:pt x="121744" y="1536099"/>
                  </a:lnTo>
                  <a:lnTo>
                    <a:pt x="127933" y="1533021"/>
                  </a:lnTo>
                  <a:lnTo>
                    <a:pt x="129891" y="1527199"/>
                  </a:lnTo>
                  <a:lnTo>
                    <a:pt x="125545" y="1518487"/>
                  </a:lnTo>
                  <a:lnTo>
                    <a:pt x="122140" y="1516519"/>
                  </a:lnTo>
                  <a:close/>
                </a:path>
                <a:path w="2118994" h="2119629">
                  <a:moveTo>
                    <a:pt x="95379" y="1457788"/>
                  </a:moveTo>
                  <a:lnTo>
                    <a:pt x="90342" y="1457788"/>
                  </a:lnTo>
                  <a:lnTo>
                    <a:pt x="89065" y="1458028"/>
                  </a:lnTo>
                  <a:lnTo>
                    <a:pt x="82908" y="1460636"/>
                  </a:lnTo>
                  <a:lnTo>
                    <a:pt x="80594" y="1466300"/>
                  </a:lnTo>
                  <a:lnTo>
                    <a:pt x="84468" y="1475494"/>
                  </a:lnTo>
                  <a:lnTo>
                    <a:pt x="88049" y="1477714"/>
                  </a:lnTo>
                  <a:lnTo>
                    <a:pt x="93086" y="1477714"/>
                  </a:lnTo>
                  <a:lnTo>
                    <a:pt x="94363" y="1477462"/>
                  </a:lnTo>
                  <a:lnTo>
                    <a:pt x="100530" y="1474866"/>
                  </a:lnTo>
                  <a:lnTo>
                    <a:pt x="102845" y="1469169"/>
                  </a:lnTo>
                  <a:lnTo>
                    <a:pt x="98970" y="1460007"/>
                  </a:lnTo>
                  <a:lnTo>
                    <a:pt x="95379" y="1457788"/>
                  </a:lnTo>
                  <a:close/>
                </a:path>
                <a:path w="2118994" h="2119629">
                  <a:moveTo>
                    <a:pt x="72332" y="1397496"/>
                  </a:moveTo>
                  <a:lnTo>
                    <a:pt x="67264" y="1397496"/>
                  </a:lnTo>
                  <a:lnTo>
                    <a:pt x="66186" y="1397674"/>
                  </a:lnTo>
                  <a:lnTo>
                    <a:pt x="60071" y="1399821"/>
                  </a:lnTo>
                  <a:lnTo>
                    <a:pt x="57411" y="1405349"/>
                  </a:lnTo>
                  <a:lnTo>
                    <a:pt x="60773" y="1414951"/>
                  </a:lnTo>
                  <a:lnTo>
                    <a:pt x="64521" y="1417443"/>
                  </a:lnTo>
                  <a:lnTo>
                    <a:pt x="69579" y="1417443"/>
                  </a:lnTo>
                  <a:lnTo>
                    <a:pt x="70668" y="1417265"/>
                  </a:lnTo>
                  <a:lnTo>
                    <a:pt x="76783" y="1415108"/>
                  </a:lnTo>
                  <a:lnTo>
                    <a:pt x="79442" y="1409580"/>
                  </a:lnTo>
                  <a:lnTo>
                    <a:pt x="76081" y="1399999"/>
                  </a:lnTo>
                  <a:lnTo>
                    <a:pt x="72332" y="1397496"/>
                  </a:lnTo>
                  <a:close/>
                </a:path>
                <a:path w="2118994" h="2119629">
                  <a:moveTo>
                    <a:pt x="53251" y="1336011"/>
                  </a:moveTo>
                  <a:lnTo>
                    <a:pt x="47087" y="1336011"/>
                  </a:lnTo>
                  <a:lnTo>
                    <a:pt x="41045" y="1337718"/>
                  </a:lnTo>
                  <a:lnTo>
                    <a:pt x="38051" y="1343069"/>
                  </a:lnTo>
                  <a:lnTo>
                    <a:pt x="40888" y="1353068"/>
                  </a:lnTo>
                  <a:lnTo>
                    <a:pt x="44773" y="1355843"/>
                  </a:lnTo>
                  <a:lnTo>
                    <a:pt x="50307" y="1355843"/>
                  </a:lnTo>
                  <a:lnTo>
                    <a:pt x="56794" y="1354011"/>
                  </a:lnTo>
                  <a:lnTo>
                    <a:pt x="59788" y="1348650"/>
                  </a:lnTo>
                  <a:lnTo>
                    <a:pt x="56961" y="1338681"/>
                  </a:lnTo>
                  <a:lnTo>
                    <a:pt x="53251" y="1336011"/>
                  </a:lnTo>
                  <a:close/>
                </a:path>
                <a:path w="2118994" h="2119629">
                  <a:moveTo>
                    <a:pt x="37779" y="1273259"/>
                  </a:moveTo>
                  <a:lnTo>
                    <a:pt x="31841" y="1273259"/>
                  </a:lnTo>
                  <a:lnTo>
                    <a:pt x="25925" y="1274547"/>
                  </a:lnTo>
                  <a:lnTo>
                    <a:pt x="22606" y="1279688"/>
                  </a:lnTo>
                  <a:lnTo>
                    <a:pt x="23716" y="1284913"/>
                  </a:lnTo>
                  <a:lnTo>
                    <a:pt x="24857" y="1290054"/>
                  </a:lnTo>
                  <a:lnTo>
                    <a:pt x="28868" y="1293143"/>
                  </a:lnTo>
                  <a:lnTo>
                    <a:pt x="34400" y="1293143"/>
                  </a:lnTo>
                  <a:lnTo>
                    <a:pt x="40616" y="1291793"/>
                  </a:lnTo>
                  <a:lnTo>
                    <a:pt x="43935" y="1286620"/>
                  </a:lnTo>
                  <a:lnTo>
                    <a:pt x="41705" y="1276296"/>
                  </a:lnTo>
                  <a:lnTo>
                    <a:pt x="37779" y="1273259"/>
                  </a:lnTo>
                  <a:close/>
                </a:path>
                <a:path w="2118994" h="2119629">
                  <a:moveTo>
                    <a:pt x="26346" y="1209753"/>
                  </a:moveTo>
                  <a:lnTo>
                    <a:pt x="20020" y="1209753"/>
                  </a:lnTo>
                  <a:lnTo>
                    <a:pt x="14743" y="1210559"/>
                  </a:lnTo>
                  <a:lnTo>
                    <a:pt x="11109" y="1215470"/>
                  </a:lnTo>
                  <a:lnTo>
                    <a:pt x="11884" y="1220748"/>
                  </a:lnTo>
                  <a:lnTo>
                    <a:pt x="12722" y="1226172"/>
                  </a:lnTo>
                  <a:lnTo>
                    <a:pt x="16847" y="1229606"/>
                  </a:lnTo>
                  <a:lnTo>
                    <a:pt x="22288" y="1229606"/>
                  </a:lnTo>
                  <a:lnTo>
                    <a:pt x="28334" y="1228674"/>
                  </a:lnTo>
                  <a:lnTo>
                    <a:pt x="31967" y="1223732"/>
                  </a:lnTo>
                  <a:lnTo>
                    <a:pt x="30334" y="1213073"/>
                  </a:lnTo>
                  <a:lnTo>
                    <a:pt x="26346" y="1209753"/>
                  </a:lnTo>
                  <a:close/>
                </a:path>
                <a:path w="2118994" h="2119629">
                  <a:moveTo>
                    <a:pt x="18716" y="1145525"/>
                  </a:moveTo>
                  <a:lnTo>
                    <a:pt x="12826" y="1145525"/>
                  </a:lnTo>
                  <a:lnTo>
                    <a:pt x="7486" y="1146006"/>
                  </a:lnTo>
                  <a:lnTo>
                    <a:pt x="3560" y="1150718"/>
                  </a:lnTo>
                  <a:lnTo>
                    <a:pt x="4575" y="1161692"/>
                  </a:lnTo>
                  <a:lnTo>
                    <a:pt x="8795" y="1165451"/>
                  </a:lnTo>
                  <a:lnTo>
                    <a:pt x="14164" y="1165451"/>
                  </a:lnTo>
                  <a:lnTo>
                    <a:pt x="19957" y="1164927"/>
                  </a:lnTo>
                  <a:lnTo>
                    <a:pt x="23894" y="1160215"/>
                  </a:lnTo>
                  <a:lnTo>
                    <a:pt x="22899" y="1149273"/>
                  </a:lnTo>
                  <a:lnTo>
                    <a:pt x="18716" y="1145525"/>
                  </a:lnTo>
                  <a:close/>
                </a:path>
                <a:path w="2118994" h="2119629">
                  <a:moveTo>
                    <a:pt x="15078" y="1080972"/>
                  </a:moveTo>
                  <a:lnTo>
                    <a:pt x="9853" y="1080972"/>
                  </a:lnTo>
                  <a:lnTo>
                    <a:pt x="4219" y="1081129"/>
                  </a:lnTo>
                  <a:lnTo>
                    <a:pt x="0" y="1085589"/>
                  </a:lnTo>
                  <a:lnTo>
                    <a:pt x="310" y="1096301"/>
                  </a:lnTo>
                  <a:lnTo>
                    <a:pt x="324" y="1096783"/>
                  </a:lnTo>
                  <a:lnTo>
                    <a:pt x="4638" y="1100929"/>
                  </a:lnTo>
                  <a:lnTo>
                    <a:pt x="10062" y="1100929"/>
                  </a:lnTo>
                  <a:lnTo>
                    <a:pt x="15507" y="1100772"/>
                  </a:lnTo>
                  <a:lnTo>
                    <a:pt x="19727" y="1096301"/>
                  </a:lnTo>
                  <a:lnTo>
                    <a:pt x="19405" y="1085589"/>
                  </a:lnTo>
                  <a:lnTo>
                    <a:pt x="19392" y="1085129"/>
                  </a:lnTo>
                  <a:lnTo>
                    <a:pt x="15078" y="1080972"/>
                  </a:lnTo>
                  <a:close/>
                </a:path>
                <a:path w="2118994" h="2119629">
                  <a:moveTo>
                    <a:pt x="10230" y="1016304"/>
                  </a:moveTo>
                  <a:lnTo>
                    <a:pt x="4711" y="1016304"/>
                  </a:lnTo>
                  <a:lnTo>
                    <a:pt x="418" y="1020429"/>
                  </a:lnTo>
                  <a:lnTo>
                    <a:pt x="230" y="1025665"/>
                  </a:lnTo>
                  <a:lnTo>
                    <a:pt x="52" y="1031633"/>
                  </a:lnTo>
                  <a:lnTo>
                    <a:pt x="4251" y="1036104"/>
                  </a:lnTo>
                  <a:lnTo>
                    <a:pt x="9601" y="1036272"/>
                  </a:lnTo>
                  <a:lnTo>
                    <a:pt x="15130" y="1036272"/>
                  </a:lnTo>
                  <a:lnTo>
                    <a:pt x="19433" y="1032125"/>
                  </a:lnTo>
                  <a:lnTo>
                    <a:pt x="19779" y="1020953"/>
                  </a:lnTo>
                  <a:lnTo>
                    <a:pt x="15580" y="1016482"/>
                  </a:lnTo>
                  <a:lnTo>
                    <a:pt x="10230" y="1016304"/>
                  </a:lnTo>
                  <a:close/>
                </a:path>
                <a:path w="2118994" h="2119629">
                  <a:moveTo>
                    <a:pt x="14805" y="951834"/>
                  </a:moveTo>
                  <a:lnTo>
                    <a:pt x="8905" y="951834"/>
                  </a:lnTo>
                  <a:lnTo>
                    <a:pt x="4722" y="955572"/>
                  </a:lnTo>
                  <a:lnTo>
                    <a:pt x="3717" y="966515"/>
                  </a:lnTo>
                  <a:lnTo>
                    <a:pt x="7643" y="971226"/>
                  </a:lnTo>
                  <a:lnTo>
                    <a:pt x="13427" y="971760"/>
                  </a:lnTo>
                  <a:lnTo>
                    <a:pt x="18826" y="971760"/>
                  </a:lnTo>
                  <a:lnTo>
                    <a:pt x="23056" y="967980"/>
                  </a:lnTo>
                  <a:lnTo>
                    <a:pt x="24072" y="957059"/>
                  </a:lnTo>
                  <a:lnTo>
                    <a:pt x="20145" y="952337"/>
                  </a:lnTo>
                  <a:lnTo>
                    <a:pt x="14805" y="951834"/>
                  </a:lnTo>
                  <a:close/>
                </a:path>
                <a:path w="2118994" h="2119629">
                  <a:moveTo>
                    <a:pt x="23329" y="887774"/>
                  </a:moveTo>
                  <a:lnTo>
                    <a:pt x="16991" y="887774"/>
                  </a:lnTo>
                  <a:lnTo>
                    <a:pt x="13004" y="891082"/>
                  </a:lnTo>
                  <a:lnTo>
                    <a:pt x="11360" y="901742"/>
                  </a:lnTo>
                  <a:lnTo>
                    <a:pt x="14983" y="906694"/>
                  </a:lnTo>
                  <a:lnTo>
                    <a:pt x="21017" y="907626"/>
                  </a:lnTo>
                  <a:lnTo>
                    <a:pt x="26470" y="907626"/>
                  </a:lnTo>
                  <a:lnTo>
                    <a:pt x="30606" y="904192"/>
                  </a:lnTo>
                  <a:lnTo>
                    <a:pt x="32250" y="893553"/>
                  </a:lnTo>
                  <a:lnTo>
                    <a:pt x="28627" y="888601"/>
                  </a:lnTo>
                  <a:lnTo>
                    <a:pt x="23329" y="887774"/>
                  </a:lnTo>
                  <a:close/>
                </a:path>
                <a:path w="2118994" h="2119629">
                  <a:moveTo>
                    <a:pt x="35087" y="824205"/>
                  </a:moveTo>
                  <a:lnTo>
                    <a:pt x="29170" y="824205"/>
                  </a:lnTo>
                  <a:lnTo>
                    <a:pt x="25266" y="827199"/>
                  </a:lnTo>
                  <a:lnTo>
                    <a:pt x="24250" y="831712"/>
                  </a:lnTo>
                  <a:lnTo>
                    <a:pt x="22994" y="837587"/>
                  </a:lnTo>
                  <a:lnTo>
                    <a:pt x="26302" y="842728"/>
                  </a:lnTo>
                  <a:lnTo>
                    <a:pt x="32603" y="844099"/>
                  </a:lnTo>
                  <a:lnTo>
                    <a:pt x="38061" y="844099"/>
                  </a:lnTo>
                  <a:lnTo>
                    <a:pt x="42072" y="841000"/>
                  </a:lnTo>
                  <a:lnTo>
                    <a:pt x="44333" y="830676"/>
                  </a:lnTo>
                  <a:lnTo>
                    <a:pt x="41024" y="825514"/>
                  </a:lnTo>
                  <a:lnTo>
                    <a:pt x="35087" y="824205"/>
                  </a:lnTo>
                  <a:close/>
                </a:path>
                <a:path w="2118994" h="2119629">
                  <a:moveTo>
                    <a:pt x="51254" y="761589"/>
                  </a:moveTo>
                  <a:lnTo>
                    <a:pt x="45094" y="761589"/>
                  </a:lnTo>
                  <a:lnTo>
                    <a:pt x="41380" y="764248"/>
                  </a:lnTo>
                  <a:lnTo>
                    <a:pt x="40166" y="768510"/>
                  </a:lnTo>
                  <a:lnTo>
                    <a:pt x="38564" y="774259"/>
                  </a:lnTo>
                  <a:lnTo>
                    <a:pt x="41548" y="779588"/>
                  </a:lnTo>
                  <a:lnTo>
                    <a:pt x="48012" y="781421"/>
                  </a:lnTo>
                  <a:lnTo>
                    <a:pt x="53558" y="781421"/>
                  </a:lnTo>
                  <a:lnTo>
                    <a:pt x="57453" y="778635"/>
                  </a:lnTo>
                  <a:lnTo>
                    <a:pt x="60291" y="768678"/>
                  </a:lnTo>
                  <a:lnTo>
                    <a:pt x="57296" y="763306"/>
                  </a:lnTo>
                  <a:lnTo>
                    <a:pt x="51254" y="761589"/>
                  </a:lnTo>
                  <a:close/>
                </a:path>
                <a:path w="2118994" h="2119629">
                  <a:moveTo>
                    <a:pt x="70186" y="699905"/>
                  </a:moveTo>
                  <a:lnTo>
                    <a:pt x="65128" y="699905"/>
                  </a:lnTo>
                  <a:lnTo>
                    <a:pt x="61401" y="702376"/>
                  </a:lnTo>
                  <a:lnTo>
                    <a:pt x="58008" y="711988"/>
                  </a:lnTo>
                  <a:lnTo>
                    <a:pt x="60587" y="717360"/>
                  </a:lnTo>
                  <a:lnTo>
                    <a:pt x="60657" y="717506"/>
                  </a:lnTo>
                  <a:lnTo>
                    <a:pt x="66772" y="719663"/>
                  </a:lnTo>
                  <a:lnTo>
                    <a:pt x="67861" y="719841"/>
                  </a:lnTo>
                  <a:lnTo>
                    <a:pt x="72929" y="719841"/>
                  </a:lnTo>
                  <a:lnTo>
                    <a:pt x="76667" y="717360"/>
                  </a:lnTo>
                  <a:lnTo>
                    <a:pt x="80049" y="707789"/>
                  </a:lnTo>
                  <a:lnTo>
                    <a:pt x="77460" y="702376"/>
                  </a:lnTo>
                  <a:lnTo>
                    <a:pt x="77755" y="702376"/>
                  </a:lnTo>
                  <a:lnTo>
                    <a:pt x="71285" y="700083"/>
                  </a:lnTo>
                  <a:lnTo>
                    <a:pt x="70186" y="699905"/>
                  </a:lnTo>
                  <a:close/>
                </a:path>
                <a:path w="2118994" h="2119629">
                  <a:moveTo>
                    <a:pt x="93798" y="639666"/>
                  </a:moveTo>
                  <a:lnTo>
                    <a:pt x="88782" y="639666"/>
                  </a:lnTo>
                  <a:lnTo>
                    <a:pt x="85201" y="641865"/>
                  </a:lnTo>
                  <a:lnTo>
                    <a:pt x="81285" y="651048"/>
                  </a:lnTo>
                  <a:lnTo>
                    <a:pt x="83589" y="656733"/>
                  </a:lnTo>
                  <a:lnTo>
                    <a:pt x="89756" y="659351"/>
                  </a:lnTo>
                  <a:lnTo>
                    <a:pt x="91044" y="659602"/>
                  </a:lnTo>
                  <a:lnTo>
                    <a:pt x="96080" y="659602"/>
                  </a:lnTo>
                  <a:lnTo>
                    <a:pt x="99672" y="657383"/>
                  </a:lnTo>
                  <a:lnTo>
                    <a:pt x="103546" y="648231"/>
                  </a:lnTo>
                  <a:lnTo>
                    <a:pt x="101253" y="642535"/>
                  </a:lnTo>
                  <a:lnTo>
                    <a:pt x="95086" y="639917"/>
                  </a:lnTo>
                  <a:lnTo>
                    <a:pt x="93798" y="639666"/>
                  </a:lnTo>
                  <a:close/>
                </a:path>
                <a:path w="2118994" h="2119629">
                  <a:moveTo>
                    <a:pt x="121085" y="581008"/>
                  </a:moveTo>
                  <a:lnTo>
                    <a:pt x="116080" y="581008"/>
                  </a:lnTo>
                  <a:lnTo>
                    <a:pt x="112666" y="582956"/>
                  </a:lnTo>
                  <a:lnTo>
                    <a:pt x="110959" y="586348"/>
                  </a:lnTo>
                  <a:lnTo>
                    <a:pt x="108310" y="591709"/>
                  </a:lnTo>
                  <a:lnTo>
                    <a:pt x="110258" y="597510"/>
                  </a:lnTo>
                  <a:lnTo>
                    <a:pt x="116425" y="600589"/>
                  </a:lnTo>
                  <a:lnTo>
                    <a:pt x="117902" y="600913"/>
                  </a:lnTo>
                  <a:lnTo>
                    <a:pt x="122917" y="600913"/>
                  </a:lnTo>
                  <a:lnTo>
                    <a:pt x="126352" y="598955"/>
                  </a:lnTo>
                  <a:lnTo>
                    <a:pt x="130697" y="590254"/>
                  </a:lnTo>
                  <a:lnTo>
                    <a:pt x="128750" y="584421"/>
                  </a:lnTo>
                  <a:lnTo>
                    <a:pt x="122572" y="581333"/>
                  </a:lnTo>
                  <a:lnTo>
                    <a:pt x="121085" y="581008"/>
                  </a:lnTo>
                  <a:close/>
                </a:path>
                <a:path w="2118994" h="2119629">
                  <a:moveTo>
                    <a:pt x="151953" y="524120"/>
                  </a:moveTo>
                  <a:lnTo>
                    <a:pt x="146958" y="524120"/>
                  </a:lnTo>
                  <a:lnTo>
                    <a:pt x="143702" y="525847"/>
                  </a:lnTo>
                  <a:lnTo>
                    <a:pt x="138938" y="534130"/>
                  </a:lnTo>
                  <a:lnTo>
                    <a:pt x="140529" y="540035"/>
                  </a:lnTo>
                  <a:lnTo>
                    <a:pt x="146676" y="543585"/>
                  </a:lnTo>
                  <a:lnTo>
                    <a:pt x="148351" y="544014"/>
                  </a:lnTo>
                  <a:lnTo>
                    <a:pt x="153346" y="544014"/>
                  </a:lnTo>
                  <a:lnTo>
                    <a:pt x="156602" y="542276"/>
                  </a:lnTo>
                  <a:lnTo>
                    <a:pt x="161318" y="534130"/>
                  </a:lnTo>
                  <a:lnTo>
                    <a:pt x="159785" y="528109"/>
                  </a:lnTo>
                  <a:lnTo>
                    <a:pt x="153628" y="524539"/>
                  </a:lnTo>
                  <a:lnTo>
                    <a:pt x="151953" y="524120"/>
                  </a:lnTo>
                  <a:close/>
                </a:path>
                <a:path w="2118994" h="2119629">
                  <a:moveTo>
                    <a:pt x="186256" y="469231"/>
                  </a:moveTo>
                  <a:lnTo>
                    <a:pt x="181271" y="469231"/>
                  </a:lnTo>
                  <a:lnTo>
                    <a:pt x="178193" y="470750"/>
                  </a:lnTo>
                  <a:lnTo>
                    <a:pt x="173052" y="478498"/>
                  </a:lnTo>
                  <a:lnTo>
                    <a:pt x="174256" y="484519"/>
                  </a:lnTo>
                  <a:lnTo>
                    <a:pt x="180371" y="488581"/>
                  </a:lnTo>
                  <a:lnTo>
                    <a:pt x="182235" y="489105"/>
                  </a:lnTo>
                  <a:lnTo>
                    <a:pt x="187219" y="489105"/>
                  </a:lnTo>
                  <a:lnTo>
                    <a:pt x="190308" y="487576"/>
                  </a:lnTo>
                  <a:lnTo>
                    <a:pt x="195449" y="479838"/>
                  </a:lnTo>
                  <a:lnTo>
                    <a:pt x="194234" y="473818"/>
                  </a:lnTo>
                  <a:lnTo>
                    <a:pt x="188130" y="469755"/>
                  </a:lnTo>
                  <a:lnTo>
                    <a:pt x="186256" y="469231"/>
                  </a:lnTo>
                  <a:close/>
                </a:path>
                <a:path w="2118994" h="2119629">
                  <a:moveTo>
                    <a:pt x="223878" y="416542"/>
                  </a:moveTo>
                  <a:lnTo>
                    <a:pt x="218914" y="416542"/>
                  </a:lnTo>
                  <a:lnTo>
                    <a:pt x="216035" y="417851"/>
                  </a:lnTo>
                  <a:lnTo>
                    <a:pt x="214129" y="420332"/>
                  </a:lnTo>
                  <a:lnTo>
                    <a:pt x="210517" y="425138"/>
                  </a:lnTo>
                  <a:lnTo>
                    <a:pt x="211365" y="431201"/>
                  </a:lnTo>
                  <a:lnTo>
                    <a:pt x="217375" y="435756"/>
                  </a:lnTo>
                  <a:lnTo>
                    <a:pt x="219438" y="436395"/>
                  </a:lnTo>
                  <a:lnTo>
                    <a:pt x="224401" y="436395"/>
                  </a:lnTo>
                  <a:lnTo>
                    <a:pt x="227312" y="435065"/>
                  </a:lnTo>
                  <a:lnTo>
                    <a:pt x="232788" y="427819"/>
                  </a:lnTo>
                  <a:lnTo>
                    <a:pt x="231951" y="421735"/>
                  </a:lnTo>
                  <a:lnTo>
                    <a:pt x="225930" y="417181"/>
                  </a:lnTo>
                  <a:lnTo>
                    <a:pt x="223878" y="416542"/>
                  </a:lnTo>
                  <a:close/>
                </a:path>
                <a:path w="2118994" h="2119629">
                  <a:moveTo>
                    <a:pt x="264651" y="366240"/>
                  </a:moveTo>
                  <a:lnTo>
                    <a:pt x="259688" y="366240"/>
                  </a:lnTo>
                  <a:lnTo>
                    <a:pt x="256986" y="367371"/>
                  </a:lnTo>
                  <a:lnTo>
                    <a:pt x="251186" y="374124"/>
                  </a:lnTo>
                  <a:lnTo>
                    <a:pt x="251646" y="380239"/>
                  </a:lnTo>
                  <a:lnTo>
                    <a:pt x="257541" y="385297"/>
                  </a:lnTo>
                  <a:lnTo>
                    <a:pt x="259793" y="386072"/>
                  </a:lnTo>
                  <a:lnTo>
                    <a:pt x="264756" y="386072"/>
                  </a:lnTo>
                  <a:lnTo>
                    <a:pt x="267478" y="384920"/>
                  </a:lnTo>
                  <a:lnTo>
                    <a:pt x="273248" y="378197"/>
                  </a:lnTo>
                  <a:lnTo>
                    <a:pt x="272787" y="372072"/>
                  </a:lnTo>
                  <a:lnTo>
                    <a:pt x="266892" y="367004"/>
                  </a:lnTo>
                  <a:lnTo>
                    <a:pt x="264651" y="366240"/>
                  </a:lnTo>
                  <a:close/>
                </a:path>
                <a:path w="2118994" h="2119629">
                  <a:moveTo>
                    <a:pt x="308419" y="318513"/>
                  </a:moveTo>
                  <a:lnTo>
                    <a:pt x="303467" y="318513"/>
                  </a:lnTo>
                  <a:lnTo>
                    <a:pt x="300954" y="319487"/>
                  </a:lnTo>
                  <a:lnTo>
                    <a:pt x="294902" y="325717"/>
                  </a:lnTo>
                  <a:lnTo>
                    <a:pt x="294996" y="331853"/>
                  </a:lnTo>
                  <a:lnTo>
                    <a:pt x="300723" y="337413"/>
                  </a:lnTo>
                  <a:lnTo>
                    <a:pt x="303153" y="338314"/>
                  </a:lnTo>
                  <a:lnTo>
                    <a:pt x="308116" y="338314"/>
                  </a:lnTo>
                  <a:lnTo>
                    <a:pt x="310459" y="337413"/>
                  </a:lnTo>
                  <a:lnTo>
                    <a:pt x="316670" y="331120"/>
                  </a:lnTo>
                  <a:lnTo>
                    <a:pt x="316587" y="324984"/>
                  </a:lnTo>
                  <a:lnTo>
                    <a:pt x="310924" y="319487"/>
                  </a:lnTo>
                  <a:lnTo>
                    <a:pt x="308419" y="318513"/>
                  </a:lnTo>
                  <a:close/>
                </a:path>
                <a:path w="2118994" h="2119629">
                  <a:moveTo>
                    <a:pt x="355036" y="273541"/>
                  </a:moveTo>
                  <a:lnTo>
                    <a:pt x="350073" y="273541"/>
                  </a:lnTo>
                  <a:lnTo>
                    <a:pt x="347748" y="274379"/>
                  </a:lnTo>
                  <a:lnTo>
                    <a:pt x="341486" y="280064"/>
                  </a:lnTo>
                  <a:lnTo>
                    <a:pt x="341214" y="286200"/>
                  </a:lnTo>
                  <a:lnTo>
                    <a:pt x="346732" y="292263"/>
                  </a:lnTo>
                  <a:lnTo>
                    <a:pt x="349350" y="293331"/>
                  </a:lnTo>
                  <a:lnTo>
                    <a:pt x="354324" y="293331"/>
                  </a:lnTo>
                  <a:lnTo>
                    <a:pt x="356659" y="292483"/>
                  </a:lnTo>
                  <a:lnTo>
                    <a:pt x="362899" y="286808"/>
                  </a:lnTo>
                  <a:lnTo>
                    <a:pt x="363182" y="280672"/>
                  </a:lnTo>
                  <a:lnTo>
                    <a:pt x="357654" y="274609"/>
                  </a:lnTo>
                  <a:lnTo>
                    <a:pt x="355036" y="273541"/>
                  </a:lnTo>
                  <a:close/>
                </a:path>
                <a:path w="2118994" h="2119629">
                  <a:moveTo>
                    <a:pt x="404312" y="231500"/>
                  </a:moveTo>
                  <a:lnTo>
                    <a:pt x="399349" y="231500"/>
                  </a:lnTo>
                  <a:lnTo>
                    <a:pt x="397202" y="232202"/>
                  </a:lnTo>
                  <a:lnTo>
                    <a:pt x="390783" y="237364"/>
                  </a:lnTo>
                  <a:lnTo>
                    <a:pt x="390134" y="243469"/>
                  </a:lnTo>
                  <a:lnTo>
                    <a:pt x="395401" y="250013"/>
                  </a:lnTo>
                  <a:lnTo>
                    <a:pt x="398218" y="251259"/>
                  </a:lnTo>
                  <a:lnTo>
                    <a:pt x="403191" y="251259"/>
                  </a:lnTo>
                  <a:lnTo>
                    <a:pt x="405338" y="250557"/>
                  </a:lnTo>
                  <a:lnTo>
                    <a:pt x="411736" y="245395"/>
                  </a:lnTo>
                  <a:lnTo>
                    <a:pt x="412395" y="239291"/>
                  </a:lnTo>
                  <a:lnTo>
                    <a:pt x="407128" y="232736"/>
                  </a:lnTo>
                  <a:lnTo>
                    <a:pt x="404312" y="231500"/>
                  </a:lnTo>
                  <a:close/>
                </a:path>
                <a:path w="2118994" h="2119629">
                  <a:moveTo>
                    <a:pt x="456080" y="192538"/>
                  </a:moveTo>
                  <a:lnTo>
                    <a:pt x="451127" y="192538"/>
                  </a:lnTo>
                  <a:lnTo>
                    <a:pt x="449180" y="193104"/>
                  </a:lnTo>
                  <a:lnTo>
                    <a:pt x="442604" y="197753"/>
                  </a:lnTo>
                  <a:lnTo>
                    <a:pt x="441578" y="203805"/>
                  </a:lnTo>
                  <a:lnTo>
                    <a:pt x="446572" y="210841"/>
                  </a:lnTo>
                  <a:lnTo>
                    <a:pt x="449556" y="212265"/>
                  </a:lnTo>
                  <a:lnTo>
                    <a:pt x="454530" y="212265"/>
                  </a:lnTo>
                  <a:lnTo>
                    <a:pt x="456499" y="211689"/>
                  </a:lnTo>
                  <a:lnTo>
                    <a:pt x="463033" y="207051"/>
                  </a:lnTo>
                  <a:lnTo>
                    <a:pt x="464059" y="200999"/>
                  </a:lnTo>
                  <a:lnTo>
                    <a:pt x="459075" y="193962"/>
                  </a:lnTo>
                  <a:lnTo>
                    <a:pt x="456080" y="192538"/>
                  </a:lnTo>
                  <a:close/>
                </a:path>
                <a:path w="2118994" h="2119629">
                  <a:moveTo>
                    <a:pt x="510141" y="156811"/>
                  </a:moveTo>
                  <a:lnTo>
                    <a:pt x="505157" y="156811"/>
                  </a:lnTo>
                  <a:lnTo>
                    <a:pt x="503387" y="157283"/>
                  </a:lnTo>
                  <a:lnTo>
                    <a:pt x="496759" y="161398"/>
                  </a:lnTo>
                  <a:lnTo>
                    <a:pt x="495356" y="167377"/>
                  </a:lnTo>
                  <a:lnTo>
                    <a:pt x="500026" y="174884"/>
                  </a:lnTo>
                  <a:lnTo>
                    <a:pt x="503188" y="176507"/>
                  </a:lnTo>
                  <a:lnTo>
                    <a:pt x="508183" y="176507"/>
                  </a:lnTo>
                  <a:lnTo>
                    <a:pt x="509942" y="176036"/>
                  </a:lnTo>
                  <a:lnTo>
                    <a:pt x="516570" y="171931"/>
                  </a:lnTo>
                  <a:lnTo>
                    <a:pt x="517973" y="165953"/>
                  </a:lnTo>
                  <a:lnTo>
                    <a:pt x="513314" y="158445"/>
                  </a:lnTo>
                  <a:lnTo>
                    <a:pt x="510141" y="156811"/>
                  </a:lnTo>
                  <a:close/>
                </a:path>
                <a:path w="2118994" h="2119629">
                  <a:moveTo>
                    <a:pt x="566307" y="124467"/>
                  </a:moveTo>
                  <a:lnTo>
                    <a:pt x="561323" y="124467"/>
                  </a:lnTo>
                  <a:lnTo>
                    <a:pt x="559763" y="124833"/>
                  </a:lnTo>
                  <a:lnTo>
                    <a:pt x="553040" y="128456"/>
                  </a:lnTo>
                  <a:lnTo>
                    <a:pt x="551281" y="134330"/>
                  </a:lnTo>
                  <a:lnTo>
                    <a:pt x="555564" y="142288"/>
                  </a:lnTo>
                  <a:lnTo>
                    <a:pt x="558914" y="144142"/>
                  </a:lnTo>
                  <a:lnTo>
                    <a:pt x="563920" y="144142"/>
                  </a:lnTo>
                  <a:lnTo>
                    <a:pt x="565490" y="143765"/>
                  </a:lnTo>
                  <a:lnTo>
                    <a:pt x="572171" y="140173"/>
                  </a:lnTo>
                  <a:lnTo>
                    <a:pt x="573931" y="134330"/>
                  </a:lnTo>
                  <a:lnTo>
                    <a:pt x="569647" y="126320"/>
                  </a:lnTo>
                  <a:lnTo>
                    <a:pt x="566307" y="124467"/>
                  </a:lnTo>
                  <a:close/>
                </a:path>
                <a:path w="2118994" h="2119629">
                  <a:moveTo>
                    <a:pt x="624357" y="95641"/>
                  </a:moveTo>
                  <a:lnTo>
                    <a:pt x="619331" y="95641"/>
                  </a:lnTo>
                  <a:lnTo>
                    <a:pt x="617949" y="95934"/>
                  </a:lnTo>
                  <a:lnTo>
                    <a:pt x="611237" y="99054"/>
                  </a:lnTo>
                  <a:lnTo>
                    <a:pt x="609133" y="104792"/>
                  </a:lnTo>
                  <a:lnTo>
                    <a:pt x="613007" y="113190"/>
                  </a:lnTo>
                  <a:lnTo>
                    <a:pt x="616515" y="115284"/>
                  </a:lnTo>
                  <a:lnTo>
                    <a:pt x="621541" y="115284"/>
                  </a:lnTo>
                  <a:lnTo>
                    <a:pt x="622923" y="114991"/>
                  </a:lnTo>
                  <a:lnTo>
                    <a:pt x="629614" y="111912"/>
                  </a:lnTo>
                  <a:lnTo>
                    <a:pt x="631739" y="106153"/>
                  </a:lnTo>
                  <a:lnTo>
                    <a:pt x="627876" y="97735"/>
                  </a:lnTo>
                  <a:lnTo>
                    <a:pt x="624357" y="95641"/>
                  </a:lnTo>
                  <a:close/>
                </a:path>
                <a:path w="2118994" h="2119629">
                  <a:moveTo>
                    <a:pt x="684094" y="70437"/>
                  </a:moveTo>
                  <a:lnTo>
                    <a:pt x="679047" y="70437"/>
                  </a:lnTo>
                  <a:lnTo>
                    <a:pt x="677885" y="70647"/>
                  </a:lnTo>
                  <a:lnTo>
                    <a:pt x="671162" y="73243"/>
                  </a:lnTo>
                  <a:lnTo>
                    <a:pt x="668691" y="78866"/>
                  </a:lnTo>
                  <a:lnTo>
                    <a:pt x="672115" y="87693"/>
                  </a:lnTo>
                  <a:lnTo>
                    <a:pt x="675790" y="90049"/>
                  </a:lnTo>
                  <a:lnTo>
                    <a:pt x="680837" y="90049"/>
                  </a:lnTo>
                  <a:lnTo>
                    <a:pt x="682021" y="89840"/>
                  </a:lnTo>
                  <a:lnTo>
                    <a:pt x="688701" y="87253"/>
                  </a:lnTo>
                  <a:lnTo>
                    <a:pt x="691172" y="81631"/>
                  </a:lnTo>
                  <a:lnTo>
                    <a:pt x="687759" y="72804"/>
                  </a:lnTo>
                  <a:lnTo>
                    <a:pt x="684094" y="70437"/>
                  </a:lnTo>
                  <a:close/>
                </a:path>
                <a:path w="2118994" h="2119629">
                  <a:moveTo>
                    <a:pt x="745265" y="48982"/>
                  </a:moveTo>
                  <a:lnTo>
                    <a:pt x="740207" y="48982"/>
                  </a:lnTo>
                  <a:lnTo>
                    <a:pt x="739223" y="49129"/>
                  </a:lnTo>
                  <a:lnTo>
                    <a:pt x="732564" y="51234"/>
                  </a:lnTo>
                  <a:lnTo>
                    <a:pt x="729747" y="56689"/>
                  </a:lnTo>
                  <a:lnTo>
                    <a:pt x="732679" y="65924"/>
                  </a:lnTo>
                  <a:lnTo>
                    <a:pt x="736501" y="68552"/>
                  </a:lnTo>
                  <a:lnTo>
                    <a:pt x="741579" y="68552"/>
                  </a:lnTo>
                  <a:lnTo>
                    <a:pt x="742574" y="68406"/>
                  </a:lnTo>
                  <a:lnTo>
                    <a:pt x="749191" y="66301"/>
                  </a:lnTo>
                  <a:lnTo>
                    <a:pt x="752018" y="60846"/>
                  </a:lnTo>
                  <a:lnTo>
                    <a:pt x="749087" y="51621"/>
                  </a:lnTo>
                  <a:lnTo>
                    <a:pt x="745265" y="48982"/>
                  </a:lnTo>
                  <a:close/>
                </a:path>
                <a:path w="2118994" h="2119629">
                  <a:moveTo>
                    <a:pt x="807798" y="31433"/>
                  </a:moveTo>
                  <a:lnTo>
                    <a:pt x="801766" y="31433"/>
                  </a:lnTo>
                  <a:lnTo>
                    <a:pt x="795221" y="33077"/>
                  </a:lnTo>
                  <a:lnTo>
                    <a:pt x="792059" y="38344"/>
                  </a:lnTo>
                  <a:lnTo>
                    <a:pt x="794467" y="47946"/>
                  </a:lnTo>
                  <a:lnTo>
                    <a:pt x="798425" y="50878"/>
                  </a:lnTo>
                  <a:lnTo>
                    <a:pt x="803965" y="50878"/>
                  </a:lnTo>
                  <a:lnTo>
                    <a:pt x="810875" y="49150"/>
                  </a:lnTo>
                  <a:lnTo>
                    <a:pt x="814038" y="43873"/>
                  </a:lnTo>
                  <a:lnTo>
                    <a:pt x="811629" y="34281"/>
                  </a:lnTo>
                  <a:lnTo>
                    <a:pt x="807798" y="31433"/>
                  </a:lnTo>
                  <a:close/>
                </a:path>
                <a:path w="2118994" h="2119629">
                  <a:moveTo>
                    <a:pt x="871117" y="17643"/>
                  </a:moveTo>
                  <a:lnTo>
                    <a:pt x="865282" y="17643"/>
                  </a:lnTo>
                  <a:lnTo>
                    <a:pt x="858853" y="18837"/>
                  </a:lnTo>
                  <a:lnTo>
                    <a:pt x="855387" y="23905"/>
                  </a:lnTo>
                  <a:lnTo>
                    <a:pt x="857230" y="33831"/>
                  </a:lnTo>
                  <a:lnTo>
                    <a:pt x="861314" y="37087"/>
                  </a:lnTo>
                  <a:lnTo>
                    <a:pt x="866791" y="37087"/>
                  </a:lnTo>
                  <a:lnTo>
                    <a:pt x="873491" y="35841"/>
                  </a:lnTo>
                  <a:lnTo>
                    <a:pt x="876968" y="30784"/>
                  </a:lnTo>
                  <a:lnTo>
                    <a:pt x="875125" y="20847"/>
                  </a:lnTo>
                  <a:lnTo>
                    <a:pt x="871117" y="17643"/>
                  </a:lnTo>
                  <a:close/>
                </a:path>
                <a:path w="2118994" h="2119629">
                  <a:moveTo>
                    <a:pt x="935319" y="7874"/>
                  </a:moveTo>
                  <a:lnTo>
                    <a:pt x="928830" y="7874"/>
                  </a:lnTo>
                  <a:lnTo>
                    <a:pt x="923280" y="8554"/>
                  </a:lnTo>
                  <a:lnTo>
                    <a:pt x="919500" y="13392"/>
                  </a:lnTo>
                  <a:lnTo>
                    <a:pt x="920757" y="23622"/>
                  </a:lnTo>
                  <a:lnTo>
                    <a:pt x="924935" y="27224"/>
                  </a:lnTo>
                  <a:lnTo>
                    <a:pt x="930358" y="27224"/>
                  </a:lnTo>
                  <a:lnTo>
                    <a:pt x="936840" y="26428"/>
                  </a:lnTo>
                  <a:lnTo>
                    <a:pt x="940620" y="21590"/>
                  </a:lnTo>
                  <a:lnTo>
                    <a:pt x="939364" y="11360"/>
                  </a:lnTo>
                  <a:lnTo>
                    <a:pt x="935319" y="7874"/>
                  </a:lnTo>
                  <a:close/>
                </a:path>
                <a:path w="2118994" h="2119629">
                  <a:moveTo>
                    <a:pt x="999836" y="1916"/>
                  </a:moveTo>
                  <a:lnTo>
                    <a:pt x="993613" y="1916"/>
                  </a:lnTo>
                  <a:lnTo>
                    <a:pt x="988179" y="2261"/>
                  </a:lnTo>
                  <a:lnTo>
                    <a:pt x="984116" y="6858"/>
                  </a:lnTo>
                  <a:lnTo>
                    <a:pt x="984693" y="16324"/>
                  </a:lnTo>
                  <a:lnTo>
                    <a:pt x="984755" y="17339"/>
                  </a:lnTo>
                  <a:lnTo>
                    <a:pt x="989027" y="21308"/>
                  </a:lnTo>
                  <a:lnTo>
                    <a:pt x="994444" y="21308"/>
                  </a:lnTo>
                  <a:lnTo>
                    <a:pt x="1000618" y="20920"/>
                  </a:lnTo>
                  <a:lnTo>
                    <a:pt x="1004691" y="16324"/>
                  </a:lnTo>
                  <a:lnTo>
                    <a:pt x="1004115" y="6858"/>
                  </a:lnTo>
                  <a:lnTo>
                    <a:pt x="1004053" y="5842"/>
                  </a:lnTo>
                  <a:lnTo>
                    <a:pt x="999836" y="1916"/>
                  </a:lnTo>
                  <a:close/>
                </a:path>
                <a:path w="2118994" h="2119629">
                  <a:moveTo>
                    <a:pt x="1060753" y="0"/>
                  </a:moveTo>
                  <a:lnTo>
                    <a:pt x="1053297" y="0"/>
                  </a:lnTo>
                  <a:lnTo>
                    <a:pt x="1049036" y="4314"/>
                  </a:lnTo>
                  <a:lnTo>
                    <a:pt x="1049077" y="15004"/>
                  </a:lnTo>
                  <a:lnTo>
                    <a:pt x="1053391" y="19329"/>
                  </a:lnTo>
                  <a:lnTo>
                    <a:pt x="1060290" y="19329"/>
                  </a:lnTo>
                  <a:lnTo>
                    <a:pt x="1061391" y="19088"/>
                  </a:lnTo>
                  <a:lnTo>
                    <a:pt x="1069674" y="19088"/>
                  </a:lnTo>
                  <a:lnTo>
                    <a:pt x="1073768" y="15004"/>
                  </a:lnTo>
                  <a:lnTo>
                    <a:pt x="1073810" y="4314"/>
                  </a:lnTo>
                  <a:lnTo>
                    <a:pt x="1069683" y="157"/>
                  </a:lnTo>
                  <a:lnTo>
                    <a:pt x="1061433" y="157"/>
                  </a:lnTo>
                  <a:lnTo>
                    <a:pt x="1060753" y="0"/>
                  </a:lnTo>
                  <a:close/>
                </a:path>
                <a:path w="2118994" h="2119629">
                  <a:moveTo>
                    <a:pt x="1069674" y="19088"/>
                  </a:moveTo>
                  <a:lnTo>
                    <a:pt x="1061391" y="19088"/>
                  </a:lnTo>
                  <a:lnTo>
                    <a:pt x="1062509" y="19329"/>
                  </a:lnTo>
                  <a:lnTo>
                    <a:pt x="1069433" y="19329"/>
                  </a:lnTo>
                  <a:lnTo>
                    <a:pt x="1069674" y="19088"/>
                  </a:lnTo>
                  <a:close/>
                </a:path>
                <a:path w="2118994" h="2119629">
                  <a:moveTo>
                    <a:pt x="1069527" y="0"/>
                  </a:moveTo>
                  <a:lnTo>
                    <a:pt x="1062103" y="0"/>
                  </a:lnTo>
                  <a:lnTo>
                    <a:pt x="1061433" y="157"/>
                  </a:lnTo>
                  <a:lnTo>
                    <a:pt x="1069683" y="157"/>
                  </a:lnTo>
                  <a:lnTo>
                    <a:pt x="1069527" y="0"/>
                  </a:lnTo>
                  <a:close/>
                </a:path>
              </a:pathLst>
            </a:custGeom>
            <a:solidFill>
              <a:srgbClr val="21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>
              <a:extLst>
                <a:ext uri="{FF2B5EF4-FFF2-40B4-BE49-F238E27FC236}">
                  <a16:creationId xmlns:a16="http://schemas.microsoft.com/office/drawing/2014/main" id="{AFBB5866-72FF-33E1-F5A6-7818BFE4201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42694" y="5812733"/>
              <a:ext cx="1863503" cy="1863472"/>
            </a:xfrm>
            <a:prstGeom prst="rect">
              <a:avLst/>
            </a:prstGeom>
          </p:spPr>
        </p:pic>
      </p:grpSp>
      <p:pic>
        <p:nvPicPr>
          <p:cNvPr id="43" name="object 43">
            <a:extLst>
              <a:ext uri="{FF2B5EF4-FFF2-40B4-BE49-F238E27FC236}">
                <a16:creationId xmlns:a16="http://schemas.microsoft.com/office/drawing/2014/main" id="{0C453A3A-9486-9A41-4C83-732385E4C8E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346566" y="8732034"/>
            <a:ext cx="4159069" cy="188388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D03016B-948A-3D41-4461-9EC60A0FF3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19650" y="1"/>
            <a:ext cx="2584450" cy="1637140"/>
          </a:xfrm>
          <a:prstGeom prst="rect">
            <a:avLst/>
          </a:prstGeom>
        </p:spPr>
      </p:pic>
      <p:pic>
        <p:nvPicPr>
          <p:cNvPr id="45" name="Picture 6">
            <a:extLst>
              <a:ext uri="{FF2B5EF4-FFF2-40B4-BE49-F238E27FC236}">
                <a16:creationId xmlns:a16="http://schemas.microsoft.com/office/drawing/2014/main" id="{1661820C-B173-8567-8399-8BEFEA707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36275"/>
            <a:ext cx="18205450" cy="48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bject 20">
            <a:extLst>
              <a:ext uri="{FF2B5EF4-FFF2-40B4-BE49-F238E27FC236}">
                <a16:creationId xmlns:a16="http://schemas.microsoft.com/office/drawing/2014/main" id="{658379C9-D4F5-599F-E942-2FEF668A5EA4}"/>
              </a:ext>
            </a:extLst>
          </p:cNvPr>
          <p:cNvSpPr txBox="1"/>
          <p:nvPr/>
        </p:nvSpPr>
        <p:spPr>
          <a:xfrm>
            <a:off x="938943" y="5562084"/>
            <a:ext cx="8910296" cy="14065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93040" indent="-342900" algn="just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100" spc="-20" dirty="0">
                <a:solidFill>
                  <a:srgbClr val="343D7D"/>
                </a:solidFill>
                <a:latin typeface="Arial MT"/>
                <a:cs typeface="Arial MT"/>
              </a:rPr>
              <a:t>ECA’s </a:t>
            </a:r>
            <a:r>
              <a:rPr lang="en-US" sz="2100" dirty="0">
                <a:solidFill>
                  <a:srgbClr val="343D7D"/>
                </a:solidFill>
                <a:latin typeface="Arial MT"/>
                <a:cs typeface="Arial MT"/>
              </a:rPr>
              <a:t>primary</a:t>
            </a:r>
            <a:r>
              <a:rPr lang="en-US" sz="2100" spc="-20" dirty="0">
                <a:solidFill>
                  <a:srgbClr val="343D7D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343D7D"/>
                </a:solidFill>
                <a:latin typeface="Arial MT"/>
                <a:cs typeface="Arial MT"/>
              </a:rPr>
              <a:t>mandate</a:t>
            </a:r>
            <a:r>
              <a:rPr lang="en-US" sz="2100" spc="-20" dirty="0">
                <a:solidFill>
                  <a:srgbClr val="343D7D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is</a:t>
            </a:r>
            <a:r>
              <a:rPr lang="en-US" sz="21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to</a:t>
            </a:r>
            <a:r>
              <a:rPr lang="en-US" sz="21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promote</a:t>
            </a:r>
            <a:r>
              <a:rPr lang="en-US" sz="21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the</a:t>
            </a:r>
            <a:r>
              <a:rPr lang="en-US" sz="21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economic</a:t>
            </a:r>
            <a:r>
              <a:rPr lang="en-US" sz="21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lang="en-US" sz="21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spc="-10" dirty="0">
                <a:solidFill>
                  <a:srgbClr val="231F20"/>
                </a:solidFill>
                <a:latin typeface="Arial MT"/>
                <a:cs typeface="Arial MT"/>
              </a:rPr>
              <a:t>social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development</a:t>
            </a:r>
            <a:r>
              <a:rPr lang="en-US" sz="210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of</a:t>
            </a:r>
            <a:r>
              <a:rPr lang="en-US" sz="210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its</a:t>
            </a:r>
            <a:r>
              <a:rPr lang="en-US" sz="210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member</a:t>
            </a:r>
            <a:r>
              <a:rPr lang="en-US" sz="210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states,</a:t>
            </a:r>
            <a:r>
              <a:rPr lang="en-US" sz="210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foster</a:t>
            </a:r>
            <a:r>
              <a:rPr lang="en-US" sz="210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spc="-10" dirty="0">
                <a:solidFill>
                  <a:srgbClr val="231F20"/>
                </a:solidFill>
                <a:latin typeface="Arial MT"/>
                <a:cs typeface="Arial MT"/>
              </a:rPr>
              <a:t>intra-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regional</a:t>
            </a:r>
            <a:r>
              <a:rPr lang="en-US" sz="210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spc="-10" dirty="0">
                <a:solidFill>
                  <a:srgbClr val="231F20"/>
                </a:solidFill>
                <a:latin typeface="Arial MT"/>
                <a:cs typeface="Arial MT"/>
              </a:rPr>
              <a:t>integration,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lang="en-US" sz="21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to</a:t>
            </a:r>
            <a:r>
              <a:rPr lang="en-US" sz="21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promote</a:t>
            </a:r>
            <a:r>
              <a:rPr lang="en-US" sz="210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international</a:t>
            </a:r>
            <a:r>
              <a:rPr lang="en-US" sz="21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cooperation</a:t>
            </a:r>
            <a:r>
              <a:rPr lang="en-US" sz="21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for</a:t>
            </a:r>
            <a:r>
              <a:rPr lang="en-US" sz="2100" spc="-1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Africa’s</a:t>
            </a:r>
            <a:r>
              <a:rPr lang="en-US" sz="21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spc="-10" dirty="0">
                <a:solidFill>
                  <a:srgbClr val="231F20"/>
                </a:solidFill>
                <a:latin typeface="Arial MT"/>
                <a:cs typeface="Arial MT"/>
              </a:rPr>
              <a:t>development.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Derives</a:t>
            </a:r>
            <a:r>
              <a:rPr lang="en-US" sz="21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from</a:t>
            </a:r>
            <a:r>
              <a:rPr lang="en-US" sz="21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231F20"/>
                </a:solidFill>
                <a:latin typeface="Arial MT"/>
                <a:cs typeface="Arial MT"/>
              </a:rPr>
              <a:t>ECOSOC</a:t>
            </a:r>
            <a:r>
              <a:rPr lang="en-US" sz="21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343D7D"/>
                </a:solidFill>
                <a:latin typeface="Arial MT"/>
                <a:cs typeface="Arial MT"/>
              </a:rPr>
              <a:t>resolution</a:t>
            </a:r>
            <a:r>
              <a:rPr lang="en-US" sz="2100" spc="-15" dirty="0">
                <a:solidFill>
                  <a:srgbClr val="343D7D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343D7D"/>
                </a:solidFill>
                <a:latin typeface="Arial MT"/>
                <a:cs typeface="Arial MT"/>
              </a:rPr>
              <a:t>671</a:t>
            </a:r>
            <a:r>
              <a:rPr lang="en-US" sz="2100" spc="-125" dirty="0">
                <a:solidFill>
                  <a:srgbClr val="343D7D"/>
                </a:solidFill>
                <a:latin typeface="Arial MT"/>
                <a:cs typeface="Arial MT"/>
              </a:rPr>
              <a:t> </a:t>
            </a:r>
            <a:r>
              <a:rPr lang="en-US" sz="2100" dirty="0">
                <a:solidFill>
                  <a:srgbClr val="343D7D"/>
                </a:solidFill>
                <a:latin typeface="Arial MT"/>
                <a:cs typeface="Arial MT"/>
              </a:rPr>
              <a:t>A</a:t>
            </a:r>
            <a:r>
              <a:rPr lang="en-US" sz="2100" spc="-125" dirty="0">
                <a:solidFill>
                  <a:srgbClr val="343D7D"/>
                </a:solidFill>
                <a:latin typeface="Arial MT"/>
                <a:cs typeface="Arial MT"/>
              </a:rPr>
              <a:t> </a:t>
            </a:r>
            <a:r>
              <a:rPr lang="en-US" sz="2100" spc="-10" dirty="0">
                <a:solidFill>
                  <a:srgbClr val="343D7D"/>
                </a:solidFill>
                <a:latin typeface="Arial MT"/>
                <a:cs typeface="Arial MT"/>
              </a:rPr>
              <a:t>(XXV)</a:t>
            </a:r>
            <a:endParaRPr lang="en-US" sz="2100" dirty="0">
              <a:latin typeface="Arial MT"/>
              <a:cs typeface="Arial MT"/>
            </a:endParaRPr>
          </a:p>
        </p:txBody>
      </p:sp>
      <p:sp>
        <p:nvSpPr>
          <p:cNvPr id="47" name="object 20">
            <a:extLst>
              <a:ext uri="{FF2B5EF4-FFF2-40B4-BE49-F238E27FC236}">
                <a16:creationId xmlns:a16="http://schemas.microsoft.com/office/drawing/2014/main" id="{95E77D50-8DCF-A610-0877-63B76B6AC407}"/>
              </a:ext>
            </a:extLst>
          </p:cNvPr>
          <p:cNvSpPr txBox="1"/>
          <p:nvPr/>
        </p:nvSpPr>
        <p:spPr>
          <a:xfrm>
            <a:off x="905501" y="7952198"/>
            <a:ext cx="9593497" cy="26911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 algn="just">
              <a:lnSpc>
                <a:spcPct val="120000"/>
              </a:lnSpc>
              <a:spcBef>
                <a:spcPts val="2760"/>
              </a:spcBef>
              <a:buFont typeface="Wingdings" panose="05000000000000000000" pitchFamily="2" charset="2"/>
              <a:buChar char="Ø"/>
            </a:pPr>
            <a:r>
              <a:rPr lang="en-GB" sz="2100" spc="-20" dirty="0">
                <a:solidFill>
                  <a:schemeClr val="tx1"/>
                </a:solidFill>
                <a:latin typeface="Arial MT"/>
              </a:rPr>
              <a:t>Macroeconomic policies &amp; development financing</a:t>
            </a:r>
          </a:p>
          <a:p>
            <a:pPr marL="355600" marR="508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100" spc="-20" dirty="0">
                <a:solidFill>
                  <a:schemeClr val="tx1"/>
                </a:solidFill>
                <a:latin typeface="Arial MT"/>
              </a:rPr>
              <a:t>Regional integration, economic diversification, and sustainable industrialization</a:t>
            </a:r>
          </a:p>
          <a:p>
            <a:pPr marL="355600" marR="508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100" spc="-20" dirty="0">
                <a:solidFill>
                  <a:schemeClr val="tx1"/>
                </a:solidFill>
                <a:latin typeface="Arial MT"/>
              </a:rPr>
              <a:t> Infrastructure development, including energy</a:t>
            </a:r>
          </a:p>
          <a:p>
            <a:pPr marL="355600" marR="66675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100" spc="-20" dirty="0">
                <a:solidFill>
                  <a:schemeClr val="tx1"/>
                </a:solidFill>
                <a:latin typeface="Arial MT"/>
              </a:rPr>
              <a:t>Technology, innovation, &amp; connectivity</a:t>
            </a:r>
          </a:p>
          <a:p>
            <a:pPr marL="355600" marR="66675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100" spc="-20" dirty="0">
                <a:solidFill>
                  <a:schemeClr val="tx1"/>
                </a:solidFill>
                <a:latin typeface="Arial MT"/>
              </a:rPr>
              <a:t>Climate action and food security </a:t>
            </a:r>
          </a:p>
          <a:p>
            <a:pPr marL="355600" marR="66675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100" spc="-20" dirty="0">
                <a:solidFill>
                  <a:schemeClr val="tx1"/>
                </a:solidFill>
                <a:latin typeface="Arial MT"/>
              </a:rPr>
              <a:t>Data &amp; statistics (cross-cutting)</a:t>
            </a:r>
          </a:p>
          <a:p>
            <a:pPr marL="355600" indent="-342900" algn="just">
              <a:lnSpc>
                <a:spcPct val="120000"/>
              </a:lnSpc>
              <a:spcBef>
                <a:spcPts val="15"/>
              </a:spcBef>
              <a:buFont typeface="Wingdings" panose="05000000000000000000" pitchFamily="2" charset="2"/>
              <a:buChar char="Ø"/>
            </a:pPr>
            <a:r>
              <a:rPr lang="en-GB" sz="2100" spc="-20" dirty="0">
                <a:solidFill>
                  <a:schemeClr val="tx1"/>
                </a:solidFill>
                <a:latin typeface="Arial MT"/>
              </a:rPr>
              <a:t>Social dimensions (cross-cutting)</a:t>
            </a:r>
            <a:endParaRPr sz="2100" spc="-20" dirty="0">
              <a:solidFill>
                <a:schemeClr val="tx1"/>
              </a:solidFill>
              <a:latin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52239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4468" y="8690"/>
            <a:ext cx="13353243" cy="112998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88731" y="2673961"/>
            <a:ext cx="8333740" cy="7250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29590">
              <a:lnSpc>
                <a:spcPct val="100499"/>
              </a:lnSpc>
              <a:spcBef>
                <a:spcPts val="95"/>
              </a:spcBef>
            </a:pP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ECA</a:t>
            </a:r>
            <a:r>
              <a:rPr sz="2050" spc="-1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introduced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programme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structural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realignments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to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be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more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agile,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coherent,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responsive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under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UN80,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as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welcomed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by</a:t>
            </a:r>
            <a:r>
              <a:rPr sz="205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the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General</a:t>
            </a:r>
            <a:r>
              <a:rPr sz="2050" spc="-7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Assembly.</a:t>
            </a:r>
            <a:endParaRPr sz="2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050">
              <a:latin typeface="Arial MT"/>
              <a:cs typeface="Arial MT"/>
            </a:endParaRPr>
          </a:p>
          <a:p>
            <a:pPr marL="12700" marR="722630">
              <a:lnSpc>
                <a:spcPct val="100499"/>
              </a:lnSpc>
            </a:pP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The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former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Gender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Equality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Women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Empowerment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of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SP6</a:t>
            </a:r>
            <a:r>
              <a:rPr sz="205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is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renamed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as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Economic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Empowerment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of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Women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2050" spc="-5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Youth</a:t>
            </a:r>
            <a:endParaRPr sz="2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050">
              <a:latin typeface="Arial MT"/>
              <a:cs typeface="Arial MT"/>
            </a:endParaRPr>
          </a:p>
          <a:p>
            <a:pPr marL="12700" marR="252729">
              <a:lnSpc>
                <a:spcPct val="100499"/>
              </a:lnSpc>
            </a:pP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The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former</a:t>
            </a:r>
            <a:r>
              <a:rPr sz="205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Poverty</a:t>
            </a:r>
            <a:r>
              <a:rPr sz="205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205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Socio-Economic</a:t>
            </a:r>
            <a:r>
              <a:rPr sz="205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Policy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of</a:t>
            </a:r>
            <a:r>
              <a:rPr sz="205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SP9</a:t>
            </a:r>
            <a:r>
              <a:rPr sz="205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is</a:t>
            </a:r>
            <a:r>
              <a:rPr sz="205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renamed</a:t>
            </a:r>
            <a:r>
              <a:rPr sz="205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as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Poverty and</a:t>
            </a:r>
            <a:r>
              <a:rPr sz="2050" spc="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Socio-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Economic</a:t>
            </a:r>
            <a:r>
              <a:rPr sz="2050" spc="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Policy</a:t>
            </a:r>
            <a:endParaRPr sz="2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050">
              <a:latin typeface="Arial MT"/>
              <a:cs typeface="Arial MT"/>
            </a:endParaRPr>
          </a:p>
          <a:p>
            <a:pPr marL="12700" marR="398780">
              <a:lnSpc>
                <a:spcPct val="100499"/>
              </a:lnSpc>
            </a:pP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The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urbanization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workstream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of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subprogramme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9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is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merged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with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the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development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planning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workstream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of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subprogramme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50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endParaRPr sz="2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050">
              <a:latin typeface="Arial MT"/>
              <a:cs typeface="Arial MT"/>
            </a:endParaRPr>
          </a:p>
          <a:p>
            <a:pPr marL="12700" marR="5080">
              <a:lnSpc>
                <a:spcPct val="100499"/>
              </a:lnSpc>
            </a:pP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The</a:t>
            </a:r>
            <a:r>
              <a:rPr sz="205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Division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of</a:t>
            </a:r>
            <a:r>
              <a:rPr sz="2050" spc="-1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Administration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(DoA)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the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Division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of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Publications,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Conference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Knowledge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Management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(PCKMD)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are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consolidated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to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form</a:t>
            </a:r>
            <a:r>
              <a:rPr sz="205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new</a:t>
            </a:r>
            <a:r>
              <a:rPr sz="2050" spc="-1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Administration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Conference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Management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Division (ACMD)</a:t>
            </a:r>
            <a:endParaRPr sz="2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050">
              <a:latin typeface="Arial MT"/>
              <a:cs typeface="Arial MT"/>
            </a:endParaRPr>
          </a:p>
          <a:p>
            <a:pPr marL="12700" marR="78105">
              <a:lnSpc>
                <a:spcPct val="100499"/>
              </a:lnSpc>
            </a:pP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The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Knowledge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Management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Services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Section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(KMSS)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of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PCKMD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has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been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moved</a:t>
            </a:r>
            <a:r>
              <a:rPr sz="205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to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the</a:t>
            </a:r>
            <a:r>
              <a:rPr sz="205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Strategic,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Planning,</a:t>
            </a:r>
            <a:r>
              <a:rPr sz="205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Oversight</a:t>
            </a:r>
            <a:r>
              <a:rPr sz="205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Division</a:t>
            </a:r>
            <a:endParaRPr sz="2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050">
              <a:latin typeface="Arial MT"/>
              <a:cs typeface="Arial MT"/>
            </a:endParaRPr>
          </a:p>
          <a:p>
            <a:pPr marL="12700" marR="1038860">
              <a:lnSpc>
                <a:spcPct val="100499"/>
              </a:lnSpc>
            </a:pP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Sections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within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divisions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SROs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are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streamlined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to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improve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coherence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reduce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fragmentation</a:t>
            </a:r>
            <a:endParaRPr sz="205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2039" y="2765654"/>
            <a:ext cx="173858" cy="1858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52039" y="4001197"/>
            <a:ext cx="173858" cy="1858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52039" y="5000695"/>
            <a:ext cx="173858" cy="18584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39450" y="865198"/>
            <a:ext cx="12035790" cy="1108710"/>
          </a:xfrm>
          <a:custGeom>
            <a:avLst/>
            <a:gdLst/>
            <a:ahLst/>
            <a:cxnLst/>
            <a:rect l="l" t="t" r="r" b="b"/>
            <a:pathLst>
              <a:path w="12035790" h="1108710">
                <a:moveTo>
                  <a:pt x="11762364" y="0"/>
                </a:moveTo>
                <a:lnTo>
                  <a:pt x="273290" y="0"/>
                </a:lnTo>
                <a:lnTo>
                  <a:pt x="224178" y="4402"/>
                </a:lnTo>
                <a:lnTo>
                  <a:pt x="177949" y="17095"/>
                </a:lnTo>
                <a:lnTo>
                  <a:pt x="135376" y="37307"/>
                </a:lnTo>
                <a:lnTo>
                  <a:pt x="97232" y="64266"/>
                </a:lnTo>
                <a:lnTo>
                  <a:pt x="64290" y="97201"/>
                </a:lnTo>
                <a:lnTo>
                  <a:pt x="37322" y="135339"/>
                </a:lnTo>
                <a:lnTo>
                  <a:pt x="17103" y="177909"/>
                </a:lnTo>
                <a:lnTo>
                  <a:pt x="4404" y="224140"/>
                </a:lnTo>
                <a:lnTo>
                  <a:pt x="0" y="273258"/>
                </a:lnTo>
                <a:lnTo>
                  <a:pt x="0" y="834812"/>
                </a:lnTo>
                <a:lnTo>
                  <a:pt x="4404" y="883931"/>
                </a:lnTo>
                <a:lnTo>
                  <a:pt x="17103" y="930162"/>
                </a:lnTo>
                <a:lnTo>
                  <a:pt x="37322" y="972734"/>
                </a:lnTo>
                <a:lnTo>
                  <a:pt x="64290" y="1010873"/>
                </a:lnTo>
                <a:lnTo>
                  <a:pt x="97232" y="1043810"/>
                </a:lnTo>
                <a:lnTo>
                  <a:pt x="135376" y="1070770"/>
                </a:lnTo>
                <a:lnTo>
                  <a:pt x="177949" y="1090984"/>
                </a:lnTo>
                <a:lnTo>
                  <a:pt x="224178" y="1103678"/>
                </a:lnTo>
                <a:lnTo>
                  <a:pt x="273290" y="1108081"/>
                </a:lnTo>
                <a:lnTo>
                  <a:pt x="11762364" y="1108081"/>
                </a:lnTo>
                <a:lnTo>
                  <a:pt x="11811483" y="1103678"/>
                </a:lnTo>
                <a:lnTo>
                  <a:pt x="11857713" y="1090984"/>
                </a:lnTo>
                <a:lnTo>
                  <a:pt x="11900283" y="1070770"/>
                </a:lnTo>
                <a:lnTo>
                  <a:pt x="11938421" y="1043810"/>
                </a:lnTo>
                <a:lnTo>
                  <a:pt x="11971356" y="1010873"/>
                </a:lnTo>
                <a:lnTo>
                  <a:pt x="11998315" y="972734"/>
                </a:lnTo>
                <a:lnTo>
                  <a:pt x="12018527" y="930162"/>
                </a:lnTo>
                <a:lnTo>
                  <a:pt x="12031220" y="883931"/>
                </a:lnTo>
                <a:lnTo>
                  <a:pt x="12035623" y="834812"/>
                </a:lnTo>
                <a:lnTo>
                  <a:pt x="12035623" y="273258"/>
                </a:lnTo>
                <a:lnTo>
                  <a:pt x="12031220" y="224140"/>
                </a:lnTo>
                <a:lnTo>
                  <a:pt x="12018527" y="177909"/>
                </a:lnTo>
                <a:lnTo>
                  <a:pt x="11998315" y="135339"/>
                </a:lnTo>
                <a:lnTo>
                  <a:pt x="11971356" y="97201"/>
                </a:lnTo>
                <a:lnTo>
                  <a:pt x="11938421" y="64266"/>
                </a:lnTo>
                <a:lnTo>
                  <a:pt x="11900283" y="37307"/>
                </a:lnTo>
                <a:lnTo>
                  <a:pt x="11857713" y="17095"/>
                </a:lnTo>
                <a:lnTo>
                  <a:pt x="11811483" y="4402"/>
                </a:lnTo>
                <a:lnTo>
                  <a:pt x="11762364" y="0"/>
                </a:lnTo>
                <a:close/>
              </a:path>
            </a:pathLst>
          </a:custGeom>
          <a:solidFill>
            <a:srgbClr val="343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55823" y="928905"/>
            <a:ext cx="10708005" cy="905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dirty="0"/>
              <a:t>ECA’S RESPONSE</a:t>
            </a:r>
            <a:r>
              <a:rPr spc="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EVOLVING </a:t>
            </a:r>
            <a:r>
              <a:rPr spc="-10" dirty="0"/>
              <a:t>ENVIRONMENT: </a:t>
            </a:r>
            <a:r>
              <a:rPr dirty="0"/>
              <a:t>PROGRAMME</a:t>
            </a:r>
            <a:r>
              <a:rPr spc="120" dirty="0"/>
              <a:t> </a:t>
            </a:r>
            <a:r>
              <a:rPr dirty="0"/>
              <a:t>AND</a:t>
            </a:r>
            <a:r>
              <a:rPr spc="135" dirty="0"/>
              <a:t> </a:t>
            </a:r>
            <a:r>
              <a:rPr dirty="0"/>
              <a:t>STRUCTURAL</a:t>
            </a:r>
            <a:r>
              <a:rPr spc="130" dirty="0"/>
              <a:t> </a:t>
            </a:r>
            <a:r>
              <a:rPr spc="-10" dirty="0"/>
              <a:t>REALIGNMENTS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393539" y="5266028"/>
            <a:ext cx="1932939" cy="4318000"/>
            <a:chOff x="393539" y="5266028"/>
            <a:chExt cx="1932939" cy="431800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539" y="5266028"/>
              <a:ext cx="1589143" cy="185474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62114" y="7146474"/>
              <a:ext cx="650240" cy="264795"/>
            </a:xfrm>
            <a:custGeom>
              <a:avLst/>
              <a:gdLst/>
              <a:ahLst/>
              <a:cxnLst/>
              <a:rect l="l" t="t" r="r" b="b"/>
              <a:pathLst>
                <a:path w="650240" h="264795">
                  <a:moveTo>
                    <a:pt x="557352" y="158216"/>
                  </a:moveTo>
                  <a:lnTo>
                    <a:pt x="546379" y="154076"/>
                  </a:lnTo>
                  <a:lnTo>
                    <a:pt x="535393" y="149644"/>
                  </a:lnTo>
                  <a:lnTo>
                    <a:pt x="524395" y="146037"/>
                  </a:lnTo>
                  <a:lnTo>
                    <a:pt x="513346" y="144411"/>
                  </a:lnTo>
                  <a:lnTo>
                    <a:pt x="466471" y="143649"/>
                  </a:lnTo>
                  <a:lnTo>
                    <a:pt x="419569" y="143497"/>
                  </a:lnTo>
                  <a:lnTo>
                    <a:pt x="325767" y="143751"/>
                  </a:lnTo>
                  <a:lnTo>
                    <a:pt x="325767" y="144780"/>
                  </a:lnTo>
                  <a:lnTo>
                    <a:pt x="224269" y="144627"/>
                  </a:lnTo>
                  <a:lnTo>
                    <a:pt x="173520" y="144792"/>
                  </a:lnTo>
                  <a:lnTo>
                    <a:pt x="122783" y="145440"/>
                  </a:lnTo>
                  <a:lnTo>
                    <a:pt x="93205" y="166331"/>
                  </a:lnTo>
                  <a:lnTo>
                    <a:pt x="95504" y="174066"/>
                  </a:lnTo>
                  <a:lnTo>
                    <a:pt x="122923" y="209016"/>
                  </a:lnTo>
                  <a:lnTo>
                    <a:pt x="167170" y="238531"/>
                  </a:lnTo>
                  <a:lnTo>
                    <a:pt x="240499" y="259283"/>
                  </a:lnTo>
                  <a:lnTo>
                    <a:pt x="288861" y="264033"/>
                  </a:lnTo>
                  <a:lnTo>
                    <a:pt x="337515" y="264287"/>
                  </a:lnTo>
                  <a:lnTo>
                    <a:pt x="386257" y="261797"/>
                  </a:lnTo>
                  <a:lnTo>
                    <a:pt x="427977" y="256603"/>
                  </a:lnTo>
                  <a:lnTo>
                    <a:pt x="467588" y="245592"/>
                  </a:lnTo>
                  <a:lnTo>
                    <a:pt x="504050" y="226999"/>
                  </a:lnTo>
                  <a:lnTo>
                    <a:pt x="536321" y="199110"/>
                  </a:lnTo>
                  <a:lnTo>
                    <a:pt x="552577" y="168871"/>
                  </a:lnTo>
                  <a:lnTo>
                    <a:pt x="557352" y="158216"/>
                  </a:lnTo>
                  <a:close/>
                </a:path>
                <a:path w="650240" h="264795">
                  <a:moveTo>
                    <a:pt x="650176" y="56642"/>
                  </a:moveTo>
                  <a:lnTo>
                    <a:pt x="632625" y="15227"/>
                  </a:lnTo>
                  <a:lnTo>
                    <a:pt x="585203" y="127"/>
                  </a:lnTo>
                  <a:lnTo>
                    <a:pt x="65811" y="0"/>
                  </a:lnTo>
                  <a:lnTo>
                    <a:pt x="37782" y="4051"/>
                  </a:lnTo>
                  <a:lnTo>
                    <a:pt x="17018" y="15659"/>
                  </a:lnTo>
                  <a:lnTo>
                    <a:pt x="4191" y="34074"/>
                  </a:lnTo>
                  <a:lnTo>
                    <a:pt x="0" y="58534"/>
                  </a:lnTo>
                  <a:lnTo>
                    <a:pt x="4711" y="82181"/>
                  </a:lnTo>
                  <a:lnTo>
                    <a:pt x="17614" y="99974"/>
                  </a:lnTo>
                  <a:lnTo>
                    <a:pt x="37985" y="111188"/>
                  </a:lnTo>
                  <a:lnTo>
                    <a:pt x="65074" y="115125"/>
                  </a:lnTo>
                  <a:lnTo>
                    <a:pt x="324777" y="115201"/>
                  </a:lnTo>
                  <a:lnTo>
                    <a:pt x="584479" y="115163"/>
                  </a:lnTo>
                  <a:lnTo>
                    <a:pt x="612279" y="111023"/>
                  </a:lnTo>
                  <a:lnTo>
                    <a:pt x="633069" y="99326"/>
                  </a:lnTo>
                  <a:lnTo>
                    <a:pt x="645972" y="80924"/>
                  </a:lnTo>
                  <a:lnTo>
                    <a:pt x="650176" y="56642"/>
                  </a:lnTo>
                  <a:close/>
                </a:path>
              </a:pathLst>
            </a:custGeom>
            <a:solidFill>
              <a:srgbClr val="343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2039" y="5914354"/>
              <a:ext cx="173858" cy="1858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52039" y="6853519"/>
              <a:ext cx="173858" cy="18585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52039" y="8439606"/>
              <a:ext cx="173858" cy="1858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2039" y="9398101"/>
              <a:ext cx="173858" cy="18585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B1FEFEC-33BD-4747-A345-90304255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19650" y="1"/>
            <a:ext cx="2584450" cy="1637140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ECFFF2C4-A804-513E-35B5-B5122B81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36275"/>
            <a:ext cx="18205450" cy="48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81463" y="11031889"/>
            <a:ext cx="422909" cy="276860"/>
          </a:xfrm>
          <a:custGeom>
            <a:avLst/>
            <a:gdLst/>
            <a:ahLst/>
            <a:cxnLst/>
            <a:rect l="l" t="t" r="r" b="b"/>
            <a:pathLst>
              <a:path w="422909" h="276859">
                <a:moveTo>
                  <a:pt x="422636" y="0"/>
                </a:moveTo>
                <a:lnTo>
                  <a:pt x="56616" y="0"/>
                </a:lnTo>
                <a:lnTo>
                  <a:pt x="34579" y="4449"/>
                </a:lnTo>
                <a:lnTo>
                  <a:pt x="16583" y="16583"/>
                </a:lnTo>
                <a:lnTo>
                  <a:pt x="4449" y="34579"/>
                </a:lnTo>
                <a:lnTo>
                  <a:pt x="0" y="56616"/>
                </a:lnTo>
                <a:lnTo>
                  <a:pt x="0" y="223333"/>
                </a:lnTo>
                <a:lnTo>
                  <a:pt x="4449" y="245370"/>
                </a:lnTo>
                <a:lnTo>
                  <a:pt x="16583" y="263366"/>
                </a:lnTo>
                <a:lnTo>
                  <a:pt x="34579" y="275500"/>
                </a:lnTo>
                <a:lnTo>
                  <a:pt x="40358" y="276666"/>
                </a:lnTo>
                <a:lnTo>
                  <a:pt x="422636" y="276666"/>
                </a:lnTo>
                <a:lnTo>
                  <a:pt x="422636" y="0"/>
                </a:lnTo>
                <a:close/>
              </a:path>
            </a:pathLst>
          </a:custGeom>
          <a:solidFill>
            <a:srgbClr val="5BB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809135" y="11078702"/>
            <a:ext cx="16891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sz="1150" b="1" spc="-25" dirty="0">
                <a:solidFill>
                  <a:srgbClr val="FFFFFF"/>
                </a:solidFill>
                <a:latin typeface="Roboto"/>
                <a:cs typeface="Roboto"/>
              </a:rPr>
              <a:t>01</a:t>
            </a:r>
            <a:endParaRPr sz="1150">
              <a:latin typeface="Roboto"/>
              <a:cs typeface="Robo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6" y="-20"/>
            <a:ext cx="20103995" cy="11305513"/>
            <a:chOff x="146" y="-20"/>
            <a:chExt cx="20103995" cy="11305513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" y="-20"/>
              <a:ext cx="20103995" cy="1130551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1850" y="549275"/>
              <a:ext cx="15653854" cy="827789"/>
            </a:xfrm>
            <a:custGeom>
              <a:avLst/>
              <a:gdLst/>
              <a:ahLst/>
              <a:cxnLst/>
              <a:rect l="l" t="t" r="r" b="b"/>
              <a:pathLst>
                <a:path w="15721330" h="616585">
                  <a:moveTo>
                    <a:pt x="15488428" y="0"/>
                  </a:moveTo>
                  <a:lnTo>
                    <a:pt x="232872" y="0"/>
                  </a:lnTo>
                  <a:lnTo>
                    <a:pt x="185949" y="4731"/>
                  </a:lnTo>
                  <a:lnTo>
                    <a:pt x="142240" y="18303"/>
                  </a:lnTo>
                  <a:lnTo>
                    <a:pt x="102684" y="39777"/>
                  </a:lnTo>
                  <a:lnTo>
                    <a:pt x="68217" y="68217"/>
                  </a:lnTo>
                  <a:lnTo>
                    <a:pt x="39778" y="102687"/>
                  </a:lnTo>
                  <a:lnTo>
                    <a:pt x="18304" y="142249"/>
                  </a:lnTo>
                  <a:lnTo>
                    <a:pt x="4732" y="185967"/>
                  </a:lnTo>
                  <a:lnTo>
                    <a:pt x="0" y="232903"/>
                  </a:lnTo>
                  <a:lnTo>
                    <a:pt x="0" y="383286"/>
                  </a:lnTo>
                  <a:lnTo>
                    <a:pt x="4732" y="430223"/>
                  </a:lnTo>
                  <a:lnTo>
                    <a:pt x="18304" y="473939"/>
                  </a:lnTo>
                  <a:lnTo>
                    <a:pt x="39778" y="513500"/>
                  </a:lnTo>
                  <a:lnTo>
                    <a:pt x="68217" y="547967"/>
                  </a:lnTo>
                  <a:lnTo>
                    <a:pt x="102684" y="576405"/>
                  </a:lnTo>
                  <a:lnTo>
                    <a:pt x="142240" y="597878"/>
                  </a:lnTo>
                  <a:lnTo>
                    <a:pt x="185949" y="611448"/>
                  </a:lnTo>
                  <a:lnTo>
                    <a:pt x="232872" y="616180"/>
                  </a:lnTo>
                  <a:lnTo>
                    <a:pt x="15488428" y="616180"/>
                  </a:lnTo>
                  <a:lnTo>
                    <a:pt x="15535365" y="611448"/>
                  </a:lnTo>
                  <a:lnTo>
                    <a:pt x="15579081" y="597878"/>
                  </a:lnTo>
                  <a:lnTo>
                    <a:pt x="15618642" y="576405"/>
                  </a:lnTo>
                  <a:lnTo>
                    <a:pt x="15653109" y="547967"/>
                  </a:lnTo>
                  <a:lnTo>
                    <a:pt x="15681548" y="513500"/>
                  </a:lnTo>
                  <a:lnTo>
                    <a:pt x="15703020" y="473939"/>
                  </a:lnTo>
                  <a:lnTo>
                    <a:pt x="15716590" y="430223"/>
                  </a:lnTo>
                  <a:lnTo>
                    <a:pt x="15721322" y="383286"/>
                  </a:lnTo>
                  <a:lnTo>
                    <a:pt x="15721322" y="232903"/>
                  </a:lnTo>
                  <a:lnTo>
                    <a:pt x="15716590" y="185967"/>
                  </a:lnTo>
                  <a:lnTo>
                    <a:pt x="15703020" y="142249"/>
                  </a:lnTo>
                  <a:lnTo>
                    <a:pt x="15681548" y="102687"/>
                  </a:lnTo>
                  <a:lnTo>
                    <a:pt x="15653109" y="68217"/>
                  </a:lnTo>
                  <a:lnTo>
                    <a:pt x="15618642" y="39777"/>
                  </a:lnTo>
                  <a:lnTo>
                    <a:pt x="15579081" y="18303"/>
                  </a:lnTo>
                  <a:lnTo>
                    <a:pt x="15535365" y="4731"/>
                  </a:lnTo>
                  <a:lnTo>
                    <a:pt x="15488428" y="0"/>
                  </a:lnTo>
                  <a:close/>
                </a:path>
              </a:pathLst>
            </a:custGeom>
            <a:solidFill>
              <a:srgbClr val="343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64464" y="626762"/>
            <a:ext cx="1633410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ECA’S</a:t>
            </a:r>
            <a:r>
              <a:rPr spc="15" dirty="0"/>
              <a:t> </a:t>
            </a:r>
            <a:r>
              <a:rPr dirty="0"/>
              <a:t>RESPONSE</a:t>
            </a:r>
            <a:r>
              <a:rPr spc="15" dirty="0"/>
              <a:t> </a:t>
            </a:r>
            <a:r>
              <a:rPr dirty="0"/>
              <a:t>TO</a:t>
            </a:r>
            <a:r>
              <a:rPr spc="15" dirty="0"/>
              <a:t> </a:t>
            </a:r>
            <a:r>
              <a:rPr dirty="0"/>
              <a:t>THE</a:t>
            </a:r>
            <a:r>
              <a:rPr spc="15" dirty="0"/>
              <a:t> </a:t>
            </a:r>
            <a:r>
              <a:rPr dirty="0"/>
              <a:t>EVOLVING</a:t>
            </a:r>
            <a:r>
              <a:rPr spc="15" dirty="0"/>
              <a:t> </a:t>
            </a:r>
            <a:r>
              <a:rPr dirty="0"/>
              <a:t>ENVIRONMENT:</a:t>
            </a:r>
            <a:r>
              <a:rPr spc="15" dirty="0"/>
              <a:t> </a:t>
            </a:r>
            <a:r>
              <a:rPr spc="-10" dirty="0"/>
              <a:t>INTERVENTIONS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xfrm>
            <a:off x="6699250" y="1801790"/>
            <a:ext cx="12982213" cy="96988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81355" indent="-342900">
              <a:lnSpc>
                <a:spcPct val="101000"/>
              </a:lnSpc>
              <a:spcBef>
                <a:spcPts val="9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dirty="0"/>
              <a:t>In</a:t>
            </a:r>
            <a:r>
              <a:rPr spc="10" dirty="0"/>
              <a:t> </a:t>
            </a:r>
            <a:r>
              <a:rPr dirty="0"/>
              <a:t>response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lang="en-US" dirty="0"/>
              <a:t>fast-evolving</a:t>
            </a:r>
            <a:r>
              <a:rPr spc="5" dirty="0"/>
              <a:t> </a:t>
            </a:r>
            <a:r>
              <a:rPr dirty="0"/>
              <a:t>and</a:t>
            </a:r>
            <a:r>
              <a:rPr spc="10" dirty="0"/>
              <a:t> </a:t>
            </a:r>
            <a:r>
              <a:rPr dirty="0"/>
              <a:t>challenging</a:t>
            </a:r>
            <a:r>
              <a:rPr spc="5" dirty="0"/>
              <a:t> </a:t>
            </a:r>
            <a:r>
              <a:rPr spc="-10" dirty="0"/>
              <a:t>context, </a:t>
            </a:r>
            <a:r>
              <a:rPr dirty="0"/>
              <a:t>ECA</a:t>
            </a:r>
            <a:r>
              <a:rPr spc="-70" dirty="0"/>
              <a:t> </a:t>
            </a:r>
            <a:r>
              <a:rPr dirty="0"/>
              <a:t>is</a:t>
            </a:r>
            <a:r>
              <a:rPr spc="40" dirty="0"/>
              <a:t> </a:t>
            </a:r>
            <a:r>
              <a:rPr dirty="0"/>
              <a:t>delivering</a:t>
            </a:r>
            <a:r>
              <a:rPr spc="40" dirty="0"/>
              <a:t> </a:t>
            </a:r>
            <a:r>
              <a:rPr dirty="0"/>
              <a:t>more</a:t>
            </a:r>
            <a:r>
              <a:rPr spc="40" dirty="0"/>
              <a:t> </a:t>
            </a:r>
            <a:r>
              <a:rPr dirty="0"/>
              <a:t>agile,</a:t>
            </a:r>
            <a:r>
              <a:rPr spc="35" dirty="0"/>
              <a:t> </a:t>
            </a:r>
            <a:r>
              <a:rPr dirty="0"/>
              <a:t>coherent,</a:t>
            </a:r>
            <a:r>
              <a:rPr spc="40" dirty="0"/>
              <a:t> </a:t>
            </a:r>
            <a:r>
              <a:rPr dirty="0"/>
              <a:t>and</a:t>
            </a:r>
            <a:r>
              <a:rPr spc="40" dirty="0"/>
              <a:t> </a:t>
            </a:r>
            <a:r>
              <a:rPr spc="-10" dirty="0"/>
              <a:t>impactful </a:t>
            </a:r>
            <a:r>
              <a:rPr dirty="0"/>
              <a:t>support</a:t>
            </a:r>
            <a:r>
              <a:rPr spc="35" dirty="0"/>
              <a:t> </a:t>
            </a:r>
            <a:r>
              <a:rPr dirty="0"/>
              <a:t>to</a:t>
            </a:r>
            <a:r>
              <a:rPr spc="30" dirty="0"/>
              <a:t> </a:t>
            </a:r>
            <a:r>
              <a:rPr dirty="0"/>
              <a:t>its</a:t>
            </a:r>
            <a:r>
              <a:rPr spc="30" dirty="0"/>
              <a:t> </a:t>
            </a:r>
            <a:r>
              <a:rPr dirty="0"/>
              <a:t>member</a:t>
            </a:r>
            <a:r>
              <a:rPr spc="35" dirty="0"/>
              <a:t> </a:t>
            </a:r>
            <a:r>
              <a:rPr dirty="0"/>
              <a:t>States</a:t>
            </a:r>
            <a:r>
              <a:rPr spc="30" dirty="0"/>
              <a:t> </a:t>
            </a:r>
            <a:r>
              <a:rPr spc="-25" dirty="0"/>
              <a:t>by:</a:t>
            </a:r>
            <a:endParaRPr lang="en-US" spc="-25" dirty="0"/>
          </a:p>
          <a:p>
            <a:pPr marL="12700" marR="681355">
              <a:lnSpc>
                <a:spcPct val="101000"/>
              </a:lnSpc>
              <a:spcBef>
                <a:spcPts val="95"/>
              </a:spcBef>
              <a:buClr>
                <a:srgbClr val="002060"/>
              </a:buClr>
            </a:pPr>
            <a:endParaRPr spc="-25" dirty="0"/>
          </a:p>
          <a:p>
            <a:pPr marL="1005840" marR="5080" indent="-342900">
              <a:spcBef>
                <a:spcPts val="994"/>
              </a:spcBef>
              <a:buFont typeface="Wingdings" panose="05000000000000000000" pitchFamily="2" charset="2"/>
              <a:buChar char="Ø"/>
            </a:pPr>
            <a:r>
              <a:rPr sz="2050" b="0" dirty="0">
                <a:solidFill>
                  <a:srgbClr val="231F20"/>
                </a:solidFill>
                <a:latin typeface="Arial MT"/>
              </a:rPr>
              <a:t>Promoting innovative financing</a:t>
            </a:r>
            <a:r>
              <a:rPr lang="en-US" sz="2050" b="0" dirty="0">
                <a:solidFill>
                  <a:srgbClr val="231F20"/>
                </a:solidFill>
                <a:latin typeface="Arial MT"/>
              </a:rPr>
              <a:t> (e.g. capital market development and climate financing) </a:t>
            </a:r>
            <a:r>
              <a:rPr sz="2050" b="0" dirty="0">
                <a:solidFill>
                  <a:srgbClr val="231F20"/>
                </a:solidFill>
                <a:latin typeface="Arial MT"/>
              </a:rPr>
              <a:t> &amp; stronger domestic resource mobilization </a:t>
            </a:r>
            <a:endParaRPr lang="en-US" sz="2050" b="0" dirty="0">
              <a:solidFill>
                <a:srgbClr val="231F20"/>
              </a:solidFill>
              <a:latin typeface="Arial MT"/>
            </a:endParaRPr>
          </a:p>
          <a:p>
            <a:pPr marL="662940" marR="5080">
              <a:spcBef>
                <a:spcPts val="994"/>
              </a:spcBef>
            </a:pPr>
            <a:endParaRPr lang="en-US" sz="800" b="0" dirty="0">
              <a:solidFill>
                <a:srgbClr val="231F20"/>
              </a:solidFill>
              <a:latin typeface="Arial MT"/>
            </a:endParaRPr>
          </a:p>
          <a:p>
            <a:pPr marL="1005840" marR="5080" indent="-342900">
              <a:spcBef>
                <a:spcPts val="994"/>
              </a:spcBef>
              <a:buFont typeface="Wingdings" panose="05000000000000000000" pitchFamily="2" charset="2"/>
              <a:buChar char="Ø"/>
            </a:pPr>
            <a:r>
              <a:rPr lang="en-US" sz="2050" b="0" dirty="0">
                <a:solidFill>
                  <a:srgbClr val="231F20"/>
                </a:solidFill>
                <a:latin typeface="Arial MT"/>
              </a:rPr>
              <a:t>Tackling Debt, IFFs, and reforming the unjust and lopsided global financial architecture </a:t>
            </a:r>
          </a:p>
          <a:p>
            <a:pPr marL="662940" marR="5080">
              <a:spcBef>
                <a:spcPts val="994"/>
              </a:spcBef>
            </a:pPr>
            <a:endParaRPr lang="en-US" sz="800" b="0" dirty="0">
              <a:solidFill>
                <a:srgbClr val="231F20"/>
              </a:solidFill>
              <a:latin typeface="Arial MT"/>
            </a:endParaRPr>
          </a:p>
          <a:p>
            <a:pPr marL="1005840" marR="5080" indent="-342900">
              <a:spcBef>
                <a:spcPts val="994"/>
              </a:spcBef>
              <a:buFont typeface="Wingdings" panose="05000000000000000000" pitchFamily="2" charset="2"/>
              <a:buChar char="Ø"/>
            </a:pPr>
            <a:r>
              <a:rPr lang="en-US" sz="2050" b="0" dirty="0">
                <a:solidFill>
                  <a:srgbClr val="231F20"/>
                </a:solidFill>
                <a:latin typeface="Arial MT"/>
              </a:rPr>
              <a:t>Promoting regional value chains to accelerate growth, industrialization and transform African economies </a:t>
            </a:r>
          </a:p>
          <a:p>
            <a:pPr marL="662940" marR="5080">
              <a:spcBef>
                <a:spcPts val="994"/>
              </a:spcBef>
            </a:pPr>
            <a:endParaRPr lang="en-US" sz="800" b="0" dirty="0">
              <a:solidFill>
                <a:srgbClr val="231F20"/>
              </a:solidFill>
              <a:latin typeface="Arial MT"/>
            </a:endParaRPr>
          </a:p>
          <a:p>
            <a:pPr marL="1005840" marR="5080" indent="-342900">
              <a:spcBef>
                <a:spcPts val="994"/>
              </a:spcBef>
              <a:buFont typeface="Wingdings" panose="05000000000000000000" pitchFamily="2" charset="2"/>
              <a:buChar char="Ø"/>
            </a:pPr>
            <a:r>
              <a:rPr lang="en-US" sz="2050" b="0" dirty="0">
                <a:solidFill>
                  <a:srgbClr val="231F20"/>
                </a:solidFill>
                <a:latin typeface="Arial MT"/>
              </a:rPr>
              <a:t>Accelerating the implementation of the AfCFTA as driver of rapid economic development and regional integration in Africa </a:t>
            </a:r>
          </a:p>
          <a:p>
            <a:pPr marL="1005840" marR="5080" indent="-342900">
              <a:spcBef>
                <a:spcPts val="994"/>
              </a:spcBef>
              <a:buFont typeface="Wingdings" panose="05000000000000000000" pitchFamily="2" charset="2"/>
              <a:buChar char="Ø"/>
            </a:pPr>
            <a:r>
              <a:rPr lang="en-US" sz="2050" b="0" dirty="0">
                <a:solidFill>
                  <a:srgbClr val="231F20"/>
                </a:solidFill>
                <a:latin typeface="Arial MT"/>
              </a:rPr>
              <a:t>Delivering an integrated regional response to cross-border challenges </a:t>
            </a:r>
          </a:p>
          <a:p>
            <a:pPr marL="662940" marR="5080">
              <a:spcBef>
                <a:spcPts val="994"/>
              </a:spcBef>
            </a:pPr>
            <a:endParaRPr lang="en-US" sz="800" b="0" dirty="0">
              <a:solidFill>
                <a:srgbClr val="231F20"/>
              </a:solidFill>
              <a:latin typeface="Arial MT"/>
            </a:endParaRPr>
          </a:p>
          <a:p>
            <a:pPr marL="1005840" marR="5080" indent="-342900">
              <a:spcBef>
                <a:spcPts val="994"/>
              </a:spcBef>
              <a:buFont typeface="Wingdings" panose="05000000000000000000" pitchFamily="2" charset="2"/>
              <a:buChar char="Ø"/>
            </a:pPr>
            <a:r>
              <a:rPr lang="en-US" sz="2050" b="0" dirty="0">
                <a:solidFill>
                  <a:srgbClr val="231F20"/>
                </a:solidFill>
                <a:latin typeface="Arial MT"/>
              </a:rPr>
              <a:t>Driving digital transformation &amp; infrastructure including energy  &amp; closing data gaps for decision-making</a:t>
            </a:r>
          </a:p>
          <a:p>
            <a:pPr marL="1005840" marR="5080" indent="-342900">
              <a:lnSpc>
                <a:spcPct val="201100"/>
              </a:lnSpc>
              <a:spcBef>
                <a:spcPts val="994"/>
              </a:spcBef>
              <a:buFont typeface="Wingdings" panose="05000000000000000000" pitchFamily="2" charset="2"/>
              <a:buChar char="Ø"/>
            </a:pPr>
            <a:r>
              <a:rPr lang="en-US" sz="2050" b="0" dirty="0">
                <a:solidFill>
                  <a:srgbClr val="231F20"/>
                </a:solidFill>
                <a:latin typeface="Arial MT"/>
              </a:rPr>
              <a:t>Advancing climate resilience &amp; food security   </a:t>
            </a:r>
          </a:p>
          <a:p>
            <a:pPr marL="1005840" marR="5080" indent="-342900">
              <a:lnSpc>
                <a:spcPct val="201100"/>
              </a:lnSpc>
              <a:spcBef>
                <a:spcPts val="994"/>
              </a:spcBef>
              <a:buFont typeface="Wingdings" panose="05000000000000000000" pitchFamily="2" charset="2"/>
              <a:buChar char="Ø"/>
            </a:pPr>
            <a:r>
              <a:rPr lang="en-US" sz="2050" b="0" dirty="0">
                <a:solidFill>
                  <a:srgbClr val="231F20"/>
                </a:solidFill>
                <a:latin typeface="Arial MT"/>
              </a:rPr>
              <a:t>Empowering women and youth and other marginalized groups and facilitating social inclusion    </a:t>
            </a:r>
          </a:p>
          <a:p>
            <a:pPr marL="1005840" marR="5080" indent="-342900">
              <a:spcBef>
                <a:spcPts val="994"/>
              </a:spcBef>
              <a:buFont typeface="Wingdings" panose="05000000000000000000" pitchFamily="2" charset="2"/>
              <a:buChar char="Ø"/>
            </a:pPr>
            <a:r>
              <a:rPr lang="en-US" sz="2050" b="0" dirty="0">
                <a:solidFill>
                  <a:srgbClr val="231F20"/>
                </a:solidFill>
                <a:latin typeface="Arial MT"/>
              </a:rPr>
              <a:t>Stronger African voice and presence in the global arena and delivering tailored regional solutions &amp; strengthening partnerships</a:t>
            </a:r>
          </a:p>
          <a:p>
            <a:pPr marL="1005840" marR="5080" indent="-342900">
              <a:spcBef>
                <a:spcPts val="994"/>
              </a:spcBef>
              <a:buFont typeface="Wingdings" panose="05000000000000000000" pitchFamily="2" charset="2"/>
              <a:buChar char="Ø"/>
            </a:pPr>
            <a:endParaRPr lang="en-US" sz="2050" dirty="0">
              <a:latin typeface="Arial MT"/>
              <a:cs typeface="Arial MT"/>
            </a:endParaRPr>
          </a:p>
          <a:p>
            <a:pPr marL="662940" marR="1088390">
              <a:lnSpc>
                <a:spcPct val="101000"/>
              </a:lnSpc>
            </a:pPr>
            <a:r>
              <a:rPr lang="en-US" sz="2400" dirty="0"/>
              <a:t>Subregional &amp; country</a:t>
            </a:r>
            <a:r>
              <a:rPr lang="en-US" sz="2400" spc="-5" dirty="0"/>
              <a:t> </a:t>
            </a:r>
            <a:r>
              <a:rPr lang="en-US" sz="2400" dirty="0"/>
              <a:t>focus</a:t>
            </a:r>
            <a:r>
              <a:rPr lang="en-US" sz="2400" spc="-5" dirty="0"/>
              <a:t> </a:t>
            </a:r>
            <a:r>
              <a:rPr lang="en-US" sz="2400" dirty="0"/>
              <a:t>+ stronger</a:t>
            </a:r>
            <a:r>
              <a:rPr lang="en-US" sz="2400" spc="-5" dirty="0"/>
              <a:t> </a:t>
            </a:r>
            <a:r>
              <a:rPr lang="en-US" sz="2400" dirty="0"/>
              <a:t>UN and</a:t>
            </a:r>
            <a:r>
              <a:rPr lang="en-US" sz="2400" spc="-5" dirty="0"/>
              <a:t> </a:t>
            </a:r>
            <a:r>
              <a:rPr lang="en-US" sz="2400" spc="-10" dirty="0"/>
              <a:t>institutional coordination</a:t>
            </a:r>
          </a:p>
          <a:p>
            <a:pPr marL="662940" marR="1088390">
              <a:lnSpc>
                <a:spcPct val="101000"/>
              </a:lnSpc>
            </a:pPr>
            <a:endParaRPr lang="en-US" sz="2400" spc="-10" dirty="0"/>
          </a:p>
          <a:p>
            <a:pPr marL="1005840" marR="5080" indent="-342900">
              <a:spcBef>
                <a:spcPts val="994"/>
              </a:spcBef>
              <a:buFont typeface="Wingdings" panose="05000000000000000000" pitchFamily="2" charset="2"/>
              <a:buChar char="Ø"/>
            </a:pPr>
            <a:endParaRPr lang="en-US" sz="2050" b="0" dirty="0">
              <a:solidFill>
                <a:srgbClr val="231F20"/>
              </a:solidFill>
              <a:latin typeface="Arial M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7F3BDB-0633-A43F-AB02-98DDFFED9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9650" y="1"/>
            <a:ext cx="2584450" cy="1637140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052C6740-44C1-26BA-C4B2-C97566390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36275"/>
            <a:ext cx="18205450" cy="48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4170" y="446352"/>
            <a:ext cx="17144080" cy="616585"/>
          </a:xfrm>
          <a:custGeom>
            <a:avLst/>
            <a:gdLst/>
            <a:ahLst/>
            <a:cxnLst/>
            <a:rect l="l" t="t" r="r" b="b"/>
            <a:pathLst>
              <a:path w="10873740" h="616585">
                <a:moveTo>
                  <a:pt x="10679779" y="0"/>
                </a:moveTo>
                <a:lnTo>
                  <a:pt x="193711" y="0"/>
                </a:lnTo>
                <a:lnTo>
                  <a:pt x="149286" y="5115"/>
                </a:lnTo>
                <a:lnTo>
                  <a:pt x="108509" y="19687"/>
                </a:lnTo>
                <a:lnTo>
                  <a:pt x="72542" y="42552"/>
                </a:lnTo>
                <a:lnTo>
                  <a:pt x="42547" y="72547"/>
                </a:lnTo>
                <a:lnTo>
                  <a:pt x="19684" y="108511"/>
                </a:lnTo>
                <a:lnTo>
                  <a:pt x="5114" y="149279"/>
                </a:lnTo>
                <a:lnTo>
                  <a:pt x="0" y="193690"/>
                </a:lnTo>
                <a:lnTo>
                  <a:pt x="0" y="422489"/>
                </a:lnTo>
                <a:lnTo>
                  <a:pt x="5114" y="466900"/>
                </a:lnTo>
                <a:lnTo>
                  <a:pt x="19684" y="507669"/>
                </a:lnTo>
                <a:lnTo>
                  <a:pt x="42547" y="543632"/>
                </a:lnTo>
                <a:lnTo>
                  <a:pt x="72542" y="573628"/>
                </a:lnTo>
                <a:lnTo>
                  <a:pt x="108509" y="596492"/>
                </a:lnTo>
                <a:lnTo>
                  <a:pt x="149286" y="611064"/>
                </a:lnTo>
                <a:lnTo>
                  <a:pt x="193711" y="616180"/>
                </a:lnTo>
                <a:lnTo>
                  <a:pt x="10679779" y="616180"/>
                </a:lnTo>
                <a:lnTo>
                  <a:pt x="10724190" y="611064"/>
                </a:lnTo>
                <a:lnTo>
                  <a:pt x="10764958" y="596492"/>
                </a:lnTo>
                <a:lnTo>
                  <a:pt x="10800922" y="573628"/>
                </a:lnTo>
                <a:lnTo>
                  <a:pt x="10830917" y="543632"/>
                </a:lnTo>
                <a:lnTo>
                  <a:pt x="10853782" y="507669"/>
                </a:lnTo>
                <a:lnTo>
                  <a:pt x="10868354" y="466900"/>
                </a:lnTo>
                <a:lnTo>
                  <a:pt x="10873469" y="422489"/>
                </a:lnTo>
                <a:lnTo>
                  <a:pt x="10873469" y="193690"/>
                </a:lnTo>
                <a:lnTo>
                  <a:pt x="10868354" y="149279"/>
                </a:lnTo>
                <a:lnTo>
                  <a:pt x="10853782" y="108511"/>
                </a:lnTo>
                <a:lnTo>
                  <a:pt x="10830917" y="72547"/>
                </a:lnTo>
                <a:lnTo>
                  <a:pt x="10800922" y="42552"/>
                </a:lnTo>
                <a:lnTo>
                  <a:pt x="10764958" y="19687"/>
                </a:lnTo>
                <a:lnTo>
                  <a:pt x="10724190" y="5115"/>
                </a:lnTo>
                <a:lnTo>
                  <a:pt x="10679779" y="0"/>
                </a:lnTo>
                <a:close/>
              </a:path>
            </a:pathLst>
          </a:custGeom>
          <a:solidFill>
            <a:srgbClr val="343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8324" y="510069"/>
            <a:ext cx="902525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SNAPSHOT</a:t>
            </a:r>
            <a:r>
              <a:rPr spc="75" dirty="0"/>
              <a:t> </a:t>
            </a:r>
            <a:r>
              <a:rPr dirty="0"/>
              <a:t>OF</a:t>
            </a:r>
            <a:r>
              <a:rPr spc="85" dirty="0"/>
              <a:t> </a:t>
            </a:r>
            <a:r>
              <a:rPr dirty="0"/>
              <a:t>THE</a:t>
            </a:r>
            <a:r>
              <a:rPr spc="85" dirty="0"/>
              <a:t> </a:t>
            </a:r>
            <a:r>
              <a:rPr dirty="0"/>
              <a:t>2027</a:t>
            </a:r>
            <a:r>
              <a:rPr spc="90" dirty="0"/>
              <a:t> </a:t>
            </a:r>
            <a:r>
              <a:rPr dirty="0"/>
              <a:t>PROGRAMME</a:t>
            </a:r>
            <a:r>
              <a:rPr spc="85" dirty="0"/>
              <a:t> </a:t>
            </a:r>
            <a:r>
              <a:rPr spc="-20" dirty="0"/>
              <a:t>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45474" y="3181956"/>
            <a:ext cx="6938009" cy="1910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8105">
              <a:lnSpc>
                <a:spcPct val="100499"/>
              </a:lnSpc>
              <a:spcBef>
                <a:spcPts val="95"/>
              </a:spcBef>
            </a:pP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Mobilize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domestic/international,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public/private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resources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 by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deepening</a:t>
            </a:r>
            <a:r>
              <a:rPr sz="205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domestic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capital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markets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deploying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innovative,</a:t>
            </a:r>
            <a:r>
              <a:rPr sz="205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sustainable</a:t>
            </a:r>
            <a:r>
              <a:rPr sz="205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financing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solutions.</a:t>
            </a:r>
            <a:endParaRPr sz="2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Track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progress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the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implementation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of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the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2030</a:t>
            </a:r>
            <a:endParaRPr sz="2050">
              <a:latin typeface="Arial MT"/>
              <a:cs typeface="Arial MT"/>
            </a:endParaRPr>
          </a:p>
          <a:p>
            <a:pPr marL="12700" marR="5080">
              <a:lnSpc>
                <a:spcPct val="100499"/>
              </a:lnSpc>
            </a:pP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&amp;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2063</a:t>
            </a:r>
            <a:r>
              <a:rPr sz="2050" spc="-1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Agendas,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strengthen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macroeconomic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planning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tools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Improve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tax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systems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&amp;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sovereign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rating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governance</a:t>
            </a:r>
            <a:endParaRPr sz="205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782" y="3264015"/>
            <a:ext cx="173869" cy="1858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8782" y="4248404"/>
            <a:ext cx="173869" cy="1858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08782" y="4539369"/>
            <a:ext cx="173869" cy="18584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39566" y="4873129"/>
            <a:ext cx="173869" cy="18585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4360" y="2631647"/>
            <a:ext cx="212789" cy="22745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845474" y="6931632"/>
            <a:ext cx="6092190" cy="1282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Adopt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sustainable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trade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strategies</a:t>
            </a:r>
            <a:endParaRPr sz="2050" dirty="0">
              <a:latin typeface="Arial MT"/>
              <a:cs typeface="Arial MT"/>
            </a:endParaRPr>
          </a:p>
          <a:p>
            <a:pPr marL="12700" marR="5080">
              <a:lnSpc>
                <a:spcPct val="100499"/>
              </a:lnSpc>
            </a:pP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De-risk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investments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regional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value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chains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&amp;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SEZs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Improve</a:t>
            </a:r>
            <a:r>
              <a:rPr sz="205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the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enabling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environment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for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private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sector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participation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intra-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African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trade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under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the</a:t>
            </a:r>
            <a:r>
              <a:rPr sz="2050" spc="-1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AfCFTA</a:t>
            </a:r>
            <a:endParaRPr sz="2050" dirty="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08782" y="7013692"/>
            <a:ext cx="173869" cy="18585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8782" y="7347105"/>
            <a:ext cx="173869" cy="18584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08782" y="7680258"/>
            <a:ext cx="173869" cy="18584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4360" y="6276604"/>
            <a:ext cx="212789" cy="22746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179169" y="6147290"/>
            <a:ext cx="430212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dirty="0">
                <a:solidFill>
                  <a:srgbClr val="343D7D"/>
                </a:solidFill>
                <a:latin typeface="Arial"/>
                <a:cs typeface="Arial"/>
              </a:rPr>
              <a:t>Regional</a:t>
            </a:r>
            <a:r>
              <a:rPr sz="2450" b="1" spc="45" dirty="0">
                <a:solidFill>
                  <a:srgbClr val="343D7D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343D7D"/>
                </a:solidFill>
                <a:latin typeface="Arial"/>
                <a:cs typeface="Arial"/>
              </a:rPr>
              <a:t>Integration</a:t>
            </a:r>
            <a:r>
              <a:rPr sz="2450" b="1" spc="50" dirty="0">
                <a:solidFill>
                  <a:srgbClr val="343D7D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343D7D"/>
                </a:solidFill>
                <a:latin typeface="Arial"/>
                <a:cs typeface="Arial"/>
              </a:rPr>
              <a:t>&amp;</a:t>
            </a:r>
            <a:r>
              <a:rPr sz="2450" b="1" spc="45" dirty="0">
                <a:solidFill>
                  <a:srgbClr val="343D7D"/>
                </a:solidFill>
                <a:latin typeface="Arial"/>
                <a:cs typeface="Arial"/>
              </a:rPr>
              <a:t> </a:t>
            </a:r>
            <a:r>
              <a:rPr sz="2450" b="1" spc="-10" dirty="0">
                <a:solidFill>
                  <a:srgbClr val="343D7D"/>
                </a:solidFill>
                <a:latin typeface="Arial"/>
                <a:cs typeface="Arial"/>
              </a:rPr>
              <a:t>Trade</a:t>
            </a:r>
            <a:endParaRPr sz="2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45474" y="9512120"/>
            <a:ext cx="4956810" cy="968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Digitalization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&amp;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Digital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Public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Infrastructure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Energy access &amp;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transition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Transport/logistics</a:t>
            </a:r>
            <a:r>
              <a:rPr sz="2050" spc="-7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modernization</a:t>
            </a:r>
            <a:endParaRPr sz="205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08782" y="9594189"/>
            <a:ext cx="173869" cy="18584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782" y="9927593"/>
            <a:ext cx="173869" cy="18584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08782" y="10260748"/>
            <a:ext cx="173869" cy="18585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24360" y="8857102"/>
            <a:ext cx="212789" cy="22745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179169" y="8727777"/>
            <a:ext cx="800671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30" dirty="0">
                <a:solidFill>
                  <a:srgbClr val="343D7D"/>
                </a:solidFill>
                <a:latin typeface="Arial"/>
                <a:cs typeface="Arial"/>
              </a:rPr>
              <a:t>Technology, </a:t>
            </a:r>
            <a:r>
              <a:rPr sz="2450" b="1" dirty="0">
                <a:solidFill>
                  <a:srgbClr val="343D7D"/>
                </a:solidFill>
                <a:latin typeface="Arial"/>
                <a:cs typeface="Arial"/>
              </a:rPr>
              <a:t>Innovation,</a:t>
            </a:r>
            <a:r>
              <a:rPr sz="2450" b="1" spc="-30" dirty="0">
                <a:solidFill>
                  <a:srgbClr val="343D7D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343D7D"/>
                </a:solidFill>
                <a:latin typeface="Arial"/>
                <a:cs typeface="Arial"/>
              </a:rPr>
              <a:t>Connectivity</a:t>
            </a:r>
            <a:r>
              <a:rPr sz="2450" b="1" spc="-25" dirty="0">
                <a:solidFill>
                  <a:srgbClr val="343D7D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343D7D"/>
                </a:solidFill>
                <a:latin typeface="Arial"/>
                <a:cs typeface="Arial"/>
              </a:rPr>
              <a:t>&amp;</a:t>
            </a:r>
            <a:r>
              <a:rPr sz="2450" b="1" spc="-30" dirty="0">
                <a:solidFill>
                  <a:srgbClr val="343D7D"/>
                </a:solidFill>
                <a:latin typeface="Arial"/>
                <a:cs typeface="Arial"/>
              </a:rPr>
              <a:t> </a:t>
            </a:r>
            <a:r>
              <a:rPr sz="2450" b="1" spc="-10" dirty="0">
                <a:solidFill>
                  <a:srgbClr val="343D7D"/>
                </a:solidFill>
                <a:latin typeface="Arial"/>
                <a:cs typeface="Arial"/>
              </a:rPr>
              <a:t>Infrastructure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0924568" y="3737121"/>
            <a:ext cx="1170305" cy="1091565"/>
            <a:chOff x="10924568" y="3737121"/>
            <a:chExt cx="1170305" cy="1091565"/>
          </a:xfrm>
        </p:grpSpPr>
        <p:sp>
          <p:nvSpPr>
            <p:cNvPr id="24" name="object 24"/>
            <p:cNvSpPr/>
            <p:nvPr/>
          </p:nvSpPr>
          <p:spPr>
            <a:xfrm>
              <a:off x="10924566" y="3737133"/>
              <a:ext cx="1170305" cy="1091565"/>
            </a:xfrm>
            <a:custGeom>
              <a:avLst/>
              <a:gdLst/>
              <a:ahLst/>
              <a:cxnLst/>
              <a:rect l="l" t="t" r="r" b="b"/>
              <a:pathLst>
                <a:path w="1170304" h="1091564">
                  <a:moveTo>
                    <a:pt x="331216" y="732459"/>
                  </a:moveTo>
                  <a:lnTo>
                    <a:pt x="325589" y="736561"/>
                  </a:lnTo>
                  <a:lnTo>
                    <a:pt x="321729" y="739038"/>
                  </a:lnTo>
                  <a:lnTo>
                    <a:pt x="247878" y="801128"/>
                  </a:lnTo>
                  <a:lnTo>
                    <a:pt x="218821" y="825830"/>
                  </a:lnTo>
                  <a:lnTo>
                    <a:pt x="212382" y="845388"/>
                  </a:lnTo>
                  <a:lnTo>
                    <a:pt x="212585" y="891324"/>
                  </a:lnTo>
                  <a:lnTo>
                    <a:pt x="212674" y="1080135"/>
                  </a:lnTo>
                  <a:lnTo>
                    <a:pt x="213156" y="1085138"/>
                  </a:lnTo>
                  <a:lnTo>
                    <a:pt x="213448" y="1090930"/>
                  </a:lnTo>
                  <a:lnTo>
                    <a:pt x="331216" y="1090930"/>
                  </a:lnTo>
                  <a:lnTo>
                    <a:pt x="331216" y="732459"/>
                  </a:lnTo>
                  <a:close/>
                </a:path>
                <a:path w="1170304" h="1091564">
                  <a:moveTo>
                    <a:pt x="332511" y="225590"/>
                  </a:moveTo>
                  <a:lnTo>
                    <a:pt x="328117" y="223215"/>
                  </a:lnTo>
                  <a:lnTo>
                    <a:pt x="303022" y="223685"/>
                  </a:lnTo>
                  <a:lnTo>
                    <a:pt x="213106" y="223596"/>
                  </a:lnTo>
                  <a:lnTo>
                    <a:pt x="213106" y="671245"/>
                  </a:lnTo>
                  <a:lnTo>
                    <a:pt x="270560" y="622985"/>
                  </a:lnTo>
                  <a:lnTo>
                    <a:pt x="291414" y="605002"/>
                  </a:lnTo>
                  <a:lnTo>
                    <a:pt x="291909" y="598970"/>
                  </a:lnTo>
                  <a:lnTo>
                    <a:pt x="291782" y="594702"/>
                  </a:lnTo>
                  <a:lnTo>
                    <a:pt x="293293" y="569861"/>
                  </a:lnTo>
                  <a:lnTo>
                    <a:pt x="299402" y="546773"/>
                  </a:lnTo>
                  <a:lnTo>
                    <a:pt x="309981" y="525335"/>
                  </a:lnTo>
                  <a:lnTo>
                    <a:pt x="324954" y="505460"/>
                  </a:lnTo>
                  <a:lnTo>
                    <a:pt x="328714" y="501269"/>
                  </a:lnTo>
                  <a:lnTo>
                    <a:pt x="331876" y="494766"/>
                  </a:lnTo>
                  <a:lnTo>
                    <a:pt x="332511" y="225590"/>
                  </a:lnTo>
                  <a:close/>
                </a:path>
                <a:path w="1170304" h="1091564">
                  <a:moveTo>
                    <a:pt x="549097" y="778192"/>
                  </a:moveTo>
                  <a:lnTo>
                    <a:pt x="541197" y="732929"/>
                  </a:lnTo>
                  <a:lnTo>
                    <a:pt x="506552" y="704342"/>
                  </a:lnTo>
                  <a:lnTo>
                    <a:pt x="484200" y="696226"/>
                  </a:lnTo>
                  <a:lnTo>
                    <a:pt x="473379" y="696518"/>
                  </a:lnTo>
                  <a:lnTo>
                    <a:pt x="461949" y="702208"/>
                  </a:lnTo>
                  <a:lnTo>
                    <a:pt x="457631" y="705459"/>
                  </a:lnTo>
                  <a:lnTo>
                    <a:pt x="451510" y="707351"/>
                  </a:lnTo>
                  <a:lnTo>
                    <a:pt x="428434" y="730161"/>
                  </a:lnTo>
                  <a:lnTo>
                    <a:pt x="428637" y="779170"/>
                  </a:lnTo>
                  <a:lnTo>
                    <a:pt x="428764" y="1090803"/>
                  </a:lnTo>
                  <a:lnTo>
                    <a:pt x="548068" y="1090803"/>
                  </a:lnTo>
                  <a:lnTo>
                    <a:pt x="547446" y="924852"/>
                  </a:lnTo>
                  <a:lnTo>
                    <a:pt x="547484" y="875944"/>
                  </a:lnTo>
                  <a:lnTo>
                    <a:pt x="547966" y="827062"/>
                  </a:lnTo>
                  <a:lnTo>
                    <a:pt x="549097" y="778192"/>
                  </a:lnTo>
                  <a:close/>
                </a:path>
                <a:path w="1170304" h="1091564">
                  <a:moveTo>
                    <a:pt x="763346" y="0"/>
                  </a:moveTo>
                  <a:lnTo>
                    <a:pt x="644652" y="0"/>
                  </a:lnTo>
                  <a:lnTo>
                    <a:pt x="644779" y="587298"/>
                  </a:lnTo>
                  <a:lnTo>
                    <a:pt x="643178" y="617131"/>
                  </a:lnTo>
                  <a:lnTo>
                    <a:pt x="657047" y="653034"/>
                  </a:lnTo>
                  <a:lnTo>
                    <a:pt x="683234" y="667639"/>
                  </a:lnTo>
                  <a:lnTo>
                    <a:pt x="697979" y="675538"/>
                  </a:lnTo>
                  <a:lnTo>
                    <a:pt x="699249" y="676910"/>
                  </a:lnTo>
                  <a:lnTo>
                    <a:pt x="704011" y="677291"/>
                  </a:lnTo>
                  <a:lnTo>
                    <a:pt x="707834" y="677989"/>
                  </a:lnTo>
                  <a:lnTo>
                    <a:pt x="723734" y="671017"/>
                  </a:lnTo>
                  <a:lnTo>
                    <a:pt x="763346" y="652995"/>
                  </a:lnTo>
                  <a:lnTo>
                    <a:pt x="763346" y="0"/>
                  </a:lnTo>
                  <a:close/>
                </a:path>
                <a:path w="1170304" h="1091564">
                  <a:moveTo>
                    <a:pt x="764286" y="900290"/>
                  </a:moveTo>
                  <a:lnTo>
                    <a:pt x="725614" y="887133"/>
                  </a:lnTo>
                  <a:lnTo>
                    <a:pt x="672769" y="836612"/>
                  </a:lnTo>
                  <a:lnTo>
                    <a:pt x="658952" y="798563"/>
                  </a:lnTo>
                  <a:lnTo>
                    <a:pt x="657948" y="794067"/>
                  </a:lnTo>
                  <a:lnTo>
                    <a:pt x="651840" y="790727"/>
                  </a:lnTo>
                  <a:lnTo>
                    <a:pt x="645998" y="784669"/>
                  </a:lnTo>
                  <a:lnTo>
                    <a:pt x="645998" y="1090396"/>
                  </a:lnTo>
                  <a:lnTo>
                    <a:pt x="764286" y="1090396"/>
                  </a:lnTo>
                  <a:lnTo>
                    <a:pt x="764286" y="900290"/>
                  </a:lnTo>
                  <a:close/>
                </a:path>
                <a:path w="1170304" h="1091564">
                  <a:moveTo>
                    <a:pt x="979779" y="703491"/>
                  </a:moveTo>
                  <a:lnTo>
                    <a:pt x="924826" y="752716"/>
                  </a:lnTo>
                  <a:lnTo>
                    <a:pt x="904240" y="771652"/>
                  </a:lnTo>
                  <a:lnTo>
                    <a:pt x="902804" y="777671"/>
                  </a:lnTo>
                  <a:lnTo>
                    <a:pt x="902563" y="782383"/>
                  </a:lnTo>
                  <a:lnTo>
                    <a:pt x="899629" y="804176"/>
                  </a:lnTo>
                  <a:lnTo>
                    <a:pt x="893254" y="824509"/>
                  </a:lnTo>
                  <a:lnTo>
                    <a:pt x="883462" y="843457"/>
                  </a:lnTo>
                  <a:lnTo>
                    <a:pt x="870280" y="861148"/>
                  </a:lnTo>
                  <a:lnTo>
                    <a:pt x="865441" y="866724"/>
                  </a:lnTo>
                  <a:lnTo>
                    <a:pt x="861974" y="875499"/>
                  </a:lnTo>
                  <a:lnTo>
                    <a:pt x="861555" y="930960"/>
                  </a:lnTo>
                  <a:lnTo>
                    <a:pt x="861555" y="1080312"/>
                  </a:lnTo>
                  <a:lnTo>
                    <a:pt x="862101" y="1085316"/>
                  </a:lnTo>
                  <a:lnTo>
                    <a:pt x="862444" y="1090993"/>
                  </a:lnTo>
                  <a:lnTo>
                    <a:pt x="979779" y="1090993"/>
                  </a:lnTo>
                  <a:lnTo>
                    <a:pt x="979779" y="703491"/>
                  </a:lnTo>
                  <a:close/>
                </a:path>
                <a:path w="1170304" h="1091564">
                  <a:moveTo>
                    <a:pt x="982421" y="405320"/>
                  </a:moveTo>
                  <a:lnTo>
                    <a:pt x="981735" y="393979"/>
                  </a:lnTo>
                  <a:lnTo>
                    <a:pt x="977900" y="386168"/>
                  </a:lnTo>
                  <a:lnTo>
                    <a:pt x="969111" y="382092"/>
                  </a:lnTo>
                  <a:lnTo>
                    <a:pt x="957491" y="381114"/>
                  </a:lnTo>
                  <a:lnTo>
                    <a:pt x="932078" y="382028"/>
                  </a:lnTo>
                  <a:lnTo>
                    <a:pt x="914742" y="381825"/>
                  </a:lnTo>
                  <a:lnTo>
                    <a:pt x="862711" y="381914"/>
                  </a:lnTo>
                  <a:lnTo>
                    <a:pt x="862711" y="644525"/>
                  </a:lnTo>
                  <a:lnTo>
                    <a:pt x="948778" y="567601"/>
                  </a:lnTo>
                  <a:lnTo>
                    <a:pt x="979982" y="539229"/>
                  </a:lnTo>
                  <a:lnTo>
                    <a:pt x="980871" y="532104"/>
                  </a:lnTo>
                  <a:lnTo>
                    <a:pt x="981227" y="478726"/>
                  </a:lnTo>
                  <a:lnTo>
                    <a:pt x="981049" y="430644"/>
                  </a:lnTo>
                  <a:lnTo>
                    <a:pt x="982421" y="405320"/>
                  </a:lnTo>
                  <a:close/>
                </a:path>
                <a:path w="1170304" h="1091564">
                  <a:moveTo>
                    <a:pt x="1170012" y="453961"/>
                  </a:moveTo>
                  <a:lnTo>
                    <a:pt x="1167866" y="447675"/>
                  </a:lnTo>
                  <a:lnTo>
                    <a:pt x="1161681" y="445427"/>
                  </a:lnTo>
                  <a:lnTo>
                    <a:pt x="1150848" y="446671"/>
                  </a:lnTo>
                  <a:lnTo>
                    <a:pt x="1121664" y="452882"/>
                  </a:lnTo>
                  <a:lnTo>
                    <a:pt x="1028623" y="473697"/>
                  </a:lnTo>
                  <a:lnTo>
                    <a:pt x="1023823" y="478904"/>
                  </a:lnTo>
                  <a:lnTo>
                    <a:pt x="1018628" y="482320"/>
                  </a:lnTo>
                  <a:lnTo>
                    <a:pt x="1022959" y="486702"/>
                  </a:lnTo>
                  <a:lnTo>
                    <a:pt x="1026566" y="492442"/>
                  </a:lnTo>
                  <a:lnTo>
                    <a:pt x="1031760" y="495211"/>
                  </a:lnTo>
                  <a:lnTo>
                    <a:pt x="1041247" y="499986"/>
                  </a:lnTo>
                  <a:lnTo>
                    <a:pt x="1051102" y="504507"/>
                  </a:lnTo>
                  <a:lnTo>
                    <a:pt x="1072388" y="513918"/>
                  </a:lnTo>
                  <a:lnTo>
                    <a:pt x="839876" y="719658"/>
                  </a:lnTo>
                  <a:lnTo>
                    <a:pt x="836968" y="717994"/>
                  </a:lnTo>
                  <a:lnTo>
                    <a:pt x="835533" y="717359"/>
                  </a:lnTo>
                  <a:lnTo>
                    <a:pt x="834301" y="716457"/>
                  </a:lnTo>
                  <a:lnTo>
                    <a:pt x="821359" y="709460"/>
                  </a:lnTo>
                  <a:lnTo>
                    <a:pt x="821359" y="778967"/>
                  </a:lnTo>
                  <a:lnTo>
                    <a:pt x="817714" y="795032"/>
                  </a:lnTo>
                  <a:lnTo>
                    <a:pt x="808507" y="807910"/>
                  </a:lnTo>
                  <a:lnTo>
                    <a:pt x="795083" y="816330"/>
                  </a:lnTo>
                  <a:lnTo>
                    <a:pt x="778814" y="819023"/>
                  </a:lnTo>
                  <a:lnTo>
                    <a:pt x="762736" y="815289"/>
                  </a:lnTo>
                  <a:lnTo>
                    <a:pt x="750062" y="806081"/>
                  </a:lnTo>
                  <a:lnTo>
                    <a:pt x="741997" y="792708"/>
                  </a:lnTo>
                  <a:lnTo>
                    <a:pt x="741870" y="792226"/>
                  </a:lnTo>
                  <a:lnTo>
                    <a:pt x="739432" y="776084"/>
                  </a:lnTo>
                  <a:lnTo>
                    <a:pt x="743178" y="759917"/>
                  </a:lnTo>
                  <a:lnTo>
                    <a:pt x="752322" y="747356"/>
                  </a:lnTo>
                  <a:lnTo>
                    <a:pt x="765771" y="739394"/>
                  </a:lnTo>
                  <a:lnTo>
                    <a:pt x="782396" y="737044"/>
                  </a:lnTo>
                  <a:lnTo>
                    <a:pt x="798436" y="740956"/>
                  </a:lnTo>
                  <a:lnTo>
                    <a:pt x="798144" y="740956"/>
                  </a:lnTo>
                  <a:lnTo>
                    <a:pt x="810475" y="749935"/>
                  </a:lnTo>
                  <a:lnTo>
                    <a:pt x="818654" y="763054"/>
                  </a:lnTo>
                  <a:lnTo>
                    <a:pt x="821296" y="778586"/>
                  </a:lnTo>
                  <a:lnTo>
                    <a:pt x="821359" y="778967"/>
                  </a:lnTo>
                  <a:lnTo>
                    <a:pt x="821359" y="709460"/>
                  </a:lnTo>
                  <a:lnTo>
                    <a:pt x="804037" y="700074"/>
                  </a:lnTo>
                  <a:lnTo>
                    <a:pt x="774966" y="695833"/>
                  </a:lnTo>
                  <a:lnTo>
                    <a:pt x="746721" y="703872"/>
                  </a:lnTo>
                  <a:lnTo>
                    <a:pt x="718908" y="724344"/>
                  </a:lnTo>
                  <a:lnTo>
                    <a:pt x="711149" y="731837"/>
                  </a:lnTo>
                  <a:lnTo>
                    <a:pt x="706272" y="727278"/>
                  </a:lnTo>
                  <a:lnTo>
                    <a:pt x="561848" y="643636"/>
                  </a:lnTo>
                  <a:lnTo>
                    <a:pt x="540258" y="631202"/>
                  </a:lnTo>
                  <a:lnTo>
                    <a:pt x="497687" y="606742"/>
                  </a:lnTo>
                  <a:lnTo>
                    <a:pt x="494677" y="601903"/>
                  </a:lnTo>
                  <a:lnTo>
                    <a:pt x="495223" y="593356"/>
                  </a:lnTo>
                  <a:lnTo>
                    <a:pt x="495122" y="588187"/>
                  </a:lnTo>
                  <a:lnTo>
                    <a:pt x="494804" y="577507"/>
                  </a:lnTo>
                  <a:lnTo>
                    <a:pt x="491464" y="563054"/>
                  </a:lnTo>
                  <a:lnTo>
                    <a:pt x="485279" y="549554"/>
                  </a:lnTo>
                  <a:lnTo>
                    <a:pt x="484543" y="548525"/>
                  </a:lnTo>
                  <a:lnTo>
                    <a:pt x="480961" y="543560"/>
                  </a:lnTo>
                  <a:lnTo>
                    <a:pt x="480961" y="644055"/>
                  </a:lnTo>
                  <a:lnTo>
                    <a:pt x="479069" y="643636"/>
                  </a:lnTo>
                  <a:lnTo>
                    <a:pt x="480225" y="643636"/>
                  </a:lnTo>
                  <a:lnTo>
                    <a:pt x="480961" y="644055"/>
                  </a:lnTo>
                  <a:lnTo>
                    <a:pt x="480961" y="543560"/>
                  </a:lnTo>
                  <a:lnTo>
                    <a:pt x="476275" y="537057"/>
                  </a:lnTo>
                  <a:lnTo>
                    <a:pt x="455561" y="519607"/>
                  </a:lnTo>
                  <a:lnTo>
                    <a:pt x="455079" y="519417"/>
                  </a:lnTo>
                  <a:lnTo>
                    <a:pt x="455079" y="590791"/>
                  </a:lnTo>
                  <a:lnTo>
                    <a:pt x="451573" y="606742"/>
                  </a:lnTo>
                  <a:lnTo>
                    <a:pt x="442569" y="619594"/>
                  </a:lnTo>
                  <a:lnTo>
                    <a:pt x="429323" y="628154"/>
                  </a:lnTo>
                  <a:lnTo>
                    <a:pt x="413067" y="631202"/>
                  </a:lnTo>
                  <a:lnTo>
                    <a:pt x="397243" y="627824"/>
                  </a:lnTo>
                  <a:lnTo>
                    <a:pt x="384479" y="618794"/>
                  </a:lnTo>
                  <a:lnTo>
                    <a:pt x="376047" y="605421"/>
                  </a:lnTo>
                  <a:lnTo>
                    <a:pt x="373176" y="589013"/>
                  </a:lnTo>
                  <a:lnTo>
                    <a:pt x="376682" y="572947"/>
                  </a:lnTo>
                  <a:lnTo>
                    <a:pt x="385686" y="559993"/>
                  </a:lnTo>
                  <a:lnTo>
                    <a:pt x="398881" y="551434"/>
                  </a:lnTo>
                  <a:lnTo>
                    <a:pt x="414972" y="548525"/>
                  </a:lnTo>
                  <a:lnTo>
                    <a:pt x="430796" y="552107"/>
                  </a:lnTo>
                  <a:lnTo>
                    <a:pt x="443636" y="561276"/>
                  </a:lnTo>
                  <a:lnTo>
                    <a:pt x="452170" y="574636"/>
                  </a:lnTo>
                  <a:lnTo>
                    <a:pt x="454977" y="590232"/>
                  </a:lnTo>
                  <a:lnTo>
                    <a:pt x="455079" y="590791"/>
                  </a:lnTo>
                  <a:lnTo>
                    <a:pt x="455079" y="519417"/>
                  </a:lnTo>
                  <a:lnTo>
                    <a:pt x="431457" y="509854"/>
                  </a:lnTo>
                  <a:lnTo>
                    <a:pt x="405803" y="508203"/>
                  </a:lnTo>
                  <a:lnTo>
                    <a:pt x="380466" y="515048"/>
                  </a:lnTo>
                  <a:lnTo>
                    <a:pt x="357670" y="530250"/>
                  </a:lnTo>
                  <a:lnTo>
                    <a:pt x="341604" y="551218"/>
                  </a:lnTo>
                  <a:lnTo>
                    <a:pt x="333400" y="576389"/>
                  </a:lnTo>
                  <a:lnTo>
                    <a:pt x="334086" y="601903"/>
                  </a:lnTo>
                  <a:lnTo>
                    <a:pt x="334149" y="604189"/>
                  </a:lnTo>
                  <a:lnTo>
                    <a:pt x="334911" y="613194"/>
                  </a:lnTo>
                  <a:lnTo>
                    <a:pt x="333248" y="620395"/>
                  </a:lnTo>
                  <a:lnTo>
                    <a:pt x="329272" y="626554"/>
                  </a:lnTo>
                  <a:lnTo>
                    <a:pt x="323100" y="632434"/>
                  </a:lnTo>
                  <a:lnTo>
                    <a:pt x="286346" y="662978"/>
                  </a:lnTo>
                  <a:lnTo>
                    <a:pt x="132740" y="792226"/>
                  </a:lnTo>
                  <a:lnTo>
                    <a:pt x="127698" y="792708"/>
                  </a:lnTo>
                  <a:lnTo>
                    <a:pt x="122732" y="790689"/>
                  </a:lnTo>
                  <a:lnTo>
                    <a:pt x="122732" y="861123"/>
                  </a:lnTo>
                  <a:lnTo>
                    <a:pt x="119481" y="877366"/>
                  </a:lnTo>
                  <a:lnTo>
                    <a:pt x="110655" y="890562"/>
                  </a:lnTo>
                  <a:lnTo>
                    <a:pt x="97548" y="899401"/>
                  </a:lnTo>
                  <a:lnTo>
                    <a:pt x="81432" y="902614"/>
                  </a:lnTo>
                  <a:lnTo>
                    <a:pt x="65430" y="899401"/>
                  </a:lnTo>
                  <a:lnTo>
                    <a:pt x="52349" y="890562"/>
                  </a:lnTo>
                  <a:lnTo>
                    <a:pt x="43726" y="877366"/>
                  </a:lnTo>
                  <a:lnTo>
                    <a:pt x="42557" y="871397"/>
                  </a:lnTo>
                  <a:lnTo>
                    <a:pt x="40627" y="861123"/>
                  </a:lnTo>
                  <a:lnTo>
                    <a:pt x="40576" y="860894"/>
                  </a:lnTo>
                  <a:lnTo>
                    <a:pt x="43853" y="844664"/>
                  </a:lnTo>
                  <a:lnTo>
                    <a:pt x="52705" y="831735"/>
                  </a:lnTo>
                  <a:lnTo>
                    <a:pt x="65976" y="823226"/>
                  </a:lnTo>
                  <a:lnTo>
                    <a:pt x="82448" y="820356"/>
                  </a:lnTo>
                  <a:lnTo>
                    <a:pt x="98145" y="823785"/>
                  </a:lnTo>
                  <a:lnTo>
                    <a:pt x="110959" y="832599"/>
                  </a:lnTo>
                  <a:lnTo>
                    <a:pt x="119595" y="845489"/>
                  </a:lnTo>
                  <a:lnTo>
                    <a:pt x="122694" y="860894"/>
                  </a:lnTo>
                  <a:lnTo>
                    <a:pt x="122732" y="861123"/>
                  </a:lnTo>
                  <a:lnTo>
                    <a:pt x="122732" y="790689"/>
                  </a:lnTo>
                  <a:lnTo>
                    <a:pt x="76809" y="779830"/>
                  </a:lnTo>
                  <a:lnTo>
                    <a:pt x="43675" y="788682"/>
                  </a:lnTo>
                  <a:lnTo>
                    <a:pt x="17970" y="809180"/>
                  </a:lnTo>
                  <a:lnTo>
                    <a:pt x="2476" y="837679"/>
                  </a:lnTo>
                  <a:lnTo>
                    <a:pt x="0" y="870534"/>
                  </a:lnTo>
                  <a:lnTo>
                    <a:pt x="11849" y="903795"/>
                  </a:lnTo>
                  <a:lnTo>
                    <a:pt x="34429" y="928281"/>
                  </a:lnTo>
                  <a:lnTo>
                    <a:pt x="64414" y="941603"/>
                  </a:lnTo>
                  <a:lnTo>
                    <a:pt x="98526" y="941412"/>
                  </a:lnTo>
                  <a:lnTo>
                    <a:pt x="129895" y="927265"/>
                  </a:lnTo>
                  <a:lnTo>
                    <a:pt x="151853" y="902779"/>
                  </a:lnTo>
                  <a:lnTo>
                    <a:pt x="151904" y="902614"/>
                  </a:lnTo>
                  <a:lnTo>
                    <a:pt x="162280" y="871397"/>
                  </a:lnTo>
                  <a:lnTo>
                    <a:pt x="159270" y="838555"/>
                  </a:lnTo>
                  <a:lnTo>
                    <a:pt x="159194" y="837679"/>
                  </a:lnTo>
                  <a:lnTo>
                    <a:pt x="159092" y="836549"/>
                  </a:lnTo>
                  <a:lnTo>
                    <a:pt x="156286" y="827265"/>
                  </a:lnTo>
                  <a:lnTo>
                    <a:pt x="158635" y="822744"/>
                  </a:lnTo>
                  <a:lnTo>
                    <a:pt x="161493" y="820356"/>
                  </a:lnTo>
                  <a:lnTo>
                    <a:pt x="194589" y="792708"/>
                  </a:lnTo>
                  <a:lnTo>
                    <a:pt x="358089" y="655129"/>
                  </a:lnTo>
                  <a:lnTo>
                    <a:pt x="363283" y="653846"/>
                  </a:lnTo>
                  <a:lnTo>
                    <a:pt x="372059" y="659612"/>
                  </a:lnTo>
                  <a:lnTo>
                    <a:pt x="386003" y="667092"/>
                  </a:lnTo>
                  <a:lnTo>
                    <a:pt x="400723" y="671474"/>
                  </a:lnTo>
                  <a:lnTo>
                    <a:pt x="415925" y="672338"/>
                  </a:lnTo>
                  <a:lnTo>
                    <a:pt x="431342" y="669226"/>
                  </a:lnTo>
                  <a:lnTo>
                    <a:pt x="443687" y="664298"/>
                  </a:lnTo>
                  <a:lnTo>
                    <a:pt x="455993" y="658241"/>
                  </a:lnTo>
                  <a:lnTo>
                    <a:pt x="464248" y="653846"/>
                  </a:lnTo>
                  <a:lnTo>
                    <a:pt x="468744" y="651459"/>
                  </a:lnTo>
                  <a:lnTo>
                    <a:pt x="481939" y="644626"/>
                  </a:lnTo>
                  <a:lnTo>
                    <a:pt x="694207" y="767537"/>
                  </a:lnTo>
                  <a:lnTo>
                    <a:pt x="697306" y="773912"/>
                  </a:lnTo>
                  <a:lnTo>
                    <a:pt x="697661" y="778586"/>
                  </a:lnTo>
                  <a:lnTo>
                    <a:pt x="706297" y="812558"/>
                  </a:lnTo>
                  <a:lnTo>
                    <a:pt x="725144" y="838555"/>
                  </a:lnTo>
                  <a:lnTo>
                    <a:pt x="752259" y="854722"/>
                  </a:lnTo>
                  <a:lnTo>
                    <a:pt x="785672" y="859180"/>
                  </a:lnTo>
                  <a:lnTo>
                    <a:pt x="817308" y="850988"/>
                  </a:lnTo>
                  <a:lnTo>
                    <a:pt x="841768" y="831735"/>
                  </a:lnTo>
                  <a:lnTo>
                    <a:pt x="848677" y="819023"/>
                  </a:lnTo>
                  <a:lnTo>
                    <a:pt x="857034" y="803668"/>
                  </a:lnTo>
                  <a:lnTo>
                    <a:pt x="861110" y="769035"/>
                  </a:lnTo>
                  <a:lnTo>
                    <a:pt x="860577" y="759917"/>
                  </a:lnTo>
                  <a:lnTo>
                    <a:pt x="860539" y="759155"/>
                  </a:lnTo>
                  <a:lnTo>
                    <a:pt x="863180" y="752995"/>
                  </a:lnTo>
                  <a:lnTo>
                    <a:pt x="881291" y="737044"/>
                  </a:lnTo>
                  <a:lnTo>
                    <a:pt x="887209" y="731837"/>
                  </a:lnTo>
                  <a:lnTo>
                    <a:pt x="901039" y="719658"/>
                  </a:lnTo>
                  <a:lnTo>
                    <a:pt x="1092733" y="549973"/>
                  </a:lnTo>
                  <a:lnTo>
                    <a:pt x="1096822" y="547116"/>
                  </a:lnTo>
                  <a:lnTo>
                    <a:pt x="1101915" y="543153"/>
                  </a:lnTo>
                  <a:lnTo>
                    <a:pt x="1106893" y="554393"/>
                  </a:lnTo>
                  <a:lnTo>
                    <a:pt x="1111631" y="565137"/>
                  </a:lnTo>
                  <a:lnTo>
                    <a:pt x="1116368" y="575487"/>
                  </a:lnTo>
                  <a:lnTo>
                    <a:pt x="1121346" y="585520"/>
                  </a:lnTo>
                  <a:lnTo>
                    <a:pt x="1123810" y="590232"/>
                  </a:lnTo>
                  <a:lnTo>
                    <a:pt x="1129360" y="593356"/>
                  </a:lnTo>
                  <a:lnTo>
                    <a:pt x="1133487" y="597204"/>
                  </a:lnTo>
                  <a:lnTo>
                    <a:pt x="1136815" y="592480"/>
                  </a:lnTo>
                  <a:lnTo>
                    <a:pt x="1141958" y="588187"/>
                  </a:lnTo>
                  <a:lnTo>
                    <a:pt x="1143139" y="582968"/>
                  </a:lnTo>
                  <a:lnTo>
                    <a:pt x="1151991" y="543153"/>
                  </a:lnTo>
                  <a:lnTo>
                    <a:pt x="1162443" y="494360"/>
                  </a:lnTo>
                  <a:lnTo>
                    <a:pt x="1168717" y="464781"/>
                  </a:lnTo>
                  <a:lnTo>
                    <a:pt x="1170012" y="453961"/>
                  </a:lnTo>
                  <a:close/>
                </a:path>
              </a:pathLst>
            </a:custGeom>
            <a:solidFill>
              <a:srgbClr val="343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53581" y="4120115"/>
              <a:ext cx="118048" cy="20406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2857274" y="3810209"/>
            <a:ext cx="6630670" cy="968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Advance</a:t>
            </a:r>
            <a:r>
              <a:rPr sz="2050" spc="-4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integrated</a:t>
            </a:r>
            <a:r>
              <a:rPr sz="205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statistical</a:t>
            </a:r>
            <a:r>
              <a:rPr sz="205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205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geospatial</a:t>
            </a:r>
            <a:r>
              <a:rPr sz="205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frameworks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Improve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civil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registration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vital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statistics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systems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Expand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harmonized,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accessible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data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platforms</a:t>
            </a:r>
            <a:endParaRPr sz="2050" dirty="0">
              <a:latin typeface="Arial MT"/>
              <a:cs typeface="Arial MT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520624" y="3892269"/>
            <a:ext cx="173869" cy="18585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520624" y="4212646"/>
            <a:ext cx="173869" cy="18585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551398" y="4520741"/>
            <a:ext cx="173869" cy="18584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673748" y="3050482"/>
            <a:ext cx="212841" cy="227459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11191042" y="2921148"/>
            <a:ext cx="250380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dirty="0">
                <a:solidFill>
                  <a:srgbClr val="343D7D"/>
                </a:solidFill>
                <a:latin typeface="Arial"/>
                <a:cs typeface="Arial"/>
              </a:rPr>
              <a:t>Data</a:t>
            </a:r>
            <a:r>
              <a:rPr sz="2450" b="1" spc="-15" dirty="0">
                <a:solidFill>
                  <a:srgbClr val="343D7D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343D7D"/>
                </a:solidFill>
                <a:latin typeface="Arial"/>
                <a:cs typeface="Arial"/>
              </a:rPr>
              <a:t>&amp; </a:t>
            </a:r>
            <a:r>
              <a:rPr sz="2450" b="1" spc="-10" dirty="0">
                <a:solidFill>
                  <a:srgbClr val="343D7D"/>
                </a:solidFill>
                <a:latin typeface="Arial"/>
                <a:cs typeface="Arial"/>
              </a:rPr>
              <a:t>Statistics</a:t>
            </a:r>
            <a:endParaRPr sz="24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857274" y="6732685"/>
            <a:ext cx="6005830" cy="968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  <a:tabLst>
                <a:tab pos="1176020" algn="l"/>
              </a:tabLst>
            </a:pP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Adopt</a:t>
            </a:r>
            <a:r>
              <a:rPr sz="205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frameworks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for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sustainable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natural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resources Advance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	resilient</a:t>
            </a:r>
            <a:r>
              <a:rPr sz="205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&amp;</a:t>
            </a:r>
            <a:r>
              <a:rPr sz="205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inclusive</a:t>
            </a:r>
            <a:r>
              <a:rPr sz="205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agrifood</a:t>
            </a:r>
            <a:r>
              <a:rPr sz="205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systems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Enhance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climate</a:t>
            </a:r>
            <a:r>
              <a:rPr sz="205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ambition,</a:t>
            </a:r>
            <a:r>
              <a:rPr sz="205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investment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&amp;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action</a:t>
            </a:r>
            <a:endParaRPr sz="2050" dirty="0">
              <a:latin typeface="Arial MT"/>
              <a:cs typeface="Arial MT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520624" y="6814745"/>
            <a:ext cx="173869" cy="185858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2520624" y="7148159"/>
            <a:ext cx="173869" cy="18584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520624" y="7481311"/>
            <a:ext cx="173869" cy="18584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673748" y="5868250"/>
            <a:ext cx="212841" cy="227459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11191042" y="5738926"/>
            <a:ext cx="7846059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dirty="0">
                <a:solidFill>
                  <a:srgbClr val="343D7D"/>
                </a:solidFill>
                <a:latin typeface="Arial"/>
                <a:cs typeface="Arial"/>
              </a:rPr>
              <a:t>Climate</a:t>
            </a:r>
            <a:r>
              <a:rPr sz="2450" b="1" spc="25" dirty="0">
                <a:solidFill>
                  <a:srgbClr val="343D7D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343D7D"/>
                </a:solidFill>
                <a:latin typeface="Arial"/>
                <a:cs typeface="Arial"/>
              </a:rPr>
              <a:t>Change,</a:t>
            </a:r>
            <a:r>
              <a:rPr sz="2450" b="1" spc="25" dirty="0">
                <a:solidFill>
                  <a:srgbClr val="343D7D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343D7D"/>
                </a:solidFill>
                <a:latin typeface="Arial"/>
                <a:cs typeface="Arial"/>
              </a:rPr>
              <a:t>Food</a:t>
            </a:r>
            <a:r>
              <a:rPr sz="2450" b="1" spc="25" dirty="0">
                <a:solidFill>
                  <a:srgbClr val="343D7D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343D7D"/>
                </a:solidFill>
                <a:latin typeface="Arial"/>
                <a:cs typeface="Arial"/>
              </a:rPr>
              <a:t>Security</a:t>
            </a:r>
            <a:r>
              <a:rPr sz="2450" b="1" spc="25" dirty="0">
                <a:solidFill>
                  <a:srgbClr val="343D7D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343D7D"/>
                </a:solidFill>
                <a:latin typeface="Arial"/>
                <a:cs typeface="Arial"/>
              </a:rPr>
              <a:t>&amp;</a:t>
            </a:r>
            <a:r>
              <a:rPr sz="2450" b="1" spc="25" dirty="0">
                <a:solidFill>
                  <a:srgbClr val="343D7D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343D7D"/>
                </a:solidFill>
                <a:latin typeface="Arial"/>
                <a:cs typeface="Arial"/>
              </a:rPr>
              <a:t>Natural</a:t>
            </a:r>
            <a:r>
              <a:rPr sz="2450" b="1" spc="25" dirty="0">
                <a:solidFill>
                  <a:srgbClr val="343D7D"/>
                </a:solidFill>
                <a:latin typeface="Arial"/>
                <a:cs typeface="Arial"/>
              </a:rPr>
              <a:t> </a:t>
            </a:r>
            <a:r>
              <a:rPr sz="2450" b="1" spc="-10" dirty="0">
                <a:solidFill>
                  <a:srgbClr val="343D7D"/>
                </a:solidFill>
                <a:latin typeface="Arial"/>
                <a:cs typeface="Arial"/>
              </a:rPr>
              <a:t>Resources</a:t>
            </a:r>
            <a:endParaRPr sz="24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857274" y="9417881"/>
            <a:ext cx="5031105" cy="968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090" marR="5080" indent="-73025">
              <a:lnSpc>
                <a:spcPct val="100499"/>
              </a:lnSpc>
              <a:spcBef>
                <a:spcPts val="95"/>
              </a:spcBef>
            </a:pP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Gender/youth</a:t>
            </a:r>
            <a:r>
              <a:rPr sz="205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mainstreaming</a:t>
            </a:r>
            <a:r>
              <a:rPr sz="205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205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policies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Improve</a:t>
            </a:r>
            <a:r>
              <a:rPr sz="205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financial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inclusion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of</a:t>
            </a:r>
            <a:r>
              <a:rPr sz="205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women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Support</a:t>
            </a:r>
            <a:r>
              <a:rPr sz="205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for</a:t>
            </a:r>
            <a:r>
              <a:rPr sz="205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women-</a:t>
            </a:r>
            <a:r>
              <a:rPr sz="205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youth</a:t>
            </a:r>
            <a:r>
              <a:rPr sz="205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231F20"/>
                </a:solidFill>
                <a:latin typeface="Arial MT"/>
                <a:cs typeface="Arial MT"/>
              </a:rPr>
              <a:t>led</a:t>
            </a:r>
            <a:r>
              <a:rPr sz="205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231F20"/>
                </a:solidFill>
                <a:latin typeface="Arial MT"/>
                <a:cs typeface="Arial MT"/>
              </a:rPr>
              <a:t>MSMEs</a:t>
            </a:r>
            <a:endParaRPr sz="2050" dirty="0">
              <a:latin typeface="Arial MT"/>
              <a:cs typeface="Arial MT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520624" y="9499951"/>
            <a:ext cx="173869" cy="18584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520624" y="9833354"/>
            <a:ext cx="173869" cy="18584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520624" y="10166507"/>
            <a:ext cx="173869" cy="18585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673748" y="8658155"/>
            <a:ext cx="212841" cy="227459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11191042" y="8528830"/>
            <a:ext cx="466852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dirty="0">
                <a:solidFill>
                  <a:srgbClr val="343D7D"/>
                </a:solidFill>
                <a:latin typeface="Arial"/>
                <a:cs typeface="Arial"/>
              </a:rPr>
              <a:t>Women</a:t>
            </a:r>
            <a:r>
              <a:rPr sz="2450" b="1" spc="-60" dirty="0">
                <a:solidFill>
                  <a:srgbClr val="343D7D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343D7D"/>
                </a:solidFill>
                <a:latin typeface="Arial"/>
                <a:cs typeface="Arial"/>
              </a:rPr>
              <a:t>&amp;</a:t>
            </a:r>
            <a:r>
              <a:rPr sz="2450" b="1" spc="-95" dirty="0">
                <a:solidFill>
                  <a:srgbClr val="343D7D"/>
                </a:solidFill>
                <a:latin typeface="Arial"/>
                <a:cs typeface="Arial"/>
              </a:rPr>
              <a:t> </a:t>
            </a:r>
            <a:r>
              <a:rPr sz="2450" b="1" spc="-10" dirty="0">
                <a:solidFill>
                  <a:srgbClr val="343D7D"/>
                </a:solidFill>
                <a:latin typeface="Arial"/>
                <a:cs typeface="Arial"/>
              </a:rPr>
              <a:t>Youth</a:t>
            </a:r>
            <a:r>
              <a:rPr sz="2450" b="1" spc="-55" dirty="0">
                <a:solidFill>
                  <a:srgbClr val="343D7D"/>
                </a:solidFill>
                <a:latin typeface="Arial"/>
                <a:cs typeface="Arial"/>
              </a:rPr>
              <a:t> </a:t>
            </a:r>
            <a:r>
              <a:rPr sz="2450" b="1" spc="-10" dirty="0">
                <a:solidFill>
                  <a:srgbClr val="343D7D"/>
                </a:solidFill>
                <a:latin typeface="Arial"/>
                <a:cs typeface="Arial"/>
              </a:rPr>
              <a:t>Empowerment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0788048" y="9192179"/>
            <a:ext cx="1421130" cy="1160780"/>
            <a:chOff x="10788048" y="9192179"/>
            <a:chExt cx="1421130" cy="1160780"/>
          </a:xfrm>
        </p:grpSpPr>
        <p:sp>
          <p:nvSpPr>
            <p:cNvPr id="45" name="object 45"/>
            <p:cNvSpPr/>
            <p:nvPr/>
          </p:nvSpPr>
          <p:spPr>
            <a:xfrm>
              <a:off x="10788040" y="9192190"/>
              <a:ext cx="1421130" cy="1160780"/>
            </a:xfrm>
            <a:custGeom>
              <a:avLst/>
              <a:gdLst/>
              <a:ahLst/>
              <a:cxnLst/>
              <a:rect l="l" t="t" r="r" b="b"/>
              <a:pathLst>
                <a:path w="1421129" h="1160779">
                  <a:moveTo>
                    <a:pt x="428218" y="1133932"/>
                  </a:moveTo>
                  <a:lnTo>
                    <a:pt x="403250" y="1071410"/>
                  </a:lnTo>
                  <a:lnTo>
                    <a:pt x="341325" y="1045870"/>
                  </a:lnTo>
                  <a:lnTo>
                    <a:pt x="239877" y="1045578"/>
                  </a:lnTo>
                  <a:lnTo>
                    <a:pt x="87731" y="1045959"/>
                  </a:lnTo>
                  <a:lnTo>
                    <a:pt x="35483" y="1063205"/>
                  </a:lnTo>
                  <a:lnTo>
                    <a:pt x="5562" y="1107846"/>
                  </a:lnTo>
                  <a:lnTo>
                    <a:pt x="0" y="1160513"/>
                  </a:lnTo>
                  <a:lnTo>
                    <a:pt x="428218" y="1160513"/>
                  </a:lnTo>
                  <a:lnTo>
                    <a:pt x="428218" y="1133932"/>
                  </a:lnTo>
                  <a:close/>
                </a:path>
                <a:path w="1421129" h="1160779">
                  <a:moveTo>
                    <a:pt x="907186" y="615823"/>
                  </a:moveTo>
                  <a:lnTo>
                    <a:pt x="904163" y="593979"/>
                  </a:lnTo>
                  <a:lnTo>
                    <a:pt x="893114" y="575437"/>
                  </a:lnTo>
                  <a:lnTo>
                    <a:pt x="875385" y="562635"/>
                  </a:lnTo>
                  <a:lnTo>
                    <a:pt x="852322" y="558076"/>
                  </a:lnTo>
                  <a:lnTo>
                    <a:pt x="801941" y="558584"/>
                  </a:lnTo>
                  <a:lnTo>
                    <a:pt x="751547" y="558736"/>
                  </a:lnTo>
                  <a:lnTo>
                    <a:pt x="600354" y="558419"/>
                  </a:lnTo>
                  <a:lnTo>
                    <a:pt x="577367" y="558596"/>
                  </a:lnTo>
                  <a:lnTo>
                    <a:pt x="569709" y="558330"/>
                  </a:lnTo>
                  <a:lnTo>
                    <a:pt x="545350" y="562533"/>
                  </a:lnTo>
                  <a:lnTo>
                    <a:pt x="527786" y="575983"/>
                  </a:lnTo>
                  <a:lnTo>
                    <a:pt x="517448" y="594969"/>
                  </a:lnTo>
                  <a:lnTo>
                    <a:pt x="514781" y="615784"/>
                  </a:lnTo>
                  <a:lnTo>
                    <a:pt x="539457" y="1011694"/>
                  </a:lnTo>
                  <a:lnTo>
                    <a:pt x="540524" y="1019479"/>
                  </a:lnTo>
                  <a:lnTo>
                    <a:pt x="559003" y="1013726"/>
                  </a:lnTo>
                  <a:lnTo>
                    <a:pt x="577748" y="1011415"/>
                  </a:lnTo>
                  <a:lnTo>
                    <a:pt x="596887" y="1011008"/>
                  </a:lnTo>
                  <a:lnTo>
                    <a:pt x="616546" y="1010970"/>
                  </a:lnTo>
                  <a:lnTo>
                    <a:pt x="591566" y="986180"/>
                  </a:lnTo>
                  <a:lnTo>
                    <a:pt x="573087" y="958621"/>
                  </a:lnTo>
                  <a:lnTo>
                    <a:pt x="561301" y="928128"/>
                  </a:lnTo>
                  <a:lnTo>
                    <a:pt x="556374" y="894549"/>
                  </a:lnTo>
                  <a:lnTo>
                    <a:pt x="558444" y="860310"/>
                  </a:lnTo>
                  <a:lnTo>
                    <a:pt x="583476" y="800100"/>
                  </a:lnTo>
                  <a:lnTo>
                    <a:pt x="645236" y="747826"/>
                  </a:lnTo>
                  <a:lnTo>
                    <a:pt x="689089" y="734733"/>
                  </a:lnTo>
                  <a:lnTo>
                    <a:pt x="734479" y="734974"/>
                  </a:lnTo>
                  <a:lnTo>
                    <a:pt x="778217" y="748538"/>
                  </a:lnTo>
                  <a:lnTo>
                    <a:pt x="817041" y="775373"/>
                  </a:lnTo>
                  <a:lnTo>
                    <a:pt x="851484" y="822172"/>
                  </a:lnTo>
                  <a:lnTo>
                    <a:pt x="865479" y="878332"/>
                  </a:lnTo>
                  <a:lnTo>
                    <a:pt x="863307" y="916546"/>
                  </a:lnTo>
                  <a:lnTo>
                    <a:pt x="852462" y="951293"/>
                  </a:lnTo>
                  <a:lnTo>
                    <a:pt x="833158" y="982713"/>
                  </a:lnTo>
                  <a:lnTo>
                    <a:pt x="805624" y="1010983"/>
                  </a:lnTo>
                  <a:lnTo>
                    <a:pt x="825169" y="1011008"/>
                  </a:lnTo>
                  <a:lnTo>
                    <a:pt x="844245" y="1011402"/>
                  </a:lnTo>
                  <a:lnTo>
                    <a:pt x="862926" y="1013701"/>
                  </a:lnTo>
                  <a:lnTo>
                    <a:pt x="881341" y="1019390"/>
                  </a:lnTo>
                  <a:lnTo>
                    <a:pt x="881900" y="1016266"/>
                  </a:lnTo>
                  <a:lnTo>
                    <a:pt x="882421" y="1014387"/>
                  </a:lnTo>
                  <a:lnTo>
                    <a:pt x="907186" y="615823"/>
                  </a:lnTo>
                  <a:close/>
                </a:path>
                <a:path w="1421129" h="1160779">
                  <a:moveTo>
                    <a:pt x="924166" y="1134973"/>
                  </a:moveTo>
                  <a:lnTo>
                    <a:pt x="917498" y="1099223"/>
                  </a:lnTo>
                  <a:lnTo>
                    <a:pt x="899045" y="1071003"/>
                  </a:lnTo>
                  <a:lnTo>
                    <a:pt x="870915" y="1052474"/>
                  </a:lnTo>
                  <a:lnTo>
                    <a:pt x="835190" y="1045768"/>
                  </a:lnTo>
                  <a:lnTo>
                    <a:pt x="586803" y="1045908"/>
                  </a:lnTo>
                  <a:lnTo>
                    <a:pt x="527977" y="1066609"/>
                  </a:lnTo>
                  <a:lnTo>
                    <a:pt x="498475" y="1123353"/>
                  </a:lnTo>
                  <a:lnTo>
                    <a:pt x="499084" y="1160576"/>
                  </a:lnTo>
                  <a:lnTo>
                    <a:pt x="924166" y="1160576"/>
                  </a:lnTo>
                  <a:lnTo>
                    <a:pt x="924166" y="1134973"/>
                  </a:lnTo>
                  <a:close/>
                </a:path>
                <a:path w="1421129" h="1160779">
                  <a:moveTo>
                    <a:pt x="925537" y="392455"/>
                  </a:moveTo>
                  <a:lnTo>
                    <a:pt x="908570" y="346989"/>
                  </a:lnTo>
                  <a:lnTo>
                    <a:pt x="877697" y="310667"/>
                  </a:lnTo>
                  <a:lnTo>
                    <a:pt x="841146" y="296684"/>
                  </a:lnTo>
                  <a:lnTo>
                    <a:pt x="836371" y="292303"/>
                  </a:lnTo>
                  <a:lnTo>
                    <a:pt x="831494" y="279196"/>
                  </a:lnTo>
                  <a:lnTo>
                    <a:pt x="829716" y="273786"/>
                  </a:lnTo>
                  <a:lnTo>
                    <a:pt x="829665" y="273634"/>
                  </a:lnTo>
                  <a:lnTo>
                    <a:pt x="829614" y="273481"/>
                  </a:lnTo>
                  <a:lnTo>
                    <a:pt x="828522" y="267677"/>
                  </a:lnTo>
                  <a:lnTo>
                    <a:pt x="825627" y="244335"/>
                  </a:lnTo>
                  <a:lnTo>
                    <a:pt x="825284" y="223139"/>
                  </a:lnTo>
                  <a:lnTo>
                    <a:pt x="825246" y="221018"/>
                  </a:lnTo>
                  <a:lnTo>
                    <a:pt x="826757" y="197726"/>
                  </a:lnTo>
                  <a:lnTo>
                    <a:pt x="829602" y="174498"/>
                  </a:lnTo>
                  <a:lnTo>
                    <a:pt x="831735" y="147904"/>
                  </a:lnTo>
                  <a:lnTo>
                    <a:pt x="826249" y="96278"/>
                  </a:lnTo>
                  <a:lnTo>
                    <a:pt x="826160" y="95808"/>
                  </a:lnTo>
                  <a:lnTo>
                    <a:pt x="826084" y="95377"/>
                  </a:lnTo>
                  <a:lnTo>
                    <a:pt x="825995" y="94843"/>
                  </a:lnTo>
                  <a:lnTo>
                    <a:pt x="818108" y="69151"/>
                  </a:lnTo>
                  <a:lnTo>
                    <a:pt x="809637" y="51752"/>
                  </a:lnTo>
                  <a:lnTo>
                    <a:pt x="809637" y="156641"/>
                  </a:lnTo>
                  <a:lnTo>
                    <a:pt x="809256" y="160210"/>
                  </a:lnTo>
                  <a:lnTo>
                    <a:pt x="790511" y="193814"/>
                  </a:lnTo>
                  <a:lnTo>
                    <a:pt x="790371" y="197726"/>
                  </a:lnTo>
                  <a:lnTo>
                    <a:pt x="790244" y="201168"/>
                  </a:lnTo>
                  <a:lnTo>
                    <a:pt x="790194" y="202603"/>
                  </a:lnTo>
                  <a:lnTo>
                    <a:pt x="787069" y="209270"/>
                  </a:lnTo>
                  <a:lnTo>
                    <a:pt x="761809" y="248031"/>
                  </a:lnTo>
                  <a:lnTo>
                    <a:pt x="711327" y="273634"/>
                  </a:lnTo>
                  <a:lnTo>
                    <a:pt x="692035" y="269887"/>
                  </a:lnTo>
                  <a:lnTo>
                    <a:pt x="691819" y="269887"/>
                  </a:lnTo>
                  <a:lnTo>
                    <a:pt x="659511" y="246240"/>
                  </a:lnTo>
                  <a:lnTo>
                    <a:pt x="632574" y="201168"/>
                  </a:lnTo>
                  <a:lnTo>
                    <a:pt x="631037" y="193471"/>
                  </a:lnTo>
                  <a:lnTo>
                    <a:pt x="623328" y="193471"/>
                  </a:lnTo>
                  <a:lnTo>
                    <a:pt x="613359" y="164719"/>
                  </a:lnTo>
                  <a:lnTo>
                    <a:pt x="614273" y="156806"/>
                  </a:lnTo>
                  <a:lnTo>
                    <a:pt x="614299" y="156641"/>
                  </a:lnTo>
                  <a:lnTo>
                    <a:pt x="614997" y="153250"/>
                  </a:lnTo>
                  <a:lnTo>
                    <a:pt x="618731" y="150495"/>
                  </a:lnTo>
                  <a:lnTo>
                    <a:pt x="620877" y="147726"/>
                  </a:lnTo>
                  <a:lnTo>
                    <a:pt x="622287" y="147726"/>
                  </a:lnTo>
                  <a:lnTo>
                    <a:pt x="625348" y="139407"/>
                  </a:lnTo>
                  <a:lnTo>
                    <a:pt x="628357" y="131051"/>
                  </a:lnTo>
                  <a:lnTo>
                    <a:pt x="631545" y="122783"/>
                  </a:lnTo>
                  <a:lnTo>
                    <a:pt x="663981" y="95377"/>
                  </a:lnTo>
                  <a:lnTo>
                    <a:pt x="670966" y="95808"/>
                  </a:lnTo>
                  <a:lnTo>
                    <a:pt x="703376" y="112090"/>
                  </a:lnTo>
                  <a:lnTo>
                    <a:pt x="787793" y="155486"/>
                  </a:lnTo>
                  <a:lnTo>
                    <a:pt x="790587" y="156806"/>
                  </a:lnTo>
                  <a:lnTo>
                    <a:pt x="793559" y="158267"/>
                  </a:lnTo>
                  <a:lnTo>
                    <a:pt x="805307" y="147904"/>
                  </a:lnTo>
                  <a:lnTo>
                    <a:pt x="806970" y="152755"/>
                  </a:lnTo>
                  <a:lnTo>
                    <a:pt x="809637" y="156641"/>
                  </a:lnTo>
                  <a:lnTo>
                    <a:pt x="809637" y="51752"/>
                  </a:lnTo>
                  <a:lnTo>
                    <a:pt x="770712" y="11480"/>
                  </a:lnTo>
                  <a:lnTo>
                    <a:pt x="722960" y="215"/>
                  </a:lnTo>
                  <a:lnTo>
                    <a:pt x="711441" y="0"/>
                  </a:lnTo>
                  <a:lnTo>
                    <a:pt x="699655" y="0"/>
                  </a:lnTo>
                  <a:lnTo>
                    <a:pt x="652945" y="10426"/>
                  </a:lnTo>
                  <a:lnTo>
                    <a:pt x="617664" y="42875"/>
                  </a:lnTo>
                  <a:lnTo>
                    <a:pt x="594347" y="100901"/>
                  </a:lnTo>
                  <a:lnTo>
                    <a:pt x="590854" y="131051"/>
                  </a:lnTo>
                  <a:lnTo>
                    <a:pt x="590981" y="147726"/>
                  </a:lnTo>
                  <a:lnTo>
                    <a:pt x="591096" y="155486"/>
                  </a:lnTo>
                  <a:lnTo>
                    <a:pt x="591197" y="163537"/>
                  </a:lnTo>
                  <a:lnTo>
                    <a:pt x="592670" y="182829"/>
                  </a:lnTo>
                  <a:lnTo>
                    <a:pt x="594207" y="201168"/>
                  </a:lnTo>
                  <a:lnTo>
                    <a:pt x="594321" y="202603"/>
                  </a:lnTo>
                  <a:lnTo>
                    <a:pt x="595579" y="221018"/>
                  </a:lnTo>
                  <a:lnTo>
                    <a:pt x="596176" y="240690"/>
                  </a:lnTo>
                  <a:lnTo>
                    <a:pt x="595452" y="251726"/>
                  </a:lnTo>
                  <a:lnTo>
                    <a:pt x="593572" y="262763"/>
                  </a:lnTo>
                  <a:lnTo>
                    <a:pt x="591096" y="273481"/>
                  </a:lnTo>
                  <a:lnTo>
                    <a:pt x="588327" y="284721"/>
                  </a:lnTo>
                  <a:lnTo>
                    <a:pt x="586511" y="292303"/>
                  </a:lnTo>
                  <a:lnTo>
                    <a:pt x="586460" y="292468"/>
                  </a:lnTo>
                  <a:lnTo>
                    <a:pt x="580974" y="297154"/>
                  </a:lnTo>
                  <a:lnTo>
                    <a:pt x="564388" y="299808"/>
                  </a:lnTo>
                  <a:lnTo>
                    <a:pt x="556590" y="302907"/>
                  </a:lnTo>
                  <a:lnTo>
                    <a:pt x="515150" y="344233"/>
                  </a:lnTo>
                  <a:lnTo>
                    <a:pt x="496443" y="392455"/>
                  </a:lnTo>
                  <a:lnTo>
                    <a:pt x="925537" y="392455"/>
                  </a:lnTo>
                  <a:close/>
                </a:path>
                <a:path w="1421129" h="1160779">
                  <a:moveTo>
                    <a:pt x="1103439" y="477862"/>
                  </a:moveTo>
                  <a:lnTo>
                    <a:pt x="1082992" y="438023"/>
                  </a:lnTo>
                  <a:lnTo>
                    <a:pt x="1046695" y="427367"/>
                  </a:lnTo>
                  <a:lnTo>
                    <a:pt x="412419" y="427443"/>
                  </a:lnTo>
                  <a:lnTo>
                    <a:pt x="409562" y="427177"/>
                  </a:lnTo>
                  <a:lnTo>
                    <a:pt x="394792" y="378117"/>
                  </a:lnTo>
                  <a:lnTo>
                    <a:pt x="396113" y="363664"/>
                  </a:lnTo>
                  <a:lnTo>
                    <a:pt x="400291" y="343128"/>
                  </a:lnTo>
                  <a:lnTo>
                    <a:pt x="406946" y="323608"/>
                  </a:lnTo>
                  <a:lnTo>
                    <a:pt x="416166" y="305066"/>
                  </a:lnTo>
                  <a:lnTo>
                    <a:pt x="428053" y="287489"/>
                  </a:lnTo>
                  <a:lnTo>
                    <a:pt x="433616" y="290372"/>
                  </a:lnTo>
                  <a:lnTo>
                    <a:pt x="454215" y="296100"/>
                  </a:lnTo>
                  <a:lnTo>
                    <a:pt x="493661" y="286473"/>
                  </a:lnTo>
                  <a:lnTo>
                    <a:pt x="518591" y="253225"/>
                  </a:lnTo>
                  <a:lnTo>
                    <a:pt x="521220" y="232905"/>
                  </a:lnTo>
                  <a:lnTo>
                    <a:pt x="517055" y="212864"/>
                  </a:lnTo>
                  <a:lnTo>
                    <a:pt x="506158" y="194970"/>
                  </a:lnTo>
                  <a:lnTo>
                    <a:pt x="489788" y="181800"/>
                  </a:lnTo>
                  <a:lnTo>
                    <a:pt x="470496" y="175044"/>
                  </a:lnTo>
                  <a:lnTo>
                    <a:pt x="450049" y="175006"/>
                  </a:lnTo>
                  <a:lnTo>
                    <a:pt x="430225" y="181978"/>
                  </a:lnTo>
                  <a:lnTo>
                    <a:pt x="413804" y="195351"/>
                  </a:lnTo>
                  <a:lnTo>
                    <a:pt x="403212" y="212979"/>
                  </a:lnTo>
                  <a:lnTo>
                    <a:pt x="399135" y="233210"/>
                  </a:lnTo>
                  <a:lnTo>
                    <a:pt x="402285" y="254342"/>
                  </a:lnTo>
                  <a:lnTo>
                    <a:pt x="403910" y="259245"/>
                  </a:lnTo>
                  <a:lnTo>
                    <a:pt x="403250" y="262382"/>
                  </a:lnTo>
                  <a:lnTo>
                    <a:pt x="400164" y="266471"/>
                  </a:lnTo>
                  <a:lnTo>
                    <a:pt x="378307" y="302145"/>
                  </a:lnTo>
                  <a:lnTo>
                    <a:pt x="364896" y="339864"/>
                  </a:lnTo>
                  <a:lnTo>
                    <a:pt x="359879" y="379603"/>
                  </a:lnTo>
                  <a:lnTo>
                    <a:pt x="363232" y="421335"/>
                  </a:lnTo>
                  <a:lnTo>
                    <a:pt x="363601" y="423418"/>
                  </a:lnTo>
                  <a:lnTo>
                    <a:pt x="363283" y="425627"/>
                  </a:lnTo>
                  <a:lnTo>
                    <a:pt x="363283" y="427913"/>
                  </a:lnTo>
                  <a:lnTo>
                    <a:pt x="359651" y="428764"/>
                  </a:lnTo>
                  <a:lnTo>
                    <a:pt x="340791" y="436956"/>
                  </a:lnTo>
                  <a:lnTo>
                    <a:pt x="326517" y="452170"/>
                  </a:lnTo>
                  <a:lnTo>
                    <a:pt x="319087" y="471449"/>
                  </a:lnTo>
                  <a:lnTo>
                    <a:pt x="320687" y="491794"/>
                  </a:lnTo>
                  <a:lnTo>
                    <a:pt x="325501" y="507149"/>
                  </a:lnTo>
                  <a:lnTo>
                    <a:pt x="329526" y="522795"/>
                  </a:lnTo>
                  <a:lnTo>
                    <a:pt x="332879" y="538632"/>
                  </a:lnTo>
                  <a:lnTo>
                    <a:pt x="335661" y="554520"/>
                  </a:lnTo>
                  <a:lnTo>
                    <a:pt x="341845" y="573709"/>
                  </a:lnTo>
                  <a:lnTo>
                    <a:pt x="353237" y="588772"/>
                  </a:lnTo>
                  <a:lnTo>
                    <a:pt x="369087" y="598639"/>
                  </a:lnTo>
                  <a:lnTo>
                    <a:pt x="388632" y="602284"/>
                  </a:lnTo>
                  <a:lnTo>
                    <a:pt x="476465" y="602297"/>
                  </a:lnTo>
                  <a:lnTo>
                    <a:pt x="480301" y="601637"/>
                  </a:lnTo>
                  <a:lnTo>
                    <a:pt x="481228" y="597065"/>
                  </a:lnTo>
                  <a:lnTo>
                    <a:pt x="491337" y="568363"/>
                  </a:lnTo>
                  <a:lnTo>
                    <a:pt x="510413" y="544804"/>
                  </a:lnTo>
                  <a:lnTo>
                    <a:pt x="536994" y="528980"/>
                  </a:lnTo>
                  <a:lnTo>
                    <a:pt x="569633" y="523443"/>
                  </a:lnTo>
                  <a:lnTo>
                    <a:pt x="617296" y="523913"/>
                  </a:lnTo>
                  <a:lnTo>
                    <a:pt x="664946" y="524116"/>
                  </a:lnTo>
                  <a:lnTo>
                    <a:pt x="855573" y="523824"/>
                  </a:lnTo>
                  <a:lnTo>
                    <a:pt x="903224" y="537298"/>
                  </a:lnTo>
                  <a:lnTo>
                    <a:pt x="934237" y="575754"/>
                  </a:lnTo>
                  <a:lnTo>
                    <a:pt x="942695" y="601853"/>
                  </a:lnTo>
                  <a:lnTo>
                    <a:pt x="991628" y="602272"/>
                  </a:lnTo>
                  <a:lnTo>
                    <a:pt x="1040777" y="601408"/>
                  </a:lnTo>
                  <a:lnTo>
                    <a:pt x="1079715" y="575906"/>
                  </a:lnTo>
                  <a:lnTo>
                    <a:pt x="1093165" y="525005"/>
                  </a:lnTo>
                  <a:lnTo>
                    <a:pt x="1097267" y="507212"/>
                  </a:lnTo>
                  <a:lnTo>
                    <a:pt x="1101725" y="489521"/>
                  </a:lnTo>
                  <a:lnTo>
                    <a:pt x="1103439" y="477862"/>
                  </a:lnTo>
                  <a:close/>
                </a:path>
                <a:path w="1421129" h="1160779">
                  <a:moveTo>
                    <a:pt x="1420622" y="1160462"/>
                  </a:moveTo>
                  <a:lnTo>
                    <a:pt x="1413713" y="1098931"/>
                  </a:lnTo>
                  <a:lnTo>
                    <a:pt x="1367497" y="1052576"/>
                  </a:lnTo>
                  <a:lnTo>
                    <a:pt x="1282509" y="1045692"/>
                  </a:lnTo>
                  <a:lnTo>
                    <a:pt x="1081659" y="1045794"/>
                  </a:lnTo>
                  <a:lnTo>
                    <a:pt x="1029423" y="1062431"/>
                  </a:lnTo>
                  <a:lnTo>
                    <a:pt x="998016" y="1106233"/>
                  </a:lnTo>
                  <a:lnTo>
                    <a:pt x="993876" y="1146683"/>
                  </a:lnTo>
                  <a:lnTo>
                    <a:pt x="994105" y="1160462"/>
                  </a:lnTo>
                  <a:lnTo>
                    <a:pt x="1420622" y="1160462"/>
                  </a:lnTo>
                  <a:close/>
                </a:path>
              </a:pathLst>
            </a:custGeom>
            <a:solidFill>
              <a:srgbClr val="343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875271" y="9960074"/>
              <a:ext cx="240024" cy="24004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882893" y="9960084"/>
              <a:ext cx="240003" cy="24003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379098" y="9960084"/>
              <a:ext cx="240024" cy="239971"/>
            </a:xfrm>
            <a:prstGeom prst="rect">
              <a:avLst/>
            </a:prstGeom>
          </p:spPr>
        </p:pic>
      </p:grpSp>
      <p:sp>
        <p:nvSpPr>
          <p:cNvPr id="49" name="object 49"/>
          <p:cNvSpPr/>
          <p:nvPr/>
        </p:nvSpPr>
        <p:spPr>
          <a:xfrm>
            <a:off x="10886444" y="7173603"/>
            <a:ext cx="1185545" cy="502284"/>
          </a:xfrm>
          <a:custGeom>
            <a:avLst/>
            <a:gdLst/>
            <a:ahLst/>
            <a:cxnLst/>
            <a:rect l="l" t="t" r="r" b="b"/>
            <a:pathLst>
              <a:path w="1185545" h="502284">
                <a:moveTo>
                  <a:pt x="1168738" y="31"/>
                </a:moveTo>
                <a:lnTo>
                  <a:pt x="592787" y="0"/>
                </a:lnTo>
                <a:lnTo>
                  <a:pt x="20679" y="10"/>
                </a:lnTo>
                <a:lnTo>
                  <a:pt x="9536" y="1190"/>
                </a:lnTo>
                <a:lnTo>
                  <a:pt x="2787" y="5108"/>
                </a:lnTo>
                <a:lnTo>
                  <a:pt x="0" y="12330"/>
                </a:lnTo>
                <a:lnTo>
                  <a:pt x="742" y="23423"/>
                </a:lnTo>
                <a:lnTo>
                  <a:pt x="12530" y="74655"/>
                </a:lnTo>
                <a:lnTo>
                  <a:pt x="29055" y="123480"/>
                </a:lnTo>
                <a:lnTo>
                  <a:pt x="50204" y="169937"/>
                </a:lnTo>
                <a:lnTo>
                  <a:pt x="75864" y="214066"/>
                </a:lnTo>
                <a:lnTo>
                  <a:pt x="105923" y="255907"/>
                </a:lnTo>
                <a:lnTo>
                  <a:pt x="140267" y="295498"/>
                </a:lnTo>
                <a:lnTo>
                  <a:pt x="174218" y="328550"/>
                </a:lnTo>
                <a:lnTo>
                  <a:pt x="210302" y="358366"/>
                </a:lnTo>
                <a:lnTo>
                  <a:pt x="248457" y="385023"/>
                </a:lnTo>
                <a:lnTo>
                  <a:pt x="288619" y="408597"/>
                </a:lnTo>
                <a:lnTo>
                  <a:pt x="330724" y="429165"/>
                </a:lnTo>
                <a:lnTo>
                  <a:pt x="374710" y="446803"/>
                </a:lnTo>
                <a:lnTo>
                  <a:pt x="388699" y="450334"/>
                </a:lnTo>
                <a:lnTo>
                  <a:pt x="395101" y="452713"/>
                </a:lnTo>
                <a:lnTo>
                  <a:pt x="399892" y="456802"/>
                </a:lnTo>
                <a:lnTo>
                  <a:pt x="402149" y="462706"/>
                </a:lnTo>
                <a:lnTo>
                  <a:pt x="402350" y="469555"/>
                </a:lnTo>
                <a:lnTo>
                  <a:pt x="401692" y="476818"/>
                </a:lnTo>
                <a:lnTo>
                  <a:pt x="401369" y="483964"/>
                </a:lnTo>
                <a:lnTo>
                  <a:pt x="401798" y="496351"/>
                </a:lnTo>
                <a:lnTo>
                  <a:pt x="406342" y="501115"/>
                </a:lnTo>
                <a:lnTo>
                  <a:pt x="425012" y="501806"/>
                </a:lnTo>
                <a:lnTo>
                  <a:pt x="431085" y="501649"/>
                </a:lnTo>
                <a:lnTo>
                  <a:pt x="767766" y="501649"/>
                </a:lnTo>
                <a:lnTo>
                  <a:pt x="782175" y="500915"/>
                </a:lnTo>
                <a:lnTo>
                  <a:pt x="790148" y="497440"/>
                </a:lnTo>
                <a:lnTo>
                  <a:pt x="793558" y="489316"/>
                </a:lnTo>
                <a:lnTo>
                  <a:pt x="794278" y="474634"/>
                </a:lnTo>
                <a:lnTo>
                  <a:pt x="794278" y="470163"/>
                </a:lnTo>
                <a:lnTo>
                  <a:pt x="794697" y="465640"/>
                </a:lnTo>
                <a:lnTo>
                  <a:pt x="793367" y="454289"/>
                </a:lnTo>
                <a:lnTo>
                  <a:pt x="796257" y="451211"/>
                </a:lnTo>
                <a:lnTo>
                  <a:pt x="802802" y="448949"/>
                </a:lnTo>
                <a:lnTo>
                  <a:pt x="849809" y="430688"/>
                </a:lnTo>
                <a:lnTo>
                  <a:pt x="894918" y="408865"/>
                </a:lnTo>
                <a:lnTo>
                  <a:pt x="938023" y="383349"/>
                </a:lnTo>
                <a:lnTo>
                  <a:pt x="979016" y="354010"/>
                </a:lnTo>
                <a:lnTo>
                  <a:pt x="1018259" y="320659"/>
                </a:lnTo>
                <a:lnTo>
                  <a:pt x="1053794" y="285005"/>
                </a:lnTo>
                <a:lnTo>
                  <a:pt x="1085542" y="247004"/>
                </a:lnTo>
                <a:lnTo>
                  <a:pt x="1113428" y="206612"/>
                </a:lnTo>
                <a:lnTo>
                  <a:pt x="1137375" y="163787"/>
                </a:lnTo>
                <a:lnTo>
                  <a:pt x="1157306" y="118484"/>
                </a:lnTo>
                <a:lnTo>
                  <a:pt x="1173143" y="70660"/>
                </a:lnTo>
                <a:lnTo>
                  <a:pt x="1184811" y="20271"/>
                </a:lnTo>
                <a:lnTo>
                  <a:pt x="1185030" y="11905"/>
                </a:lnTo>
                <a:lnTo>
                  <a:pt x="1182327" y="5628"/>
                </a:lnTo>
                <a:lnTo>
                  <a:pt x="1176848" y="1612"/>
                </a:lnTo>
                <a:lnTo>
                  <a:pt x="1168738" y="31"/>
                </a:lnTo>
                <a:close/>
              </a:path>
            </a:pathLst>
          </a:custGeom>
          <a:solidFill>
            <a:srgbClr val="343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398105" y="6664491"/>
            <a:ext cx="172085" cy="461645"/>
          </a:xfrm>
          <a:custGeom>
            <a:avLst/>
            <a:gdLst/>
            <a:ahLst/>
            <a:cxnLst/>
            <a:rect l="l" t="t" r="r" b="b"/>
            <a:pathLst>
              <a:path w="172084" h="461645">
                <a:moveTo>
                  <a:pt x="83042" y="0"/>
                </a:moveTo>
                <a:lnTo>
                  <a:pt x="49033" y="19084"/>
                </a:lnTo>
                <a:lnTo>
                  <a:pt x="26026" y="61276"/>
                </a:lnTo>
                <a:lnTo>
                  <a:pt x="7410" y="113939"/>
                </a:lnTo>
                <a:lnTo>
                  <a:pt x="462" y="152275"/>
                </a:lnTo>
                <a:lnTo>
                  <a:pt x="0" y="191147"/>
                </a:lnTo>
                <a:lnTo>
                  <a:pt x="7055" y="230627"/>
                </a:lnTo>
                <a:lnTo>
                  <a:pt x="16318" y="255714"/>
                </a:lnTo>
                <a:lnTo>
                  <a:pt x="28893" y="278799"/>
                </a:lnTo>
                <a:lnTo>
                  <a:pt x="44039" y="300399"/>
                </a:lnTo>
                <a:lnTo>
                  <a:pt x="61012" y="321033"/>
                </a:lnTo>
                <a:lnTo>
                  <a:pt x="82496" y="351186"/>
                </a:lnTo>
                <a:lnTo>
                  <a:pt x="95526" y="383454"/>
                </a:lnTo>
                <a:lnTo>
                  <a:pt x="98783" y="417982"/>
                </a:lnTo>
                <a:lnTo>
                  <a:pt x="90948" y="454914"/>
                </a:lnTo>
                <a:lnTo>
                  <a:pt x="88812" y="460809"/>
                </a:lnTo>
                <a:lnTo>
                  <a:pt x="91293" y="461312"/>
                </a:lnTo>
                <a:lnTo>
                  <a:pt x="126674" y="461196"/>
                </a:lnTo>
                <a:lnTo>
                  <a:pt x="142495" y="461134"/>
                </a:lnTo>
                <a:lnTo>
                  <a:pt x="163323" y="461427"/>
                </a:lnTo>
                <a:lnTo>
                  <a:pt x="171636" y="422991"/>
                </a:lnTo>
                <a:lnTo>
                  <a:pt x="171910" y="407034"/>
                </a:lnTo>
                <a:lnTo>
                  <a:pt x="170642" y="391000"/>
                </a:lnTo>
                <a:lnTo>
                  <a:pt x="163499" y="358752"/>
                </a:lnTo>
                <a:lnTo>
                  <a:pt x="151144" y="329060"/>
                </a:lnTo>
                <a:lnTo>
                  <a:pt x="134247" y="301663"/>
                </a:lnTo>
                <a:lnTo>
                  <a:pt x="113481" y="276301"/>
                </a:lnTo>
                <a:lnTo>
                  <a:pt x="91102" y="245497"/>
                </a:lnTo>
                <a:lnTo>
                  <a:pt x="77963" y="212345"/>
                </a:lnTo>
                <a:lnTo>
                  <a:pt x="73405" y="176963"/>
                </a:lnTo>
                <a:lnTo>
                  <a:pt x="76770" y="139468"/>
                </a:lnTo>
                <a:lnTo>
                  <a:pt x="82580" y="115416"/>
                </a:lnTo>
                <a:lnTo>
                  <a:pt x="90784" y="92308"/>
                </a:lnTo>
                <a:lnTo>
                  <a:pt x="101162" y="70066"/>
                </a:lnTo>
                <a:lnTo>
                  <a:pt x="113492" y="48612"/>
                </a:lnTo>
                <a:lnTo>
                  <a:pt x="118978" y="34190"/>
                </a:lnTo>
                <a:lnTo>
                  <a:pt x="117662" y="20719"/>
                </a:lnTo>
                <a:lnTo>
                  <a:pt x="110067" y="9567"/>
                </a:lnTo>
                <a:lnTo>
                  <a:pt x="96717" y="2100"/>
                </a:lnTo>
                <a:lnTo>
                  <a:pt x="83042" y="0"/>
                </a:lnTo>
                <a:close/>
              </a:path>
            </a:pathLst>
          </a:custGeom>
          <a:solidFill>
            <a:srgbClr val="343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627754" y="6664510"/>
            <a:ext cx="172720" cy="461645"/>
          </a:xfrm>
          <a:custGeom>
            <a:avLst/>
            <a:gdLst/>
            <a:ahLst/>
            <a:cxnLst/>
            <a:rect l="l" t="t" r="r" b="b"/>
            <a:pathLst>
              <a:path w="172720" h="461645">
                <a:moveTo>
                  <a:pt x="83071" y="0"/>
                </a:moveTo>
                <a:lnTo>
                  <a:pt x="49324" y="19505"/>
                </a:lnTo>
                <a:lnTo>
                  <a:pt x="28851" y="56309"/>
                </a:lnTo>
                <a:lnTo>
                  <a:pt x="13356" y="95430"/>
                </a:lnTo>
                <a:lnTo>
                  <a:pt x="3808" y="133159"/>
                </a:lnTo>
                <a:lnTo>
                  <a:pt x="0" y="170923"/>
                </a:lnTo>
                <a:lnTo>
                  <a:pt x="2786" y="208717"/>
                </a:lnTo>
                <a:lnTo>
                  <a:pt x="13021" y="246535"/>
                </a:lnTo>
                <a:lnTo>
                  <a:pt x="34225" y="286069"/>
                </a:lnTo>
                <a:lnTo>
                  <a:pt x="61994" y="321402"/>
                </a:lnTo>
                <a:lnTo>
                  <a:pt x="83109" y="351488"/>
                </a:lnTo>
                <a:lnTo>
                  <a:pt x="96038" y="383557"/>
                </a:lnTo>
                <a:lnTo>
                  <a:pt x="99322" y="417825"/>
                </a:lnTo>
                <a:lnTo>
                  <a:pt x="91501" y="454508"/>
                </a:lnTo>
                <a:lnTo>
                  <a:pt x="89731" y="459356"/>
                </a:lnTo>
                <a:lnTo>
                  <a:pt x="90349" y="461429"/>
                </a:lnTo>
                <a:lnTo>
                  <a:pt x="103979" y="461120"/>
                </a:lnTo>
                <a:lnTo>
                  <a:pt x="127698" y="461178"/>
                </a:lnTo>
                <a:lnTo>
                  <a:pt x="164012" y="461387"/>
                </a:lnTo>
                <a:lnTo>
                  <a:pt x="166011" y="459628"/>
                </a:lnTo>
                <a:lnTo>
                  <a:pt x="167142" y="455084"/>
                </a:lnTo>
                <a:lnTo>
                  <a:pt x="170385" y="439046"/>
                </a:lnTo>
                <a:lnTo>
                  <a:pt x="172160" y="422929"/>
                </a:lnTo>
                <a:lnTo>
                  <a:pt x="172417" y="406735"/>
                </a:lnTo>
                <a:lnTo>
                  <a:pt x="171100" y="390468"/>
                </a:lnTo>
                <a:lnTo>
                  <a:pt x="163964" y="358474"/>
                </a:lnTo>
                <a:lnTo>
                  <a:pt x="151690" y="329000"/>
                </a:lnTo>
                <a:lnTo>
                  <a:pt x="134928" y="301797"/>
                </a:lnTo>
                <a:lnTo>
                  <a:pt x="114327" y="276618"/>
                </a:lnTo>
                <a:lnTo>
                  <a:pt x="91915" y="245873"/>
                </a:lnTo>
                <a:lnTo>
                  <a:pt x="78641" y="212780"/>
                </a:lnTo>
                <a:lnTo>
                  <a:pt x="73957" y="177421"/>
                </a:lnTo>
                <a:lnTo>
                  <a:pt x="77313" y="139879"/>
                </a:lnTo>
                <a:lnTo>
                  <a:pt x="83188" y="115595"/>
                </a:lnTo>
                <a:lnTo>
                  <a:pt x="91451" y="92264"/>
                </a:lnTo>
                <a:lnTo>
                  <a:pt x="101909" y="69805"/>
                </a:lnTo>
                <a:lnTo>
                  <a:pt x="114369" y="48143"/>
                </a:lnTo>
                <a:lnTo>
                  <a:pt x="119693" y="33826"/>
                </a:lnTo>
                <a:lnTo>
                  <a:pt x="118135" y="20356"/>
                </a:lnTo>
                <a:lnTo>
                  <a:pt x="110304" y="9223"/>
                </a:lnTo>
                <a:lnTo>
                  <a:pt x="96809" y="1914"/>
                </a:lnTo>
                <a:lnTo>
                  <a:pt x="83071" y="0"/>
                </a:lnTo>
                <a:close/>
              </a:path>
            </a:pathLst>
          </a:custGeom>
          <a:solidFill>
            <a:srgbClr val="343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167596" y="6664518"/>
            <a:ext cx="172720" cy="461645"/>
          </a:xfrm>
          <a:custGeom>
            <a:avLst/>
            <a:gdLst/>
            <a:ahLst/>
            <a:cxnLst/>
            <a:rect l="l" t="t" r="r" b="b"/>
            <a:pathLst>
              <a:path w="172720" h="461645">
                <a:moveTo>
                  <a:pt x="82797" y="0"/>
                </a:moveTo>
                <a:lnTo>
                  <a:pt x="49496" y="18910"/>
                </a:lnTo>
                <a:lnTo>
                  <a:pt x="26144" y="61734"/>
                </a:lnTo>
                <a:lnTo>
                  <a:pt x="10018" y="105645"/>
                </a:lnTo>
                <a:lnTo>
                  <a:pt x="0" y="165003"/>
                </a:lnTo>
                <a:lnTo>
                  <a:pt x="921" y="195659"/>
                </a:lnTo>
                <a:lnTo>
                  <a:pt x="6733" y="227618"/>
                </a:lnTo>
                <a:lnTo>
                  <a:pt x="17364" y="257380"/>
                </a:lnTo>
                <a:lnTo>
                  <a:pt x="32713" y="285005"/>
                </a:lnTo>
                <a:lnTo>
                  <a:pt x="77594" y="342768"/>
                </a:lnTo>
                <a:lnTo>
                  <a:pt x="93946" y="377244"/>
                </a:lnTo>
                <a:lnTo>
                  <a:pt x="99266" y="414632"/>
                </a:lnTo>
                <a:lnTo>
                  <a:pt x="91086" y="455578"/>
                </a:lnTo>
                <a:lnTo>
                  <a:pt x="89421" y="460112"/>
                </a:lnTo>
                <a:lnTo>
                  <a:pt x="90939" y="461232"/>
                </a:lnTo>
                <a:lnTo>
                  <a:pt x="127766" y="461169"/>
                </a:lnTo>
                <a:lnTo>
                  <a:pt x="163314" y="461379"/>
                </a:lnTo>
                <a:lnTo>
                  <a:pt x="165785" y="459986"/>
                </a:lnTo>
                <a:lnTo>
                  <a:pt x="167042" y="454813"/>
                </a:lnTo>
                <a:lnTo>
                  <a:pt x="170175" y="439255"/>
                </a:lnTo>
                <a:lnTo>
                  <a:pt x="171953" y="423623"/>
                </a:lnTo>
                <a:lnTo>
                  <a:pt x="172302" y="407909"/>
                </a:lnTo>
                <a:lnTo>
                  <a:pt x="171146" y="392103"/>
                </a:lnTo>
                <a:lnTo>
                  <a:pt x="164125" y="359562"/>
                </a:lnTo>
                <a:lnTo>
                  <a:pt x="151795" y="329613"/>
                </a:lnTo>
                <a:lnTo>
                  <a:pt x="134846" y="301988"/>
                </a:lnTo>
                <a:lnTo>
                  <a:pt x="113965" y="276421"/>
                </a:lnTo>
                <a:lnTo>
                  <a:pt x="91441" y="245407"/>
                </a:lnTo>
                <a:lnTo>
                  <a:pt x="78244" y="212045"/>
                </a:lnTo>
                <a:lnTo>
                  <a:pt x="73731" y="176442"/>
                </a:lnTo>
                <a:lnTo>
                  <a:pt x="77264" y="138708"/>
                </a:lnTo>
                <a:lnTo>
                  <a:pt x="83074" y="114909"/>
                </a:lnTo>
                <a:lnTo>
                  <a:pt x="91201" y="92025"/>
                </a:lnTo>
                <a:lnTo>
                  <a:pt x="101481" y="69998"/>
                </a:lnTo>
                <a:lnTo>
                  <a:pt x="113745" y="48773"/>
                </a:lnTo>
                <a:lnTo>
                  <a:pt x="119294" y="34140"/>
                </a:lnTo>
                <a:lnTo>
                  <a:pt x="117856" y="20440"/>
                </a:lnTo>
                <a:lnTo>
                  <a:pt x="110012" y="9177"/>
                </a:lnTo>
                <a:lnTo>
                  <a:pt x="96342" y="1853"/>
                </a:lnTo>
                <a:lnTo>
                  <a:pt x="82797" y="0"/>
                </a:lnTo>
                <a:close/>
              </a:path>
            </a:pathLst>
          </a:custGeom>
          <a:solidFill>
            <a:srgbClr val="343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8395" y="3679653"/>
            <a:ext cx="1244600" cy="1447800"/>
          </a:xfrm>
          <a:custGeom>
            <a:avLst/>
            <a:gdLst/>
            <a:ahLst/>
            <a:cxnLst/>
            <a:rect l="l" t="t" r="r" b="b"/>
            <a:pathLst>
              <a:path w="1244600" h="1447800">
                <a:moveTo>
                  <a:pt x="795185" y="1024140"/>
                </a:moveTo>
                <a:lnTo>
                  <a:pt x="782624" y="1026464"/>
                </a:lnTo>
                <a:lnTo>
                  <a:pt x="772858" y="1031925"/>
                </a:lnTo>
                <a:lnTo>
                  <a:pt x="766483" y="1039926"/>
                </a:lnTo>
                <a:lnTo>
                  <a:pt x="764032" y="1049947"/>
                </a:lnTo>
                <a:lnTo>
                  <a:pt x="766025" y="1060538"/>
                </a:lnTo>
                <a:lnTo>
                  <a:pt x="772261" y="1069073"/>
                </a:lnTo>
                <a:lnTo>
                  <a:pt x="782167" y="1074991"/>
                </a:lnTo>
                <a:lnTo>
                  <a:pt x="795185" y="1077772"/>
                </a:lnTo>
                <a:lnTo>
                  <a:pt x="795185" y="1024140"/>
                </a:lnTo>
                <a:close/>
              </a:path>
              <a:path w="1244600" h="1447800">
                <a:moveTo>
                  <a:pt x="849579" y="1173911"/>
                </a:moveTo>
                <a:lnTo>
                  <a:pt x="846594" y="1163091"/>
                </a:lnTo>
                <a:lnTo>
                  <a:pt x="839279" y="1154468"/>
                </a:lnTo>
                <a:lnTo>
                  <a:pt x="828497" y="1148753"/>
                </a:lnTo>
                <a:lnTo>
                  <a:pt x="815111" y="1146644"/>
                </a:lnTo>
                <a:lnTo>
                  <a:pt x="815111" y="1207935"/>
                </a:lnTo>
                <a:lnTo>
                  <a:pt x="830224" y="1204810"/>
                </a:lnTo>
                <a:lnTo>
                  <a:pt x="841222" y="1197838"/>
                </a:lnTo>
                <a:lnTo>
                  <a:pt x="847775" y="1187399"/>
                </a:lnTo>
                <a:lnTo>
                  <a:pt x="849579" y="1173911"/>
                </a:lnTo>
                <a:close/>
              </a:path>
              <a:path w="1244600" h="1447800">
                <a:moveTo>
                  <a:pt x="1244422" y="1155700"/>
                </a:moveTo>
                <a:lnTo>
                  <a:pt x="1242034" y="1143000"/>
                </a:lnTo>
                <a:lnTo>
                  <a:pt x="1239710" y="1117600"/>
                </a:lnTo>
                <a:lnTo>
                  <a:pt x="1237208" y="1104900"/>
                </a:lnTo>
                <a:lnTo>
                  <a:pt x="1234249" y="1092200"/>
                </a:lnTo>
                <a:lnTo>
                  <a:pt x="1220597" y="1041400"/>
                </a:lnTo>
                <a:lnTo>
                  <a:pt x="1202004" y="990600"/>
                </a:lnTo>
                <a:lnTo>
                  <a:pt x="1178864" y="952500"/>
                </a:lnTo>
                <a:lnTo>
                  <a:pt x="1172057" y="939800"/>
                </a:lnTo>
                <a:lnTo>
                  <a:pt x="1151610" y="901700"/>
                </a:lnTo>
                <a:lnTo>
                  <a:pt x="1120622" y="863600"/>
                </a:lnTo>
                <a:lnTo>
                  <a:pt x="1089558" y="825500"/>
                </a:lnTo>
                <a:lnTo>
                  <a:pt x="1078522" y="812800"/>
                </a:lnTo>
                <a:lnTo>
                  <a:pt x="1056449" y="787400"/>
                </a:lnTo>
                <a:lnTo>
                  <a:pt x="1021168" y="749300"/>
                </a:lnTo>
                <a:lnTo>
                  <a:pt x="983589" y="723900"/>
                </a:lnTo>
                <a:lnTo>
                  <a:pt x="972781" y="711200"/>
                </a:lnTo>
                <a:lnTo>
                  <a:pt x="967308" y="698500"/>
                </a:lnTo>
                <a:lnTo>
                  <a:pt x="966470" y="685800"/>
                </a:lnTo>
                <a:lnTo>
                  <a:pt x="969594" y="673100"/>
                </a:lnTo>
                <a:lnTo>
                  <a:pt x="974356" y="660400"/>
                </a:lnTo>
                <a:lnTo>
                  <a:pt x="980274" y="660400"/>
                </a:lnTo>
                <a:lnTo>
                  <a:pt x="986840" y="647700"/>
                </a:lnTo>
                <a:lnTo>
                  <a:pt x="993533" y="635000"/>
                </a:lnTo>
                <a:lnTo>
                  <a:pt x="997826" y="635000"/>
                </a:lnTo>
                <a:lnTo>
                  <a:pt x="1002576" y="622300"/>
                </a:lnTo>
                <a:lnTo>
                  <a:pt x="1007427" y="622300"/>
                </a:lnTo>
                <a:lnTo>
                  <a:pt x="1012037" y="609600"/>
                </a:lnTo>
                <a:lnTo>
                  <a:pt x="1018082" y="609600"/>
                </a:lnTo>
                <a:lnTo>
                  <a:pt x="1021384" y="596900"/>
                </a:lnTo>
                <a:lnTo>
                  <a:pt x="1021689" y="584200"/>
                </a:lnTo>
                <a:lnTo>
                  <a:pt x="1018717" y="571500"/>
                </a:lnTo>
                <a:lnTo>
                  <a:pt x="1015644" y="571500"/>
                </a:lnTo>
                <a:lnTo>
                  <a:pt x="1017447" y="558800"/>
                </a:lnTo>
                <a:lnTo>
                  <a:pt x="1026756" y="558800"/>
                </a:lnTo>
                <a:lnTo>
                  <a:pt x="1030859" y="546100"/>
                </a:lnTo>
                <a:lnTo>
                  <a:pt x="1035151" y="546100"/>
                </a:lnTo>
                <a:lnTo>
                  <a:pt x="1057071" y="520700"/>
                </a:lnTo>
                <a:lnTo>
                  <a:pt x="1068463" y="495300"/>
                </a:lnTo>
                <a:lnTo>
                  <a:pt x="1068768" y="469900"/>
                </a:lnTo>
                <a:lnTo>
                  <a:pt x="1057402" y="444500"/>
                </a:lnTo>
                <a:lnTo>
                  <a:pt x="1052855" y="431800"/>
                </a:lnTo>
                <a:lnTo>
                  <a:pt x="1051267" y="419100"/>
                </a:lnTo>
                <a:lnTo>
                  <a:pt x="1052195" y="406400"/>
                </a:lnTo>
                <a:lnTo>
                  <a:pt x="1055204" y="393700"/>
                </a:lnTo>
                <a:lnTo>
                  <a:pt x="1058392" y="393700"/>
                </a:lnTo>
                <a:lnTo>
                  <a:pt x="1061745" y="381000"/>
                </a:lnTo>
                <a:lnTo>
                  <a:pt x="1065110" y="368300"/>
                </a:lnTo>
                <a:lnTo>
                  <a:pt x="1068387" y="368300"/>
                </a:lnTo>
                <a:lnTo>
                  <a:pt x="1072172" y="355600"/>
                </a:lnTo>
                <a:lnTo>
                  <a:pt x="1066634" y="317500"/>
                </a:lnTo>
                <a:lnTo>
                  <a:pt x="1031011" y="285521"/>
                </a:lnTo>
                <a:lnTo>
                  <a:pt x="1031011" y="482600"/>
                </a:lnTo>
                <a:lnTo>
                  <a:pt x="1026477" y="495300"/>
                </a:lnTo>
                <a:lnTo>
                  <a:pt x="1017816" y="508000"/>
                </a:lnTo>
                <a:lnTo>
                  <a:pt x="989558" y="508000"/>
                </a:lnTo>
                <a:lnTo>
                  <a:pt x="976922" y="511238"/>
                </a:lnTo>
                <a:lnTo>
                  <a:pt x="976922" y="584200"/>
                </a:lnTo>
                <a:lnTo>
                  <a:pt x="976096" y="596900"/>
                </a:lnTo>
                <a:lnTo>
                  <a:pt x="971473" y="609600"/>
                </a:lnTo>
                <a:lnTo>
                  <a:pt x="963612" y="622300"/>
                </a:lnTo>
                <a:lnTo>
                  <a:pt x="946073" y="622300"/>
                </a:lnTo>
                <a:lnTo>
                  <a:pt x="938860" y="635000"/>
                </a:lnTo>
                <a:lnTo>
                  <a:pt x="920762" y="635000"/>
                </a:lnTo>
                <a:lnTo>
                  <a:pt x="920762" y="711200"/>
                </a:lnTo>
                <a:lnTo>
                  <a:pt x="919086" y="723900"/>
                </a:lnTo>
                <a:lnTo>
                  <a:pt x="914666" y="736600"/>
                </a:lnTo>
                <a:lnTo>
                  <a:pt x="913714" y="736600"/>
                </a:lnTo>
                <a:lnTo>
                  <a:pt x="913714" y="1168400"/>
                </a:lnTo>
                <a:lnTo>
                  <a:pt x="912914" y="1193800"/>
                </a:lnTo>
                <a:lnTo>
                  <a:pt x="906335" y="1219200"/>
                </a:lnTo>
                <a:lnTo>
                  <a:pt x="893292" y="1231900"/>
                </a:lnTo>
                <a:lnTo>
                  <a:pt x="873099" y="1257300"/>
                </a:lnTo>
                <a:lnTo>
                  <a:pt x="844943" y="1257300"/>
                </a:lnTo>
                <a:lnTo>
                  <a:pt x="829894" y="1270000"/>
                </a:lnTo>
                <a:lnTo>
                  <a:pt x="814438" y="1270000"/>
                </a:lnTo>
                <a:lnTo>
                  <a:pt x="814438" y="1295400"/>
                </a:lnTo>
                <a:lnTo>
                  <a:pt x="791248" y="1295400"/>
                </a:lnTo>
                <a:lnTo>
                  <a:pt x="791248" y="1270000"/>
                </a:lnTo>
                <a:lnTo>
                  <a:pt x="709434" y="1257300"/>
                </a:lnTo>
                <a:lnTo>
                  <a:pt x="714590" y="1206500"/>
                </a:lnTo>
                <a:lnTo>
                  <a:pt x="790168" y="1219200"/>
                </a:lnTo>
                <a:lnTo>
                  <a:pt x="790168" y="1206500"/>
                </a:lnTo>
                <a:lnTo>
                  <a:pt x="790168" y="1143000"/>
                </a:lnTo>
                <a:lnTo>
                  <a:pt x="764451" y="1143000"/>
                </a:lnTo>
                <a:lnTo>
                  <a:pt x="744181" y="1130300"/>
                </a:lnTo>
                <a:lnTo>
                  <a:pt x="726401" y="1117600"/>
                </a:lnTo>
                <a:lnTo>
                  <a:pt x="712317" y="1104900"/>
                </a:lnTo>
                <a:lnTo>
                  <a:pt x="703084" y="1092200"/>
                </a:lnTo>
                <a:lnTo>
                  <a:pt x="699554" y="1054100"/>
                </a:lnTo>
                <a:lnTo>
                  <a:pt x="708329" y="1028700"/>
                </a:lnTo>
                <a:lnTo>
                  <a:pt x="730732" y="1003300"/>
                </a:lnTo>
                <a:lnTo>
                  <a:pt x="768070" y="977900"/>
                </a:lnTo>
                <a:lnTo>
                  <a:pt x="795439" y="977900"/>
                </a:lnTo>
                <a:lnTo>
                  <a:pt x="795439" y="939800"/>
                </a:lnTo>
                <a:lnTo>
                  <a:pt x="819721" y="939800"/>
                </a:lnTo>
                <a:lnTo>
                  <a:pt x="819721" y="977900"/>
                </a:lnTo>
                <a:lnTo>
                  <a:pt x="875131" y="990600"/>
                </a:lnTo>
                <a:lnTo>
                  <a:pt x="892009" y="990600"/>
                </a:lnTo>
                <a:lnTo>
                  <a:pt x="893356" y="1003300"/>
                </a:lnTo>
                <a:lnTo>
                  <a:pt x="892695" y="1003300"/>
                </a:lnTo>
                <a:lnTo>
                  <a:pt x="891794" y="1016000"/>
                </a:lnTo>
                <a:lnTo>
                  <a:pt x="889076" y="1041400"/>
                </a:lnTo>
                <a:lnTo>
                  <a:pt x="820089" y="1028700"/>
                </a:lnTo>
                <a:lnTo>
                  <a:pt x="820115" y="1066800"/>
                </a:lnTo>
                <a:lnTo>
                  <a:pt x="820369" y="1079500"/>
                </a:lnTo>
                <a:lnTo>
                  <a:pt x="820420" y="1092200"/>
                </a:lnTo>
                <a:lnTo>
                  <a:pt x="847153" y="1092200"/>
                </a:lnTo>
                <a:lnTo>
                  <a:pt x="857351" y="1104900"/>
                </a:lnTo>
                <a:lnTo>
                  <a:pt x="867321" y="1104900"/>
                </a:lnTo>
                <a:lnTo>
                  <a:pt x="886523" y="1117600"/>
                </a:lnTo>
                <a:lnTo>
                  <a:pt x="900582" y="1130300"/>
                </a:lnTo>
                <a:lnTo>
                  <a:pt x="909612" y="1155700"/>
                </a:lnTo>
                <a:lnTo>
                  <a:pt x="913714" y="1168400"/>
                </a:lnTo>
                <a:lnTo>
                  <a:pt x="913714" y="736600"/>
                </a:lnTo>
                <a:lnTo>
                  <a:pt x="863434" y="736600"/>
                </a:lnTo>
                <a:lnTo>
                  <a:pt x="846493" y="749300"/>
                </a:lnTo>
                <a:lnTo>
                  <a:pt x="704735" y="749300"/>
                </a:lnTo>
                <a:lnTo>
                  <a:pt x="697420" y="736600"/>
                </a:lnTo>
                <a:lnTo>
                  <a:pt x="693318" y="723900"/>
                </a:lnTo>
                <a:lnTo>
                  <a:pt x="692721" y="711200"/>
                </a:lnTo>
                <a:lnTo>
                  <a:pt x="696201" y="711200"/>
                </a:lnTo>
                <a:lnTo>
                  <a:pt x="703503" y="698500"/>
                </a:lnTo>
                <a:lnTo>
                  <a:pt x="714349" y="685800"/>
                </a:lnTo>
                <a:lnTo>
                  <a:pt x="789406" y="685800"/>
                </a:lnTo>
                <a:lnTo>
                  <a:pt x="849630" y="673100"/>
                </a:lnTo>
                <a:lnTo>
                  <a:pt x="871855" y="685800"/>
                </a:lnTo>
                <a:lnTo>
                  <a:pt x="908481" y="685800"/>
                </a:lnTo>
                <a:lnTo>
                  <a:pt x="915504" y="698500"/>
                </a:lnTo>
                <a:lnTo>
                  <a:pt x="919619" y="698500"/>
                </a:lnTo>
                <a:lnTo>
                  <a:pt x="920762" y="711200"/>
                </a:lnTo>
                <a:lnTo>
                  <a:pt x="920762" y="635000"/>
                </a:lnTo>
                <a:lnTo>
                  <a:pt x="707263" y="635000"/>
                </a:lnTo>
                <a:lnTo>
                  <a:pt x="699503" y="622300"/>
                </a:lnTo>
                <a:lnTo>
                  <a:pt x="695172" y="609600"/>
                </a:lnTo>
                <a:lnTo>
                  <a:pt x="695426" y="596900"/>
                </a:lnTo>
                <a:lnTo>
                  <a:pt x="701306" y="584200"/>
                </a:lnTo>
                <a:lnTo>
                  <a:pt x="711835" y="571500"/>
                </a:lnTo>
                <a:lnTo>
                  <a:pt x="775982" y="571500"/>
                </a:lnTo>
                <a:lnTo>
                  <a:pt x="875957" y="558800"/>
                </a:lnTo>
                <a:lnTo>
                  <a:pt x="948347" y="558800"/>
                </a:lnTo>
                <a:lnTo>
                  <a:pt x="959840" y="571500"/>
                </a:lnTo>
                <a:lnTo>
                  <a:pt x="968552" y="571500"/>
                </a:lnTo>
                <a:lnTo>
                  <a:pt x="974305" y="584200"/>
                </a:lnTo>
                <a:lnTo>
                  <a:pt x="976922" y="584200"/>
                </a:lnTo>
                <a:lnTo>
                  <a:pt x="976922" y="511238"/>
                </a:lnTo>
                <a:lnTo>
                  <a:pt x="939876" y="520700"/>
                </a:lnTo>
                <a:lnTo>
                  <a:pt x="840549" y="520700"/>
                </a:lnTo>
                <a:lnTo>
                  <a:pt x="773950" y="533400"/>
                </a:lnTo>
                <a:lnTo>
                  <a:pt x="710107" y="533400"/>
                </a:lnTo>
                <a:lnTo>
                  <a:pt x="698627" y="520700"/>
                </a:lnTo>
                <a:lnTo>
                  <a:pt x="689825" y="508000"/>
                </a:lnTo>
                <a:lnTo>
                  <a:pt x="684847" y="495300"/>
                </a:lnTo>
                <a:lnTo>
                  <a:pt x="684530" y="482600"/>
                </a:lnTo>
                <a:lnTo>
                  <a:pt x="688467" y="469900"/>
                </a:lnTo>
                <a:lnTo>
                  <a:pt x="696201" y="469900"/>
                </a:lnTo>
                <a:lnTo>
                  <a:pt x="707275" y="457200"/>
                </a:lnTo>
                <a:lnTo>
                  <a:pt x="726960" y="457200"/>
                </a:lnTo>
                <a:lnTo>
                  <a:pt x="747153" y="444500"/>
                </a:lnTo>
                <a:lnTo>
                  <a:pt x="830046" y="444500"/>
                </a:lnTo>
                <a:lnTo>
                  <a:pt x="871550" y="431800"/>
                </a:lnTo>
                <a:lnTo>
                  <a:pt x="1000366" y="431800"/>
                </a:lnTo>
                <a:lnTo>
                  <a:pt x="1013955" y="444500"/>
                </a:lnTo>
                <a:lnTo>
                  <a:pt x="1024153" y="457200"/>
                </a:lnTo>
                <a:lnTo>
                  <a:pt x="1030122" y="469900"/>
                </a:lnTo>
                <a:lnTo>
                  <a:pt x="1031011" y="482600"/>
                </a:lnTo>
                <a:lnTo>
                  <a:pt x="1031011" y="285521"/>
                </a:lnTo>
                <a:lnTo>
                  <a:pt x="1030363" y="285089"/>
                </a:lnTo>
                <a:lnTo>
                  <a:pt x="1030363" y="368300"/>
                </a:lnTo>
                <a:lnTo>
                  <a:pt x="1029703" y="368300"/>
                </a:lnTo>
                <a:lnTo>
                  <a:pt x="1025245" y="381000"/>
                </a:lnTo>
                <a:lnTo>
                  <a:pt x="936117" y="381000"/>
                </a:lnTo>
                <a:lnTo>
                  <a:pt x="925410" y="368300"/>
                </a:lnTo>
                <a:lnTo>
                  <a:pt x="916749" y="355600"/>
                </a:lnTo>
                <a:lnTo>
                  <a:pt x="910450" y="330200"/>
                </a:lnTo>
                <a:lnTo>
                  <a:pt x="906856" y="317500"/>
                </a:lnTo>
                <a:lnTo>
                  <a:pt x="996670" y="317500"/>
                </a:lnTo>
                <a:lnTo>
                  <a:pt x="1013167" y="330200"/>
                </a:lnTo>
                <a:lnTo>
                  <a:pt x="1024445" y="330200"/>
                </a:lnTo>
                <a:lnTo>
                  <a:pt x="1030249" y="342900"/>
                </a:lnTo>
                <a:lnTo>
                  <a:pt x="1030363" y="368300"/>
                </a:lnTo>
                <a:lnTo>
                  <a:pt x="1030363" y="285089"/>
                </a:lnTo>
                <a:lnTo>
                  <a:pt x="1021930" y="279400"/>
                </a:lnTo>
                <a:lnTo>
                  <a:pt x="1001496" y="279400"/>
                </a:lnTo>
                <a:lnTo>
                  <a:pt x="979970" y="266700"/>
                </a:lnTo>
                <a:lnTo>
                  <a:pt x="946683" y="266700"/>
                </a:lnTo>
                <a:lnTo>
                  <a:pt x="939330" y="254000"/>
                </a:lnTo>
                <a:lnTo>
                  <a:pt x="936904" y="241300"/>
                </a:lnTo>
                <a:lnTo>
                  <a:pt x="939393" y="228600"/>
                </a:lnTo>
                <a:lnTo>
                  <a:pt x="949185" y="203200"/>
                </a:lnTo>
                <a:lnTo>
                  <a:pt x="960843" y="177800"/>
                </a:lnTo>
                <a:lnTo>
                  <a:pt x="974331" y="152400"/>
                </a:lnTo>
                <a:lnTo>
                  <a:pt x="989596" y="139700"/>
                </a:lnTo>
                <a:lnTo>
                  <a:pt x="1005878" y="114300"/>
                </a:lnTo>
                <a:lnTo>
                  <a:pt x="1022654" y="88900"/>
                </a:lnTo>
                <a:lnTo>
                  <a:pt x="1039647" y="76200"/>
                </a:lnTo>
                <a:lnTo>
                  <a:pt x="1048131" y="63500"/>
                </a:lnTo>
                <a:lnTo>
                  <a:pt x="1056601" y="50800"/>
                </a:lnTo>
                <a:lnTo>
                  <a:pt x="1062774" y="50800"/>
                </a:lnTo>
                <a:lnTo>
                  <a:pt x="1066393" y="38100"/>
                </a:lnTo>
                <a:lnTo>
                  <a:pt x="1053693" y="38100"/>
                </a:lnTo>
                <a:lnTo>
                  <a:pt x="1040866" y="25400"/>
                </a:lnTo>
                <a:lnTo>
                  <a:pt x="993444" y="25400"/>
                </a:lnTo>
                <a:lnTo>
                  <a:pt x="983488" y="12700"/>
                </a:lnTo>
                <a:lnTo>
                  <a:pt x="962545" y="12700"/>
                </a:lnTo>
                <a:lnTo>
                  <a:pt x="952017" y="0"/>
                </a:lnTo>
                <a:lnTo>
                  <a:pt x="914082" y="0"/>
                </a:lnTo>
                <a:lnTo>
                  <a:pt x="907808" y="12700"/>
                </a:lnTo>
                <a:lnTo>
                  <a:pt x="885583" y="12700"/>
                </a:lnTo>
                <a:lnTo>
                  <a:pt x="880922" y="18427"/>
                </a:lnTo>
                <a:lnTo>
                  <a:pt x="880922" y="381000"/>
                </a:lnTo>
                <a:lnTo>
                  <a:pt x="878497" y="393700"/>
                </a:lnTo>
                <a:lnTo>
                  <a:pt x="819454" y="393700"/>
                </a:lnTo>
                <a:lnTo>
                  <a:pt x="807351" y="381000"/>
                </a:lnTo>
                <a:lnTo>
                  <a:pt x="796658" y="368300"/>
                </a:lnTo>
                <a:lnTo>
                  <a:pt x="786206" y="368300"/>
                </a:lnTo>
                <a:lnTo>
                  <a:pt x="775817" y="355600"/>
                </a:lnTo>
                <a:lnTo>
                  <a:pt x="765302" y="342900"/>
                </a:lnTo>
                <a:lnTo>
                  <a:pt x="751344" y="330200"/>
                </a:lnTo>
                <a:lnTo>
                  <a:pt x="729640" y="330200"/>
                </a:lnTo>
                <a:lnTo>
                  <a:pt x="715492" y="342900"/>
                </a:lnTo>
                <a:lnTo>
                  <a:pt x="705573" y="355600"/>
                </a:lnTo>
                <a:lnTo>
                  <a:pt x="696379" y="355600"/>
                </a:lnTo>
                <a:lnTo>
                  <a:pt x="687387" y="368300"/>
                </a:lnTo>
                <a:lnTo>
                  <a:pt x="678154" y="381000"/>
                </a:lnTo>
                <a:lnTo>
                  <a:pt x="665175" y="393700"/>
                </a:lnTo>
                <a:lnTo>
                  <a:pt x="655713" y="419100"/>
                </a:lnTo>
                <a:lnTo>
                  <a:pt x="649541" y="431800"/>
                </a:lnTo>
                <a:lnTo>
                  <a:pt x="646442" y="457200"/>
                </a:lnTo>
                <a:lnTo>
                  <a:pt x="644994" y="469900"/>
                </a:lnTo>
                <a:lnTo>
                  <a:pt x="644690" y="495300"/>
                </a:lnTo>
                <a:lnTo>
                  <a:pt x="647065" y="520700"/>
                </a:lnTo>
                <a:lnTo>
                  <a:pt x="653656" y="533400"/>
                </a:lnTo>
                <a:lnTo>
                  <a:pt x="655116" y="533400"/>
                </a:lnTo>
                <a:lnTo>
                  <a:pt x="654697" y="546100"/>
                </a:lnTo>
                <a:lnTo>
                  <a:pt x="654011" y="546100"/>
                </a:lnTo>
                <a:lnTo>
                  <a:pt x="649947" y="571500"/>
                </a:lnTo>
                <a:lnTo>
                  <a:pt x="648004" y="596900"/>
                </a:lnTo>
                <a:lnTo>
                  <a:pt x="648068" y="622300"/>
                </a:lnTo>
                <a:lnTo>
                  <a:pt x="649998" y="647700"/>
                </a:lnTo>
                <a:lnTo>
                  <a:pt x="650405" y="660400"/>
                </a:lnTo>
                <a:lnTo>
                  <a:pt x="649490" y="673100"/>
                </a:lnTo>
                <a:lnTo>
                  <a:pt x="647065" y="673100"/>
                </a:lnTo>
                <a:lnTo>
                  <a:pt x="642899" y="685800"/>
                </a:lnTo>
                <a:lnTo>
                  <a:pt x="622769" y="711200"/>
                </a:lnTo>
                <a:lnTo>
                  <a:pt x="600849" y="749300"/>
                </a:lnTo>
                <a:lnTo>
                  <a:pt x="577811" y="774700"/>
                </a:lnTo>
                <a:lnTo>
                  <a:pt x="554316" y="800100"/>
                </a:lnTo>
                <a:lnTo>
                  <a:pt x="545553" y="800100"/>
                </a:lnTo>
                <a:lnTo>
                  <a:pt x="536232" y="812800"/>
                </a:lnTo>
                <a:lnTo>
                  <a:pt x="406336" y="812800"/>
                </a:lnTo>
                <a:lnTo>
                  <a:pt x="405701" y="800100"/>
                </a:lnTo>
                <a:lnTo>
                  <a:pt x="401612" y="749300"/>
                </a:lnTo>
                <a:lnTo>
                  <a:pt x="398081" y="698500"/>
                </a:lnTo>
                <a:lnTo>
                  <a:pt x="395224" y="647700"/>
                </a:lnTo>
                <a:lnTo>
                  <a:pt x="393179" y="584200"/>
                </a:lnTo>
                <a:lnTo>
                  <a:pt x="392074" y="533400"/>
                </a:lnTo>
                <a:lnTo>
                  <a:pt x="392061" y="482600"/>
                </a:lnTo>
                <a:lnTo>
                  <a:pt x="392671" y="457200"/>
                </a:lnTo>
                <a:lnTo>
                  <a:pt x="394233" y="444500"/>
                </a:lnTo>
                <a:lnTo>
                  <a:pt x="395795" y="431800"/>
                </a:lnTo>
                <a:lnTo>
                  <a:pt x="404647" y="406400"/>
                </a:lnTo>
                <a:lnTo>
                  <a:pt x="422414" y="381000"/>
                </a:lnTo>
                <a:lnTo>
                  <a:pt x="448691" y="355600"/>
                </a:lnTo>
                <a:lnTo>
                  <a:pt x="475399" y="317500"/>
                </a:lnTo>
                <a:lnTo>
                  <a:pt x="502361" y="279400"/>
                </a:lnTo>
                <a:lnTo>
                  <a:pt x="532511" y="241300"/>
                </a:lnTo>
                <a:lnTo>
                  <a:pt x="799706" y="241300"/>
                </a:lnTo>
                <a:lnTo>
                  <a:pt x="805141" y="254000"/>
                </a:lnTo>
                <a:lnTo>
                  <a:pt x="809891" y="254000"/>
                </a:lnTo>
                <a:lnTo>
                  <a:pt x="825017" y="279400"/>
                </a:lnTo>
                <a:lnTo>
                  <a:pt x="840473" y="304800"/>
                </a:lnTo>
                <a:lnTo>
                  <a:pt x="871613" y="355600"/>
                </a:lnTo>
                <a:lnTo>
                  <a:pt x="874496" y="368300"/>
                </a:lnTo>
                <a:lnTo>
                  <a:pt x="878763" y="368300"/>
                </a:lnTo>
                <a:lnTo>
                  <a:pt x="880922" y="381000"/>
                </a:lnTo>
                <a:lnTo>
                  <a:pt x="880922" y="18427"/>
                </a:lnTo>
                <a:lnTo>
                  <a:pt x="875245" y="25400"/>
                </a:lnTo>
                <a:lnTo>
                  <a:pt x="865479" y="25400"/>
                </a:lnTo>
                <a:lnTo>
                  <a:pt x="856742" y="38100"/>
                </a:lnTo>
                <a:lnTo>
                  <a:pt x="849007" y="50800"/>
                </a:lnTo>
                <a:lnTo>
                  <a:pt x="824623" y="50800"/>
                </a:lnTo>
                <a:lnTo>
                  <a:pt x="816203" y="38100"/>
                </a:lnTo>
                <a:lnTo>
                  <a:pt x="799833" y="38100"/>
                </a:lnTo>
                <a:lnTo>
                  <a:pt x="791514" y="25400"/>
                </a:lnTo>
                <a:lnTo>
                  <a:pt x="769734" y="25400"/>
                </a:lnTo>
                <a:lnTo>
                  <a:pt x="762228" y="12700"/>
                </a:lnTo>
                <a:lnTo>
                  <a:pt x="752627" y="12700"/>
                </a:lnTo>
                <a:lnTo>
                  <a:pt x="743991" y="25400"/>
                </a:lnTo>
                <a:lnTo>
                  <a:pt x="736511" y="25400"/>
                </a:lnTo>
                <a:lnTo>
                  <a:pt x="730427" y="38100"/>
                </a:lnTo>
                <a:lnTo>
                  <a:pt x="726376" y="38100"/>
                </a:lnTo>
                <a:lnTo>
                  <a:pt x="721741" y="50800"/>
                </a:lnTo>
                <a:lnTo>
                  <a:pt x="716635" y="50800"/>
                </a:lnTo>
                <a:lnTo>
                  <a:pt x="711161" y="63500"/>
                </a:lnTo>
                <a:lnTo>
                  <a:pt x="668959" y="63500"/>
                </a:lnTo>
                <a:lnTo>
                  <a:pt x="661784" y="50800"/>
                </a:lnTo>
                <a:lnTo>
                  <a:pt x="647661" y="38100"/>
                </a:lnTo>
                <a:lnTo>
                  <a:pt x="634987" y="38100"/>
                </a:lnTo>
                <a:lnTo>
                  <a:pt x="621715" y="25400"/>
                </a:lnTo>
                <a:lnTo>
                  <a:pt x="607720" y="25400"/>
                </a:lnTo>
                <a:lnTo>
                  <a:pt x="592861" y="38100"/>
                </a:lnTo>
                <a:lnTo>
                  <a:pt x="569188" y="38100"/>
                </a:lnTo>
                <a:lnTo>
                  <a:pt x="558965" y="50800"/>
                </a:lnTo>
                <a:lnTo>
                  <a:pt x="553923" y="50800"/>
                </a:lnTo>
                <a:lnTo>
                  <a:pt x="554075" y="63500"/>
                </a:lnTo>
                <a:lnTo>
                  <a:pt x="559447" y="76200"/>
                </a:lnTo>
                <a:lnTo>
                  <a:pt x="573595" y="88900"/>
                </a:lnTo>
                <a:lnTo>
                  <a:pt x="602043" y="127000"/>
                </a:lnTo>
                <a:lnTo>
                  <a:pt x="616140" y="152400"/>
                </a:lnTo>
                <a:lnTo>
                  <a:pt x="620433" y="152400"/>
                </a:lnTo>
                <a:lnTo>
                  <a:pt x="624179" y="165100"/>
                </a:lnTo>
                <a:lnTo>
                  <a:pt x="626618" y="177800"/>
                </a:lnTo>
                <a:lnTo>
                  <a:pt x="628103" y="177800"/>
                </a:lnTo>
                <a:lnTo>
                  <a:pt x="626211" y="190500"/>
                </a:lnTo>
                <a:lnTo>
                  <a:pt x="536117" y="190500"/>
                </a:lnTo>
                <a:lnTo>
                  <a:pt x="524637" y="203200"/>
                </a:lnTo>
                <a:lnTo>
                  <a:pt x="504863" y="203200"/>
                </a:lnTo>
                <a:lnTo>
                  <a:pt x="496760" y="215900"/>
                </a:lnTo>
                <a:lnTo>
                  <a:pt x="441744" y="292100"/>
                </a:lnTo>
                <a:lnTo>
                  <a:pt x="414375" y="330200"/>
                </a:lnTo>
                <a:lnTo>
                  <a:pt x="387540" y="368300"/>
                </a:lnTo>
                <a:lnTo>
                  <a:pt x="374167" y="381000"/>
                </a:lnTo>
                <a:lnTo>
                  <a:pt x="369773" y="384657"/>
                </a:lnTo>
                <a:lnTo>
                  <a:pt x="369773" y="876300"/>
                </a:lnTo>
                <a:lnTo>
                  <a:pt x="333921" y="876300"/>
                </a:lnTo>
                <a:lnTo>
                  <a:pt x="331812" y="863600"/>
                </a:lnTo>
                <a:lnTo>
                  <a:pt x="329641" y="812800"/>
                </a:lnTo>
                <a:lnTo>
                  <a:pt x="327647" y="774700"/>
                </a:lnTo>
                <a:lnTo>
                  <a:pt x="325869" y="736600"/>
                </a:lnTo>
                <a:lnTo>
                  <a:pt x="322757" y="660400"/>
                </a:lnTo>
                <a:lnTo>
                  <a:pt x="321322" y="609600"/>
                </a:lnTo>
                <a:lnTo>
                  <a:pt x="319976" y="558800"/>
                </a:lnTo>
                <a:lnTo>
                  <a:pt x="317411" y="469900"/>
                </a:lnTo>
                <a:lnTo>
                  <a:pt x="318274" y="457200"/>
                </a:lnTo>
                <a:lnTo>
                  <a:pt x="322084" y="457200"/>
                </a:lnTo>
                <a:lnTo>
                  <a:pt x="329463" y="444500"/>
                </a:lnTo>
                <a:lnTo>
                  <a:pt x="341033" y="444500"/>
                </a:lnTo>
                <a:lnTo>
                  <a:pt x="343979" y="457200"/>
                </a:lnTo>
                <a:lnTo>
                  <a:pt x="353377" y="457200"/>
                </a:lnTo>
                <a:lnTo>
                  <a:pt x="356374" y="508000"/>
                </a:lnTo>
                <a:lnTo>
                  <a:pt x="359346" y="558800"/>
                </a:lnTo>
                <a:lnTo>
                  <a:pt x="362153" y="609600"/>
                </a:lnTo>
                <a:lnTo>
                  <a:pt x="364693" y="660400"/>
                </a:lnTo>
                <a:lnTo>
                  <a:pt x="366839" y="723900"/>
                </a:lnTo>
                <a:lnTo>
                  <a:pt x="368477" y="774700"/>
                </a:lnTo>
                <a:lnTo>
                  <a:pt x="369493" y="825500"/>
                </a:lnTo>
                <a:lnTo>
                  <a:pt x="369633" y="850900"/>
                </a:lnTo>
                <a:lnTo>
                  <a:pt x="369709" y="863600"/>
                </a:lnTo>
                <a:lnTo>
                  <a:pt x="369773" y="876300"/>
                </a:lnTo>
                <a:lnTo>
                  <a:pt x="369773" y="384657"/>
                </a:lnTo>
                <a:lnTo>
                  <a:pt x="358863" y="393700"/>
                </a:lnTo>
                <a:lnTo>
                  <a:pt x="322859" y="393700"/>
                </a:lnTo>
                <a:lnTo>
                  <a:pt x="272846" y="406400"/>
                </a:lnTo>
                <a:lnTo>
                  <a:pt x="25298" y="406400"/>
                </a:lnTo>
                <a:lnTo>
                  <a:pt x="18834" y="419100"/>
                </a:lnTo>
                <a:lnTo>
                  <a:pt x="0" y="419100"/>
                </a:lnTo>
                <a:lnTo>
                  <a:pt x="0" y="431800"/>
                </a:lnTo>
                <a:lnTo>
                  <a:pt x="11480" y="457200"/>
                </a:lnTo>
                <a:lnTo>
                  <a:pt x="22999" y="469900"/>
                </a:lnTo>
                <a:lnTo>
                  <a:pt x="34366" y="495300"/>
                </a:lnTo>
                <a:lnTo>
                  <a:pt x="45377" y="520700"/>
                </a:lnTo>
                <a:lnTo>
                  <a:pt x="65405" y="558800"/>
                </a:lnTo>
                <a:lnTo>
                  <a:pt x="85178" y="596900"/>
                </a:lnTo>
                <a:lnTo>
                  <a:pt x="103454" y="647700"/>
                </a:lnTo>
                <a:lnTo>
                  <a:pt x="118973" y="685800"/>
                </a:lnTo>
                <a:lnTo>
                  <a:pt x="130835" y="723900"/>
                </a:lnTo>
                <a:lnTo>
                  <a:pt x="140373" y="774700"/>
                </a:lnTo>
                <a:lnTo>
                  <a:pt x="147396" y="812800"/>
                </a:lnTo>
                <a:lnTo>
                  <a:pt x="151676" y="850900"/>
                </a:lnTo>
                <a:lnTo>
                  <a:pt x="154241" y="901700"/>
                </a:lnTo>
                <a:lnTo>
                  <a:pt x="156133" y="939800"/>
                </a:lnTo>
                <a:lnTo>
                  <a:pt x="157721" y="990600"/>
                </a:lnTo>
                <a:lnTo>
                  <a:pt x="159537" y="1041400"/>
                </a:lnTo>
                <a:lnTo>
                  <a:pt x="159931" y="1054100"/>
                </a:lnTo>
                <a:lnTo>
                  <a:pt x="202628" y="1054100"/>
                </a:lnTo>
                <a:lnTo>
                  <a:pt x="245173" y="1041400"/>
                </a:lnTo>
                <a:lnTo>
                  <a:pt x="330911" y="1041400"/>
                </a:lnTo>
                <a:lnTo>
                  <a:pt x="330885" y="990600"/>
                </a:lnTo>
                <a:lnTo>
                  <a:pt x="330555" y="977900"/>
                </a:lnTo>
                <a:lnTo>
                  <a:pt x="330504" y="965200"/>
                </a:lnTo>
                <a:lnTo>
                  <a:pt x="334276" y="952500"/>
                </a:lnTo>
                <a:lnTo>
                  <a:pt x="378472" y="952500"/>
                </a:lnTo>
                <a:lnTo>
                  <a:pt x="387997" y="939800"/>
                </a:lnTo>
                <a:lnTo>
                  <a:pt x="408406" y="939800"/>
                </a:lnTo>
                <a:lnTo>
                  <a:pt x="408089" y="927100"/>
                </a:lnTo>
                <a:lnTo>
                  <a:pt x="407936" y="914400"/>
                </a:lnTo>
                <a:lnTo>
                  <a:pt x="408228" y="914400"/>
                </a:lnTo>
                <a:lnTo>
                  <a:pt x="408914" y="901700"/>
                </a:lnTo>
                <a:lnTo>
                  <a:pt x="409956" y="889000"/>
                </a:lnTo>
                <a:lnTo>
                  <a:pt x="411124" y="876300"/>
                </a:lnTo>
                <a:lnTo>
                  <a:pt x="453275" y="876300"/>
                </a:lnTo>
                <a:lnTo>
                  <a:pt x="465328" y="863600"/>
                </a:lnTo>
                <a:lnTo>
                  <a:pt x="479374" y="863600"/>
                </a:lnTo>
                <a:lnTo>
                  <a:pt x="481418" y="876300"/>
                </a:lnTo>
                <a:lnTo>
                  <a:pt x="483196" y="876300"/>
                </a:lnTo>
                <a:lnTo>
                  <a:pt x="462749" y="901700"/>
                </a:lnTo>
                <a:lnTo>
                  <a:pt x="452793" y="914400"/>
                </a:lnTo>
                <a:lnTo>
                  <a:pt x="443344" y="927100"/>
                </a:lnTo>
                <a:lnTo>
                  <a:pt x="424065" y="965200"/>
                </a:lnTo>
                <a:lnTo>
                  <a:pt x="407657" y="990600"/>
                </a:lnTo>
                <a:lnTo>
                  <a:pt x="394652" y="1028700"/>
                </a:lnTo>
                <a:lnTo>
                  <a:pt x="385546" y="1066800"/>
                </a:lnTo>
                <a:lnTo>
                  <a:pt x="380720" y="1117600"/>
                </a:lnTo>
                <a:lnTo>
                  <a:pt x="383882" y="1168400"/>
                </a:lnTo>
                <a:lnTo>
                  <a:pt x="394716" y="1206500"/>
                </a:lnTo>
                <a:lnTo>
                  <a:pt x="412877" y="1257300"/>
                </a:lnTo>
                <a:lnTo>
                  <a:pt x="438048" y="1295400"/>
                </a:lnTo>
                <a:lnTo>
                  <a:pt x="468655" y="1333500"/>
                </a:lnTo>
                <a:lnTo>
                  <a:pt x="502475" y="1358900"/>
                </a:lnTo>
                <a:lnTo>
                  <a:pt x="539648" y="1397000"/>
                </a:lnTo>
                <a:lnTo>
                  <a:pt x="580339" y="1422400"/>
                </a:lnTo>
                <a:lnTo>
                  <a:pt x="624713" y="1435100"/>
                </a:lnTo>
                <a:lnTo>
                  <a:pt x="672909" y="1447800"/>
                </a:lnTo>
                <a:lnTo>
                  <a:pt x="867410" y="1447800"/>
                </a:lnTo>
                <a:lnTo>
                  <a:pt x="918959" y="1435100"/>
                </a:lnTo>
                <a:lnTo>
                  <a:pt x="969822" y="1435100"/>
                </a:lnTo>
                <a:lnTo>
                  <a:pt x="1019759" y="1422400"/>
                </a:lnTo>
                <a:lnTo>
                  <a:pt x="1068451" y="1397000"/>
                </a:lnTo>
                <a:lnTo>
                  <a:pt x="1115631" y="1371600"/>
                </a:lnTo>
                <a:lnTo>
                  <a:pt x="1152080" y="1358900"/>
                </a:lnTo>
                <a:lnTo>
                  <a:pt x="1184287" y="1333500"/>
                </a:lnTo>
                <a:lnTo>
                  <a:pt x="1211110" y="1295400"/>
                </a:lnTo>
                <a:lnTo>
                  <a:pt x="1231417" y="1257300"/>
                </a:lnTo>
                <a:lnTo>
                  <a:pt x="1241374" y="1219200"/>
                </a:lnTo>
                <a:lnTo>
                  <a:pt x="1244422" y="1219200"/>
                </a:lnTo>
                <a:lnTo>
                  <a:pt x="1244422" y="1155700"/>
                </a:lnTo>
                <a:close/>
              </a:path>
            </a:pathLst>
          </a:custGeom>
          <a:solidFill>
            <a:srgbClr val="343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89990" y="6985399"/>
            <a:ext cx="1258570" cy="1079500"/>
          </a:xfrm>
          <a:custGeom>
            <a:avLst/>
            <a:gdLst/>
            <a:ahLst/>
            <a:cxnLst/>
            <a:rect l="l" t="t" r="r" b="b"/>
            <a:pathLst>
              <a:path w="1258570" h="1079500">
                <a:moveTo>
                  <a:pt x="247459" y="95072"/>
                </a:moveTo>
                <a:lnTo>
                  <a:pt x="222719" y="133172"/>
                </a:lnTo>
                <a:lnTo>
                  <a:pt x="215519" y="174371"/>
                </a:lnTo>
                <a:lnTo>
                  <a:pt x="215493" y="418973"/>
                </a:lnTo>
                <a:lnTo>
                  <a:pt x="215887" y="423430"/>
                </a:lnTo>
                <a:lnTo>
                  <a:pt x="247459" y="423430"/>
                </a:lnTo>
                <a:lnTo>
                  <a:pt x="247459" y="95072"/>
                </a:lnTo>
                <a:close/>
              </a:path>
              <a:path w="1258570" h="1079500">
                <a:moveTo>
                  <a:pt x="352247" y="442887"/>
                </a:moveTo>
                <a:lnTo>
                  <a:pt x="168821" y="442887"/>
                </a:lnTo>
                <a:lnTo>
                  <a:pt x="168897" y="397205"/>
                </a:lnTo>
                <a:lnTo>
                  <a:pt x="167894" y="391934"/>
                </a:lnTo>
                <a:lnTo>
                  <a:pt x="156540" y="386295"/>
                </a:lnTo>
                <a:lnTo>
                  <a:pt x="151892" y="388708"/>
                </a:lnTo>
                <a:lnTo>
                  <a:pt x="7112" y="498983"/>
                </a:lnTo>
                <a:lnTo>
                  <a:pt x="1752" y="504571"/>
                </a:lnTo>
                <a:lnTo>
                  <a:pt x="0" y="510260"/>
                </a:lnTo>
                <a:lnTo>
                  <a:pt x="1828" y="515988"/>
                </a:lnTo>
                <a:lnTo>
                  <a:pt x="7200" y="521677"/>
                </a:lnTo>
                <a:lnTo>
                  <a:pt x="148793" y="629399"/>
                </a:lnTo>
                <a:lnTo>
                  <a:pt x="153860" y="635025"/>
                </a:lnTo>
                <a:lnTo>
                  <a:pt x="170091" y="627634"/>
                </a:lnTo>
                <a:lnTo>
                  <a:pt x="168808" y="619950"/>
                </a:lnTo>
                <a:lnTo>
                  <a:pt x="168821" y="577380"/>
                </a:lnTo>
                <a:lnTo>
                  <a:pt x="352158" y="577380"/>
                </a:lnTo>
                <a:lnTo>
                  <a:pt x="348881" y="543496"/>
                </a:lnTo>
                <a:lnTo>
                  <a:pt x="347560" y="526783"/>
                </a:lnTo>
                <a:lnTo>
                  <a:pt x="347027" y="510133"/>
                </a:lnTo>
                <a:lnTo>
                  <a:pt x="347573" y="493496"/>
                </a:lnTo>
                <a:lnTo>
                  <a:pt x="348919" y="476796"/>
                </a:lnTo>
                <a:lnTo>
                  <a:pt x="352247" y="442887"/>
                </a:lnTo>
                <a:close/>
              </a:path>
              <a:path w="1258570" h="1079500">
                <a:moveTo>
                  <a:pt x="395173" y="348234"/>
                </a:moveTo>
                <a:lnTo>
                  <a:pt x="394931" y="347510"/>
                </a:lnTo>
                <a:lnTo>
                  <a:pt x="394754" y="347332"/>
                </a:lnTo>
                <a:lnTo>
                  <a:pt x="394754" y="347510"/>
                </a:lnTo>
                <a:lnTo>
                  <a:pt x="395173" y="348234"/>
                </a:lnTo>
                <a:close/>
              </a:path>
              <a:path w="1258570" h="1079500">
                <a:moveTo>
                  <a:pt x="555066" y="635444"/>
                </a:moveTo>
                <a:lnTo>
                  <a:pt x="552399" y="634568"/>
                </a:lnTo>
                <a:lnTo>
                  <a:pt x="554990" y="636714"/>
                </a:lnTo>
                <a:lnTo>
                  <a:pt x="555066" y="635444"/>
                </a:lnTo>
                <a:close/>
              </a:path>
              <a:path w="1258570" h="1079500">
                <a:moveTo>
                  <a:pt x="711174" y="571601"/>
                </a:moveTo>
                <a:lnTo>
                  <a:pt x="709422" y="551535"/>
                </a:lnTo>
                <a:lnTo>
                  <a:pt x="709320" y="550367"/>
                </a:lnTo>
                <a:lnTo>
                  <a:pt x="702538" y="528980"/>
                </a:lnTo>
                <a:lnTo>
                  <a:pt x="671791" y="495922"/>
                </a:lnTo>
                <a:lnTo>
                  <a:pt x="643255" y="480314"/>
                </a:lnTo>
                <a:lnTo>
                  <a:pt x="635762" y="476211"/>
                </a:lnTo>
                <a:lnTo>
                  <a:pt x="628357" y="471957"/>
                </a:lnTo>
                <a:lnTo>
                  <a:pt x="622579" y="468553"/>
                </a:lnTo>
                <a:lnTo>
                  <a:pt x="619861" y="463270"/>
                </a:lnTo>
                <a:lnTo>
                  <a:pt x="623531" y="449084"/>
                </a:lnTo>
                <a:lnTo>
                  <a:pt x="628535" y="445884"/>
                </a:lnTo>
                <a:lnTo>
                  <a:pt x="641019" y="445020"/>
                </a:lnTo>
                <a:lnTo>
                  <a:pt x="647077" y="445160"/>
                </a:lnTo>
                <a:lnTo>
                  <a:pt x="663575" y="447903"/>
                </a:lnTo>
                <a:lnTo>
                  <a:pt x="696290" y="454037"/>
                </a:lnTo>
                <a:lnTo>
                  <a:pt x="697268" y="446087"/>
                </a:lnTo>
                <a:lnTo>
                  <a:pt x="697382" y="445160"/>
                </a:lnTo>
                <a:lnTo>
                  <a:pt x="697407" y="445020"/>
                </a:lnTo>
                <a:lnTo>
                  <a:pt x="704494" y="387604"/>
                </a:lnTo>
                <a:lnTo>
                  <a:pt x="658634" y="381381"/>
                </a:lnTo>
                <a:lnTo>
                  <a:pt x="658634" y="344500"/>
                </a:lnTo>
                <a:lnTo>
                  <a:pt x="603948" y="344500"/>
                </a:lnTo>
                <a:lnTo>
                  <a:pt x="603859" y="351332"/>
                </a:lnTo>
                <a:lnTo>
                  <a:pt x="603758" y="364655"/>
                </a:lnTo>
                <a:lnTo>
                  <a:pt x="604113" y="371182"/>
                </a:lnTo>
                <a:lnTo>
                  <a:pt x="604901" y="379730"/>
                </a:lnTo>
                <a:lnTo>
                  <a:pt x="602297" y="383705"/>
                </a:lnTo>
                <a:lnTo>
                  <a:pt x="593763" y="386829"/>
                </a:lnTo>
                <a:lnTo>
                  <a:pt x="561708" y="412242"/>
                </a:lnTo>
                <a:lnTo>
                  <a:pt x="548233" y="450456"/>
                </a:lnTo>
                <a:lnTo>
                  <a:pt x="552170" y="490499"/>
                </a:lnTo>
                <a:lnTo>
                  <a:pt x="572338" y="521398"/>
                </a:lnTo>
                <a:lnTo>
                  <a:pt x="580872" y="527659"/>
                </a:lnTo>
                <a:lnTo>
                  <a:pt x="589915" y="533298"/>
                </a:lnTo>
                <a:lnTo>
                  <a:pt x="599160" y="538670"/>
                </a:lnTo>
                <a:lnTo>
                  <a:pt x="608342" y="544144"/>
                </a:lnTo>
                <a:lnTo>
                  <a:pt x="639762" y="570382"/>
                </a:lnTo>
                <a:lnTo>
                  <a:pt x="634873" y="584200"/>
                </a:lnTo>
                <a:lnTo>
                  <a:pt x="629145" y="586562"/>
                </a:lnTo>
                <a:lnTo>
                  <a:pt x="616178" y="586232"/>
                </a:lnTo>
                <a:lnTo>
                  <a:pt x="609701" y="585685"/>
                </a:lnTo>
                <a:lnTo>
                  <a:pt x="592556" y="582002"/>
                </a:lnTo>
                <a:lnTo>
                  <a:pt x="559435" y="574243"/>
                </a:lnTo>
                <a:lnTo>
                  <a:pt x="557466" y="599681"/>
                </a:lnTo>
                <a:lnTo>
                  <a:pt x="556526" y="612305"/>
                </a:lnTo>
                <a:lnTo>
                  <a:pt x="555688" y="624916"/>
                </a:lnTo>
                <a:lnTo>
                  <a:pt x="555117" y="634568"/>
                </a:lnTo>
                <a:lnTo>
                  <a:pt x="555066" y="635444"/>
                </a:lnTo>
                <a:lnTo>
                  <a:pt x="569112" y="640080"/>
                </a:lnTo>
                <a:lnTo>
                  <a:pt x="573049" y="641108"/>
                </a:lnTo>
                <a:lnTo>
                  <a:pt x="583615" y="643128"/>
                </a:lnTo>
                <a:lnTo>
                  <a:pt x="604151" y="646811"/>
                </a:lnTo>
                <a:lnTo>
                  <a:pt x="604151" y="676224"/>
                </a:lnTo>
                <a:lnTo>
                  <a:pt x="658749" y="676224"/>
                </a:lnTo>
                <a:lnTo>
                  <a:pt x="658647" y="650748"/>
                </a:lnTo>
                <a:lnTo>
                  <a:pt x="658469" y="646811"/>
                </a:lnTo>
                <a:lnTo>
                  <a:pt x="658418" y="645731"/>
                </a:lnTo>
                <a:lnTo>
                  <a:pt x="659828" y="643293"/>
                </a:lnTo>
                <a:lnTo>
                  <a:pt x="693000" y="622998"/>
                </a:lnTo>
                <a:lnTo>
                  <a:pt x="708875" y="586562"/>
                </a:lnTo>
                <a:lnTo>
                  <a:pt x="711174" y="571601"/>
                </a:lnTo>
                <a:close/>
              </a:path>
              <a:path w="1258570" h="1079500">
                <a:moveTo>
                  <a:pt x="892975" y="512025"/>
                </a:moveTo>
                <a:lnTo>
                  <a:pt x="888822" y="463207"/>
                </a:lnTo>
                <a:lnTo>
                  <a:pt x="876592" y="418020"/>
                </a:lnTo>
                <a:lnTo>
                  <a:pt x="857110" y="376428"/>
                </a:lnTo>
                <a:lnTo>
                  <a:pt x="842810" y="355955"/>
                </a:lnTo>
                <a:lnTo>
                  <a:pt x="842810" y="510120"/>
                </a:lnTo>
                <a:lnTo>
                  <a:pt x="842733" y="511238"/>
                </a:lnTo>
                <a:lnTo>
                  <a:pt x="837565" y="557949"/>
                </a:lnTo>
                <a:lnTo>
                  <a:pt x="837450" y="559003"/>
                </a:lnTo>
                <a:lnTo>
                  <a:pt x="837374" y="559600"/>
                </a:lnTo>
                <a:lnTo>
                  <a:pt x="821448" y="604875"/>
                </a:lnTo>
                <a:lnTo>
                  <a:pt x="796302" y="644880"/>
                </a:lnTo>
                <a:lnTo>
                  <a:pt x="763244" y="678307"/>
                </a:lnTo>
                <a:lnTo>
                  <a:pt x="723531" y="703859"/>
                </a:lnTo>
                <a:lnTo>
                  <a:pt x="678459" y="720242"/>
                </a:lnTo>
                <a:lnTo>
                  <a:pt x="629310" y="726173"/>
                </a:lnTo>
                <a:lnTo>
                  <a:pt x="580809" y="720674"/>
                </a:lnTo>
                <a:lnTo>
                  <a:pt x="536054" y="704570"/>
                </a:lnTo>
                <a:lnTo>
                  <a:pt x="496366" y="679208"/>
                </a:lnTo>
                <a:lnTo>
                  <a:pt x="463118" y="645922"/>
                </a:lnTo>
                <a:lnTo>
                  <a:pt x="437629" y="606069"/>
                </a:lnTo>
                <a:lnTo>
                  <a:pt x="421259" y="560984"/>
                </a:lnTo>
                <a:lnTo>
                  <a:pt x="415340" y="512025"/>
                </a:lnTo>
                <a:lnTo>
                  <a:pt x="420687" y="463207"/>
                </a:lnTo>
                <a:lnTo>
                  <a:pt x="436702" y="416725"/>
                </a:lnTo>
                <a:lnTo>
                  <a:pt x="461746" y="376428"/>
                </a:lnTo>
                <a:lnTo>
                  <a:pt x="494779" y="342582"/>
                </a:lnTo>
                <a:lnTo>
                  <a:pt x="534339" y="316763"/>
                </a:lnTo>
                <a:lnTo>
                  <a:pt x="579183" y="300240"/>
                </a:lnTo>
                <a:lnTo>
                  <a:pt x="628002" y="294322"/>
                </a:lnTo>
                <a:lnTo>
                  <a:pt x="677227" y="299847"/>
                </a:lnTo>
                <a:lnTo>
                  <a:pt x="722388" y="315937"/>
                </a:lnTo>
                <a:lnTo>
                  <a:pt x="762203" y="341312"/>
                </a:lnTo>
                <a:lnTo>
                  <a:pt x="795413" y="374713"/>
                </a:lnTo>
                <a:lnTo>
                  <a:pt x="820762" y="414858"/>
                </a:lnTo>
                <a:lnTo>
                  <a:pt x="836993" y="460489"/>
                </a:lnTo>
                <a:lnTo>
                  <a:pt x="842810" y="510120"/>
                </a:lnTo>
                <a:lnTo>
                  <a:pt x="842810" y="355955"/>
                </a:lnTo>
                <a:lnTo>
                  <a:pt x="831100" y="339178"/>
                </a:lnTo>
                <a:lnTo>
                  <a:pt x="799312" y="307022"/>
                </a:lnTo>
                <a:lnTo>
                  <a:pt x="781532" y="294322"/>
                </a:lnTo>
                <a:lnTo>
                  <a:pt x="762495" y="280708"/>
                </a:lnTo>
                <a:lnTo>
                  <a:pt x="721360" y="260985"/>
                </a:lnTo>
                <a:lnTo>
                  <a:pt x="676681" y="248602"/>
                </a:lnTo>
                <a:lnTo>
                  <a:pt x="629170" y="244297"/>
                </a:lnTo>
                <a:lnTo>
                  <a:pt x="581825" y="248602"/>
                </a:lnTo>
                <a:lnTo>
                  <a:pt x="537260" y="260985"/>
                </a:lnTo>
                <a:lnTo>
                  <a:pt x="496176" y="280708"/>
                </a:lnTo>
                <a:lnTo>
                  <a:pt x="459359" y="307022"/>
                </a:lnTo>
                <a:lnTo>
                  <a:pt x="427672" y="338988"/>
                </a:lnTo>
                <a:lnTo>
                  <a:pt x="401662" y="376097"/>
                </a:lnTo>
                <a:lnTo>
                  <a:pt x="382155" y="417499"/>
                </a:lnTo>
                <a:lnTo>
                  <a:pt x="369912" y="462432"/>
                </a:lnTo>
                <a:lnTo>
                  <a:pt x="365709" y="510120"/>
                </a:lnTo>
                <a:lnTo>
                  <a:pt x="369976" y="557949"/>
                </a:lnTo>
                <a:lnTo>
                  <a:pt x="382219" y="602996"/>
                </a:lnTo>
                <a:lnTo>
                  <a:pt x="401662" y="644512"/>
                </a:lnTo>
                <a:lnTo>
                  <a:pt x="427558" y="681723"/>
                </a:lnTo>
                <a:lnTo>
                  <a:pt x="459168" y="713892"/>
                </a:lnTo>
                <a:lnTo>
                  <a:pt x="495731" y="740232"/>
                </a:lnTo>
                <a:lnTo>
                  <a:pt x="536765" y="760107"/>
                </a:lnTo>
                <a:lnTo>
                  <a:pt x="536943" y="760107"/>
                </a:lnTo>
                <a:lnTo>
                  <a:pt x="580847" y="772414"/>
                </a:lnTo>
                <a:lnTo>
                  <a:pt x="581037" y="772414"/>
                </a:lnTo>
                <a:lnTo>
                  <a:pt x="627710" y="776693"/>
                </a:lnTo>
                <a:lnTo>
                  <a:pt x="675449" y="772414"/>
                </a:lnTo>
                <a:lnTo>
                  <a:pt x="720356" y="760107"/>
                </a:lnTo>
                <a:lnTo>
                  <a:pt x="761695" y="740486"/>
                </a:lnTo>
                <a:lnTo>
                  <a:pt x="798715" y="714324"/>
                </a:lnTo>
                <a:lnTo>
                  <a:pt x="830681" y="682345"/>
                </a:lnTo>
                <a:lnTo>
                  <a:pt x="856830" y="645299"/>
                </a:lnTo>
                <a:lnTo>
                  <a:pt x="876439" y="603948"/>
                </a:lnTo>
                <a:lnTo>
                  <a:pt x="888758" y="559003"/>
                </a:lnTo>
                <a:lnTo>
                  <a:pt x="892975" y="512025"/>
                </a:lnTo>
                <a:close/>
              </a:path>
              <a:path w="1258570" h="1079500">
                <a:moveTo>
                  <a:pt x="916990" y="1034859"/>
                </a:moveTo>
                <a:lnTo>
                  <a:pt x="896924" y="1037196"/>
                </a:lnTo>
                <a:lnTo>
                  <a:pt x="886891" y="1038174"/>
                </a:lnTo>
                <a:lnTo>
                  <a:pt x="876871" y="1038580"/>
                </a:lnTo>
                <a:lnTo>
                  <a:pt x="372808" y="1038669"/>
                </a:lnTo>
                <a:lnTo>
                  <a:pt x="365125" y="1038072"/>
                </a:lnTo>
                <a:lnTo>
                  <a:pt x="313105" y="1020343"/>
                </a:lnTo>
                <a:lnTo>
                  <a:pt x="278180" y="990803"/>
                </a:lnTo>
                <a:lnTo>
                  <a:pt x="255384" y="951128"/>
                </a:lnTo>
                <a:lnTo>
                  <a:pt x="247230" y="904290"/>
                </a:lnTo>
                <a:lnTo>
                  <a:pt x="247230" y="597166"/>
                </a:lnTo>
                <a:lnTo>
                  <a:pt x="215887" y="597166"/>
                </a:lnTo>
                <a:lnTo>
                  <a:pt x="215506" y="600710"/>
                </a:lnTo>
                <a:lnTo>
                  <a:pt x="215671" y="966838"/>
                </a:lnTo>
                <a:lnTo>
                  <a:pt x="224764" y="1010767"/>
                </a:lnTo>
                <a:lnTo>
                  <a:pt x="249199" y="1046403"/>
                </a:lnTo>
                <a:lnTo>
                  <a:pt x="285343" y="1070305"/>
                </a:lnTo>
                <a:lnTo>
                  <a:pt x="329577" y="1079055"/>
                </a:lnTo>
                <a:lnTo>
                  <a:pt x="826795" y="1078865"/>
                </a:lnTo>
                <a:lnTo>
                  <a:pt x="876604" y="1067943"/>
                </a:lnTo>
                <a:lnTo>
                  <a:pt x="905167" y="1048054"/>
                </a:lnTo>
                <a:lnTo>
                  <a:pt x="916990" y="1034859"/>
                </a:lnTo>
                <a:close/>
              </a:path>
              <a:path w="1258570" h="1079500">
                <a:moveTo>
                  <a:pt x="992390" y="601929"/>
                </a:moveTo>
                <a:lnTo>
                  <a:pt x="992251" y="600583"/>
                </a:lnTo>
                <a:lnTo>
                  <a:pt x="992149" y="599605"/>
                </a:lnTo>
                <a:lnTo>
                  <a:pt x="992098" y="598652"/>
                </a:lnTo>
                <a:lnTo>
                  <a:pt x="991984" y="596811"/>
                </a:lnTo>
                <a:lnTo>
                  <a:pt x="913726" y="596811"/>
                </a:lnTo>
                <a:lnTo>
                  <a:pt x="903503" y="597115"/>
                </a:lnTo>
                <a:lnTo>
                  <a:pt x="905522" y="597115"/>
                </a:lnTo>
                <a:lnTo>
                  <a:pt x="900785" y="598652"/>
                </a:lnTo>
                <a:lnTo>
                  <a:pt x="897509" y="602856"/>
                </a:lnTo>
                <a:lnTo>
                  <a:pt x="893775" y="610882"/>
                </a:lnTo>
                <a:lnTo>
                  <a:pt x="886688" y="626211"/>
                </a:lnTo>
                <a:lnTo>
                  <a:pt x="879348" y="641502"/>
                </a:lnTo>
                <a:lnTo>
                  <a:pt x="864501" y="671957"/>
                </a:lnTo>
                <a:lnTo>
                  <a:pt x="864196" y="672515"/>
                </a:lnTo>
                <a:lnTo>
                  <a:pt x="864946" y="673341"/>
                </a:lnTo>
                <a:lnTo>
                  <a:pt x="869048" y="678891"/>
                </a:lnTo>
                <a:lnTo>
                  <a:pt x="871181" y="684822"/>
                </a:lnTo>
                <a:lnTo>
                  <a:pt x="871245" y="687628"/>
                </a:lnTo>
                <a:lnTo>
                  <a:pt x="871321" y="691095"/>
                </a:lnTo>
                <a:lnTo>
                  <a:pt x="869492" y="697674"/>
                </a:lnTo>
                <a:lnTo>
                  <a:pt x="865708" y="706666"/>
                </a:lnTo>
                <a:lnTo>
                  <a:pt x="858456" y="711288"/>
                </a:lnTo>
                <a:lnTo>
                  <a:pt x="845083" y="711288"/>
                </a:lnTo>
                <a:lnTo>
                  <a:pt x="840613" y="710742"/>
                </a:lnTo>
                <a:lnTo>
                  <a:pt x="833221" y="712000"/>
                </a:lnTo>
                <a:lnTo>
                  <a:pt x="777417" y="753618"/>
                </a:lnTo>
                <a:lnTo>
                  <a:pt x="776516" y="754481"/>
                </a:lnTo>
                <a:lnTo>
                  <a:pt x="774407" y="756297"/>
                </a:lnTo>
                <a:lnTo>
                  <a:pt x="847217" y="756297"/>
                </a:lnTo>
                <a:lnTo>
                  <a:pt x="857008" y="757986"/>
                </a:lnTo>
                <a:lnTo>
                  <a:pt x="864704" y="762647"/>
                </a:lnTo>
                <a:lnTo>
                  <a:pt x="869734" y="769734"/>
                </a:lnTo>
                <a:lnTo>
                  <a:pt x="871448" y="778446"/>
                </a:lnTo>
                <a:lnTo>
                  <a:pt x="871499" y="778687"/>
                </a:lnTo>
                <a:lnTo>
                  <a:pt x="869746" y="787209"/>
                </a:lnTo>
                <a:lnTo>
                  <a:pt x="869696" y="787476"/>
                </a:lnTo>
                <a:lnTo>
                  <a:pt x="864857" y="794258"/>
                </a:lnTo>
                <a:lnTo>
                  <a:pt x="864730" y="794435"/>
                </a:lnTo>
                <a:lnTo>
                  <a:pt x="857161" y="799033"/>
                </a:lnTo>
                <a:lnTo>
                  <a:pt x="847559" y="800696"/>
                </a:lnTo>
                <a:lnTo>
                  <a:pt x="763155" y="800696"/>
                </a:lnTo>
                <a:lnTo>
                  <a:pt x="763155" y="868730"/>
                </a:lnTo>
                <a:lnTo>
                  <a:pt x="743331" y="890155"/>
                </a:lnTo>
                <a:lnTo>
                  <a:pt x="408051" y="890155"/>
                </a:lnTo>
                <a:lnTo>
                  <a:pt x="387413" y="868730"/>
                </a:lnTo>
                <a:lnTo>
                  <a:pt x="387350" y="868045"/>
                </a:lnTo>
                <a:lnTo>
                  <a:pt x="388454" y="861669"/>
                </a:lnTo>
                <a:lnTo>
                  <a:pt x="388493" y="861390"/>
                </a:lnTo>
                <a:lnTo>
                  <a:pt x="390880" y="853084"/>
                </a:lnTo>
                <a:lnTo>
                  <a:pt x="398500" y="847178"/>
                </a:lnTo>
                <a:lnTo>
                  <a:pt x="408597" y="846289"/>
                </a:lnTo>
                <a:lnTo>
                  <a:pt x="739927" y="846289"/>
                </a:lnTo>
                <a:lnTo>
                  <a:pt x="763054" y="868045"/>
                </a:lnTo>
                <a:lnTo>
                  <a:pt x="763155" y="868730"/>
                </a:lnTo>
                <a:lnTo>
                  <a:pt x="763155" y="800696"/>
                </a:lnTo>
                <a:lnTo>
                  <a:pt x="411099" y="800696"/>
                </a:lnTo>
                <a:lnTo>
                  <a:pt x="401853" y="799033"/>
                </a:lnTo>
                <a:lnTo>
                  <a:pt x="401574" y="799033"/>
                </a:lnTo>
                <a:lnTo>
                  <a:pt x="393941" y="794258"/>
                </a:lnTo>
                <a:lnTo>
                  <a:pt x="389039" y="787209"/>
                </a:lnTo>
                <a:lnTo>
                  <a:pt x="387426" y="778687"/>
                </a:lnTo>
                <a:lnTo>
                  <a:pt x="387375" y="778446"/>
                </a:lnTo>
                <a:lnTo>
                  <a:pt x="389216" y="769734"/>
                </a:lnTo>
                <a:lnTo>
                  <a:pt x="389255" y="769543"/>
                </a:lnTo>
                <a:lnTo>
                  <a:pt x="394106" y="762647"/>
                </a:lnTo>
                <a:lnTo>
                  <a:pt x="401599" y="757986"/>
                </a:lnTo>
                <a:lnTo>
                  <a:pt x="411137" y="756297"/>
                </a:lnTo>
                <a:lnTo>
                  <a:pt x="479069" y="756297"/>
                </a:lnTo>
                <a:lnTo>
                  <a:pt x="481406" y="756094"/>
                </a:lnTo>
                <a:lnTo>
                  <a:pt x="483247" y="756094"/>
                </a:lnTo>
                <a:lnTo>
                  <a:pt x="461860" y="740067"/>
                </a:lnTo>
                <a:lnTo>
                  <a:pt x="451485" y="731964"/>
                </a:lnTo>
                <a:lnTo>
                  <a:pt x="419392" y="711288"/>
                </a:lnTo>
                <a:lnTo>
                  <a:pt x="410324" y="710958"/>
                </a:lnTo>
                <a:lnTo>
                  <a:pt x="400761" y="709587"/>
                </a:lnTo>
                <a:lnTo>
                  <a:pt x="393306" y="704621"/>
                </a:lnTo>
                <a:lnTo>
                  <a:pt x="388708" y="697001"/>
                </a:lnTo>
                <a:lnTo>
                  <a:pt x="387743" y="687628"/>
                </a:lnTo>
                <a:lnTo>
                  <a:pt x="388391" y="681824"/>
                </a:lnTo>
                <a:lnTo>
                  <a:pt x="391655" y="676313"/>
                </a:lnTo>
                <a:lnTo>
                  <a:pt x="394233" y="669264"/>
                </a:lnTo>
                <a:lnTo>
                  <a:pt x="367868" y="619023"/>
                </a:lnTo>
                <a:lnTo>
                  <a:pt x="359867" y="596328"/>
                </a:lnTo>
                <a:lnTo>
                  <a:pt x="357022" y="596811"/>
                </a:lnTo>
                <a:lnTo>
                  <a:pt x="270903" y="596811"/>
                </a:lnTo>
                <a:lnTo>
                  <a:pt x="269062" y="597115"/>
                </a:lnTo>
                <a:lnTo>
                  <a:pt x="266865" y="597319"/>
                </a:lnTo>
                <a:lnTo>
                  <a:pt x="266788" y="598652"/>
                </a:lnTo>
                <a:lnTo>
                  <a:pt x="266738" y="599605"/>
                </a:lnTo>
                <a:lnTo>
                  <a:pt x="266611" y="903846"/>
                </a:lnTo>
                <a:lnTo>
                  <a:pt x="275424" y="949591"/>
                </a:lnTo>
                <a:lnTo>
                  <a:pt x="299821" y="986218"/>
                </a:lnTo>
                <a:lnTo>
                  <a:pt x="336638" y="1010424"/>
                </a:lnTo>
                <a:lnTo>
                  <a:pt x="382778" y="1019175"/>
                </a:lnTo>
                <a:lnTo>
                  <a:pt x="882802" y="1019175"/>
                </a:lnTo>
                <a:lnTo>
                  <a:pt x="934326" y="1004646"/>
                </a:lnTo>
                <a:lnTo>
                  <a:pt x="965111" y="979500"/>
                </a:lnTo>
                <a:lnTo>
                  <a:pt x="985151" y="945095"/>
                </a:lnTo>
                <a:lnTo>
                  <a:pt x="992352" y="903846"/>
                </a:lnTo>
                <a:lnTo>
                  <a:pt x="992352" y="890155"/>
                </a:lnTo>
                <a:lnTo>
                  <a:pt x="992365" y="846289"/>
                </a:lnTo>
                <a:lnTo>
                  <a:pt x="992365" y="800696"/>
                </a:lnTo>
                <a:lnTo>
                  <a:pt x="992378" y="711288"/>
                </a:lnTo>
                <a:lnTo>
                  <a:pt x="992390" y="601929"/>
                </a:lnTo>
                <a:close/>
              </a:path>
              <a:path w="1258570" h="1079500">
                <a:moveTo>
                  <a:pt x="992403" y="418617"/>
                </a:moveTo>
                <a:lnTo>
                  <a:pt x="992378" y="219240"/>
                </a:lnTo>
                <a:lnTo>
                  <a:pt x="992378" y="173494"/>
                </a:lnTo>
                <a:lnTo>
                  <a:pt x="992365" y="129832"/>
                </a:lnTo>
                <a:lnTo>
                  <a:pt x="992314" y="115023"/>
                </a:lnTo>
                <a:lnTo>
                  <a:pt x="983437" y="69748"/>
                </a:lnTo>
                <a:lnTo>
                  <a:pt x="959091" y="33235"/>
                </a:lnTo>
                <a:lnTo>
                  <a:pt x="922553" y="8877"/>
                </a:lnTo>
                <a:lnTo>
                  <a:pt x="922693" y="8877"/>
                </a:lnTo>
                <a:lnTo>
                  <a:pt x="877100" y="0"/>
                </a:lnTo>
                <a:lnTo>
                  <a:pt x="871283" y="0"/>
                </a:lnTo>
                <a:lnTo>
                  <a:pt x="871283" y="154508"/>
                </a:lnTo>
                <a:lnTo>
                  <a:pt x="867854" y="163779"/>
                </a:lnTo>
                <a:lnTo>
                  <a:pt x="860615" y="170472"/>
                </a:lnTo>
                <a:lnTo>
                  <a:pt x="849655" y="173494"/>
                </a:lnTo>
                <a:lnTo>
                  <a:pt x="575005" y="173494"/>
                </a:lnTo>
                <a:lnTo>
                  <a:pt x="562749" y="170256"/>
                </a:lnTo>
                <a:lnTo>
                  <a:pt x="555040" y="162471"/>
                </a:lnTo>
                <a:lnTo>
                  <a:pt x="552259" y="151879"/>
                </a:lnTo>
                <a:lnTo>
                  <a:pt x="555459" y="140411"/>
                </a:lnTo>
                <a:lnTo>
                  <a:pt x="559028" y="134239"/>
                </a:lnTo>
                <a:lnTo>
                  <a:pt x="564527" y="130835"/>
                </a:lnTo>
                <a:lnTo>
                  <a:pt x="572757" y="129832"/>
                </a:lnTo>
                <a:lnTo>
                  <a:pt x="846912" y="129832"/>
                </a:lnTo>
                <a:lnTo>
                  <a:pt x="855967" y="130835"/>
                </a:lnTo>
                <a:lnTo>
                  <a:pt x="855370" y="130835"/>
                </a:lnTo>
                <a:lnTo>
                  <a:pt x="861783" y="133451"/>
                </a:lnTo>
                <a:lnTo>
                  <a:pt x="866787" y="137871"/>
                </a:lnTo>
                <a:lnTo>
                  <a:pt x="870102" y="143967"/>
                </a:lnTo>
                <a:lnTo>
                  <a:pt x="871283" y="154508"/>
                </a:lnTo>
                <a:lnTo>
                  <a:pt x="871283" y="0"/>
                </a:lnTo>
                <a:lnTo>
                  <a:pt x="381330" y="0"/>
                </a:lnTo>
                <a:lnTo>
                  <a:pt x="336156" y="8877"/>
                </a:lnTo>
                <a:lnTo>
                  <a:pt x="299745" y="33235"/>
                </a:lnTo>
                <a:lnTo>
                  <a:pt x="275424" y="69748"/>
                </a:lnTo>
                <a:lnTo>
                  <a:pt x="266534" y="115023"/>
                </a:lnTo>
                <a:lnTo>
                  <a:pt x="266534" y="418617"/>
                </a:lnTo>
                <a:lnTo>
                  <a:pt x="266750" y="420420"/>
                </a:lnTo>
                <a:lnTo>
                  <a:pt x="266814" y="420992"/>
                </a:lnTo>
                <a:lnTo>
                  <a:pt x="266877" y="422033"/>
                </a:lnTo>
                <a:lnTo>
                  <a:pt x="266979" y="423773"/>
                </a:lnTo>
                <a:lnTo>
                  <a:pt x="344690" y="423773"/>
                </a:lnTo>
                <a:lnTo>
                  <a:pt x="350012" y="423621"/>
                </a:lnTo>
                <a:lnTo>
                  <a:pt x="353021" y="423621"/>
                </a:lnTo>
                <a:lnTo>
                  <a:pt x="357822" y="422033"/>
                </a:lnTo>
                <a:lnTo>
                  <a:pt x="358063" y="422033"/>
                </a:lnTo>
                <a:lnTo>
                  <a:pt x="361327" y="417791"/>
                </a:lnTo>
                <a:lnTo>
                  <a:pt x="372033" y="394385"/>
                </a:lnTo>
                <a:lnTo>
                  <a:pt x="379399" y="378879"/>
                </a:lnTo>
                <a:lnTo>
                  <a:pt x="394563" y="347510"/>
                </a:lnTo>
                <a:lnTo>
                  <a:pt x="394652" y="347332"/>
                </a:lnTo>
                <a:lnTo>
                  <a:pt x="394462" y="347040"/>
                </a:lnTo>
                <a:lnTo>
                  <a:pt x="389902" y="341287"/>
                </a:lnTo>
                <a:lnTo>
                  <a:pt x="387604" y="335076"/>
                </a:lnTo>
                <a:lnTo>
                  <a:pt x="387527" y="328485"/>
                </a:lnTo>
                <a:lnTo>
                  <a:pt x="389597" y="321614"/>
                </a:lnTo>
                <a:lnTo>
                  <a:pt x="393446" y="315493"/>
                </a:lnTo>
                <a:lnTo>
                  <a:pt x="398551" y="311340"/>
                </a:lnTo>
                <a:lnTo>
                  <a:pt x="404799" y="309041"/>
                </a:lnTo>
                <a:lnTo>
                  <a:pt x="412064" y="308483"/>
                </a:lnTo>
                <a:lnTo>
                  <a:pt x="419214" y="308749"/>
                </a:lnTo>
                <a:lnTo>
                  <a:pt x="417944" y="308749"/>
                </a:lnTo>
                <a:lnTo>
                  <a:pt x="420204" y="308889"/>
                </a:lnTo>
                <a:lnTo>
                  <a:pt x="423100" y="308483"/>
                </a:lnTo>
                <a:lnTo>
                  <a:pt x="426999" y="307949"/>
                </a:lnTo>
                <a:lnTo>
                  <a:pt x="430085" y="306870"/>
                </a:lnTo>
                <a:lnTo>
                  <a:pt x="432282" y="305117"/>
                </a:lnTo>
                <a:lnTo>
                  <a:pt x="439432" y="299237"/>
                </a:lnTo>
                <a:lnTo>
                  <a:pt x="453580" y="287274"/>
                </a:lnTo>
                <a:lnTo>
                  <a:pt x="460781" y="281457"/>
                </a:lnTo>
                <a:lnTo>
                  <a:pt x="466547" y="277126"/>
                </a:lnTo>
                <a:lnTo>
                  <a:pt x="472617" y="272872"/>
                </a:lnTo>
                <a:lnTo>
                  <a:pt x="486003" y="263690"/>
                </a:lnTo>
                <a:lnTo>
                  <a:pt x="411035" y="263690"/>
                </a:lnTo>
                <a:lnTo>
                  <a:pt x="400456" y="261493"/>
                </a:lnTo>
                <a:lnTo>
                  <a:pt x="392760" y="255866"/>
                </a:lnTo>
                <a:lnTo>
                  <a:pt x="388315" y="247586"/>
                </a:lnTo>
                <a:lnTo>
                  <a:pt x="387781" y="237490"/>
                </a:lnTo>
                <a:lnTo>
                  <a:pt x="390423" y="229654"/>
                </a:lnTo>
                <a:lnTo>
                  <a:pt x="395566" y="223888"/>
                </a:lnTo>
                <a:lnTo>
                  <a:pt x="402945" y="220370"/>
                </a:lnTo>
                <a:lnTo>
                  <a:pt x="402704" y="220370"/>
                </a:lnTo>
                <a:lnTo>
                  <a:pt x="411670" y="219240"/>
                </a:lnTo>
                <a:lnTo>
                  <a:pt x="850138" y="219240"/>
                </a:lnTo>
                <a:lnTo>
                  <a:pt x="860183" y="220370"/>
                </a:lnTo>
                <a:lnTo>
                  <a:pt x="865530" y="224434"/>
                </a:lnTo>
                <a:lnTo>
                  <a:pt x="868921" y="230936"/>
                </a:lnTo>
                <a:lnTo>
                  <a:pt x="871524" y="242443"/>
                </a:lnTo>
                <a:lnTo>
                  <a:pt x="868133" y="252920"/>
                </a:lnTo>
                <a:lnTo>
                  <a:pt x="859891" y="260591"/>
                </a:lnTo>
                <a:lnTo>
                  <a:pt x="847686" y="263690"/>
                </a:lnTo>
                <a:lnTo>
                  <a:pt x="773569" y="263690"/>
                </a:lnTo>
                <a:lnTo>
                  <a:pt x="784034" y="271335"/>
                </a:lnTo>
                <a:lnTo>
                  <a:pt x="794296" y="278726"/>
                </a:lnTo>
                <a:lnTo>
                  <a:pt x="804125" y="286207"/>
                </a:lnTo>
                <a:lnTo>
                  <a:pt x="813333" y="294170"/>
                </a:lnTo>
                <a:lnTo>
                  <a:pt x="821474" y="301028"/>
                </a:lnTo>
                <a:lnTo>
                  <a:pt x="830008" y="306006"/>
                </a:lnTo>
                <a:lnTo>
                  <a:pt x="839419" y="308749"/>
                </a:lnTo>
                <a:lnTo>
                  <a:pt x="850290" y="308889"/>
                </a:lnTo>
                <a:lnTo>
                  <a:pt x="857186" y="309626"/>
                </a:lnTo>
                <a:lnTo>
                  <a:pt x="863142" y="313093"/>
                </a:lnTo>
                <a:lnTo>
                  <a:pt x="867740" y="318592"/>
                </a:lnTo>
                <a:lnTo>
                  <a:pt x="870661" y="325450"/>
                </a:lnTo>
                <a:lnTo>
                  <a:pt x="871397" y="332117"/>
                </a:lnTo>
                <a:lnTo>
                  <a:pt x="870089" y="338137"/>
                </a:lnTo>
                <a:lnTo>
                  <a:pt x="867092" y="343649"/>
                </a:lnTo>
                <a:lnTo>
                  <a:pt x="862761" y="348818"/>
                </a:lnTo>
                <a:lnTo>
                  <a:pt x="873201" y="365988"/>
                </a:lnTo>
                <a:lnTo>
                  <a:pt x="882497" y="383654"/>
                </a:lnTo>
                <a:lnTo>
                  <a:pt x="890714" y="401802"/>
                </a:lnTo>
                <a:lnTo>
                  <a:pt x="897928" y="420420"/>
                </a:lnTo>
                <a:lnTo>
                  <a:pt x="898499" y="422033"/>
                </a:lnTo>
                <a:lnTo>
                  <a:pt x="901890" y="423621"/>
                </a:lnTo>
                <a:lnTo>
                  <a:pt x="903820" y="423621"/>
                </a:lnTo>
                <a:lnTo>
                  <a:pt x="911669" y="423773"/>
                </a:lnTo>
                <a:lnTo>
                  <a:pt x="992035" y="423773"/>
                </a:lnTo>
                <a:lnTo>
                  <a:pt x="992124" y="422033"/>
                </a:lnTo>
                <a:lnTo>
                  <a:pt x="992225" y="420420"/>
                </a:lnTo>
                <a:lnTo>
                  <a:pt x="992403" y="418617"/>
                </a:lnTo>
                <a:close/>
              </a:path>
              <a:path w="1258570" h="1079500">
                <a:moveTo>
                  <a:pt x="1258519" y="510362"/>
                </a:moveTo>
                <a:lnTo>
                  <a:pt x="1256817" y="504469"/>
                </a:lnTo>
                <a:lnTo>
                  <a:pt x="1251648" y="498881"/>
                </a:lnTo>
                <a:lnTo>
                  <a:pt x="1103807" y="386562"/>
                </a:lnTo>
                <a:lnTo>
                  <a:pt x="1096670" y="386511"/>
                </a:lnTo>
                <a:lnTo>
                  <a:pt x="1090650" y="395274"/>
                </a:lnTo>
                <a:lnTo>
                  <a:pt x="1089507" y="399580"/>
                </a:lnTo>
                <a:lnTo>
                  <a:pt x="1089190" y="413118"/>
                </a:lnTo>
                <a:lnTo>
                  <a:pt x="1089228" y="443217"/>
                </a:lnTo>
                <a:lnTo>
                  <a:pt x="906018" y="443217"/>
                </a:lnTo>
                <a:lnTo>
                  <a:pt x="909650" y="477164"/>
                </a:lnTo>
                <a:lnTo>
                  <a:pt x="911110" y="493864"/>
                </a:lnTo>
                <a:lnTo>
                  <a:pt x="911694" y="510476"/>
                </a:lnTo>
                <a:lnTo>
                  <a:pt x="911098" y="527088"/>
                </a:lnTo>
                <a:lnTo>
                  <a:pt x="909624" y="543737"/>
                </a:lnTo>
                <a:lnTo>
                  <a:pt x="906005" y="577418"/>
                </a:lnTo>
                <a:lnTo>
                  <a:pt x="1089215" y="577418"/>
                </a:lnTo>
                <a:lnTo>
                  <a:pt x="1089126" y="621906"/>
                </a:lnTo>
                <a:lnTo>
                  <a:pt x="1089634" y="627964"/>
                </a:lnTo>
                <a:lnTo>
                  <a:pt x="1102715" y="634352"/>
                </a:lnTo>
                <a:lnTo>
                  <a:pt x="1107630" y="631253"/>
                </a:lnTo>
                <a:lnTo>
                  <a:pt x="1251534" y="521779"/>
                </a:lnTo>
                <a:lnTo>
                  <a:pt x="1256753" y="516242"/>
                </a:lnTo>
                <a:lnTo>
                  <a:pt x="1258519" y="510362"/>
                </a:lnTo>
                <a:close/>
              </a:path>
            </a:pathLst>
          </a:custGeom>
          <a:solidFill>
            <a:srgbClr val="343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1042249" y="9390195"/>
            <a:ext cx="1110615" cy="1139190"/>
            <a:chOff x="1042249" y="9390195"/>
            <a:chExt cx="1110615" cy="1139190"/>
          </a:xfrm>
        </p:grpSpPr>
        <p:sp>
          <p:nvSpPr>
            <p:cNvPr id="56" name="object 56"/>
            <p:cNvSpPr/>
            <p:nvPr/>
          </p:nvSpPr>
          <p:spPr>
            <a:xfrm>
              <a:off x="1042238" y="9390195"/>
              <a:ext cx="1110615" cy="1139190"/>
            </a:xfrm>
            <a:custGeom>
              <a:avLst/>
              <a:gdLst/>
              <a:ahLst/>
              <a:cxnLst/>
              <a:rect l="l" t="t" r="r" b="b"/>
              <a:pathLst>
                <a:path w="1110614" h="1139190">
                  <a:moveTo>
                    <a:pt x="504583" y="975791"/>
                  </a:moveTo>
                  <a:lnTo>
                    <a:pt x="189318" y="975791"/>
                  </a:lnTo>
                  <a:lnTo>
                    <a:pt x="189318" y="1048194"/>
                  </a:lnTo>
                  <a:lnTo>
                    <a:pt x="504583" y="1048194"/>
                  </a:lnTo>
                  <a:lnTo>
                    <a:pt x="504583" y="975791"/>
                  </a:lnTo>
                  <a:close/>
                </a:path>
                <a:path w="1110614" h="1139190">
                  <a:moveTo>
                    <a:pt x="694626" y="578459"/>
                  </a:moveTo>
                  <a:lnTo>
                    <a:pt x="692302" y="532663"/>
                  </a:lnTo>
                  <a:lnTo>
                    <a:pt x="692226" y="530923"/>
                  </a:lnTo>
                  <a:lnTo>
                    <a:pt x="692099" y="528561"/>
                  </a:lnTo>
                  <a:lnTo>
                    <a:pt x="683590" y="482028"/>
                  </a:lnTo>
                  <a:lnTo>
                    <a:pt x="669163" y="438175"/>
                  </a:lnTo>
                  <a:lnTo>
                    <a:pt x="649312" y="397357"/>
                  </a:lnTo>
                  <a:lnTo>
                    <a:pt x="635660" y="376720"/>
                  </a:lnTo>
                  <a:lnTo>
                    <a:pt x="624547" y="359918"/>
                  </a:lnTo>
                  <a:lnTo>
                    <a:pt x="595376" y="326212"/>
                  </a:lnTo>
                  <a:lnTo>
                    <a:pt x="592886" y="323989"/>
                  </a:lnTo>
                  <a:lnTo>
                    <a:pt x="592886" y="595947"/>
                  </a:lnTo>
                  <a:lnTo>
                    <a:pt x="589457" y="601891"/>
                  </a:lnTo>
                  <a:lnTo>
                    <a:pt x="549973" y="616927"/>
                  </a:lnTo>
                  <a:lnTo>
                    <a:pt x="534606" y="650963"/>
                  </a:lnTo>
                  <a:lnTo>
                    <a:pt x="533209" y="654050"/>
                  </a:lnTo>
                  <a:lnTo>
                    <a:pt x="531380" y="656386"/>
                  </a:lnTo>
                  <a:lnTo>
                    <a:pt x="524941" y="667918"/>
                  </a:lnTo>
                  <a:lnTo>
                    <a:pt x="523582" y="678459"/>
                  </a:lnTo>
                  <a:lnTo>
                    <a:pt x="523468" y="679284"/>
                  </a:lnTo>
                  <a:lnTo>
                    <a:pt x="526084" y="690714"/>
                  </a:lnTo>
                  <a:lnTo>
                    <a:pt x="531939" y="702462"/>
                  </a:lnTo>
                  <a:lnTo>
                    <a:pt x="537972" y="713574"/>
                  </a:lnTo>
                  <a:lnTo>
                    <a:pt x="539216" y="721029"/>
                  </a:lnTo>
                  <a:lnTo>
                    <a:pt x="535520" y="727786"/>
                  </a:lnTo>
                  <a:lnTo>
                    <a:pt x="535444" y="727938"/>
                  </a:lnTo>
                  <a:lnTo>
                    <a:pt x="526427" y="737374"/>
                  </a:lnTo>
                  <a:lnTo>
                    <a:pt x="517042" y="746696"/>
                  </a:lnTo>
                  <a:lnTo>
                    <a:pt x="512368" y="751370"/>
                  </a:lnTo>
                  <a:lnTo>
                    <a:pt x="507784" y="756132"/>
                  </a:lnTo>
                  <a:lnTo>
                    <a:pt x="502285" y="761961"/>
                  </a:lnTo>
                  <a:lnTo>
                    <a:pt x="495604" y="764070"/>
                  </a:lnTo>
                  <a:lnTo>
                    <a:pt x="489305" y="759218"/>
                  </a:lnTo>
                  <a:lnTo>
                    <a:pt x="473163" y="750328"/>
                  </a:lnTo>
                  <a:lnTo>
                    <a:pt x="457161" y="748017"/>
                  </a:lnTo>
                  <a:lnTo>
                    <a:pt x="440283" y="750849"/>
                  </a:lnTo>
                  <a:lnTo>
                    <a:pt x="440499" y="750849"/>
                  </a:lnTo>
                  <a:lnTo>
                    <a:pt x="423113" y="757123"/>
                  </a:lnTo>
                  <a:lnTo>
                    <a:pt x="385876" y="786409"/>
                  </a:lnTo>
                  <a:lnTo>
                    <a:pt x="379653" y="811530"/>
                  </a:lnTo>
                  <a:lnTo>
                    <a:pt x="373621" y="815530"/>
                  </a:lnTo>
                  <a:lnTo>
                    <a:pt x="367982" y="815365"/>
                  </a:lnTo>
                  <a:lnTo>
                    <a:pt x="369684" y="815365"/>
                  </a:lnTo>
                  <a:lnTo>
                    <a:pt x="356755" y="815098"/>
                  </a:lnTo>
                  <a:lnTo>
                    <a:pt x="337743" y="815098"/>
                  </a:lnTo>
                  <a:lnTo>
                    <a:pt x="320941" y="815365"/>
                  </a:lnTo>
                  <a:lnTo>
                    <a:pt x="314515" y="812520"/>
                  </a:lnTo>
                  <a:lnTo>
                    <a:pt x="299173" y="772426"/>
                  </a:lnTo>
                  <a:lnTo>
                    <a:pt x="265391" y="756932"/>
                  </a:lnTo>
                  <a:lnTo>
                    <a:pt x="263398" y="756132"/>
                  </a:lnTo>
                  <a:lnTo>
                    <a:pt x="263207" y="756132"/>
                  </a:lnTo>
                  <a:lnTo>
                    <a:pt x="261302" y="754595"/>
                  </a:lnTo>
                  <a:lnTo>
                    <a:pt x="249008" y="747560"/>
                  </a:lnTo>
                  <a:lnTo>
                    <a:pt x="236867" y="745896"/>
                  </a:lnTo>
                  <a:lnTo>
                    <a:pt x="224650" y="748703"/>
                  </a:lnTo>
                  <a:lnTo>
                    <a:pt x="212140" y="755040"/>
                  </a:lnTo>
                  <a:lnTo>
                    <a:pt x="202006" y="760666"/>
                  </a:lnTo>
                  <a:lnTo>
                    <a:pt x="195160" y="761822"/>
                  </a:lnTo>
                  <a:lnTo>
                    <a:pt x="188785" y="758329"/>
                  </a:lnTo>
                  <a:lnTo>
                    <a:pt x="180060" y="749998"/>
                  </a:lnTo>
                  <a:lnTo>
                    <a:pt x="174637" y="744588"/>
                  </a:lnTo>
                  <a:lnTo>
                    <a:pt x="169583" y="738733"/>
                  </a:lnTo>
                  <a:lnTo>
                    <a:pt x="163715" y="733856"/>
                  </a:lnTo>
                  <a:lnTo>
                    <a:pt x="158026" y="727786"/>
                  </a:lnTo>
                  <a:lnTo>
                    <a:pt x="155295" y="721360"/>
                  </a:lnTo>
                  <a:lnTo>
                    <a:pt x="155613" y="715035"/>
                  </a:lnTo>
                  <a:lnTo>
                    <a:pt x="155651" y="714413"/>
                  </a:lnTo>
                  <a:lnTo>
                    <a:pt x="159181" y="706793"/>
                  </a:lnTo>
                  <a:lnTo>
                    <a:pt x="163106" y="700709"/>
                  </a:lnTo>
                  <a:lnTo>
                    <a:pt x="165963" y="693928"/>
                  </a:lnTo>
                  <a:lnTo>
                    <a:pt x="170472" y="684682"/>
                  </a:lnTo>
                  <a:lnTo>
                    <a:pt x="171399" y="681761"/>
                  </a:lnTo>
                  <a:lnTo>
                    <a:pt x="172694" y="678459"/>
                  </a:lnTo>
                  <a:lnTo>
                    <a:pt x="168808" y="669074"/>
                  </a:lnTo>
                  <a:lnTo>
                    <a:pt x="164287" y="657910"/>
                  </a:lnTo>
                  <a:lnTo>
                    <a:pt x="159804" y="646734"/>
                  </a:lnTo>
                  <a:lnTo>
                    <a:pt x="155143" y="635647"/>
                  </a:lnTo>
                  <a:lnTo>
                    <a:pt x="113969" y="603834"/>
                  </a:lnTo>
                  <a:lnTo>
                    <a:pt x="103644" y="597928"/>
                  </a:lnTo>
                  <a:lnTo>
                    <a:pt x="100825" y="586384"/>
                  </a:lnTo>
                  <a:lnTo>
                    <a:pt x="100838" y="560285"/>
                  </a:lnTo>
                  <a:lnTo>
                    <a:pt x="101066" y="549630"/>
                  </a:lnTo>
                  <a:lnTo>
                    <a:pt x="125882" y="530923"/>
                  </a:lnTo>
                  <a:lnTo>
                    <a:pt x="129476" y="529463"/>
                  </a:lnTo>
                  <a:lnTo>
                    <a:pt x="155346" y="499719"/>
                  </a:lnTo>
                  <a:lnTo>
                    <a:pt x="159321" y="489877"/>
                  </a:lnTo>
                  <a:lnTo>
                    <a:pt x="163741" y="480199"/>
                  </a:lnTo>
                  <a:lnTo>
                    <a:pt x="168414" y="470674"/>
                  </a:lnTo>
                  <a:lnTo>
                    <a:pt x="172046" y="463410"/>
                  </a:lnTo>
                  <a:lnTo>
                    <a:pt x="173101" y="457123"/>
                  </a:lnTo>
                  <a:lnTo>
                    <a:pt x="168744" y="450215"/>
                  </a:lnTo>
                  <a:lnTo>
                    <a:pt x="168351" y="449541"/>
                  </a:lnTo>
                  <a:lnTo>
                    <a:pt x="155257" y="415594"/>
                  </a:lnTo>
                  <a:lnTo>
                    <a:pt x="172377" y="397357"/>
                  </a:lnTo>
                  <a:lnTo>
                    <a:pt x="181229" y="388226"/>
                  </a:lnTo>
                  <a:lnTo>
                    <a:pt x="190284" y="379552"/>
                  </a:lnTo>
                  <a:lnTo>
                    <a:pt x="192976" y="377088"/>
                  </a:lnTo>
                  <a:lnTo>
                    <a:pt x="201523" y="377444"/>
                  </a:lnTo>
                  <a:lnTo>
                    <a:pt x="204914" y="379907"/>
                  </a:lnTo>
                  <a:lnTo>
                    <a:pt x="220878" y="388810"/>
                  </a:lnTo>
                  <a:lnTo>
                    <a:pt x="236766" y="392074"/>
                  </a:lnTo>
                  <a:lnTo>
                    <a:pt x="252691" y="389458"/>
                  </a:lnTo>
                  <a:lnTo>
                    <a:pt x="268744" y="380707"/>
                  </a:lnTo>
                  <a:lnTo>
                    <a:pt x="270535" y="379399"/>
                  </a:lnTo>
                  <a:lnTo>
                    <a:pt x="272910" y="378460"/>
                  </a:lnTo>
                  <a:lnTo>
                    <a:pt x="307022" y="354723"/>
                  </a:lnTo>
                  <a:lnTo>
                    <a:pt x="314337" y="330809"/>
                  </a:lnTo>
                  <a:lnTo>
                    <a:pt x="318122" y="325666"/>
                  </a:lnTo>
                  <a:lnTo>
                    <a:pt x="324396" y="323646"/>
                  </a:lnTo>
                  <a:lnTo>
                    <a:pt x="334695" y="323303"/>
                  </a:lnTo>
                  <a:lnTo>
                    <a:pt x="364121" y="323303"/>
                  </a:lnTo>
                  <a:lnTo>
                    <a:pt x="373011" y="323100"/>
                  </a:lnTo>
                  <a:lnTo>
                    <a:pt x="379425" y="326440"/>
                  </a:lnTo>
                  <a:lnTo>
                    <a:pt x="380682" y="334822"/>
                  </a:lnTo>
                  <a:lnTo>
                    <a:pt x="385470" y="352399"/>
                  </a:lnTo>
                  <a:lnTo>
                    <a:pt x="390296" y="359918"/>
                  </a:lnTo>
                  <a:lnTo>
                    <a:pt x="394322" y="366102"/>
                  </a:lnTo>
                  <a:lnTo>
                    <a:pt x="407250" y="375500"/>
                  </a:lnTo>
                  <a:lnTo>
                    <a:pt x="425183" y="380707"/>
                  </a:lnTo>
                  <a:lnTo>
                    <a:pt x="425513" y="380707"/>
                  </a:lnTo>
                  <a:lnTo>
                    <a:pt x="427761" y="381025"/>
                  </a:lnTo>
                  <a:lnTo>
                    <a:pt x="430834" y="382562"/>
                  </a:lnTo>
                  <a:lnTo>
                    <a:pt x="433171" y="384403"/>
                  </a:lnTo>
                  <a:lnTo>
                    <a:pt x="445300" y="391121"/>
                  </a:lnTo>
                  <a:lnTo>
                    <a:pt x="457212" y="392595"/>
                  </a:lnTo>
                  <a:lnTo>
                    <a:pt x="469176" y="389763"/>
                  </a:lnTo>
                  <a:lnTo>
                    <a:pt x="481393" y="383590"/>
                  </a:lnTo>
                  <a:lnTo>
                    <a:pt x="491705" y="377913"/>
                  </a:lnTo>
                  <a:lnTo>
                    <a:pt x="498627" y="376720"/>
                  </a:lnTo>
                  <a:lnTo>
                    <a:pt x="505002" y="380187"/>
                  </a:lnTo>
                  <a:lnTo>
                    <a:pt x="513702" y="388480"/>
                  </a:lnTo>
                  <a:lnTo>
                    <a:pt x="528916" y="403758"/>
                  </a:lnTo>
                  <a:lnTo>
                    <a:pt x="534047" y="408787"/>
                  </a:lnTo>
                  <a:lnTo>
                    <a:pt x="539826" y="414375"/>
                  </a:lnTo>
                  <a:lnTo>
                    <a:pt x="541426" y="420763"/>
                  </a:lnTo>
                  <a:lnTo>
                    <a:pt x="536651" y="427316"/>
                  </a:lnTo>
                  <a:lnTo>
                    <a:pt x="527672" y="443064"/>
                  </a:lnTo>
                  <a:lnTo>
                    <a:pt x="524090" y="458863"/>
                  </a:lnTo>
                  <a:lnTo>
                    <a:pt x="526440" y="474802"/>
                  </a:lnTo>
                  <a:lnTo>
                    <a:pt x="535228" y="490931"/>
                  </a:lnTo>
                  <a:lnTo>
                    <a:pt x="537210" y="493598"/>
                  </a:lnTo>
                  <a:lnTo>
                    <a:pt x="538657" y="497179"/>
                  </a:lnTo>
                  <a:lnTo>
                    <a:pt x="538937" y="499719"/>
                  </a:lnTo>
                  <a:lnTo>
                    <a:pt x="539013" y="500468"/>
                  </a:lnTo>
                  <a:lnTo>
                    <a:pt x="542582" y="513283"/>
                  </a:lnTo>
                  <a:lnTo>
                    <a:pt x="584085" y="536257"/>
                  </a:lnTo>
                  <a:lnTo>
                    <a:pt x="590181" y="540537"/>
                  </a:lnTo>
                  <a:lnTo>
                    <a:pt x="592378" y="547789"/>
                  </a:lnTo>
                  <a:lnTo>
                    <a:pt x="592658" y="560285"/>
                  </a:lnTo>
                  <a:lnTo>
                    <a:pt x="592696" y="587870"/>
                  </a:lnTo>
                  <a:lnTo>
                    <a:pt x="592886" y="595947"/>
                  </a:lnTo>
                  <a:lnTo>
                    <a:pt x="592886" y="323989"/>
                  </a:lnTo>
                  <a:lnTo>
                    <a:pt x="591908" y="323100"/>
                  </a:lnTo>
                  <a:lnTo>
                    <a:pt x="562267" y="296557"/>
                  </a:lnTo>
                  <a:lnTo>
                    <a:pt x="525729" y="271335"/>
                  </a:lnTo>
                  <a:lnTo>
                    <a:pt x="486270" y="250863"/>
                  </a:lnTo>
                  <a:lnTo>
                    <a:pt x="444373" y="235496"/>
                  </a:lnTo>
                  <a:lnTo>
                    <a:pt x="400545" y="225564"/>
                  </a:lnTo>
                  <a:lnTo>
                    <a:pt x="355282" y="221437"/>
                  </a:lnTo>
                  <a:lnTo>
                    <a:pt x="309079" y="223443"/>
                  </a:lnTo>
                  <a:lnTo>
                    <a:pt x="262432" y="231940"/>
                  </a:lnTo>
                  <a:lnTo>
                    <a:pt x="214680" y="247700"/>
                  </a:lnTo>
                  <a:lnTo>
                    <a:pt x="170535" y="269570"/>
                  </a:lnTo>
                  <a:lnTo>
                    <a:pt x="130429" y="297014"/>
                  </a:lnTo>
                  <a:lnTo>
                    <a:pt x="94830" y="329539"/>
                  </a:lnTo>
                  <a:lnTo>
                    <a:pt x="64160" y="366585"/>
                  </a:lnTo>
                  <a:lnTo>
                    <a:pt x="38887" y="407644"/>
                  </a:lnTo>
                  <a:lnTo>
                    <a:pt x="19431" y="452183"/>
                  </a:lnTo>
                  <a:lnTo>
                    <a:pt x="6235" y="499719"/>
                  </a:lnTo>
                  <a:lnTo>
                    <a:pt x="0" y="547789"/>
                  </a:lnTo>
                  <a:lnTo>
                    <a:pt x="127" y="603834"/>
                  </a:lnTo>
                  <a:lnTo>
                    <a:pt x="8191" y="655231"/>
                  </a:lnTo>
                  <a:lnTo>
                    <a:pt x="25514" y="704557"/>
                  </a:lnTo>
                  <a:lnTo>
                    <a:pt x="53390" y="750849"/>
                  </a:lnTo>
                  <a:lnTo>
                    <a:pt x="92151" y="798512"/>
                  </a:lnTo>
                  <a:lnTo>
                    <a:pt x="132473" y="844969"/>
                  </a:lnTo>
                  <a:lnTo>
                    <a:pt x="146532" y="862571"/>
                  </a:lnTo>
                  <a:lnTo>
                    <a:pt x="158927" y="881126"/>
                  </a:lnTo>
                  <a:lnTo>
                    <a:pt x="169329" y="900798"/>
                  </a:lnTo>
                  <a:lnTo>
                    <a:pt x="177380" y="921804"/>
                  </a:lnTo>
                  <a:lnTo>
                    <a:pt x="179832" y="929678"/>
                  </a:lnTo>
                  <a:lnTo>
                    <a:pt x="183654" y="931468"/>
                  </a:lnTo>
                  <a:lnTo>
                    <a:pt x="471119" y="931291"/>
                  </a:lnTo>
                  <a:lnTo>
                    <a:pt x="510006" y="931418"/>
                  </a:lnTo>
                  <a:lnTo>
                    <a:pt x="510438" y="931265"/>
                  </a:lnTo>
                  <a:lnTo>
                    <a:pt x="513981" y="930021"/>
                  </a:lnTo>
                  <a:lnTo>
                    <a:pt x="516242" y="922528"/>
                  </a:lnTo>
                  <a:lnTo>
                    <a:pt x="533488" y="883145"/>
                  </a:lnTo>
                  <a:lnTo>
                    <a:pt x="558673" y="848220"/>
                  </a:lnTo>
                  <a:lnTo>
                    <a:pt x="587146" y="815530"/>
                  </a:lnTo>
                  <a:lnTo>
                    <a:pt x="593864" y="807961"/>
                  </a:lnTo>
                  <a:lnTo>
                    <a:pt x="605929" y="794854"/>
                  </a:lnTo>
                  <a:lnTo>
                    <a:pt x="631164" y="764070"/>
                  </a:lnTo>
                  <a:lnTo>
                    <a:pt x="637679" y="756132"/>
                  </a:lnTo>
                  <a:lnTo>
                    <a:pt x="662305" y="715035"/>
                  </a:lnTo>
                  <a:lnTo>
                    <a:pt x="679894" y="671728"/>
                  </a:lnTo>
                  <a:lnTo>
                    <a:pt x="690613" y="626198"/>
                  </a:lnTo>
                  <a:lnTo>
                    <a:pt x="694626" y="578459"/>
                  </a:lnTo>
                  <a:close/>
                </a:path>
                <a:path w="1110614" h="1139190">
                  <a:moveTo>
                    <a:pt x="882726" y="61899"/>
                  </a:moveTo>
                  <a:lnTo>
                    <a:pt x="859929" y="11849"/>
                  </a:lnTo>
                  <a:lnTo>
                    <a:pt x="824636" y="0"/>
                  </a:lnTo>
                  <a:lnTo>
                    <a:pt x="805675" y="3073"/>
                  </a:lnTo>
                  <a:lnTo>
                    <a:pt x="789216" y="11747"/>
                  </a:lnTo>
                  <a:lnTo>
                    <a:pt x="776376" y="25171"/>
                  </a:lnTo>
                  <a:lnTo>
                    <a:pt x="768261" y="42519"/>
                  </a:lnTo>
                  <a:lnTo>
                    <a:pt x="766114" y="61429"/>
                  </a:lnTo>
                  <a:lnTo>
                    <a:pt x="770064" y="79578"/>
                  </a:lnTo>
                  <a:lnTo>
                    <a:pt x="779678" y="95567"/>
                  </a:lnTo>
                  <a:lnTo>
                    <a:pt x="794486" y="107988"/>
                  </a:lnTo>
                  <a:lnTo>
                    <a:pt x="800722" y="111671"/>
                  </a:lnTo>
                  <a:lnTo>
                    <a:pt x="802563" y="115506"/>
                  </a:lnTo>
                  <a:lnTo>
                    <a:pt x="802347" y="279831"/>
                  </a:lnTo>
                  <a:lnTo>
                    <a:pt x="801611" y="287083"/>
                  </a:lnTo>
                  <a:lnTo>
                    <a:pt x="619455" y="287083"/>
                  </a:lnTo>
                  <a:lnTo>
                    <a:pt x="643255" y="313842"/>
                  </a:lnTo>
                  <a:lnTo>
                    <a:pt x="655154" y="328409"/>
                  </a:lnTo>
                  <a:lnTo>
                    <a:pt x="659993" y="330936"/>
                  </a:lnTo>
                  <a:lnTo>
                    <a:pt x="705396" y="330720"/>
                  </a:lnTo>
                  <a:lnTo>
                    <a:pt x="818413" y="330695"/>
                  </a:lnTo>
                  <a:lnTo>
                    <a:pt x="831418" y="329247"/>
                  </a:lnTo>
                  <a:lnTo>
                    <a:pt x="839990" y="324548"/>
                  </a:lnTo>
                  <a:lnTo>
                    <a:pt x="844727" y="316039"/>
                  </a:lnTo>
                  <a:lnTo>
                    <a:pt x="846188" y="303149"/>
                  </a:lnTo>
                  <a:lnTo>
                    <a:pt x="846099" y="116713"/>
                  </a:lnTo>
                  <a:lnTo>
                    <a:pt x="847255" y="112102"/>
                  </a:lnTo>
                  <a:lnTo>
                    <a:pt x="854240" y="108089"/>
                  </a:lnTo>
                  <a:lnTo>
                    <a:pt x="869137" y="95834"/>
                  </a:lnTo>
                  <a:lnTo>
                    <a:pt x="878763" y="80010"/>
                  </a:lnTo>
                  <a:lnTo>
                    <a:pt x="882726" y="61899"/>
                  </a:lnTo>
                  <a:close/>
                </a:path>
                <a:path w="1110614" h="1139190">
                  <a:moveTo>
                    <a:pt x="882853" y="1077976"/>
                  </a:moveTo>
                  <a:lnTo>
                    <a:pt x="879144" y="1059573"/>
                  </a:lnTo>
                  <a:lnTo>
                    <a:pt x="869607" y="1043368"/>
                  </a:lnTo>
                  <a:lnTo>
                    <a:pt x="854633" y="1030681"/>
                  </a:lnTo>
                  <a:lnTo>
                    <a:pt x="848042" y="1026756"/>
                  </a:lnTo>
                  <a:lnTo>
                    <a:pt x="846048" y="1022680"/>
                  </a:lnTo>
                  <a:lnTo>
                    <a:pt x="846226" y="969683"/>
                  </a:lnTo>
                  <a:lnTo>
                    <a:pt x="846175" y="832599"/>
                  </a:lnTo>
                  <a:lnTo>
                    <a:pt x="844664" y="821690"/>
                  </a:lnTo>
                  <a:lnTo>
                    <a:pt x="840092" y="813968"/>
                  </a:lnTo>
                  <a:lnTo>
                    <a:pt x="832396" y="809371"/>
                  </a:lnTo>
                  <a:lnTo>
                    <a:pt x="821512" y="807834"/>
                  </a:lnTo>
                  <a:lnTo>
                    <a:pt x="652792" y="807923"/>
                  </a:lnTo>
                  <a:lnTo>
                    <a:pt x="642010" y="819772"/>
                  </a:lnTo>
                  <a:lnTo>
                    <a:pt x="614349" y="851573"/>
                  </a:lnTo>
                  <a:lnTo>
                    <a:pt x="801433" y="851573"/>
                  </a:lnTo>
                  <a:lnTo>
                    <a:pt x="801890" y="854519"/>
                  </a:lnTo>
                  <a:lnTo>
                    <a:pt x="802297" y="855967"/>
                  </a:lnTo>
                  <a:lnTo>
                    <a:pt x="802360" y="938479"/>
                  </a:lnTo>
                  <a:lnTo>
                    <a:pt x="802005" y="1023137"/>
                  </a:lnTo>
                  <a:lnTo>
                    <a:pt x="797852" y="1027874"/>
                  </a:lnTo>
                  <a:lnTo>
                    <a:pt x="794346" y="1030135"/>
                  </a:lnTo>
                  <a:lnTo>
                    <a:pt x="779589" y="1043241"/>
                  </a:lnTo>
                  <a:lnTo>
                    <a:pt x="770013" y="1059522"/>
                  </a:lnTo>
                  <a:lnTo>
                    <a:pt x="766165" y="1077836"/>
                  </a:lnTo>
                  <a:lnTo>
                    <a:pt x="768540" y="1097000"/>
                  </a:lnTo>
                  <a:lnTo>
                    <a:pt x="776744" y="1113891"/>
                  </a:lnTo>
                  <a:lnTo>
                    <a:pt x="789622" y="1127125"/>
                  </a:lnTo>
                  <a:lnTo>
                    <a:pt x="805916" y="1135761"/>
                  </a:lnTo>
                  <a:lnTo>
                    <a:pt x="824344" y="1138821"/>
                  </a:lnTo>
                  <a:lnTo>
                    <a:pt x="842937" y="1135735"/>
                  </a:lnTo>
                  <a:lnTo>
                    <a:pt x="859282" y="1127188"/>
                  </a:lnTo>
                  <a:lnTo>
                    <a:pt x="872159" y="1114056"/>
                  </a:lnTo>
                  <a:lnTo>
                    <a:pt x="880351" y="1097267"/>
                  </a:lnTo>
                  <a:lnTo>
                    <a:pt x="882853" y="1077976"/>
                  </a:lnTo>
                  <a:close/>
                </a:path>
                <a:path w="1110614" h="1139190">
                  <a:moveTo>
                    <a:pt x="1110297" y="640067"/>
                  </a:moveTo>
                  <a:lnTo>
                    <a:pt x="1087920" y="605840"/>
                  </a:lnTo>
                  <a:lnTo>
                    <a:pt x="1043178" y="594347"/>
                  </a:lnTo>
                  <a:lnTo>
                    <a:pt x="1028395" y="598347"/>
                  </a:lnTo>
                  <a:lnTo>
                    <a:pt x="1015542" y="606501"/>
                  </a:lnTo>
                  <a:lnTo>
                    <a:pt x="1004938" y="618871"/>
                  </a:lnTo>
                  <a:lnTo>
                    <a:pt x="1000277" y="624700"/>
                  </a:lnTo>
                  <a:lnTo>
                    <a:pt x="995159" y="628332"/>
                  </a:lnTo>
                  <a:lnTo>
                    <a:pt x="989215" y="630186"/>
                  </a:lnTo>
                  <a:lnTo>
                    <a:pt x="982065" y="630694"/>
                  </a:lnTo>
                  <a:lnTo>
                    <a:pt x="887387" y="630415"/>
                  </a:lnTo>
                  <a:lnTo>
                    <a:pt x="741451" y="630643"/>
                  </a:lnTo>
                  <a:lnTo>
                    <a:pt x="734745" y="632472"/>
                  </a:lnTo>
                  <a:lnTo>
                    <a:pt x="731812" y="644347"/>
                  </a:lnTo>
                  <a:lnTo>
                    <a:pt x="729843" y="654126"/>
                  </a:lnTo>
                  <a:lnTo>
                    <a:pt x="726147" y="674357"/>
                  </a:lnTo>
                  <a:lnTo>
                    <a:pt x="993698" y="674179"/>
                  </a:lnTo>
                  <a:lnTo>
                    <a:pt x="998537" y="675754"/>
                  </a:lnTo>
                  <a:lnTo>
                    <a:pt x="1025766" y="704786"/>
                  </a:lnTo>
                  <a:lnTo>
                    <a:pt x="1056563" y="710311"/>
                  </a:lnTo>
                  <a:lnTo>
                    <a:pt x="1072794" y="706958"/>
                  </a:lnTo>
                  <a:lnTo>
                    <a:pt x="1086446" y="699770"/>
                  </a:lnTo>
                  <a:lnTo>
                    <a:pt x="1097534" y="688924"/>
                  </a:lnTo>
                  <a:lnTo>
                    <a:pt x="1106055" y="674585"/>
                  </a:lnTo>
                  <a:lnTo>
                    <a:pt x="1110297" y="665378"/>
                  </a:lnTo>
                  <a:lnTo>
                    <a:pt x="1110297" y="640067"/>
                  </a:lnTo>
                  <a:close/>
                </a:path>
                <a:path w="1110614" h="1139190">
                  <a:moveTo>
                    <a:pt x="1110297" y="428409"/>
                  </a:moveTo>
                  <a:lnTo>
                    <a:pt x="1086307" y="392760"/>
                  </a:lnTo>
                  <a:lnTo>
                    <a:pt x="1057516" y="382409"/>
                  </a:lnTo>
                  <a:lnTo>
                    <a:pt x="1040841" y="382955"/>
                  </a:lnTo>
                  <a:lnTo>
                    <a:pt x="1026071" y="387692"/>
                  </a:lnTo>
                  <a:lnTo>
                    <a:pt x="1013421" y="396582"/>
                  </a:lnTo>
                  <a:lnTo>
                    <a:pt x="1003058" y="409549"/>
                  </a:lnTo>
                  <a:lnTo>
                    <a:pt x="998474" y="417068"/>
                  </a:lnTo>
                  <a:lnTo>
                    <a:pt x="993698" y="418731"/>
                  </a:lnTo>
                  <a:lnTo>
                    <a:pt x="708901" y="418579"/>
                  </a:lnTo>
                  <a:lnTo>
                    <a:pt x="717778" y="443547"/>
                  </a:lnTo>
                  <a:lnTo>
                    <a:pt x="720051" y="451485"/>
                  </a:lnTo>
                  <a:lnTo>
                    <a:pt x="722210" y="460082"/>
                  </a:lnTo>
                  <a:lnTo>
                    <a:pt x="726198" y="462635"/>
                  </a:lnTo>
                  <a:lnTo>
                    <a:pt x="994359" y="462216"/>
                  </a:lnTo>
                  <a:lnTo>
                    <a:pt x="998728" y="464083"/>
                  </a:lnTo>
                  <a:lnTo>
                    <a:pt x="1025563" y="492721"/>
                  </a:lnTo>
                  <a:lnTo>
                    <a:pt x="1056347" y="498335"/>
                  </a:lnTo>
                  <a:lnTo>
                    <a:pt x="1072616" y="495071"/>
                  </a:lnTo>
                  <a:lnTo>
                    <a:pt x="1086294" y="487959"/>
                  </a:lnTo>
                  <a:lnTo>
                    <a:pt x="1097407" y="477151"/>
                  </a:lnTo>
                  <a:lnTo>
                    <a:pt x="1105966" y="462826"/>
                  </a:lnTo>
                  <a:lnTo>
                    <a:pt x="1110297" y="453720"/>
                  </a:lnTo>
                  <a:lnTo>
                    <a:pt x="1110297" y="428409"/>
                  </a:lnTo>
                  <a:close/>
                </a:path>
              </a:pathLst>
            </a:custGeom>
            <a:solidFill>
              <a:srgbClr val="343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70119" y="9422165"/>
              <a:ext cx="102148" cy="14520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83992" y="9854474"/>
              <a:ext cx="210318" cy="210161"/>
            </a:xfrm>
            <a:prstGeom prst="rect">
              <a:avLst/>
            </a:prstGeom>
          </p:spPr>
        </p:pic>
      </p:grpSp>
      <p:sp>
        <p:nvSpPr>
          <p:cNvPr id="59" name="object 59"/>
          <p:cNvSpPr/>
          <p:nvPr/>
        </p:nvSpPr>
        <p:spPr>
          <a:xfrm>
            <a:off x="1236559" y="10483559"/>
            <a:ext cx="306070" cy="94615"/>
          </a:xfrm>
          <a:custGeom>
            <a:avLst/>
            <a:gdLst/>
            <a:ahLst/>
            <a:cxnLst/>
            <a:rect l="l" t="t" r="r" b="b"/>
            <a:pathLst>
              <a:path w="306069" h="94615">
                <a:moveTo>
                  <a:pt x="305645" y="0"/>
                </a:moveTo>
                <a:lnTo>
                  <a:pt x="0" y="0"/>
                </a:lnTo>
                <a:lnTo>
                  <a:pt x="14663" y="31180"/>
                </a:lnTo>
                <a:lnTo>
                  <a:pt x="34628" y="56466"/>
                </a:lnTo>
                <a:lnTo>
                  <a:pt x="60022" y="75914"/>
                </a:lnTo>
                <a:lnTo>
                  <a:pt x="90971" y="89578"/>
                </a:lnTo>
                <a:lnTo>
                  <a:pt x="106122" y="94279"/>
                </a:lnTo>
                <a:lnTo>
                  <a:pt x="198151" y="94279"/>
                </a:lnTo>
                <a:lnTo>
                  <a:pt x="203166" y="92510"/>
                </a:lnTo>
                <a:lnTo>
                  <a:pt x="205721" y="91882"/>
                </a:lnTo>
                <a:lnTo>
                  <a:pt x="255627" y="69217"/>
                </a:lnTo>
                <a:lnTo>
                  <a:pt x="292221" y="28522"/>
                </a:lnTo>
                <a:lnTo>
                  <a:pt x="295822" y="21889"/>
                </a:lnTo>
                <a:lnTo>
                  <a:pt x="305645" y="0"/>
                </a:lnTo>
                <a:close/>
              </a:path>
            </a:pathLst>
          </a:custGeom>
          <a:solidFill>
            <a:srgbClr val="343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2109" y="9937456"/>
            <a:ext cx="161290" cy="44450"/>
          </a:xfrm>
          <a:custGeom>
            <a:avLst/>
            <a:gdLst/>
            <a:ahLst/>
            <a:cxnLst/>
            <a:rect l="l" t="t" r="r" b="b"/>
            <a:pathLst>
              <a:path w="161290" h="44450">
                <a:moveTo>
                  <a:pt x="28742" y="0"/>
                </a:moveTo>
                <a:lnTo>
                  <a:pt x="19763" y="621"/>
                </a:lnTo>
                <a:lnTo>
                  <a:pt x="11983" y="3036"/>
                </a:lnTo>
                <a:lnTo>
                  <a:pt x="5398" y="7580"/>
                </a:lnTo>
                <a:lnTo>
                  <a:pt x="0" y="14585"/>
                </a:lnTo>
                <a:lnTo>
                  <a:pt x="0" y="30690"/>
                </a:lnTo>
                <a:lnTo>
                  <a:pt x="6144" y="37320"/>
                </a:lnTo>
                <a:lnTo>
                  <a:pt x="13290" y="41578"/>
                </a:lnTo>
                <a:lnTo>
                  <a:pt x="21445" y="43808"/>
                </a:lnTo>
                <a:lnTo>
                  <a:pt x="30616" y="44354"/>
                </a:lnTo>
                <a:lnTo>
                  <a:pt x="56480" y="44055"/>
                </a:lnTo>
                <a:lnTo>
                  <a:pt x="134079" y="44134"/>
                </a:lnTo>
                <a:lnTo>
                  <a:pt x="145160" y="42564"/>
                </a:lnTo>
                <a:lnTo>
                  <a:pt x="153607" y="38148"/>
                </a:lnTo>
                <a:lnTo>
                  <a:pt x="159008" y="31253"/>
                </a:lnTo>
                <a:lnTo>
                  <a:pt x="160947" y="22250"/>
                </a:lnTo>
                <a:lnTo>
                  <a:pt x="159183" y="13115"/>
                </a:lnTo>
                <a:lnTo>
                  <a:pt x="153959" y="6186"/>
                </a:lnTo>
                <a:lnTo>
                  <a:pt x="145621" y="1784"/>
                </a:lnTo>
                <a:lnTo>
                  <a:pt x="134508" y="230"/>
                </a:lnTo>
                <a:lnTo>
                  <a:pt x="55179" y="281"/>
                </a:lnTo>
                <a:lnTo>
                  <a:pt x="28742" y="0"/>
                </a:lnTo>
                <a:close/>
              </a:path>
            </a:pathLst>
          </a:custGeom>
          <a:solidFill>
            <a:srgbClr val="343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67382" y="9342343"/>
            <a:ext cx="44450" cy="161290"/>
          </a:xfrm>
          <a:custGeom>
            <a:avLst/>
            <a:gdLst/>
            <a:ahLst/>
            <a:cxnLst/>
            <a:rect l="l" t="t" r="r" b="b"/>
            <a:pathLst>
              <a:path w="44450" h="161290">
                <a:moveTo>
                  <a:pt x="30512" y="0"/>
                </a:moveTo>
                <a:lnTo>
                  <a:pt x="14407" y="0"/>
                </a:lnTo>
                <a:lnTo>
                  <a:pt x="8934" y="4153"/>
                </a:lnTo>
                <a:lnTo>
                  <a:pt x="4329" y="8855"/>
                </a:lnTo>
                <a:lnTo>
                  <a:pt x="1161" y="14559"/>
                </a:lnTo>
                <a:lnTo>
                  <a:pt x="0" y="21716"/>
                </a:lnTo>
                <a:lnTo>
                  <a:pt x="0" y="148539"/>
                </a:lnTo>
                <a:lnTo>
                  <a:pt x="4565" y="155482"/>
                </a:lnTo>
                <a:lnTo>
                  <a:pt x="13580" y="159324"/>
                </a:lnTo>
                <a:lnTo>
                  <a:pt x="24694" y="161025"/>
                </a:lnTo>
                <a:lnTo>
                  <a:pt x="34340" y="157069"/>
                </a:lnTo>
                <a:lnTo>
                  <a:pt x="41161" y="148436"/>
                </a:lnTo>
                <a:lnTo>
                  <a:pt x="43799" y="136100"/>
                </a:lnTo>
                <a:lnTo>
                  <a:pt x="43784" y="58688"/>
                </a:lnTo>
                <a:lnTo>
                  <a:pt x="44103" y="32889"/>
                </a:lnTo>
                <a:lnTo>
                  <a:pt x="43683" y="23204"/>
                </a:lnTo>
                <a:lnTo>
                  <a:pt x="41638" y="14453"/>
                </a:lnTo>
                <a:lnTo>
                  <a:pt x="37428" y="6698"/>
                </a:lnTo>
                <a:lnTo>
                  <a:pt x="30512" y="0"/>
                </a:lnTo>
                <a:close/>
              </a:path>
            </a:pathLst>
          </a:custGeom>
          <a:solidFill>
            <a:srgbClr val="343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object 6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51634" y="9639737"/>
            <a:ext cx="145323" cy="101875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51899" y="10176690"/>
            <a:ext cx="145149" cy="10216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3C603B9-FEEC-0590-D7F4-6072F03FE94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519650" y="1"/>
            <a:ext cx="2584450" cy="1637140"/>
          </a:xfrm>
          <a:prstGeom prst="rect">
            <a:avLst/>
          </a:prstGeom>
        </p:spPr>
      </p:pic>
      <p:pic>
        <p:nvPicPr>
          <p:cNvPr id="65" name="Picture 6">
            <a:extLst>
              <a:ext uri="{FF2B5EF4-FFF2-40B4-BE49-F238E27FC236}">
                <a16:creationId xmlns:a16="http://schemas.microsoft.com/office/drawing/2014/main" id="{758448C1-7881-6958-D44C-59E7BC8E1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36275"/>
            <a:ext cx="18205450" cy="48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10"/>
          <p:cNvSpPr txBox="1"/>
          <p:nvPr/>
        </p:nvSpPr>
        <p:spPr>
          <a:xfrm>
            <a:off x="1129013" y="1484783"/>
            <a:ext cx="18268315" cy="1420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2050" b="1" spc="-10" dirty="0">
                <a:solidFill>
                  <a:srgbClr val="2F5B2C"/>
                </a:solidFill>
                <a:latin typeface="Arial"/>
                <a:cs typeface="Arial"/>
              </a:rPr>
              <a:t>STRATEGIC</a:t>
            </a:r>
            <a:r>
              <a:rPr sz="2050" b="1" spc="-25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spc="-20" dirty="0">
                <a:solidFill>
                  <a:srgbClr val="2F5B2C"/>
                </a:solidFill>
                <a:latin typeface="Arial"/>
                <a:cs typeface="Arial"/>
              </a:rPr>
              <a:t>ORIENTATIONS: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Through</a:t>
            </a:r>
            <a:r>
              <a:rPr sz="2050" b="1" spc="-20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collaborative</a:t>
            </a:r>
            <a:r>
              <a:rPr sz="2050" b="1" spc="-20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efforts</a:t>
            </a:r>
            <a:r>
              <a:rPr sz="2050" b="1" spc="-25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with</a:t>
            </a:r>
            <a:r>
              <a:rPr sz="2050" b="1" spc="-20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Member</a:t>
            </a:r>
            <a:r>
              <a:rPr sz="2050" b="1" spc="-20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States,</a:t>
            </a:r>
            <a:r>
              <a:rPr sz="2050" b="1" spc="-20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development</a:t>
            </a:r>
            <a:r>
              <a:rPr sz="2050" b="1" spc="-25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partners,</a:t>
            </a:r>
            <a:r>
              <a:rPr sz="2050" b="1" spc="-20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and</a:t>
            </a:r>
            <a:r>
              <a:rPr sz="2050" b="1" spc="-20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the</a:t>
            </a:r>
            <a:r>
              <a:rPr sz="2050" b="1" spc="-20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UN,</a:t>
            </a:r>
            <a:r>
              <a:rPr sz="2050" b="1" spc="-25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the</a:t>
            </a:r>
            <a:r>
              <a:rPr sz="2050" b="1" spc="-20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2027</a:t>
            </a:r>
            <a:r>
              <a:rPr sz="2050" b="1" spc="-20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Programme</a:t>
            </a:r>
            <a:r>
              <a:rPr sz="2050" b="1" spc="-20" dirty="0">
                <a:solidFill>
                  <a:srgbClr val="2F5B2C"/>
                </a:solidFill>
                <a:latin typeface="Arial"/>
                <a:cs typeface="Arial"/>
              </a:rPr>
              <a:t> Plan</a:t>
            </a:r>
            <a:r>
              <a:rPr sz="2050" b="1" spc="509" dirty="0">
                <a:solidFill>
                  <a:srgbClr val="2F5B2C"/>
                </a:solidFill>
                <a:latin typeface="Arial"/>
                <a:cs typeface="Arial"/>
              </a:rPr>
              <a:t> 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aims</a:t>
            </a:r>
            <a:r>
              <a:rPr sz="2050" b="1" spc="-20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to</a:t>
            </a:r>
            <a:r>
              <a:rPr sz="2050" b="1" spc="-5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support</a:t>
            </a:r>
            <a:r>
              <a:rPr sz="2050" b="1" spc="-5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the</a:t>
            </a:r>
            <a:r>
              <a:rPr sz="2050" b="1" spc="-10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successful</a:t>
            </a:r>
            <a:r>
              <a:rPr sz="2050" b="1" spc="-5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implementation</a:t>
            </a:r>
            <a:r>
              <a:rPr sz="2050" b="1" spc="-5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of</a:t>
            </a:r>
            <a:r>
              <a:rPr sz="2050" b="1" spc="-10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shared</a:t>
            </a:r>
            <a:r>
              <a:rPr sz="2050" b="1" spc="-5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development</a:t>
            </a:r>
            <a:r>
              <a:rPr sz="2050" b="1" spc="-5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goals</a:t>
            </a:r>
            <a:r>
              <a:rPr sz="2050" b="1" spc="-10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with</a:t>
            </a:r>
            <a:r>
              <a:rPr sz="2050" b="1" spc="-5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tangible</a:t>
            </a:r>
            <a:r>
              <a:rPr sz="2050" b="1" spc="-5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impact</a:t>
            </a:r>
            <a:r>
              <a:rPr sz="2050" b="1" spc="-10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at</a:t>
            </a:r>
            <a:r>
              <a:rPr sz="2050" b="1" spc="-5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the</a:t>
            </a:r>
            <a:r>
              <a:rPr sz="2050" b="1" spc="-5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regional,</a:t>
            </a:r>
            <a:r>
              <a:rPr sz="2050" b="1" spc="-10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sub-regional,</a:t>
            </a:r>
            <a:r>
              <a:rPr sz="2050" b="1" spc="-5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and</a:t>
            </a:r>
            <a:r>
              <a:rPr sz="2050" b="1" spc="-5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2F5B2C"/>
                </a:solidFill>
                <a:latin typeface="Arial"/>
                <a:cs typeface="Arial"/>
              </a:rPr>
              <a:t>country</a:t>
            </a:r>
            <a:r>
              <a:rPr sz="2050" b="1" spc="-5" dirty="0">
                <a:solidFill>
                  <a:srgbClr val="2F5B2C"/>
                </a:solidFill>
                <a:latin typeface="Arial"/>
                <a:cs typeface="Arial"/>
              </a:rPr>
              <a:t> </a:t>
            </a:r>
            <a:r>
              <a:rPr sz="2050" b="1" spc="-10" dirty="0">
                <a:solidFill>
                  <a:srgbClr val="2F5B2C"/>
                </a:solidFill>
                <a:latin typeface="Arial"/>
                <a:cs typeface="Arial"/>
              </a:rPr>
              <a:t>levels.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2050" dirty="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</a:pPr>
            <a:r>
              <a:rPr sz="2450" b="1" dirty="0">
                <a:solidFill>
                  <a:srgbClr val="343D7D"/>
                </a:solidFill>
                <a:latin typeface="Arial"/>
                <a:cs typeface="Arial"/>
              </a:rPr>
              <a:t>Macroeconomic</a:t>
            </a:r>
            <a:r>
              <a:rPr sz="2450" b="1" spc="-55" dirty="0">
                <a:solidFill>
                  <a:srgbClr val="343D7D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343D7D"/>
                </a:solidFill>
                <a:latin typeface="Arial"/>
                <a:cs typeface="Arial"/>
              </a:rPr>
              <a:t>Policy,</a:t>
            </a:r>
            <a:r>
              <a:rPr sz="2450" b="1" spc="-55" dirty="0">
                <a:solidFill>
                  <a:srgbClr val="343D7D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343D7D"/>
                </a:solidFill>
                <a:latin typeface="Arial"/>
                <a:cs typeface="Arial"/>
              </a:rPr>
              <a:t>Finance</a:t>
            </a:r>
            <a:r>
              <a:rPr sz="2450" b="1" spc="-55" dirty="0">
                <a:solidFill>
                  <a:srgbClr val="343D7D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343D7D"/>
                </a:solidFill>
                <a:latin typeface="Arial"/>
                <a:cs typeface="Arial"/>
              </a:rPr>
              <a:t>&amp;</a:t>
            </a:r>
            <a:r>
              <a:rPr sz="2450" b="1" spc="-50" dirty="0">
                <a:solidFill>
                  <a:srgbClr val="343D7D"/>
                </a:solidFill>
                <a:latin typeface="Arial"/>
                <a:cs typeface="Arial"/>
              </a:rPr>
              <a:t> </a:t>
            </a:r>
            <a:r>
              <a:rPr sz="2450" b="1" spc="-10" dirty="0">
                <a:solidFill>
                  <a:srgbClr val="343D7D"/>
                </a:solidFill>
                <a:latin typeface="Arial"/>
                <a:cs typeface="Arial"/>
              </a:rPr>
              <a:t>Governance</a:t>
            </a:r>
            <a:endParaRPr sz="2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" y="-20"/>
            <a:ext cx="11740733" cy="103353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3A3A5E-510D-E119-A294-BCD21E54B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9650" y="1"/>
            <a:ext cx="2584450" cy="1637140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129C7348-6723-BDD6-9167-F7BB446E0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36275"/>
            <a:ext cx="18205450" cy="48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bject 2">
            <a:extLst>
              <a:ext uri="{FF2B5EF4-FFF2-40B4-BE49-F238E27FC236}">
                <a16:creationId xmlns:a16="http://schemas.microsoft.com/office/drawing/2014/main" id="{994FF3C6-6EC4-8191-91D3-6F20301795B8}"/>
              </a:ext>
            </a:extLst>
          </p:cNvPr>
          <p:cNvSpPr/>
          <p:nvPr/>
        </p:nvSpPr>
        <p:spPr>
          <a:xfrm>
            <a:off x="10389170" y="326523"/>
            <a:ext cx="7496913" cy="1075462"/>
          </a:xfrm>
          <a:custGeom>
            <a:avLst/>
            <a:gdLst/>
            <a:ahLst/>
            <a:cxnLst/>
            <a:rect l="l" t="t" r="r" b="b"/>
            <a:pathLst>
              <a:path w="10873740" h="616585">
                <a:moveTo>
                  <a:pt x="10679779" y="0"/>
                </a:moveTo>
                <a:lnTo>
                  <a:pt x="193711" y="0"/>
                </a:lnTo>
                <a:lnTo>
                  <a:pt x="149286" y="5115"/>
                </a:lnTo>
                <a:lnTo>
                  <a:pt x="108509" y="19687"/>
                </a:lnTo>
                <a:lnTo>
                  <a:pt x="72542" y="42552"/>
                </a:lnTo>
                <a:lnTo>
                  <a:pt x="42547" y="72547"/>
                </a:lnTo>
                <a:lnTo>
                  <a:pt x="19684" y="108511"/>
                </a:lnTo>
                <a:lnTo>
                  <a:pt x="5114" y="149279"/>
                </a:lnTo>
                <a:lnTo>
                  <a:pt x="0" y="193690"/>
                </a:lnTo>
                <a:lnTo>
                  <a:pt x="0" y="422489"/>
                </a:lnTo>
                <a:lnTo>
                  <a:pt x="5114" y="466900"/>
                </a:lnTo>
                <a:lnTo>
                  <a:pt x="19684" y="507669"/>
                </a:lnTo>
                <a:lnTo>
                  <a:pt x="42547" y="543632"/>
                </a:lnTo>
                <a:lnTo>
                  <a:pt x="72542" y="573628"/>
                </a:lnTo>
                <a:lnTo>
                  <a:pt x="108509" y="596492"/>
                </a:lnTo>
                <a:lnTo>
                  <a:pt x="149286" y="611064"/>
                </a:lnTo>
                <a:lnTo>
                  <a:pt x="193711" y="616180"/>
                </a:lnTo>
                <a:lnTo>
                  <a:pt x="10679779" y="616180"/>
                </a:lnTo>
                <a:lnTo>
                  <a:pt x="10724190" y="611064"/>
                </a:lnTo>
                <a:lnTo>
                  <a:pt x="10764958" y="596492"/>
                </a:lnTo>
                <a:lnTo>
                  <a:pt x="10800922" y="573628"/>
                </a:lnTo>
                <a:lnTo>
                  <a:pt x="10830917" y="543632"/>
                </a:lnTo>
                <a:lnTo>
                  <a:pt x="10853782" y="507669"/>
                </a:lnTo>
                <a:lnTo>
                  <a:pt x="10868354" y="466900"/>
                </a:lnTo>
                <a:lnTo>
                  <a:pt x="10873469" y="422489"/>
                </a:lnTo>
                <a:lnTo>
                  <a:pt x="10873469" y="193690"/>
                </a:lnTo>
                <a:lnTo>
                  <a:pt x="10868354" y="149279"/>
                </a:lnTo>
                <a:lnTo>
                  <a:pt x="10853782" y="108511"/>
                </a:lnTo>
                <a:lnTo>
                  <a:pt x="10830917" y="72547"/>
                </a:lnTo>
                <a:lnTo>
                  <a:pt x="10800922" y="42552"/>
                </a:lnTo>
                <a:lnTo>
                  <a:pt x="10764958" y="19687"/>
                </a:lnTo>
                <a:lnTo>
                  <a:pt x="10724190" y="5115"/>
                </a:lnTo>
                <a:lnTo>
                  <a:pt x="10679779" y="0"/>
                </a:lnTo>
                <a:close/>
              </a:path>
            </a:pathLst>
          </a:custGeom>
          <a:solidFill>
            <a:srgbClr val="343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0659693" y="514273"/>
            <a:ext cx="7496913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dirty="0"/>
              <a:t>SUBREGIONAL</a:t>
            </a:r>
            <a:r>
              <a:rPr sz="2400" spc="55" dirty="0"/>
              <a:t> </a:t>
            </a:r>
            <a:r>
              <a:rPr sz="2400" dirty="0"/>
              <a:t>ACTIVITIES</a:t>
            </a:r>
            <a:r>
              <a:rPr sz="2400" spc="55" dirty="0"/>
              <a:t> </a:t>
            </a:r>
            <a:r>
              <a:rPr sz="2400" dirty="0"/>
              <a:t>(NORTH,</a:t>
            </a:r>
            <a:r>
              <a:rPr sz="2400" spc="55" dirty="0"/>
              <a:t> </a:t>
            </a:r>
            <a:r>
              <a:rPr sz="2400" spc="-25" dirty="0"/>
              <a:t>WEST,</a:t>
            </a:r>
            <a:r>
              <a:rPr sz="2400" spc="55" dirty="0"/>
              <a:t> </a:t>
            </a:r>
            <a:r>
              <a:rPr sz="2400" dirty="0"/>
              <a:t>CENTRAL,</a:t>
            </a:r>
            <a:r>
              <a:rPr lang="en-US" sz="2400" dirty="0"/>
              <a:t> E</a:t>
            </a:r>
            <a:r>
              <a:rPr sz="2400" spc="-25" dirty="0"/>
              <a:t>AST,</a:t>
            </a:r>
            <a:r>
              <a:rPr sz="2400" spc="50" dirty="0"/>
              <a:t> </a:t>
            </a:r>
            <a:r>
              <a:rPr sz="2400" dirty="0"/>
              <a:t>SOUTHERN</a:t>
            </a:r>
            <a:r>
              <a:rPr sz="2400" spc="55" dirty="0"/>
              <a:t> </a:t>
            </a:r>
            <a:r>
              <a:rPr sz="2400" spc="-10" dirty="0"/>
              <a:t>AFRICA)</a:t>
            </a:r>
          </a:p>
        </p:txBody>
      </p:sp>
      <p:sp>
        <p:nvSpPr>
          <p:cNvPr id="32" name="object 25">
            <a:extLst>
              <a:ext uri="{FF2B5EF4-FFF2-40B4-BE49-F238E27FC236}">
                <a16:creationId xmlns:a16="http://schemas.microsoft.com/office/drawing/2014/main" id="{6FCCD4D1-ABBC-FA15-2947-D710A1BE2628}"/>
              </a:ext>
            </a:extLst>
          </p:cNvPr>
          <p:cNvSpPr/>
          <p:nvPr/>
        </p:nvSpPr>
        <p:spPr>
          <a:xfrm>
            <a:off x="10829422" y="4490889"/>
            <a:ext cx="1323975" cy="3403600"/>
          </a:xfrm>
          <a:custGeom>
            <a:avLst/>
            <a:gdLst/>
            <a:ahLst/>
            <a:cxnLst/>
            <a:rect l="l" t="t" r="r" b="b"/>
            <a:pathLst>
              <a:path w="1323975" h="3403600">
                <a:moveTo>
                  <a:pt x="916597" y="2205266"/>
                </a:moveTo>
                <a:lnTo>
                  <a:pt x="878217" y="2172360"/>
                </a:lnTo>
                <a:lnTo>
                  <a:pt x="841844" y="2147532"/>
                </a:lnTo>
                <a:lnTo>
                  <a:pt x="801814" y="2131136"/>
                </a:lnTo>
                <a:lnTo>
                  <a:pt x="759498" y="2124951"/>
                </a:lnTo>
                <a:lnTo>
                  <a:pt x="716241" y="2130717"/>
                </a:lnTo>
                <a:lnTo>
                  <a:pt x="673404" y="2150224"/>
                </a:lnTo>
                <a:lnTo>
                  <a:pt x="647484" y="2163089"/>
                </a:lnTo>
                <a:lnTo>
                  <a:pt x="622223" y="2167674"/>
                </a:lnTo>
                <a:lnTo>
                  <a:pt x="596938" y="2163686"/>
                </a:lnTo>
                <a:lnTo>
                  <a:pt x="570953" y="2150884"/>
                </a:lnTo>
                <a:lnTo>
                  <a:pt x="557364" y="2143023"/>
                </a:lnTo>
                <a:lnTo>
                  <a:pt x="542772" y="2136457"/>
                </a:lnTo>
                <a:lnTo>
                  <a:pt x="527608" y="2131415"/>
                </a:lnTo>
                <a:lnTo>
                  <a:pt x="512292" y="2128101"/>
                </a:lnTo>
                <a:lnTo>
                  <a:pt x="458597" y="2127631"/>
                </a:lnTo>
                <a:lnTo>
                  <a:pt x="411111" y="2142325"/>
                </a:lnTo>
                <a:lnTo>
                  <a:pt x="368858" y="2169668"/>
                </a:lnTo>
                <a:lnTo>
                  <a:pt x="330796" y="2207145"/>
                </a:lnTo>
                <a:lnTo>
                  <a:pt x="332536" y="2209736"/>
                </a:lnTo>
                <a:lnTo>
                  <a:pt x="333057" y="2210955"/>
                </a:lnTo>
                <a:lnTo>
                  <a:pt x="405193" y="2278075"/>
                </a:lnTo>
                <a:lnTo>
                  <a:pt x="432955" y="2303437"/>
                </a:lnTo>
                <a:lnTo>
                  <a:pt x="439661" y="2305278"/>
                </a:lnTo>
                <a:lnTo>
                  <a:pt x="682231" y="2305418"/>
                </a:lnTo>
                <a:lnTo>
                  <a:pt x="777100" y="2306015"/>
                </a:lnTo>
                <a:lnTo>
                  <a:pt x="820674" y="2294331"/>
                </a:lnTo>
                <a:lnTo>
                  <a:pt x="852360" y="2264600"/>
                </a:lnTo>
                <a:lnTo>
                  <a:pt x="872731" y="2245512"/>
                </a:lnTo>
                <a:lnTo>
                  <a:pt x="916597" y="2205266"/>
                </a:lnTo>
                <a:close/>
              </a:path>
              <a:path w="1323975" h="3403600">
                <a:moveTo>
                  <a:pt x="945934" y="2919704"/>
                </a:moveTo>
                <a:lnTo>
                  <a:pt x="933196" y="2879445"/>
                </a:lnTo>
                <a:lnTo>
                  <a:pt x="904455" y="2832836"/>
                </a:lnTo>
                <a:lnTo>
                  <a:pt x="894041" y="2809621"/>
                </a:lnTo>
                <a:lnTo>
                  <a:pt x="889025" y="2784919"/>
                </a:lnTo>
                <a:lnTo>
                  <a:pt x="891095" y="2758084"/>
                </a:lnTo>
                <a:lnTo>
                  <a:pt x="876604" y="2790685"/>
                </a:lnTo>
                <a:lnTo>
                  <a:pt x="866203" y="2824086"/>
                </a:lnTo>
                <a:lnTo>
                  <a:pt x="860844" y="2858414"/>
                </a:lnTo>
                <a:lnTo>
                  <a:pt x="861491" y="2893809"/>
                </a:lnTo>
                <a:lnTo>
                  <a:pt x="877646" y="2936862"/>
                </a:lnTo>
                <a:lnTo>
                  <a:pt x="911123" y="2954185"/>
                </a:lnTo>
                <a:lnTo>
                  <a:pt x="923353" y="2950984"/>
                </a:lnTo>
                <a:lnTo>
                  <a:pt x="934580" y="2943390"/>
                </a:lnTo>
                <a:lnTo>
                  <a:pt x="942428" y="2932646"/>
                </a:lnTo>
                <a:lnTo>
                  <a:pt x="945934" y="2919704"/>
                </a:lnTo>
                <a:close/>
              </a:path>
              <a:path w="1323975" h="3403600">
                <a:moveTo>
                  <a:pt x="946492" y="2998178"/>
                </a:moveTo>
                <a:lnTo>
                  <a:pt x="897166" y="2972892"/>
                </a:lnTo>
                <a:lnTo>
                  <a:pt x="877811" y="3022676"/>
                </a:lnTo>
                <a:lnTo>
                  <a:pt x="859307" y="3072904"/>
                </a:lnTo>
                <a:lnTo>
                  <a:pt x="859066" y="3079521"/>
                </a:lnTo>
                <a:lnTo>
                  <a:pt x="862418" y="3084842"/>
                </a:lnTo>
                <a:lnTo>
                  <a:pt x="867968" y="3089008"/>
                </a:lnTo>
                <a:lnTo>
                  <a:pt x="874318" y="3092145"/>
                </a:lnTo>
                <a:lnTo>
                  <a:pt x="882053" y="3095434"/>
                </a:lnTo>
                <a:lnTo>
                  <a:pt x="888034" y="3092424"/>
                </a:lnTo>
                <a:lnTo>
                  <a:pt x="892378" y="3085134"/>
                </a:lnTo>
                <a:lnTo>
                  <a:pt x="946492" y="2998178"/>
                </a:lnTo>
                <a:close/>
              </a:path>
              <a:path w="1323975" h="3403600">
                <a:moveTo>
                  <a:pt x="960653" y="2549829"/>
                </a:moveTo>
                <a:lnTo>
                  <a:pt x="938593" y="2498750"/>
                </a:lnTo>
                <a:lnTo>
                  <a:pt x="913269" y="2455011"/>
                </a:lnTo>
                <a:lnTo>
                  <a:pt x="883158" y="2414409"/>
                </a:lnTo>
                <a:lnTo>
                  <a:pt x="848321" y="2376868"/>
                </a:lnTo>
                <a:lnTo>
                  <a:pt x="827024" y="2367292"/>
                </a:lnTo>
                <a:lnTo>
                  <a:pt x="727379" y="2367292"/>
                </a:lnTo>
                <a:lnTo>
                  <a:pt x="727379" y="2712542"/>
                </a:lnTo>
                <a:lnTo>
                  <a:pt x="722045" y="2733675"/>
                </a:lnTo>
                <a:lnTo>
                  <a:pt x="692670" y="2766911"/>
                </a:lnTo>
                <a:lnTo>
                  <a:pt x="651230" y="2785313"/>
                </a:lnTo>
                <a:lnTo>
                  <a:pt x="636028" y="2791320"/>
                </a:lnTo>
                <a:lnTo>
                  <a:pt x="636028" y="2821584"/>
                </a:lnTo>
                <a:lnTo>
                  <a:pt x="606145" y="2821584"/>
                </a:lnTo>
                <a:lnTo>
                  <a:pt x="605599" y="2820759"/>
                </a:lnTo>
                <a:lnTo>
                  <a:pt x="604824" y="2820098"/>
                </a:lnTo>
                <a:lnTo>
                  <a:pt x="589927" y="2784754"/>
                </a:lnTo>
                <a:lnTo>
                  <a:pt x="582129" y="2783509"/>
                </a:lnTo>
                <a:lnTo>
                  <a:pt x="574675" y="2781846"/>
                </a:lnTo>
                <a:lnTo>
                  <a:pt x="550189" y="2770187"/>
                </a:lnTo>
                <a:lnTo>
                  <a:pt x="530999" y="2753068"/>
                </a:lnTo>
                <a:lnTo>
                  <a:pt x="518185" y="2731643"/>
                </a:lnTo>
                <a:lnTo>
                  <a:pt x="512826" y="2707055"/>
                </a:lnTo>
                <a:lnTo>
                  <a:pt x="539000" y="2704884"/>
                </a:lnTo>
                <a:lnTo>
                  <a:pt x="552132" y="2703919"/>
                </a:lnTo>
                <a:lnTo>
                  <a:pt x="565277" y="2703207"/>
                </a:lnTo>
                <a:lnTo>
                  <a:pt x="567410" y="2703207"/>
                </a:lnTo>
                <a:lnTo>
                  <a:pt x="570268" y="2708059"/>
                </a:lnTo>
                <a:lnTo>
                  <a:pt x="571728" y="2711158"/>
                </a:lnTo>
                <a:lnTo>
                  <a:pt x="577189" y="2720949"/>
                </a:lnTo>
                <a:lnTo>
                  <a:pt x="584098" y="2729573"/>
                </a:lnTo>
                <a:lnTo>
                  <a:pt x="592937" y="2736939"/>
                </a:lnTo>
                <a:lnTo>
                  <a:pt x="604177" y="2742933"/>
                </a:lnTo>
                <a:lnTo>
                  <a:pt x="604139" y="2703207"/>
                </a:lnTo>
                <a:lnTo>
                  <a:pt x="599313" y="2664002"/>
                </a:lnTo>
                <a:lnTo>
                  <a:pt x="575678" y="2655328"/>
                </a:lnTo>
                <a:lnTo>
                  <a:pt x="568934" y="2652598"/>
                </a:lnTo>
                <a:lnTo>
                  <a:pt x="546011" y="2638488"/>
                </a:lnTo>
                <a:lnTo>
                  <a:pt x="530148" y="2620175"/>
                </a:lnTo>
                <a:lnTo>
                  <a:pt x="521589" y="2598140"/>
                </a:lnTo>
                <a:lnTo>
                  <a:pt x="520674" y="2576169"/>
                </a:lnTo>
                <a:lnTo>
                  <a:pt x="520573" y="2573858"/>
                </a:lnTo>
                <a:lnTo>
                  <a:pt x="540143" y="2532786"/>
                </a:lnTo>
                <a:lnTo>
                  <a:pt x="583565" y="2509482"/>
                </a:lnTo>
                <a:lnTo>
                  <a:pt x="583006" y="2509482"/>
                </a:lnTo>
                <a:lnTo>
                  <a:pt x="593877" y="2508097"/>
                </a:lnTo>
                <a:lnTo>
                  <a:pt x="601192" y="2505278"/>
                </a:lnTo>
                <a:lnTo>
                  <a:pt x="605040" y="2499144"/>
                </a:lnTo>
                <a:lnTo>
                  <a:pt x="603732" y="2488082"/>
                </a:lnTo>
                <a:lnTo>
                  <a:pt x="634923" y="2488082"/>
                </a:lnTo>
                <a:lnTo>
                  <a:pt x="636727" y="2505278"/>
                </a:lnTo>
                <a:lnTo>
                  <a:pt x="636803" y="2505989"/>
                </a:lnTo>
                <a:lnTo>
                  <a:pt x="664387" y="2512212"/>
                </a:lnTo>
                <a:lnTo>
                  <a:pt x="688086" y="2523909"/>
                </a:lnTo>
                <a:lnTo>
                  <a:pt x="706628" y="2542933"/>
                </a:lnTo>
                <a:lnTo>
                  <a:pt x="718807" y="2571178"/>
                </a:lnTo>
                <a:lnTo>
                  <a:pt x="718070" y="2571178"/>
                </a:lnTo>
                <a:lnTo>
                  <a:pt x="692391" y="2573858"/>
                </a:lnTo>
                <a:lnTo>
                  <a:pt x="679513" y="2575077"/>
                </a:lnTo>
                <a:lnTo>
                  <a:pt x="666699" y="2576030"/>
                </a:lnTo>
                <a:lnTo>
                  <a:pt x="664540" y="2576169"/>
                </a:lnTo>
                <a:lnTo>
                  <a:pt x="662076" y="2571178"/>
                </a:lnTo>
                <a:lnTo>
                  <a:pt x="640448" y="2547150"/>
                </a:lnTo>
                <a:lnTo>
                  <a:pt x="635927" y="2550350"/>
                </a:lnTo>
                <a:lnTo>
                  <a:pt x="635952" y="2598140"/>
                </a:lnTo>
                <a:lnTo>
                  <a:pt x="636295" y="2612593"/>
                </a:lnTo>
                <a:lnTo>
                  <a:pt x="670648" y="2631211"/>
                </a:lnTo>
                <a:lnTo>
                  <a:pt x="679310" y="2634297"/>
                </a:lnTo>
                <a:lnTo>
                  <a:pt x="721271" y="2669895"/>
                </a:lnTo>
                <a:lnTo>
                  <a:pt x="727151" y="2703207"/>
                </a:lnTo>
                <a:lnTo>
                  <a:pt x="727278" y="2708059"/>
                </a:lnTo>
                <a:lnTo>
                  <a:pt x="727379" y="2712542"/>
                </a:lnTo>
                <a:lnTo>
                  <a:pt x="727379" y="2367292"/>
                </a:lnTo>
                <a:lnTo>
                  <a:pt x="459447" y="2367292"/>
                </a:lnTo>
                <a:lnTo>
                  <a:pt x="424230" y="2368016"/>
                </a:lnTo>
                <a:lnTo>
                  <a:pt x="384378" y="2386711"/>
                </a:lnTo>
                <a:lnTo>
                  <a:pt x="358749" y="2416645"/>
                </a:lnTo>
                <a:lnTo>
                  <a:pt x="357428" y="2418308"/>
                </a:lnTo>
                <a:lnTo>
                  <a:pt x="328523" y="2458631"/>
                </a:lnTo>
                <a:lnTo>
                  <a:pt x="304431" y="2500058"/>
                </a:lnTo>
                <a:lnTo>
                  <a:pt x="285102" y="2542578"/>
                </a:lnTo>
                <a:lnTo>
                  <a:pt x="270471" y="2586177"/>
                </a:lnTo>
                <a:lnTo>
                  <a:pt x="260464" y="2630843"/>
                </a:lnTo>
                <a:lnTo>
                  <a:pt x="255016" y="2676537"/>
                </a:lnTo>
                <a:lnTo>
                  <a:pt x="254114" y="2720949"/>
                </a:lnTo>
                <a:lnTo>
                  <a:pt x="254076" y="2723273"/>
                </a:lnTo>
                <a:lnTo>
                  <a:pt x="257492" y="2770187"/>
                </a:lnTo>
                <a:lnTo>
                  <a:pt x="265404" y="2819755"/>
                </a:lnTo>
                <a:lnTo>
                  <a:pt x="300710" y="2883547"/>
                </a:lnTo>
                <a:lnTo>
                  <a:pt x="366141" y="2914319"/>
                </a:lnTo>
                <a:lnTo>
                  <a:pt x="412432" y="2916466"/>
                </a:lnTo>
                <a:lnTo>
                  <a:pt x="435673" y="2916707"/>
                </a:lnTo>
                <a:lnTo>
                  <a:pt x="458876" y="2917596"/>
                </a:lnTo>
                <a:lnTo>
                  <a:pt x="504621" y="2908160"/>
                </a:lnTo>
                <a:lnTo>
                  <a:pt x="516305" y="2895092"/>
                </a:lnTo>
                <a:lnTo>
                  <a:pt x="516699" y="2894863"/>
                </a:lnTo>
                <a:lnTo>
                  <a:pt x="555117" y="2865361"/>
                </a:lnTo>
                <a:lnTo>
                  <a:pt x="596531" y="2843149"/>
                </a:lnTo>
                <a:lnTo>
                  <a:pt x="640626" y="2826956"/>
                </a:lnTo>
                <a:lnTo>
                  <a:pt x="662838" y="2821584"/>
                </a:lnTo>
                <a:lnTo>
                  <a:pt x="686803" y="2815780"/>
                </a:lnTo>
                <a:lnTo>
                  <a:pt x="724687" y="2809367"/>
                </a:lnTo>
                <a:lnTo>
                  <a:pt x="763016" y="2804083"/>
                </a:lnTo>
                <a:lnTo>
                  <a:pt x="841489" y="2794165"/>
                </a:lnTo>
                <a:lnTo>
                  <a:pt x="841870" y="2793377"/>
                </a:lnTo>
                <a:lnTo>
                  <a:pt x="856932" y="2741295"/>
                </a:lnTo>
                <a:lnTo>
                  <a:pt x="875817" y="2692933"/>
                </a:lnTo>
                <a:lnTo>
                  <a:pt x="898893" y="2646654"/>
                </a:lnTo>
                <a:lnTo>
                  <a:pt x="926134" y="2602433"/>
                </a:lnTo>
                <a:lnTo>
                  <a:pt x="957516" y="2560269"/>
                </a:lnTo>
                <a:lnTo>
                  <a:pt x="960170" y="2557005"/>
                </a:lnTo>
                <a:lnTo>
                  <a:pt x="960564" y="2551277"/>
                </a:lnTo>
                <a:lnTo>
                  <a:pt x="960653" y="2549829"/>
                </a:lnTo>
                <a:close/>
              </a:path>
              <a:path w="1323975" h="3403600">
                <a:moveTo>
                  <a:pt x="998524" y="2814015"/>
                </a:moveTo>
                <a:lnTo>
                  <a:pt x="983716" y="2771076"/>
                </a:lnTo>
                <a:lnTo>
                  <a:pt x="968857" y="2748165"/>
                </a:lnTo>
                <a:lnTo>
                  <a:pt x="955484" y="2726398"/>
                </a:lnTo>
                <a:lnTo>
                  <a:pt x="946213" y="2703665"/>
                </a:lnTo>
                <a:lnTo>
                  <a:pt x="942111" y="2679560"/>
                </a:lnTo>
                <a:lnTo>
                  <a:pt x="944295" y="2653639"/>
                </a:lnTo>
                <a:lnTo>
                  <a:pt x="942746" y="2655989"/>
                </a:lnTo>
                <a:lnTo>
                  <a:pt x="920216" y="2714574"/>
                </a:lnTo>
                <a:lnTo>
                  <a:pt x="913307" y="2771152"/>
                </a:lnTo>
                <a:lnTo>
                  <a:pt x="914285" y="2784868"/>
                </a:lnTo>
                <a:lnTo>
                  <a:pt x="924623" y="2825153"/>
                </a:lnTo>
                <a:lnTo>
                  <a:pt x="957122" y="2850184"/>
                </a:lnTo>
                <a:lnTo>
                  <a:pt x="970229" y="2849410"/>
                </a:lnTo>
                <a:lnTo>
                  <a:pt x="985012" y="2842145"/>
                </a:lnTo>
                <a:lnTo>
                  <a:pt x="994765" y="2829953"/>
                </a:lnTo>
                <a:lnTo>
                  <a:pt x="998524" y="2814015"/>
                </a:lnTo>
                <a:close/>
              </a:path>
              <a:path w="1323975" h="3403600">
                <a:moveTo>
                  <a:pt x="1044943" y="61722"/>
                </a:moveTo>
                <a:lnTo>
                  <a:pt x="1043101" y="59690"/>
                </a:lnTo>
                <a:lnTo>
                  <a:pt x="979411" y="51790"/>
                </a:lnTo>
                <a:lnTo>
                  <a:pt x="979411" y="226491"/>
                </a:lnTo>
                <a:lnTo>
                  <a:pt x="979411" y="416280"/>
                </a:lnTo>
                <a:lnTo>
                  <a:pt x="978928" y="416280"/>
                </a:lnTo>
                <a:lnTo>
                  <a:pt x="955700" y="417296"/>
                </a:lnTo>
                <a:lnTo>
                  <a:pt x="913104" y="432257"/>
                </a:lnTo>
                <a:lnTo>
                  <a:pt x="878979" y="464159"/>
                </a:lnTo>
                <a:lnTo>
                  <a:pt x="861402" y="505574"/>
                </a:lnTo>
                <a:lnTo>
                  <a:pt x="858875" y="529297"/>
                </a:lnTo>
                <a:lnTo>
                  <a:pt x="773645" y="520992"/>
                </a:lnTo>
                <a:lnTo>
                  <a:pt x="620166" y="506044"/>
                </a:lnTo>
                <a:lnTo>
                  <a:pt x="654634" y="470115"/>
                </a:lnTo>
                <a:lnTo>
                  <a:pt x="678561" y="433781"/>
                </a:lnTo>
                <a:lnTo>
                  <a:pt x="680694" y="430530"/>
                </a:lnTo>
                <a:lnTo>
                  <a:pt x="698855" y="387565"/>
                </a:lnTo>
                <a:lnTo>
                  <a:pt x="709612" y="341477"/>
                </a:lnTo>
                <a:lnTo>
                  <a:pt x="713473" y="292569"/>
                </a:lnTo>
                <a:lnTo>
                  <a:pt x="710971" y="247154"/>
                </a:lnTo>
                <a:lnTo>
                  <a:pt x="710857" y="245021"/>
                </a:lnTo>
                <a:lnTo>
                  <a:pt x="710780" y="243700"/>
                </a:lnTo>
                <a:lnTo>
                  <a:pt x="708431" y="232308"/>
                </a:lnTo>
                <a:lnTo>
                  <a:pt x="701306" y="197827"/>
                </a:lnTo>
                <a:lnTo>
                  <a:pt x="701230" y="197421"/>
                </a:lnTo>
                <a:lnTo>
                  <a:pt x="684339" y="154000"/>
                </a:lnTo>
                <a:lnTo>
                  <a:pt x="675627" y="139788"/>
                </a:lnTo>
                <a:lnTo>
                  <a:pt x="659638" y="113677"/>
                </a:lnTo>
                <a:lnTo>
                  <a:pt x="626681" y="76708"/>
                </a:lnTo>
                <a:lnTo>
                  <a:pt x="627341" y="74447"/>
                </a:lnTo>
                <a:lnTo>
                  <a:pt x="869734" y="102704"/>
                </a:lnTo>
                <a:lnTo>
                  <a:pt x="869835" y="113677"/>
                </a:lnTo>
                <a:lnTo>
                  <a:pt x="869962" y="126987"/>
                </a:lnTo>
                <a:lnTo>
                  <a:pt x="883716" y="170014"/>
                </a:lnTo>
                <a:lnTo>
                  <a:pt x="915111" y="204927"/>
                </a:lnTo>
                <a:lnTo>
                  <a:pt x="955967" y="223431"/>
                </a:lnTo>
                <a:lnTo>
                  <a:pt x="979411" y="226491"/>
                </a:lnTo>
                <a:lnTo>
                  <a:pt x="979411" y="51790"/>
                </a:lnTo>
                <a:lnTo>
                  <a:pt x="776516" y="26606"/>
                </a:lnTo>
                <a:lnTo>
                  <a:pt x="724319" y="20650"/>
                </a:lnTo>
                <a:lnTo>
                  <a:pt x="671029" y="15163"/>
                </a:lnTo>
                <a:lnTo>
                  <a:pt x="617664" y="10401"/>
                </a:lnTo>
                <a:lnTo>
                  <a:pt x="598500" y="8940"/>
                </a:lnTo>
                <a:lnTo>
                  <a:pt x="598500" y="324929"/>
                </a:lnTo>
                <a:lnTo>
                  <a:pt x="597420" y="350570"/>
                </a:lnTo>
                <a:lnTo>
                  <a:pt x="580834" y="389369"/>
                </a:lnTo>
                <a:lnTo>
                  <a:pt x="543344" y="408432"/>
                </a:lnTo>
                <a:lnTo>
                  <a:pt x="536651" y="409867"/>
                </a:lnTo>
                <a:lnTo>
                  <a:pt x="533755" y="412254"/>
                </a:lnTo>
                <a:lnTo>
                  <a:pt x="535051" y="422071"/>
                </a:lnTo>
                <a:lnTo>
                  <a:pt x="535114" y="422554"/>
                </a:lnTo>
                <a:lnTo>
                  <a:pt x="535241" y="423506"/>
                </a:lnTo>
                <a:lnTo>
                  <a:pt x="534771" y="427926"/>
                </a:lnTo>
                <a:lnTo>
                  <a:pt x="534771" y="433476"/>
                </a:lnTo>
                <a:lnTo>
                  <a:pt x="526021" y="433476"/>
                </a:lnTo>
                <a:lnTo>
                  <a:pt x="505790" y="420865"/>
                </a:lnTo>
                <a:lnTo>
                  <a:pt x="505942" y="418414"/>
                </a:lnTo>
                <a:lnTo>
                  <a:pt x="506018" y="417296"/>
                </a:lnTo>
                <a:lnTo>
                  <a:pt x="506069" y="410730"/>
                </a:lnTo>
                <a:lnTo>
                  <a:pt x="471690" y="397687"/>
                </a:lnTo>
                <a:lnTo>
                  <a:pt x="452615" y="376885"/>
                </a:lnTo>
                <a:lnTo>
                  <a:pt x="445135" y="350951"/>
                </a:lnTo>
                <a:lnTo>
                  <a:pt x="445084" y="320967"/>
                </a:lnTo>
                <a:lnTo>
                  <a:pt x="507098" y="320967"/>
                </a:lnTo>
                <a:lnTo>
                  <a:pt x="506996" y="350951"/>
                </a:lnTo>
                <a:lnTo>
                  <a:pt x="507238" y="360807"/>
                </a:lnTo>
                <a:lnTo>
                  <a:pt x="507619" y="370268"/>
                </a:lnTo>
                <a:lnTo>
                  <a:pt x="507631" y="370738"/>
                </a:lnTo>
                <a:lnTo>
                  <a:pt x="512991" y="374992"/>
                </a:lnTo>
                <a:lnTo>
                  <a:pt x="524357" y="370268"/>
                </a:lnTo>
                <a:lnTo>
                  <a:pt x="527926" y="365975"/>
                </a:lnTo>
                <a:lnTo>
                  <a:pt x="528866" y="362331"/>
                </a:lnTo>
                <a:lnTo>
                  <a:pt x="530796" y="345452"/>
                </a:lnTo>
                <a:lnTo>
                  <a:pt x="527596" y="330365"/>
                </a:lnTo>
                <a:lnTo>
                  <a:pt x="521754" y="320967"/>
                </a:lnTo>
                <a:lnTo>
                  <a:pt x="519455" y="317258"/>
                </a:lnTo>
                <a:lnTo>
                  <a:pt x="506526" y="306273"/>
                </a:lnTo>
                <a:lnTo>
                  <a:pt x="489521" y="295262"/>
                </a:lnTo>
                <a:lnTo>
                  <a:pt x="481101" y="289610"/>
                </a:lnTo>
                <a:lnTo>
                  <a:pt x="472821" y="283794"/>
                </a:lnTo>
                <a:lnTo>
                  <a:pt x="456298" y="266649"/>
                </a:lnTo>
                <a:lnTo>
                  <a:pt x="446036" y="245021"/>
                </a:lnTo>
                <a:lnTo>
                  <a:pt x="442683" y="221284"/>
                </a:lnTo>
                <a:lnTo>
                  <a:pt x="446900" y="197827"/>
                </a:lnTo>
                <a:lnTo>
                  <a:pt x="480618" y="164947"/>
                </a:lnTo>
                <a:lnTo>
                  <a:pt x="504532" y="159435"/>
                </a:lnTo>
                <a:lnTo>
                  <a:pt x="507199" y="156641"/>
                </a:lnTo>
                <a:lnTo>
                  <a:pt x="505701" y="146304"/>
                </a:lnTo>
                <a:lnTo>
                  <a:pt x="505955" y="144068"/>
                </a:lnTo>
                <a:lnTo>
                  <a:pt x="506044" y="139788"/>
                </a:lnTo>
                <a:lnTo>
                  <a:pt x="534212" y="139788"/>
                </a:lnTo>
                <a:lnTo>
                  <a:pt x="534250" y="140792"/>
                </a:lnTo>
                <a:lnTo>
                  <a:pt x="534365" y="143306"/>
                </a:lnTo>
                <a:lnTo>
                  <a:pt x="534403" y="144068"/>
                </a:lnTo>
                <a:lnTo>
                  <a:pt x="534631" y="146304"/>
                </a:lnTo>
                <a:lnTo>
                  <a:pt x="534568" y="157137"/>
                </a:lnTo>
                <a:lnTo>
                  <a:pt x="535838" y="159232"/>
                </a:lnTo>
                <a:lnTo>
                  <a:pt x="540854" y="160299"/>
                </a:lnTo>
                <a:lnTo>
                  <a:pt x="565607" y="169379"/>
                </a:lnTo>
                <a:lnTo>
                  <a:pt x="582295" y="184518"/>
                </a:lnTo>
                <a:lnTo>
                  <a:pt x="590804" y="205536"/>
                </a:lnTo>
                <a:lnTo>
                  <a:pt x="590918" y="217970"/>
                </a:lnTo>
                <a:lnTo>
                  <a:pt x="591032" y="232308"/>
                </a:lnTo>
                <a:lnTo>
                  <a:pt x="528701" y="232308"/>
                </a:lnTo>
                <a:lnTo>
                  <a:pt x="528815" y="211785"/>
                </a:lnTo>
                <a:lnTo>
                  <a:pt x="528281" y="201549"/>
                </a:lnTo>
                <a:lnTo>
                  <a:pt x="526313" y="196253"/>
                </a:lnTo>
                <a:lnTo>
                  <a:pt x="510425" y="196253"/>
                </a:lnTo>
                <a:lnTo>
                  <a:pt x="506945" y="217970"/>
                </a:lnTo>
                <a:lnTo>
                  <a:pt x="508762" y="226491"/>
                </a:lnTo>
                <a:lnTo>
                  <a:pt x="508863" y="226949"/>
                </a:lnTo>
                <a:lnTo>
                  <a:pt x="513588" y="234784"/>
                </a:lnTo>
                <a:lnTo>
                  <a:pt x="521665" y="241300"/>
                </a:lnTo>
                <a:lnTo>
                  <a:pt x="531177" y="247154"/>
                </a:lnTo>
                <a:lnTo>
                  <a:pt x="549922" y="259308"/>
                </a:lnTo>
                <a:lnTo>
                  <a:pt x="559523" y="264985"/>
                </a:lnTo>
                <a:lnTo>
                  <a:pt x="580809" y="281393"/>
                </a:lnTo>
                <a:lnTo>
                  <a:pt x="593382" y="301561"/>
                </a:lnTo>
                <a:lnTo>
                  <a:pt x="598500" y="324929"/>
                </a:lnTo>
                <a:lnTo>
                  <a:pt x="598500" y="8940"/>
                </a:lnTo>
                <a:lnTo>
                  <a:pt x="564235" y="6299"/>
                </a:lnTo>
                <a:lnTo>
                  <a:pt x="510781" y="2755"/>
                </a:lnTo>
                <a:lnTo>
                  <a:pt x="461810" y="571"/>
                </a:lnTo>
                <a:lnTo>
                  <a:pt x="424586" y="139"/>
                </a:lnTo>
                <a:lnTo>
                  <a:pt x="424586" y="66319"/>
                </a:lnTo>
                <a:lnTo>
                  <a:pt x="388277" y="101523"/>
                </a:lnTo>
                <a:lnTo>
                  <a:pt x="360768" y="140792"/>
                </a:lnTo>
                <a:lnTo>
                  <a:pt x="341452" y="183781"/>
                </a:lnTo>
                <a:lnTo>
                  <a:pt x="329730" y="230174"/>
                </a:lnTo>
                <a:lnTo>
                  <a:pt x="325031" y="279654"/>
                </a:lnTo>
                <a:lnTo>
                  <a:pt x="327037" y="329311"/>
                </a:lnTo>
                <a:lnTo>
                  <a:pt x="336207" y="376440"/>
                </a:lnTo>
                <a:lnTo>
                  <a:pt x="353034" y="420865"/>
                </a:lnTo>
                <a:lnTo>
                  <a:pt x="378053" y="462394"/>
                </a:lnTo>
                <a:lnTo>
                  <a:pt x="411772" y="500875"/>
                </a:lnTo>
                <a:lnTo>
                  <a:pt x="362229" y="502373"/>
                </a:lnTo>
                <a:lnTo>
                  <a:pt x="313055" y="505002"/>
                </a:lnTo>
                <a:lnTo>
                  <a:pt x="264160" y="508889"/>
                </a:lnTo>
                <a:lnTo>
                  <a:pt x="215506" y="514172"/>
                </a:lnTo>
                <a:lnTo>
                  <a:pt x="167005" y="520992"/>
                </a:lnTo>
                <a:lnTo>
                  <a:pt x="165976" y="511975"/>
                </a:lnTo>
                <a:lnTo>
                  <a:pt x="165658" y="506044"/>
                </a:lnTo>
                <a:lnTo>
                  <a:pt x="165557" y="503999"/>
                </a:lnTo>
                <a:lnTo>
                  <a:pt x="164122" y="496214"/>
                </a:lnTo>
                <a:lnTo>
                  <a:pt x="133070" y="437921"/>
                </a:lnTo>
                <a:lnTo>
                  <a:pt x="72847" y="407238"/>
                </a:lnTo>
                <a:lnTo>
                  <a:pt x="66967" y="406158"/>
                </a:lnTo>
                <a:lnTo>
                  <a:pt x="65239" y="404291"/>
                </a:lnTo>
                <a:lnTo>
                  <a:pt x="65214" y="215226"/>
                </a:lnTo>
                <a:lnTo>
                  <a:pt x="67360" y="213283"/>
                </a:lnTo>
                <a:lnTo>
                  <a:pt x="72682" y="211785"/>
                </a:lnTo>
                <a:lnTo>
                  <a:pt x="108165" y="195491"/>
                </a:lnTo>
                <a:lnTo>
                  <a:pt x="134696" y="170014"/>
                </a:lnTo>
                <a:lnTo>
                  <a:pt x="150990" y="137096"/>
                </a:lnTo>
                <a:lnTo>
                  <a:pt x="155790" y="98501"/>
                </a:lnTo>
                <a:lnTo>
                  <a:pt x="155613" y="93002"/>
                </a:lnTo>
                <a:lnTo>
                  <a:pt x="156235" y="90081"/>
                </a:lnTo>
                <a:lnTo>
                  <a:pt x="213982" y="79971"/>
                </a:lnTo>
                <a:lnTo>
                  <a:pt x="265658" y="73342"/>
                </a:lnTo>
                <a:lnTo>
                  <a:pt x="317512" y="68808"/>
                </a:lnTo>
                <a:lnTo>
                  <a:pt x="368173" y="66319"/>
                </a:lnTo>
                <a:lnTo>
                  <a:pt x="364439" y="66319"/>
                </a:lnTo>
                <a:lnTo>
                  <a:pt x="422478" y="65557"/>
                </a:lnTo>
                <a:lnTo>
                  <a:pt x="423214" y="65925"/>
                </a:lnTo>
                <a:lnTo>
                  <a:pt x="424586" y="66319"/>
                </a:lnTo>
                <a:lnTo>
                  <a:pt x="424586" y="139"/>
                </a:lnTo>
                <a:lnTo>
                  <a:pt x="412826" y="0"/>
                </a:lnTo>
                <a:lnTo>
                  <a:pt x="363867" y="1041"/>
                </a:lnTo>
                <a:lnTo>
                  <a:pt x="314947" y="3670"/>
                </a:lnTo>
                <a:lnTo>
                  <a:pt x="266065" y="7874"/>
                </a:lnTo>
                <a:lnTo>
                  <a:pt x="213753" y="14312"/>
                </a:lnTo>
                <a:lnTo>
                  <a:pt x="161899" y="22948"/>
                </a:lnTo>
                <a:lnTo>
                  <a:pt x="110515" y="33794"/>
                </a:lnTo>
                <a:lnTo>
                  <a:pt x="59601" y="46901"/>
                </a:lnTo>
                <a:lnTo>
                  <a:pt x="9169" y="62306"/>
                </a:lnTo>
                <a:lnTo>
                  <a:pt x="0" y="67513"/>
                </a:lnTo>
                <a:lnTo>
                  <a:pt x="76" y="137096"/>
                </a:lnTo>
                <a:lnTo>
                  <a:pt x="190" y="623087"/>
                </a:lnTo>
                <a:lnTo>
                  <a:pt x="6007" y="621652"/>
                </a:lnTo>
                <a:lnTo>
                  <a:pt x="10744" y="620585"/>
                </a:lnTo>
                <a:lnTo>
                  <a:pt x="15417" y="619302"/>
                </a:lnTo>
                <a:lnTo>
                  <a:pt x="62522" y="607352"/>
                </a:lnTo>
                <a:lnTo>
                  <a:pt x="109855" y="596976"/>
                </a:lnTo>
                <a:lnTo>
                  <a:pt x="157441" y="588175"/>
                </a:lnTo>
                <a:lnTo>
                  <a:pt x="205257" y="580872"/>
                </a:lnTo>
                <a:lnTo>
                  <a:pt x="253123" y="575094"/>
                </a:lnTo>
                <a:lnTo>
                  <a:pt x="301561" y="570699"/>
                </a:lnTo>
                <a:lnTo>
                  <a:pt x="350050" y="567740"/>
                </a:lnTo>
                <a:lnTo>
                  <a:pt x="398030" y="566077"/>
                </a:lnTo>
                <a:lnTo>
                  <a:pt x="391845" y="566077"/>
                </a:lnTo>
                <a:lnTo>
                  <a:pt x="451612" y="565429"/>
                </a:lnTo>
                <a:lnTo>
                  <a:pt x="502361" y="566077"/>
                </a:lnTo>
                <a:lnTo>
                  <a:pt x="553072" y="567905"/>
                </a:lnTo>
                <a:lnTo>
                  <a:pt x="603745" y="570915"/>
                </a:lnTo>
                <a:lnTo>
                  <a:pt x="654354" y="575094"/>
                </a:lnTo>
                <a:lnTo>
                  <a:pt x="708291" y="580364"/>
                </a:lnTo>
                <a:lnTo>
                  <a:pt x="1044232" y="617893"/>
                </a:lnTo>
                <a:lnTo>
                  <a:pt x="1044486" y="614286"/>
                </a:lnTo>
                <a:lnTo>
                  <a:pt x="1044790" y="612127"/>
                </a:lnTo>
                <a:lnTo>
                  <a:pt x="1044790" y="565429"/>
                </a:lnTo>
                <a:lnTo>
                  <a:pt x="1044803" y="529297"/>
                </a:lnTo>
                <a:lnTo>
                  <a:pt x="1044930" y="88849"/>
                </a:lnTo>
                <a:lnTo>
                  <a:pt x="1044930" y="74447"/>
                </a:lnTo>
                <a:lnTo>
                  <a:pt x="1044930" y="65557"/>
                </a:lnTo>
                <a:lnTo>
                  <a:pt x="1044943" y="61722"/>
                </a:lnTo>
                <a:close/>
              </a:path>
              <a:path w="1323975" h="3403600">
                <a:moveTo>
                  <a:pt x="1048956" y="2717508"/>
                </a:moveTo>
                <a:lnTo>
                  <a:pt x="1037996" y="2673083"/>
                </a:lnTo>
                <a:lnTo>
                  <a:pt x="1019733" y="2646451"/>
                </a:lnTo>
                <a:lnTo>
                  <a:pt x="1006119" y="2625204"/>
                </a:lnTo>
                <a:lnTo>
                  <a:pt x="996886" y="2602801"/>
                </a:lnTo>
                <a:lnTo>
                  <a:pt x="993051" y="2578938"/>
                </a:lnTo>
                <a:lnTo>
                  <a:pt x="995603" y="2553271"/>
                </a:lnTo>
                <a:lnTo>
                  <a:pt x="980833" y="2586266"/>
                </a:lnTo>
                <a:lnTo>
                  <a:pt x="970241" y="2620162"/>
                </a:lnTo>
                <a:lnTo>
                  <a:pt x="964844" y="2655100"/>
                </a:lnTo>
                <a:lnTo>
                  <a:pt x="965657" y="2691193"/>
                </a:lnTo>
                <a:lnTo>
                  <a:pt x="982586" y="2734030"/>
                </a:lnTo>
                <a:lnTo>
                  <a:pt x="1015530" y="2750210"/>
                </a:lnTo>
                <a:lnTo>
                  <a:pt x="1027620" y="2747022"/>
                </a:lnTo>
                <a:lnTo>
                  <a:pt x="1037996" y="2739961"/>
                </a:lnTo>
                <a:lnTo>
                  <a:pt x="1045210" y="2729890"/>
                </a:lnTo>
                <a:lnTo>
                  <a:pt x="1048956" y="2717508"/>
                </a:lnTo>
                <a:close/>
              </a:path>
              <a:path w="1323975" h="3403600">
                <a:moveTo>
                  <a:pt x="1126172" y="2877909"/>
                </a:moveTo>
                <a:lnTo>
                  <a:pt x="1095171" y="2901175"/>
                </a:lnTo>
                <a:lnTo>
                  <a:pt x="1057884" y="2911195"/>
                </a:lnTo>
                <a:lnTo>
                  <a:pt x="1048067" y="2911767"/>
                </a:lnTo>
                <a:lnTo>
                  <a:pt x="1028280" y="2911754"/>
                </a:lnTo>
                <a:lnTo>
                  <a:pt x="1018514" y="2912580"/>
                </a:lnTo>
                <a:lnTo>
                  <a:pt x="970953" y="2924149"/>
                </a:lnTo>
                <a:lnTo>
                  <a:pt x="950264" y="2954261"/>
                </a:lnTo>
                <a:lnTo>
                  <a:pt x="951458" y="2966936"/>
                </a:lnTo>
                <a:lnTo>
                  <a:pt x="956195" y="2977604"/>
                </a:lnTo>
                <a:lnTo>
                  <a:pt x="964095" y="2986024"/>
                </a:lnTo>
                <a:lnTo>
                  <a:pt x="974712" y="2991612"/>
                </a:lnTo>
                <a:lnTo>
                  <a:pt x="987577" y="2993783"/>
                </a:lnTo>
                <a:lnTo>
                  <a:pt x="995159" y="2993694"/>
                </a:lnTo>
                <a:lnTo>
                  <a:pt x="1052461" y="2969463"/>
                </a:lnTo>
                <a:lnTo>
                  <a:pt x="1081303" y="2943275"/>
                </a:lnTo>
                <a:lnTo>
                  <a:pt x="1105382" y="2912262"/>
                </a:lnTo>
                <a:lnTo>
                  <a:pt x="1126172" y="2877909"/>
                </a:lnTo>
                <a:close/>
              </a:path>
              <a:path w="1323975" h="3403600">
                <a:moveTo>
                  <a:pt x="1157693" y="2534843"/>
                </a:moveTo>
                <a:lnTo>
                  <a:pt x="1153617" y="2533523"/>
                </a:lnTo>
                <a:lnTo>
                  <a:pt x="1151255" y="2535009"/>
                </a:lnTo>
                <a:lnTo>
                  <a:pt x="1148511" y="2536101"/>
                </a:lnTo>
                <a:lnTo>
                  <a:pt x="1113218" y="2571026"/>
                </a:lnTo>
                <a:lnTo>
                  <a:pt x="1081125" y="2605100"/>
                </a:lnTo>
                <a:lnTo>
                  <a:pt x="1059599" y="2646299"/>
                </a:lnTo>
                <a:lnTo>
                  <a:pt x="1057490" y="2660523"/>
                </a:lnTo>
                <a:lnTo>
                  <a:pt x="1060894" y="2673108"/>
                </a:lnTo>
                <a:lnTo>
                  <a:pt x="1069238" y="2683586"/>
                </a:lnTo>
                <a:lnTo>
                  <a:pt x="1081938" y="2691498"/>
                </a:lnTo>
                <a:lnTo>
                  <a:pt x="1095019" y="2695219"/>
                </a:lnTo>
                <a:lnTo>
                  <a:pt x="1106805" y="2694152"/>
                </a:lnTo>
                <a:lnTo>
                  <a:pt x="1131976" y="2663850"/>
                </a:lnTo>
                <a:lnTo>
                  <a:pt x="1145159" y="2624391"/>
                </a:lnTo>
                <a:lnTo>
                  <a:pt x="1152156" y="2579763"/>
                </a:lnTo>
                <a:lnTo>
                  <a:pt x="1157693" y="2534843"/>
                </a:lnTo>
                <a:close/>
              </a:path>
              <a:path w="1323975" h="3403600">
                <a:moveTo>
                  <a:pt x="1179677" y="2774073"/>
                </a:moveTo>
                <a:lnTo>
                  <a:pt x="1146721" y="2798013"/>
                </a:lnTo>
                <a:lnTo>
                  <a:pt x="1103503" y="2808033"/>
                </a:lnTo>
                <a:lnTo>
                  <a:pt x="1072019" y="2808490"/>
                </a:lnTo>
                <a:lnTo>
                  <a:pt x="1057325" y="2809481"/>
                </a:lnTo>
                <a:lnTo>
                  <a:pt x="1017066" y="2825000"/>
                </a:lnTo>
                <a:lnTo>
                  <a:pt x="1003084" y="2849727"/>
                </a:lnTo>
                <a:lnTo>
                  <a:pt x="1003477" y="2859951"/>
                </a:lnTo>
                <a:lnTo>
                  <a:pt x="1039876" y="2890977"/>
                </a:lnTo>
                <a:lnTo>
                  <a:pt x="1051445" y="2891193"/>
                </a:lnTo>
                <a:lnTo>
                  <a:pt x="1062799" y="2889034"/>
                </a:lnTo>
                <a:lnTo>
                  <a:pt x="1073873" y="2884817"/>
                </a:lnTo>
                <a:lnTo>
                  <a:pt x="1107706" y="2864218"/>
                </a:lnTo>
                <a:lnTo>
                  <a:pt x="1135786" y="2838069"/>
                </a:lnTo>
                <a:lnTo>
                  <a:pt x="1159357" y="2807614"/>
                </a:lnTo>
                <a:lnTo>
                  <a:pt x="1179677" y="2774073"/>
                </a:lnTo>
                <a:close/>
              </a:path>
              <a:path w="1323975" h="3403600">
                <a:moveTo>
                  <a:pt x="1198346" y="716711"/>
                </a:moveTo>
                <a:lnTo>
                  <a:pt x="1191247" y="639876"/>
                </a:lnTo>
                <a:lnTo>
                  <a:pt x="1146378" y="171399"/>
                </a:lnTo>
                <a:lnTo>
                  <a:pt x="1088834" y="167411"/>
                </a:lnTo>
                <a:lnTo>
                  <a:pt x="1088834" y="338505"/>
                </a:lnTo>
                <a:lnTo>
                  <a:pt x="1097280" y="340194"/>
                </a:lnTo>
                <a:lnTo>
                  <a:pt x="1115187" y="527761"/>
                </a:lnTo>
                <a:lnTo>
                  <a:pt x="1108659" y="528701"/>
                </a:lnTo>
                <a:lnTo>
                  <a:pt x="1103020" y="529869"/>
                </a:lnTo>
                <a:lnTo>
                  <a:pt x="1089863" y="530733"/>
                </a:lnTo>
                <a:lnTo>
                  <a:pt x="1088097" y="534403"/>
                </a:lnTo>
                <a:lnTo>
                  <a:pt x="1088351" y="570077"/>
                </a:lnTo>
                <a:lnTo>
                  <a:pt x="1088377" y="668020"/>
                </a:lnTo>
                <a:lnTo>
                  <a:pt x="1039609" y="660438"/>
                </a:lnTo>
                <a:lnTo>
                  <a:pt x="990904" y="655294"/>
                </a:lnTo>
                <a:lnTo>
                  <a:pt x="942251" y="652221"/>
                </a:lnTo>
                <a:lnTo>
                  <a:pt x="893648" y="650875"/>
                </a:lnTo>
                <a:lnTo>
                  <a:pt x="845083" y="650887"/>
                </a:lnTo>
                <a:lnTo>
                  <a:pt x="796556" y="651903"/>
                </a:lnTo>
                <a:lnTo>
                  <a:pt x="748068" y="653567"/>
                </a:lnTo>
                <a:lnTo>
                  <a:pt x="699592" y="655510"/>
                </a:lnTo>
                <a:lnTo>
                  <a:pt x="651014" y="658012"/>
                </a:lnTo>
                <a:lnTo>
                  <a:pt x="602576" y="661619"/>
                </a:lnTo>
                <a:lnTo>
                  <a:pt x="554278" y="666381"/>
                </a:lnTo>
                <a:lnTo>
                  <a:pt x="506133" y="672363"/>
                </a:lnTo>
                <a:lnTo>
                  <a:pt x="458139" y="679602"/>
                </a:lnTo>
                <a:lnTo>
                  <a:pt x="410324" y="688162"/>
                </a:lnTo>
                <a:lnTo>
                  <a:pt x="362673" y="698106"/>
                </a:lnTo>
                <a:lnTo>
                  <a:pt x="315201" y="709472"/>
                </a:lnTo>
                <a:lnTo>
                  <a:pt x="313867" y="701649"/>
                </a:lnTo>
                <a:lnTo>
                  <a:pt x="297294" y="655688"/>
                </a:lnTo>
                <a:lnTo>
                  <a:pt x="262229" y="621741"/>
                </a:lnTo>
                <a:lnTo>
                  <a:pt x="254355" y="618693"/>
                </a:lnTo>
                <a:lnTo>
                  <a:pt x="175679" y="629793"/>
                </a:lnTo>
                <a:lnTo>
                  <a:pt x="142519" y="634212"/>
                </a:lnTo>
                <a:lnTo>
                  <a:pt x="141160" y="637349"/>
                </a:lnTo>
                <a:lnTo>
                  <a:pt x="145300" y="678446"/>
                </a:lnTo>
                <a:lnTo>
                  <a:pt x="159435" y="826731"/>
                </a:lnTo>
                <a:lnTo>
                  <a:pt x="166344" y="824509"/>
                </a:lnTo>
                <a:lnTo>
                  <a:pt x="216789" y="806373"/>
                </a:lnTo>
                <a:lnTo>
                  <a:pt x="264845" y="790943"/>
                </a:lnTo>
                <a:lnTo>
                  <a:pt x="313296" y="777151"/>
                </a:lnTo>
                <a:lnTo>
                  <a:pt x="362165" y="764933"/>
                </a:lnTo>
                <a:lnTo>
                  <a:pt x="411416" y="754291"/>
                </a:lnTo>
                <a:lnTo>
                  <a:pt x="461060" y="745185"/>
                </a:lnTo>
                <a:lnTo>
                  <a:pt x="511086" y="737590"/>
                </a:lnTo>
                <a:lnTo>
                  <a:pt x="559600" y="731481"/>
                </a:lnTo>
                <a:lnTo>
                  <a:pt x="608190" y="726414"/>
                </a:lnTo>
                <a:lnTo>
                  <a:pt x="656856" y="722439"/>
                </a:lnTo>
                <a:lnTo>
                  <a:pt x="705573" y="719582"/>
                </a:lnTo>
                <a:lnTo>
                  <a:pt x="754367" y="717867"/>
                </a:lnTo>
                <a:lnTo>
                  <a:pt x="803211" y="717321"/>
                </a:lnTo>
                <a:lnTo>
                  <a:pt x="856424" y="717562"/>
                </a:lnTo>
                <a:lnTo>
                  <a:pt x="909637" y="718070"/>
                </a:lnTo>
                <a:lnTo>
                  <a:pt x="962837" y="718794"/>
                </a:lnTo>
                <a:lnTo>
                  <a:pt x="1175689" y="722325"/>
                </a:lnTo>
                <a:lnTo>
                  <a:pt x="1198143" y="722337"/>
                </a:lnTo>
                <a:lnTo>
                  <a:pt x="1198143" y="719404"/>
                </a:lnTo>
                <a:lnTo>
                  <a:pt x="1198346" y="716711"/>
                </a:lnTo>
                <a:close/>
              </a:path>
              <a:path w="1323975" h="3403600">
                <a:moveTo>
                  <a:pt x="1230884" y="2673667"/>
                </a:moveTo>
                <a:lnTo>
                  <a:pt x="1229626" y="2672118"/>
                </a:lnTo>
                <a:lnTo>
                  <a:pt x="1215326" y="2686850"/>
                </a:lnTo>
                <a:lnTo>
                  <a:pt x="1198829" y="2697302"/>
                </a:lnTo>
                <a:lnTo>
                  <a:pt x="1180477" y="2703982"/>
                </a:lnTo>
                <a:lnTo>
                  <a:pt x="1160589" y="2707436"/>
                </a:lnTo>
                <a:lnTo>
                  <a:pt x="1150467" y="2708046"/>
                </a:lnTo>
                <a:lnTo>
                  <a:pt x="1130109" y="2708198"/>
                </a:lnTo>
                <a:lnTo>
                  <a:pt x="1119936" y="2708452"/>
                </a:lnTo>
                <a:lnTo>
                  <a:pt x="1077061" y="2718282"/>
                </a:lnTo>
                <a:lnTo>
                  <a:pt x="1054709" y="2761424"/>
                </a:lnTo>
                <a:lnTo>
                  <a:pt x="1062355" y="2776702"/>
                </a:lnTo>
                <a:lnTo>
                  <a:pt x="1077887" y="2786507"/>
                </a:lnTo>
                <a:lnTo>
                  <a:pt x="1087818" y="2788729"/>
                </a:lnTo>
                <a:lnTo>
                  <a:pt x="1098410" y="2789517"/>
                </a:lnTo>
                <a:lnTo>
                  <a:pt x="1108900" y="2788716"/>
                </a:lnTo>
                <a:lnTo>
                  <a:pt x="1118527" y="2786164"/>
                </a:lnTo>
                <a:lnTo>
                  <a:pt x="1154950" y="2766720"/>
                </a:lnTo>
                <a:lnTo>
                  <a:pt x="1184960" y="2740558"/>
                </a:lnTo>
                <a:lnTo>
                  <a:pt x="1209814" y="2709113"/>
                </a:lnTo>
                <a:lnTo>
                  <a:pt x="1230884" y="2673667"/>
                </a:lnTo>
                <a:close/>
              </a:path>
              <a:path w="1323975" h="3403600">
                <a:moveTo>
                  <a:pt x="1307122" y="3044914"/>
                </a:moveTo>
                <a:lnTo>
                  <a:pt x="1299908" y="3002051"/>
                </a:lnTo>
                <a:lnTo>
                  <a:pt x="1283766" y="2963862"/>
                </a:lnTo>
                <a:lnTo>
                  <a:pt x="1259624" y="2933204"/>
                </a:lnTo>
                <a:lnTo>
                  <a:pt x="1228699" y="2908858"/>
                </a:lnTo>
                <a:lnTo>
                  <a:pt x="1192237" y="2889631"/>
                </a:lnTo>
                <a:lnTo>
                  <a:pt x="1168476" y="2923514"/>
                </a:lnTo>
                <a:lnTo>
                  <a:pt x="1198867" y="2944177"/>
                </a:lnTo>
                <a:lnTo>
                  <a:pt x="1213332" y="2954591"/>
                </a:lnTo>
                <a:lnTo>
                  <a:pt x="1226756" y="2965920"/>
                </a:lnTo>
                <a:lnTo>
                  <a:pt x="1238973" y="2982379"/>
                </a:lnTo>
                <a:lnTo>
                  <a:pt x="1242517" y="2999765"/>
                </a:lnTo>
                <a:lnTo>
                  <a:pt x="1237792" y="3017278"/>
                </a:lnTo>
                <a:lnTo>
                  <a:pt x="1206449" y="3049752"/>
                </a:lnTo>
                <a:lnTo>
                  <a:pt x="1163993" y="3072028"/>
                </a:lnTo>
                <a:lnTo>
                  <a:pt x="1093266" y="3093567"/>
                </a:lnTo>
                <a:lnTo>
                  <a:pt x="1044676" y="3102914"/>
                </a:lnTo>
                <a:lnTo>
                  <a:pt x="995527" y="3108845"/>
                </a:lnTo>
                <a:lnTo>
                  <a:pt x="945934" y="3111931"/>
                </a:lnTo>
                <a:lnTo>
                  <a:pt x="890790" y="3112668"/>
                </a:lnTo>
                <a:lnTo>
                  <a:pt x="835977" y="3110382"/>
                </a:lnTo>
                <a:lnTo>
                  <a:pt x="781583" y="3104565"/>
                </a:lnTo>
                <a:lnTo>
                  <a:pt x="727671" y="3094698"/>
                </a:lnTo>
                <a:lnTo>
                  <a:pt x="674306" y="3080283"/>
                </a:lnTo>
                <a:lnTo>
                  <a:pt x="628408" y="3061817"/>
                </a:lnTo>
                <a:lnTo>
                  <a:pt x="588391" y="3032620"/>
                </a:lnTo>
                <a:lnTo>
                  <a:pt x="572846" y="2999905"/>
                </a:lnTo>
                <a:lnTo>
                  <a:pt x="575995" y="2983001"/>
                </a:lnTo>
                <a:lnTo>
                  <a:pt x="602030" y="2952635"/>
                </a:lnTo>
                <a:lnTo>
                  <a:pt x="651637" y="2924835"/>
                </a:lnTo>
                <a:lnTo>
                  <a:pt x="719975" y="2903778"/>
                </a:lnTo>
                <a:lnTo>
                  <a:pt x="774065" y="2893987"/>
                </a:lnTo>
                <a:lnTo>
                  <a:pt x="830999" y="2886062"/>
                </a:lnTo>
                <a:lnTo>
                  <a:pt x="830999" y="2847581"/>
                </a:lnTo>
                <a:lnTo>
                  <a:pt x="780732" y="2851861"/>
                </a:lnTo>
                <a:lnTo>
                  <a:pt x="722033" y="2859227"/>
                </a:lnTo>
                <a:lnTo>
                  <a:pt x="680415" y="2867596"/>
                </a:lnTo>
                <a:lnTo>
                  <a:pt x="639762" y="2879648"/>
                </a:lnTo>
                <a:lnTo>
                  <a:pt x="600329" y="2896387"/>
                </a:lnTo>
                <a:lnTo>
                  <a:pt x="562140" y="2920415"/>
                </a:lnTo>
                <a:lnTo>
                  <a:pt x="532422" y="2950616"/>
                </a:lnTo>
                <a:lnTo>
                  <a:pt x="511975" y="2987548"/>
                </a:lnTo>
                <a:lnTo>
                  <a:pt x="501586" y="3031782"/>
                </a:lnTo>
                <a:lnTo>
                  <a:pt x="500545" y="3067139"/>
                </a:lnTo>
                <a:lnTo>
                  <a:pt x="504736" y="3101568"/>
                </a:lnTo>
                <a:lnTo>
                  <a:pt x="526923" y="3167634"/>
                </a:lnTo>
                <a:lnTo>
                  <a:pt x="549656" y="3208959"/>
                </a:lnTo>
                <a:lnTo>
                  <a:pt x="576783" y="3246932"/>
                </a:lnTo>
                <a:lnTo>
                  <a:pt x="607847" y="3281337"/>
                </a:lnTo>
                <a:lnTo>
                  <a:pt x="642416" y="3311956"/>
                </a:lnTo>
                <a:lnTo>
                  <a:pt x="680046" y="3338550"/>
                </a:lnTo>
                <a:lnTo>
                  <a:pt x="720293" y="3360890"/>
                </a:lnTo>
                <a:lnTo>
                  <a:pt x="762711" y="3378771"/>
                </a:lnTo>
                <a:lnTo>
                  <a:pt x="806856" y="3391954"/>
                </a:lnTo>
                <a:lnTo>
                  <a:pt x="852271" y="3400221"/>
                </a:lnTo>
                <a:lnTo>
                  <a:pt x="898537" y="3403346"/>
                </a:lnTo>
                <a:lnTo>
                  <a:pt x="945210" y="3401098"/>
                </a:lnTo>
                <a:lnTo>
                  <a:pt x="991819" y="3393249"/>
                </a:lnTo>
                <a:lnTo>
                  <a:pt x="1039228" y="3379927"/>
                </a:lnTo>
                <a:lnTo>
                  <a:pt x="1083564" y="3362452"/>
                </a:lnTo>
                <a:lnTo>
                  <a:pt x="1124737" y="3340773"/>
                </a:lnTo>
                <a:lnTo>
                  <a:pt x="1162672" y="3314865"/>
                </a:lnTo>
                <a:lnTo>
                  <a:pt x="1197267" y="3284651"/>
                </a:lnTo>
                <a:lnTo>
                  <a:pt x="1228420" y="3250082"/>
                </a:lnTo>
                <a:lnTo>
                  <a:pt x="1256068" y="3211118"/>
                </a:lnTo>
                <a:lnTo>
                  <a:pt x="1280096" y="3167710"/>
                </a:lnTo>
                <a:lnTo>
                  <a:pt x="1296174" y="3127845"/>
                </a:lnTo>
                <a:lnTo>
                  <a:pt x="1305534" y="3086874"/>
                </a:lnTo>
                <a:lnTo>
                  <a:pt x="1307122" y="3044914"/>
                </a:lnTo>
                <a:close/>
              </a:path>
              <a:path w="1323975" h="3403600">
                <a:moveTo>
                  <a:pt x="1323555" y="850646"/>
                </a:moveTo>
                <a:lnTo>
                  <a:pt x="1224356" y="304063"/>
                </a:lnTo>
                <a:lnTo>
                  <a:pt x="1222260" y="301625"/>
                </a:lnTo>
                <a:lnTo>
                  <a:pt x="1212037" y="303441"/>
                </a:lnTo>
                <a:lnTo>
                  <a:pt x="1207706" y="303606"/>
                </a:lnTo>
                <a:lnTo>
                  <a:pt x="1202524" y="304114"/>
                </a:lnTo>
                <a:lnTo>
                  <a:pt x="1246581" y="767181"/>
                </a:lnTo>
                <a:lnTo>
                  <a:pt x="1237996" y="767257"/>
                </a:lnTo>
                <a:lnTo>
                  <a:pt x="1158138" y="765225"/>
                </a:lnTo>
                <a:lnTo>
                  <a:pt x="1124712" y="764019"/>
                </a:lnTo>
                <a:lnTo>
                  <a:pt x="1122387" y="766813"/>
                </a:lnTo>
                <a:lnTo>
                  <a:pt x="1123645" y="781939"/>
                </a:lnTo>
                <a:lnTo>
                  <a:pt x="1124445" y="798296"/>
                </a:lnTo>
                <a:lnTo>
                  <a:pt x="1074864" y="801585"/>
                </a:lnTo>
                <a:lnTo>
                  <a:pt x="1025359" y="805230"/>
                </a:lnTo>
                <a:lnTo>
                  <a:pt x="975931" y="809345"/>
                </a:lnTo>
                <a:lnTo>
                  <a:pt x="926617" y="814006"/>
                </a:lnTo>
                <a:lnTo>
                  <a:pt x="877404" y="819315"/>
                </a:lnTo>
                <a:lnTo>
                  <a:pt x="828332" y="825398"/>
                </a:lnTo>
                <a:lnTo>
                  <a:pt x="779399" y="832332"/>
                </a:lnTo>
                <a:lnTo>
                  <a:pt x="730618" y="840219"/>
                </a:lnTo>
                <a:lnTo>
                  <a:pt x="682015" y="849160"/>
                </a:lnTo>
                <a:lnTo>
                  <a:pt x="633603" y="859256"/>
                </a:lnTo>
                <a:lnTo>
                  <a:pt x="585393" y="870610"/>
                </a:lnTo>
                <a:lnTo>
                  <a:pt x="537400" y="883323"/>
                </a:lnTo>
                <a:lnTo>
                  <a:pt x="489648" y="897483"/>
                </a:lnTo>
                <a:lnTo>
                  <a:pt x="442125" y="913206"/>
                </a:lnTo>
                <a:lnTo>
                  <a:pt x="439674" y="903236"/>
                </a:lnTo>
                <a:lnTo>
                  <a:pt x="424738" y="868019"/>
                </a:lnTo>
                <a:lnTo>
                  <a:pt x="393026" y="836879"/>
                </a:lnTo>
                <a:lnTo>
                  <a:pt x="338150" y="818400"/>
                </a:lnTo>
                <a:lnTo>
                  <a:pt x="306184" y="823671"/>
                </a:lnTo>
                <a:lnTo>
                  <a:pt x="296722" y="826706"/>
                </a:lnTo>
                <a:lnTo>
                  <a:pt x="277710" y="832408"/>
                </a:lnTo>
                <a:lnTo>
                  <a:pt x="260502" y="836676"/>
                </a:lnTo>
                <a:lnTo>
                  <a:pt x="259600" y="840168"/>
                </a:lnTo>
                <a:lnTo>
                  <a:pt x="296786" y="1042212"/>
                </a:lnTo>
                <a:lnTo>
                  <a:pt x="298373" y="1042060"/>
                </a:lnTo>
                <a:lnTo>
                  <a:pt x="299212" y="1042149"/>
                </a:lnTo>
                <a:lnTo>
                  <a:pt x="302463" y="1040841"/>
                </a:lnTo>
                <a:lnTo>
                  <a:pt x="351434" y="1018362"/>
                </a:lnTo>
                <a:lnTo>
                  <a:pt x="395884" y="999680"/>
                </a:lnTo>
                <a:lnTo>
                  <a:pt x="440817" y="982472"/>
                </a:lnTo>
                <a:lnTo>
                  <a:pt x="486232" y="966711"/>
                </a:lnTo>
                <a:lnTo>
                  <a:pt x="532117" y="952347"/>
                </a:lnTo>
                <a:lnTo>
                  <a:pt x="578459" y="939330"/>
                </a:lnTo>
                <a:lnTo>
                  <a:pt x="625221" y="927620"/>
                </a:lnTo>
                <a:lnTo>
                  <a:pt x="672414" y="917194"/>
                </a:lnTo>
                <a:lnTo>
                  <a:pt x="720813" y="907770"/>
                </a:lnTo>
                <a:lnTo>
                  <a:pt x="769353" y="899477"/>
                </a:lnTo>
                <a:lnTo>
                  <a:pt x="818019" y="892175"/>
                </a:lnTo>
                <a:lnTo>
                  <a:pt x="866800" y="885812"/>
                </a:lnTo>
                <a:lnTo>
                  <a:pt x="915695" y="880249"/>
                </a:lnTo>
                <a:lnTo>
                  <a:pt x="964666" y="875423"/>
                </a:lnTo>
                <a:lnTo>
                  <a:pt x="1013726" y="871207"/>
                </a:lnTo>
                <a:lnTo>
                  <a:pt x="1062837" y="867524"/>
                </a:lnTo>
                <a:lnTo>
                  <a:pt x="1112888" y="864158"/>
                </a:lnTo>
                <a:lnTo>
                  <a:pt x="1316558" y="851763"/>
                </a:lnTo>
                <a:lnTo>
                  <a:pt x="1319949" y="851115"/>
                </a:lnTo>
                <a:lnTo>
                  <a:pt x="1323555" y="850646"/>
                </a:lnTo>
                <a:close/>
              </a:path>
            </a:pathLst>
          </a:custGeom>
          <a:solidFill>
            <a:srgbClr val="343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6">
            <a:extLst>
              <a:ext uri="{FF2B5EF4-FFF2-40B4-BE49-F238E27FC236}">
                <a16:creationId xmlns:a16="http://schemas.microsoft.com/office/drawing/2014/main" id="{6A2E35FE-C7C5-A337-04C3-1CEAE5D91AFB}"/>
              </a:ext>
            </a:extLst>
          </p:cNvPr>
          <p:cNvSpPr txBox="1"/>
          <p:nvPr/>
        </p:nvSpPr>
        <p:spPr>
          <a:xfrm>
            <a:off x="11740879" y="1615429"/>
            <a:ext cx="8094084" cy="1956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lang="en-US" sz="2050" b="1" dirty="0">
                <a:solidFill>
                  <a:srgbClr val="002060"/>
                </a:solidFill>
                <a:latin typeface="Arial MT"/>
                <a:cs typeface="Arial MT"/>
              </a:rPr>
              <a:t>North Africa:  </a:t>
            </a:r>
            <a:r>
              <a:rPr lang="en-US" sz="2050" dirty="0">
                <a:solidFill>
                  <a:srgbClr val="231F20"/>
                </a:solidFill>
                <a:latin typeface="Arial MT"/>
                <a:cs typeface="Arial MT"/>
              </a:rPr>
              <a:t>Inclusive growth and sustainable development</a:t>
            </a:r>
          </a:p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lang="en-US" sz="2050" b="1" dirty="0">
                <a:solidFill>
                  <a:srgbClr val="002060"/>
                </a:solidFill>
                <a:latin typeface="Arial MT"/>
                <a:cs typeface="Arial MT"/>
              </a:rPr>
              <a:t>West Africa: </a:t>
            </a:r>
            <a:r>
              <a:rPr lang="en-US" sz="2050" dirty="0">
                <a:solidFill>
                  <a:srgbClr val="231F20"/>
                </a:solidFill>
                <a:latin typeface="Arial MT"/>
                <a:cs typeface="Arial MT"/>
              </a:rPr>
              <a:t>Demographic dynamics for development</a:t>
            </a:r>
          </a:p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lang="en-US" sz="2050" b="1" dirty="0">
                <a:solidFill>
                  <a:srgbClr val="002060"/>
                </a:solidFill>
                <a:latin typeface="Arial MT"/>
                <a:cs typeface="Arial MT"/>
              </a:rPr>
              <a:t>Central Africa</a:t>
            </a:r>
            <a:r>
              <a:rPr lang="en-US" sz="2050" dirty="0">
                <a:solidFill>
                  <a:srgbClr val="231F20"/>
                </a:solidFill>
                <a:latin typeface="Arial MT"/>
                <a:cs typeface="Arial MT"/>
              </a:rPr>
              <a:t>:  Economic diversification policy and reforms</a:t>
            </a:r>
          </a:p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lang="en-US" sz="2050" b="1" dirty="0">
                <a:solidFill>
                  <a:srgbClr val="002060"/>
                </a:solidFill>
                <a:latin typeface="Arial MT"/>
                <a:cs typeface="Arial MT"/>
              </a:rPr>
              <a:t>East Africa: </a:t>
            </a:r>
            <a:r>
              <a:rPr lang="en-US" sz="2050" dirty="0">
                <a:solidFill>
                  <a:srgbClr val="231F20"/>
                </a:solidFill>
                <a:latin typeface="Arial MT"/>
                <a:cs typeface="Arial MT"/>
              </a:rPr>
              <a:t>Deepening regional integration – towards the implementation of </a:t>
            </a:r>
            <a:r>
              <a:rPr lang="en-US" sz="2050" dirty="0" err="1">
                <a:solidFill>
                  <a:srgbClr val="231F20"/>
                </a:solidFill>
                <a:latin typeface="Arial MT"/>
                <a:cs typeface="Arial MT"/>
              </a:rPr>
              <a:t>AfCFTA</a:t>
            </a:r>
            <a:endParaRPr lang="en-US" sz="2050" dirty="0">
              <a:solidFill>
                <a:srgbClr val="231F20"/>
              </a:solidFill>
              <a:latin typeface="Arial MT"/>
              <a:cs typeface="Arial MT"/>
            </a:endParaRPr>
          </a:p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lang="en-US" sz="2050" b="1" dirty="0">
                <a:solidFill>
                  <a:srgbClr val="002060"/>
                </a:solidFill>
                <a:latin typeface="Arial MT"/>
                <a:cs typeface="Arial MT"/>
              </a:rPr>
              <a:t>Southern Africa:  </a:t>
            </a:r>
            <a:r>
              <a:rPr lang="en-US" sz="2050" dirty="0">
                <a:solidFill>
                  <a:srgbClr val="231F20"/>
                </a:solidFill>
                <a:latin typeface="Arial MT"/>
                <a:cs typeface="Arial MT"/>
              </a:rPr>
              <a:t>Inclusive industrialization</a:t>
            </a:r>
            <a:endParaRPr sz="2050" dirty="0">
              <a:latin typeface="Arial MT"/>
              <a:cs typeface="Arial MT"/>
            </a:endParaRPr>
          </a:p>
        </p:txBody>
      </p:sp>
      <p:sp>
        <p:nvSpPr>
          <p:cNvPr id="36" name="object 26">
            <a:extLst>
              <a:ext uri="{FF2B5EF4-FFF2-40B4-BE49-F238E27FC236}">
                <a16:creationId xmlns:a16="http://schemas.microsoft.com/office/drawing/2014/main" id="{AA28BC57-4F80-0545-E2AF-A8B85D9A49AC}"/>
              </a:ext>
            </a:extLst>
          </p:cNvPr>
          <p:cNvSpPr txBox="1"/>
          <p:nvPr/>
        </p:nvSpPr>
        <p:spPr>
          <a:xfrm>
            <a:off x="12110184" y="4358858"/>
            <a:ext cx="7496913" cy="1299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9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50" dirty="0">
                <a:solidFill>
                  <a:schemeClr val="tx1"/>
                </a:solidFill>
                <a:latin typeface="Arial MT"/>
                <a:cs typeface="Arial MT"/>
              </a:rPr>
              <a:t>Strengthen future-ready planning systems</a:t>
            </a:r>
          </a:p>
          <a:p>
            <a:pPr marL="355600" marR="5080" indent="-342900">
              <a:lnSpc>
                <a:spcPct val="100499"/>
              </a:lnSpc>
              <a:spcBef>
                <a:spcPts val="9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50" dirty="0">
                <a:solidFill>
                  <a:schemeClr val="tx1"/>
                </a:solidFill>
                <a:latin typeface="Arial MT"/>
                <a:cs typeface="Arial MT"/>
              </a:rPr>
              <a:t>Improve inclusive development policies, i.e., macroeconomic and social protection </a:t>
            </a:r>
          </a:p>
          <a:p>
            <a:pPr marL="355600" marR="5080" indent="-342900">
              <a:lnSpc>
                <a:spcPct val="100499"/>
              </a:lnSpc>
              <a:spcBef>
                <a:spcPts val="9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50" dirty="0">
                <a:solidFill>
                  <a:schemeClr val="tx1"/>
                </a:solidFill>
                <a:latin typeface="Arial MT"/>
                <a:cs typeface="Arial MT"/>
              </a:rPr>
              <a:t>Reskilling and upskilling public sector workforces</a:t>
            </a:r>
            <a:endParaRPr sz="205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  <p:sp>
        <p:nvSpPr>
          <p:cNvPr id="37" name="object 26">
            <a:extLst>
              <a:ext uri="{FF2B5EF4-FFF2-40B4-BE49-F238E27FC236}">
                <a16:creationId xmlns:a16="http://schemas.microsoft.com/office/drawing/2014/main" id="{A7737CBA-02F1-4D70-D9B6-AD5540F86759}"/>
              </a:ext>
            </a:extLst>
          </p:cNvPr>
          <p:cNvSpPr txBox="1"/>
          <p:nvPr/>
        </p:nvSpPr>
        <p:spPr>
          <a:xfrm>
            <a:off x="12338050" y="6369432"/>
            <a:ext cx="7496913" cy="984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9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50" dirty="0">
                <a:solidFill>
                  <a:schemeClr val="tx1"/>
                </a:solidFill>
                <a:latin typeface="Arial MT"/>
                <a:cs typeface="Arial MT"/>
              </a:rPr>
              <a:t>Support social protection systems</a:t>
            </a:r>
          </a:p>
          <a:p>
            <a:pPr marL="355600" marR="5080" indent="-342900">
              <a:lnSpc>
                <a:spcPct val="100499"/>
              </a:lnSpc>
              <a:spcBef>
                <a:spcPts val="9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50" dirty="0">
                <a:solidFill>
                  <a:schemeClr val="tx1"/>
                </a:solidFill>
                <a:latin typeface="Arial MT"/>
                <a:cs typeface="Arial MT"/>
              </a:rPr>
              <a:t>Advance inclusive social development policies</a:t>
            </a:r>
          </a:p>
          <a:p>
            <a:pPr marL="355600" marR="5080" indent="-342900">
              <a:lnSpc>
                <a:spcPct val="100499"/>
              </a:lnSpc>
              <a:spcBef>
                <a:spcPts val="9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50" dirty="0">
                <a:solidFill>
                  <a:schemeClr val="tx1"/>
                </a:solidFill>
                <a:latin typeface="Arial MT"/>
                <a:cs typeface="Arial MT"/>
              </a:rPr>
              <a:t>Support employment programme</a:t>
            </a:r>
          </a:p>
        </p:txBody>
      </p:sp>
      <p:sp>
        <p:nvSpPr>
          <p:cNvPr id="38" name="object 26">
            <a:extLst>
              <a:ext uri="{FF2B5EF4-FFF2-40B4-BE49-F238E27FC236}">
                <a16:creationId xmlns:a16="http://schemas.microsoft.com/office/drawing/2014/main" id="{38604D7E-5474-8C63-4439-4B5BB5FEF04A}"/>
              </a:ext>
            </a:extLst>
          </p:cNvPr>
          <p:cNvSpPr txBox="1"/>
          <p:nvPr/>
        </p:nvSpPr>
        <p:spPr>
          <a:xfrm>
            <a:off x="11133835" y="3816221"/>
            <a:ext cx="7496913" cy="3276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2050" b="1" dirty="0">
                <a:solidFill>
                  <a:srgbClr val="002060"/>
                </a:solidFill>
                <a:latin typeface="Arial MT"/>
                <a:cs typeface="Arial MT"/>
              </a:rPr>
              <a:t>Economic Development and Planning</a:t>
            </a:r>
          </a:p>
        </p:txBody>
      </p:sp>
      <p:sp>
        <p:nvSpPr>
          <p:cNvPr id="39" name="object 26">
            <a:extLst>
              <a:ext uri="{FF2B5EF4-FFF2-40B4-BE49-F238E27FC236}">
                <a16:creationId xmlns:a16="http://schemas.microsoft.com/office/drawing/2014/main" id="{1CFDC1ED-632D-3F38-5689-4184A57676D4}"/>
              </a:ext>
            </a:extLst>
          </p:cNvPr>
          <p:cNvSpPr txBox="1"/>
          <p:nvPr/>
        </p:nvSpPr>
        <p:spPr>
          <a:xfrm>
            <a:off x="11133835" y="5810410"/>
            <a:ext cx="7496913" cy="3276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2050" b="1" dirty="0">
                <a:solidFill>
                  <a:srgbClr val="002060"/>
                </a:solidFill>
                <a:latin typeface="Arial MT"/>
                <a:cs typeface="Arial MT"/>
              </a:rPr>
              <a:t>Poverty and Socioeconomic Policy</a:t>
            </a:r>
          </a:p>
        </p:txBody>
      </p:sp>
      <p:sp>
        <p:nvSpPr>
          <p:cNvPr id="40" name="object 26">
            <a:extLst>
              <a:ext uri="{FF2B5EF4-FFF2-40B4-BE49-F238E27FC236}">
                <a16:creationId xmlns:a16="http://schemas.microsoft.com/office/drawing/2014/main" id="{613F3847-ED58-CB18-8110-0D6F4BD6BC68}"/>
              </a:ext>
            </a:extLst>
          </p:cNvPr>
          <p:cNvSpPr txBox="1"/>
          <p:nvPr/>
        </p:nvSpPr>
        <p:spPr>
          <a:xfrm>
            <a:off x="5495737" y="8061360"/>
            <a:ext cx="7496913" cy="3276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2050" b="1" dirty="0">
                <a:solidFill>
                  <a:srgbClr val="002060"/>
                </a:solidFill>
                <a:latin typeface="Arial MT"/>
                <a:cs typeface="Arial MT"/>
              </a:rPr>
              <a:t>Conclusion</a:t>
            </a:r>
          </a:p>
        </p:txBody>
      </p:sp>
      <p:sp>
        <p:nvSpPr>
          <p:cNvPr id="41" name="object 26">
            <a:extLst>
              <a:ext uri="{FF2B5EF4-FFF2-40B4-BE49-F238E27FC236}">
                <a16:creationId xmlns:a16="http://schemas.microsoft.com/office/drawing/2014/main" id="{F3356D2F-F2B4-DACF-57BA-9D808B0AD630}"/>
              </a:ext>
            </a:extLst>
          </p:cNvPr>
          <p:cNvSpPr txBox="1"/>
          <p:nvPr/>
        </p:nvSpPr>
        <p:spPr>
          <a:xfrm>
            <a:off x="5495737" y="8570613"/>
            <a:ext cx="13700313" cy="15895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499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50" dirty="0">
                <a:solidFill>
                  <a:schemeClr val="tx1"/>
                </a:solidFill>
                <a:latin typeface="Arial MT"/>
                <a:cs typeface="Arial MT"/>
              </a:rPr>
              <a:t>The 2027 programme Plan reflects ECA’s realigned programme of work</a:t>
            </a:r>
          </a:p>
          <a:p>
            <a:pPr marL="355600" marR="5080" indent="-342900">
              <a:lnSpc>
                <a:spcPct val="100499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50" dirty="0">
                <a:solidFill>
                  <a:schemeClr val="tx1"/>
                </a:solidFill>
                <a:latin typeface="Arial MT"/>
                <a:cs typeface="Arial MT"/>
              </a:rPr>
              <a:t>Responds to Africa’s emerging macroeconomic and social issues, including on frontier technologies and climate</a:t>
            </a:r>
          </a:p>
          <a:p>
            <a:pPr marL="355600" marR="5080" indent="-342900">
              <a:lnSpc>
                <a:spcPct val="100499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50" dirty="0">
                <a:solidFill>
                  <a:schemeClr val="tx1"/>
                </a:solidFill>
                <a:latin typeface="Arial MT"/>
                <a:cs typeface="Arial MT"/>
              </a:rPr>
              <a:t>Reinforces internal and external institutional joint planning and implementation</a:t>
            </a:r>
          </a:p>
          <a:p>
            <a:pPr marL="355600" marR="5080" indent="-342900">
              <a:lnSpc>
                <a:spcPct val="100499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50" dirty="0">
                <a:solidFill>
                  <a:schemeClr val="tx1"/>
                </a:solidFill>
                <a:latin typeface="Arial MT"/>
                <a:cs typeface="Arial MT"/>
              </a:rPr>
              <a:t>Strengthen overall coherence between programme planning and budgeting, also through a Medium-Term Programme Plan and Resource Mobilization Framework (work in progress)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0DF701-B55B-BFCB-3EB4-19B99A930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2362" y="1680543"/>
            <a:ext cx="1755648" cy="17556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7860" y="4427363"/>
            <a:ext cx="8464550" cy="1533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900" dirty="0">
                <a:solidFill>
                  <a:srgbClr val="343D7D"/>
                </a:solidFill>
              </a:rPr>
              <a:t>THANK</a:t>
            </a:r>
            <a:r>
              <a:rPr sz="9900" spc="-430" dirty="0">
                <a:solidFill>
                  <a:srgbClr val="343D7D"/>
                </a:solidFill>
              </a:rPr>
              <a:t> </a:t>
            </a:r>
            <a:r>
              <a:rPr sz="9900" spc="-700" dirty="0">
                <a:solidFill>
                  <a:srgbClr val="343D7D"/>
                </a:solidFill>
              </a:rPr>
              <a:t>Y</a:t>
            </a:r>
            <a:r>
              <a:rPr sz="9900" spc="-110" dirty="0">
                <a:solidFill>
                  <a:srgbClr val="343D7D"/>
                </a:solidFill>
              </a:rPr>
              <a:t>OU</a:t>
            </a:r>
            <a:endParaRPr sz="9900"/>
          </a:p>
        </p:txBody>
      </p:sp>
      <p:sp>
        <p:nvSpPr>
          <p:cNvPr id="4" name="object 4"/>
          <p:cNvSpPr txBox="1"/>
          <p:nvPr/>
        </p:nvSpPr>
        <p:spPr>
          <a:xfrm>
            <a:off x="19796435" y="11055404"/>
            <a:ext cx="19431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b="1" spc="-25" dirty="0">
                <a:solidFill>
                  <a:srgbClr val="FFFFFF"/>
                </a:solidFill>
                <a:latin typeface="Roboto"/>
                <a:cs typeface="Roboto"/>
              </a:rPr>
              <a:t>06</a:t>
            </a:r>
            <a:endParaRPr sz="1150">
              <a:latin typeface="Roboto"/>
              <a:cs typeface="Roboto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578F48D-FF85-6BAB-D367-35A4C5E69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36275"/>
            <a:ext cx="18205450" cy="48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63196F-FE8A-F1C5-5B5B-EA44514C7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9650" y="1"/>
            <a:ext cx="2584450" cy="16371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886</Words>
  <Application>Microsoft Office PowerPoint</Application>
  <PresentationFormat>Custom</PresentationFormat>
  <Paragraphs>98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Arial</vt:lpstr>
      <vt:lpstr>Arial Black</vt:lpstr>
      <vt:lpstr>Arial MT</vt:lpstr>
      <vt:lpstr>Lucida Sans</vt:lpstr>
      <vt:lpstr>Roboto</vt:lpstr>
      <vt:lpstr>Wingdings</vt:lpstr>
      <vt:lpstr>Office Theme</vt:lpstr>
      <vt:lpstr>PowerPoint Presentation</vt:lpstr>
      <vt:lpstr>ADAPTING TO A FAST-EVOLVING AND CHALLENGING CONTEXT</vt:lpstr>
      <vt:lpstr>ECA’S RESPONSE TO THE EVOLVING ENVIRONMENT: PROGRAMME AND STRUCTURAL REALIGNMENTS</vt:lpstr>
      <vt:lpstr>ECA’S RESPONSE TO THE EVOLVING ENVIRONMENT: INTERVENTIONS</vt:lpstr>
      <vt:lpstr>SNAPSHOT OF THE 2027 PROGRAMME PLAN</vt:lpstr>
      <vt:lpstr>SUBREGIONAL ACTIVITIES (NORTH, WEST, CENTRAL, EAST, SOUTHERN AFRICA)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2027 Programme Plan_v9a</dc:title>
  <dc:creator>Grace Chisamya</dc:creator>
  <cp:lastModifiedBy>Said Adejumobi</cp:lastModifiedBy>
  <cp:revision>18</cp:revision>
  <dcterms:created xsi:type="dcterms:W3CDTF">2026-03-23T12:07:11Z</dcterms:created>
  <dcterms:modified xsi:type="dcterms:W3CDTF">2026-03-27T12:22:30Z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2026-03-23T00:00:00Z</vt:filetime>
  </property>
  <property fmtid="{D5CDD505-2E9C-101B-9397-08002B2CF9AE}" pid="3" name="Creator">
    <vt:lpwstr>Adobe Illustrator 24.1 (Macintosh)</vt:lpwstr>
  </property>
  <property fmtid="{D5CDD505-2E9C-101B-9397-08002B2CF9AE}" pid="4" name="LastSaved">
    <vt:filetime>2026-03-23T00:00:00Z</vt:filetime>
  </property>
  <property fmtid="{D5CDD505-2E9C-101B-9397-08002B2CF9AE}" pid="5" name="Producer">
    <vt:lpwstr>iLovePDF</vt:lpwstr>
  </property>
</Properties>
</file>