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8" r:id="rId5"/>
  </p:sldMasterIdLst>
  <p:notesMasterIdLst>
    <p:notesMasterId r:id="rId29"/>
  </p:notesMasterIdLst>
  <p:sldIdLst>
    <p:sldId id="259" r:id="rId6"/>
    <p:sldId id="2082813101" r:id="rId7"/>
    <p:sldId id="2082813108" r:id="rId8"/>
    <p:sldId id="2082813109" r:id="rId9"/>
    <p:sldId id="2082813110" r:id="rId10"/>
    <p:sldId id="2082813111" r:id="rId11"/>
    <p:sldId id="2082813112" r:id="rId12"/>
    <p:sldId id="2082813113" r:id="rId13"/>
    <p:sldId id="2082813114" r:id="rId14"/>
    <p:sldId id="2082813115" r:id="rId15"/>
    <p:sldId id="2082813116" r:id="rId16"/>
    <p:sldId id="2082813117" r:id="rId17"/>
    <p:sldId id="2082813118" r:id="rId18"/>
    <p:sldId id="2082813102" r:id="rId19"/>
    <p:sldId id="2082813119" r:id="rId20"/>
    <p:sldId id="2082813103" r:id="rId21"/>
    <p:sldId id="2082813125" r:id="rId22"/>
    <p:sldId id="2082813120" r:id="rId23"/>
    <p:sldId id="2082813121" r:id="rId24"/>
    <p:sldId id="2082813122" r:id="rId25"/>
    <p:sldId id="2082813123" r:id="rId26"/>
    <p:sldId id="2082813124" r:id="rId27"/>
    <p:sldId id="280" r:id="rId28"/>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AFFDF0A-A783-B0B8-0480-00C3CF2F1629}" name="Judith Beatrice Auma Oduol" initials="JBAO" userId="S::judith.oduol@un.org::9eee8732-00eb-4d45-8fae-498c66d13472" providerId="AD"/>
  <p188:author id="{010E665A-179A-586C-4397-CADB42335FC8}" name="Yirga Ewnetu Tamrie" initials="YET" userId="S::yirga.tamrie@un.org::bc788fa3-412f-40a6-963f-d0ebd1786069" providerId="AD"/>
  <p188:author id="{173181FD-9136-4CBA-F112-9970034D5D34}" name="Grace Chisamya" initials="GC" userId="S::chisamya@un.org::030cfaae-f960-4002-a5f7-0da9506700f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9B4EE0-F4B2-44F8-AD30-6E548DE37460}" v="57" dt="2026-08-17T10:52:39.8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447" autoAdjust="0"/>
  </p:normalViewPr>
  <p:slideViewPr>
    <p:cSldViewPr snapToGrid="0">
      <p:cViewPr varScale="1">
        <p:scale>
          <a:sx n="69" d="100"/>
          <a:sy n="69" d="100"/>
        </p:scale>
        <p:origin x="56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dith Beatrice Auma Oduol" userId="9eee8732-00eb-4d45-8fae-498c66d13472" providerId="ADAL" clId="{86972C18-F4A8-4EB3-96A7-D0FDB3B26D09}"/>
    <pc:docChg chg="undo custSel addSld delSld modSld sldOrd">
      <pc:chgData name="Judith Beatrice Auma Oduol" userId="9eee8732-00eb-4d45-8fae-498c66d13472" providerId="ADAL" clId="{86972C18-F4A8-4EB3-96A7-D0FDB3B26D09}" dt="2026-08-17T10:53:56.090" v="868" actId="1076"/>
      <pc:docMkLst>
        <pc:docMk/>
      </pc:docMkLst>
      <pc:sldChg chg="del">
        <pc:chgData name="Judith Beatrice Auma Oduol" userId="9eee8732-00eb-4d45-8fae-498c66d13472" providerId="ADAL" clId="{86972C18-F4A8-4EB3-96A7-D0FDB3B26D09}" dt="2026-08-17T01:12:33.488" v="101" actId="2696"/>
        <pc:sldMkLst>
          <pc:docMk/>
          <pc:sldMk cId="0" sldId="256"/>
        </pc:sldMkLst>
      </pc:sldChg>
      <pc:sldChg chg="del">
        <pc:chgData name="Judith Beatrice Auma Oduol" userId="9eee8732-00eb-4d45-8fae-498c66d13472" providerId="ADAL" clId="{86972C18-F4A8-4EB3-96A7-D0FDB3B26D09}" dt="2026-08-17T01:13:15.644" v="106" actId="2696"/>
        <pc:sldMkLst>
          <pc:docMk/>
          <pc:sldMk cId="0" sldId="257"/>
        </pc:sldMkLst>
      </pc:sldChg>
      <pc:sldChg chg="addSp modSp del mod">
        <pc:chgData name="Judith Beatrice Auma Oduol" userId="9eee8732-00eb-4d45-8fae-498c66d13472" providerId="ADAL" clId="{86972C18-F4A8-4EB3-96A7-D0FDB3B26D09}" dt="2026-08-17T01:14:43.151" v="114" actId="2696"/>
        <pc:sldMkLst>
          <pc:docMk/>
          <pc:sldMk cId="0" sldId="258"/>
        </pc:sldMkLst>
        <pc:spChg chg="mod">
          <ac:chgData name="Judith Beatrice Auma Oduol" userId="9eee8732-00eb-4d45-8fae-498c66d13472" providerId="ADAL" clId="{86972C18-F4A8-4EB3-96A7-D0FDB3B26D09}" dt="2026-08-17T01:13:50.889" v="108" actId="2711"/>
          <ac:spMkLst>
            <pc:docMk/>
            <pc:sldMk cId="0" sldId="258"/>
            <ac:spMk id="2" creationId="{00000000-0000-0000-0000-000000000000}"/>
          </ac:spMkLst>
        </pc:spChg>
        <pc:spChg chg="mod">
          <ac:chgData name="Judith Beatrice Auma Oduol" userId="9eee8732-00eb-4d45-8fae-498c66d13472" providerId="ADAL" clId="{86972C18-F4A8-4EB3-96A7-D0FDB3B26D09}" dt="2026-08-17T01:13:50.889" v="108" actId="2711"/>
          <ac:spMkLst>
            <pc:docMk/>
            <pc:sldMk cId="0" sldId="258"/>
            <ac:spMk id="4" creationId="{00000000-0000-0000-0000-000000000000}"/>
          </ac:spMkLst>
        </pc:spChg>
        <pc:spChg chg="mod">
          <ac:chgData name="Judith Beatrice Auma Oduol" userId="9eee8732-00eb-4d45-8fae-498c66d13472" providerId="ADAL" clId="{86972C18-F4A8-4EB3-96A7-D0FDB3B26D09}" dt="2026-08-17T01:13:50.889" v="108" actId="2711"/>
          <ac:spMkLst>
            <pc:docMk/>
            <pc:sldMk cId="0" sldId="258"/>
            <ac:spMk id="5" creationId="{00000000-0000-0000-0000-000000000000}"/>
          </ac:spMkLst>
        </pc:spChg>
        <pc:spChg chg="mod">
          <ac:chgData name="Judith Beatrice Auma Oduol" userId="9eee8732-00eb-4d45-8fae-498c66d13472" providerId="ADAL" clId="{86972C18-F4A8-4EB3-96A7-D0FDB3B26D09}" dt="2026-08-17T01:13:50.889" v="108" actId="2711"/>
          <ac:spMkLst>
            <pc:docMk/>
            <pc:sldMk cId="0" sldId="258"/>
            <ac:spMk id="6" creationId="{00000000-0000-0000-0000-000000000000}"/>
          </ac:spMkLst>
        </pc:spChg>
        <pc:spChg chg="mod">
          <ac:chgData name="Judith Beatrice Auma Oduol" userId="9eee8732-00eb-4d45-8fae-498c66d13472" providerId="ADAL" clId="{86972C18-F4A8-4EB3-96A7-D0FDB3B26D09}" dt="2026-08-17T01:13:50.889" v="108" actId="2711"/>
          <ac:spMkLst>
            <pc:docMk/>
            <pc:sldMk cId="0" sldId="258"/>
            <ac:spMk id="7" creationId="{00000000-0000-0000-0000-000000000000}"/>
          </ac:spMkLst>
        </pc:spChg>
        <pc:spChg chg="mod">
          <ac:chgData name="Judith Beatrice Auma Oduol" userId="9eee8732-00eb-4d45-8fae-498c66d13472" providerId="ADAL" clId="{86972C18-F4A8-4EB3-96A7-D0FDB3B26D09}" dt="2026-08-17T01:13:50.889" v="108" actId="2711"/>
          <ac:spMkLst>
            <pc:docMk/>
            <pc:sldMk cId="0" sldId="258"/>
            <ac:spMk id="8" creationId="{00000000-0000-0000-0000-000000000000}"/>
          </ac:spMkLst>
        </pc:spChg>
        <pc:spChg chg="mod">
          <ac:chgData name="Judith Beatrice Auma Oduol" userId="9eee8732-00eb-4d45-8fae-498c66d13472" providerId="ADAL" clId="{86972C18-F4A8-4EB3-96A7-D0FDB3B26D09}" dt="2026-08-17T01:13:50.889" v="108" actId="2711"/>
          <ac:spMkLst>
            <pc:docMk/>
            <pc:sldMk cId="0" sldId="258"/>
            <ac:spMk id="9" creationId="{00000000-0000-0000-0000-000000000000}"/>
          </ac:spMkLst>
        </pc:spChg>
        <pc:spChg chg="mod">
          <ac:chgData name="Judith Beatrice Auma Oduol" userId="9eee8732-00eb-4d45-8fae-498c66d13472" providerId="ADAL" clId="{86972C18-F4A8-4EB3-96A7-D0FDB3B26D09}" dt="2026-08-17T01:13:50.889" v="108" actId="2711"/>
          <ac:spMkLst>
            <pc:docMk/>
            <pc:sldMk cId="0" sldId="258"/>
            <ac:spMk id="10" creationId="{00000000-0000-0000-0000-000000000000}"/>
          </ac:spMkLst>
        </pc:spChg>
        <pc:spChg chg="mod">
          <ac:chgData name="Judith Beatrice Auma Oduol" userId="9eee8732-00eb-4d45-8fae-498c66d13472" providerId="ADAL" clId="{86972C18-F4A8-4EB3-96A7-D0FDB3B26D09}" dt="2026-08-17T01:13:50.889" v="108" actId="2711"/>
          <ac:spMkLst>
            <pc:docMk/>
            <pc:sldMk cId="0" sldId="258"/>
            <ac:spMk id="11" creationId="{00000000-0000-0000-0000-000000000000}"/>
          </ac:spMkLst>
        </pc:spChg>
        <pc:spChg chg="mod">
          <ac:chgData name="Judith Beatrice Auma Oduol" userId="9eee8732-00eb-4d45-8fae-498c66d13472" providerId="ADAL" clId="{86972C18-F4A8-4EB3-96A7-D0FDB3B26D09}" dt="2026-08-17T01:13:50.889" v="108" actId="2711"/>
          <ac:spMkLst>
            <pc:docMk/>
            <pc:sldMk cId="0" sldId="258"/>
            <ac:spMk id="12" creationId="{00000000-0000-0000-0000-000000000000}"/>
          </ac:spMkLst>
        </pc:spChg>
      </pc:sldChg>
      <pc:sldChg chg="addSp delSp modSp mod">
        <pc:chgData name="Judith Beatrice Auma Oduol" userId="9eee8732-00eb-4d45-8fae-498c66d13472" providerId="ADAL" clId="{86972C18-F4A8-4EB3-96A7-D0FDB3B26D09}" dt="2026-08-17T01:12:14.613" v="100" actId="20577"/>
        <pc:sldMkLst>
          <pc:docMk/>
          <pc:sldMk cId="4194136312" sldId="259"/>
        </pc:sldMkLst>
        <pc:spChg chg="del">
          <ac:chgData name="Judith Beatrice Auma Oduol" userId="9eee8732-00eb-4d45-8fae-498c66d13472" providerId="ADAL" clId="{86972C18-F4A8-4EB3-96A7-D0FDB3B26D09}" dt="2026-08-17T01:09:35.902" v="10" actId="478"/>
          <ac:spMkLst>
            <pc:docMk/>
            <pc:sldMk cId="4194136312" sldId="259"/>
            <ac:spMk id="2" creationId="{6CD34687-36EE-5A7A-6791-89957BAC86CC}"/>
          </ac:spMkLst>
        </pc:spChg>
        <pc:spChg chg="add mod">
          <ac:chgData name="Judith Beatrice Auma Oduol" userId="9eee8732-00eb-4d45-8fae-498c66d13472" providerId="ADAL" clId="{86972C18-F4A8-4EB3-96A7-D0FDB3B26D09}" dt="2026-08-17T01:11:25.531" v="79" actId="20577"/>
          <ac:spMkLst>
            <pc:docMk/>
            <pc:sldMk cId="4194136312" sldId="259"/>
            <ac:spMk id="4" creationId="{B642EBA3-E41E-7079-060A-BE4E71955C8A}"/>
          </ac:spMkLst>
        </pc:spChg>
        <pc:spChg chg="mod">
          <ac:chgData name="Judith Beatrice Auma Oduol" userId="9eee8732-00eb-4d45-8fae-498c66d13472" providerId="ADAL" clId="{86972C18-F4A8-4EB3-96A7-D0FDB3B26D09}" dt="2026-08-17T01:12:14.613" v="100" actId="20577"/>
          <ac:spMkLst>
            <pc:docMk/>
            <pc:sldMk cId="4194136312" sldId="259"/>
            <ac:spMk id="5" creationId="{6323D2D6-1612-0B59-CEC8-7AC07C7C4AEA}"/>
          </ac:spMkLst>
        </pc:spChg>
        <pc:spChg chg="del">
          <ac:chgData name="Judith Beatrice Auma Oduol" userId="9eee8732-00eb-4d45-8fae-498c66d13472" providerId="ADAL" clId="{86972C18-F4A8-4EB3-96A7-D0FDB3B26D09}" dt="2026-08-17T01:10:07.122" v="11" actId="478"/>
          <ac:spMkLst>
            <pc:docMk/>
            <pc:sldMk cId="4194136312" sldId="259"/>
            <ac:spMk id="12" creationId="{67F9AC49-195E-05C3-A6EA-037E661F5BE0}"/>
          </ac:spMkLst>
        </pc:spChg>
      </pc:sldChg>
      <pc:sldChg chg="addSp modSp del">
        <pc:chgData name="Judith Beatrice Auma Oduol" userId="9eee8732-00eb-4d45-8fae-498c66d13472" providerId="ADAL" clId="{86972C18-F4A8-4EB3-96A7-D0FDB3B26D09}" dt="2026-08-17T01:28:28.059" v="176" actId="2696"/>
        <pc:sldMkLst>
          <pc:docMk/>
          <pc:sldMk cId="0" sldId="260"/>
        </pc:sldMkLst>
        <pc:spChg chg="mod">
          <ac:chgData name="Judith Beatrice Auma Oduol" userId="9eee8732-00eb-4d45-8fae-498c66d13472" providerId="ADAL" clId="{86972C18-F4A8-4EB3-96A7-D0FDB3B26D09}" dt="2026-08-17T01:27:56.855" v="171" actId="164"/>
          <ac:spMkLst>
            <pc:docMk/>
            <pc:sldMk cId="0" sldId="260"/>
            <ac:spMk id="2" creationId="{00000000-0000-0000-0000-000000000000}"/>
          </ac:spMkLst>
        </pc:spChg>
        <pc:spChg chg="mod">
          <ac:chgData name="Judith Beatrice Auma Oduol" userId="9eee8732-00eb-4d45-8fae-498c66d13472" providerId="ADAL" clId="{86972C18-F4A8-4EB3-96A7-D0FDB3B26D09}" dt="2026-08-17T01:27:56.855" v="171" actId="164"/>
          <ac:spMkLst>
            <pc:docMk/>
            <pc:sldMk cId="0" sldId="260"/>
            <ac:spMk id="3" creationId="{00000000-0000-0000-0000-000000000000}"/>
          </ac:spMkLst>
        </pc:spChg>
        <pc:spChg chg="mod">
          <ac:chgData name="Judith Beatrice Auma Oduol" userId="9eee8732-00eb-4d45-8fae-498c66d13472" providerId="ADAL" clId="{86972C18-F4A8-4EB3-96A7-D0FDB3B26D09}" dt="2026-08-17T01:27:56.855" v="171" actId="164"/>
          <ac:spMkLst>
            <pc:docMk/>
            <pc:sldMk cId="0" sldId="260"/>
            <ac:spMk id="4" creationId="{00000000-0000-0000-0000-000000000000}"/>
          </ac:spMkLst>
        </pc:spChg>
        <pc:spChg chg="mod">
          <ac:chgData name="Judith Beatrice Auma Oduol" userId="9eee8732-00eb-4d45-8fae-498c66d13472" providerId="ADAL" clId="{86972C18-F4A8-4EB3-96A7-D0FDB3B26D09}" dt="2026-08-17T01:27:56.855" v="171" actId="164"/>
          <ac:spMkLst>
            <pc:docMk/>
            <pc:sldMk cId="0" sldId="260"/>
            <ac:spMk id="6" creationId="{00000000-0000-0000-0000-000000000000}"/>
          </ac:spMkLst>
        </pc:spChg>
        <pc:spChg chg="mod">
          <ac:chgData name="Judith Beatrice Auma Oduol" userId="9eee8732-00eb-4d45-8fae-498c66d13472" providerId="ADAL" clId="{86972C18-F4A8-4EB3-96A7-D0FDB3B26D09}" dt="2026-08-17T01:27:56.855" v="171" actId="164"/>
          <ac:spMkLst>
            <pc:docMk/>
            <pc:sldMk cId="0" sldId="260"/>
            <ac:spMk id="7" creationId="{00000000-0000-0000-0000-000000000000}"/>
          </ac:spMkLst>
        </pc:spChg>
        <pc:spChg chg="mod">
          <ac:chgData name="Judith Beatrice Auma Oduol" userId="9eee8732-00eb-4d45-8fae-498c66d13472" providerId="ADAL" clId="{86972C18-F4A8-4EB3-96A7-D0FDB3B26D09}" dt="2026-08-17T01:27:56.855" v="171" actId="164"/>
          <ac:spMkLst>
            <pc:docMk/>
            <pc:sldMk cId="0" sldId="260"/>
            <ac:spMk id="8" creationId="{00000000-0000-0000-0000-000000000000}"/>
          </ac:spMkLst>
        </pc:spChg>
        <pc:spChg chg="mod">
          <ac:chgData name="Judith Beatrice Auma Oduol" userId="9eee8732-00eb-4d45-8fae-498c66d13472" providerId="ADAL" clId="{86972C18-F4A8-4EB3-96A7-D0FDB3B26D09}" dt="2026-08-17T01:27:56.855" v="171" actId="164"/>
          <ac:spMkLst>
            <pc:docMk/>
            <pc:sldMk cId="0" sldId="260"/>
            <ac:spMk id="9" creationId="{00000000-0000-0000-0000-000000000000}"/>
          </ac:spMkLst>
        </pc:spChg>
        <pc:spChg chg="mod">
          <ac:chgData name="Judith Beatrice Auma Oduol" userId="9eee8732-00eb-4d45-8fae-498c66d13472" providerId="ADAL" clId="{86972C18-F4A8-4EB3-96A7-D0FDB3B26D09}" dt="2026-08-17T01:27:56.855" v="171" actId="164"/>
          <ac:spMkLst>
            <pc:docMk/>
            <pc:sldMk cId="0" sldId="260"/>
            <ac:spMk id="10" creationId="{00000000-0000-0000-0000-000000000000}"/>
          </ac:spMkLst>
        </pc:spChg>
        <pc:spChg chg="mod">
          <ac:chgData name="Judith Beatrice Auma Oduol" userId="9eee8732-00eb-4d45-8fae-498c66d13472" providerId="ADAL" clId="{86972C18-F4A8-4EB3-96A7-D0FDB3B26D09}" dt="2026-08-17T01:27:56.855" v="171" actId="164"/>
          <ac:spMkLst>
            <pc:docMk/>
            <pc:sldMk cId="0" sldId="260"/>
            <ac:spMk id="11" creationId="{00000000-0000-0000-0000-000000000000}"/>
          </ac:spMkLst>
        </pc:spChg>
        <pc:spChg chg="mod">
          <ac:chgData name="Judith Beatrice Auma Oduol" userId="9eee8732-00eb-4d45-8fae-498c66d13472" providerId="ADAL" clId="{86972C18-F4A8-4EB3-96A7-D0FDB3B26D09}" dt="2026-08-17T01:27:56.855" v="171" actId="164"/>
          <ac:spMkLst>
            <pc:docMk/>
            <pc:sldMk cId="0" sldId="260"/>
            <ac:spMk id="12" creationId="{00000000-0000-0000-0000-000000000000}"/>
          </ac:spMkLst>
        </pc:spChg>
      </pc:sldChg>
      <pc:sldChg chg="del">
        <pc:chgData name="Judith Beatrice Auma Oduol" userId="9eee8732-00eb-4d45-8fae-498c66d13472" providerId="ADAL" clId="{86972C18-F4A8-4EB3-96A7-D0FDB3B26D09}" dt="2026-08-17T01:30:53.335" v="181" actId="2696"/>
        <pc:sldMkLst>
          <pc:docMk/>
          <pc:sldMk cId="0" sldId="261"/>
        </pc:sldMkLst>
      </pc:sldChg>
      <pc:sldChg chg="addSp modSp del">
        <pc:chgData name="Judith Beatrice Auma Oduol" userId="9eee8732-00eb-4d45-8fae-498c66d13472" providerId="ADAL" clId="{86972C18-F4A8-4EB3-96A7-D0FDB3B26D09}" dt="2026-08-17T01:32:43.224" v="190" actId="2696"/>
        <pc:sldMkLst>
          <pc:docMk/>
          <pc:sldMk cId="0" sldId="262"/>
        </pc:sldMkLst>
        <pc:spChg chg="mod">
          <ac:chgData name="Judith Beatrice Auma Oduol" userId="9eee8732-00eb-4d45-8fae-498c66d13472" providerId="ADAL" clId="{86972C18-F4A8-4EB3-96A7-D0FDB3B26D09}" dt="2026-08-17T01:31:25.951" v="182" actId="164"/>
          <ac:spMkLst>
            <pc:docMk/>
            <pc:sldMk cId="0" sldId="262"/>
            <ac:spMk id="2" creationId="{00000000-0000-0000-0000-000000000000}"/>
          </ac:spMkLst>
        </pc:spChg>
        <pc:spChg chg="mod">
          <ac:chgData name="Judith Beatrice Auma Oduol" userId="9eee8732-00eb-4d45-8fae-498c66d13472" providerId="ADAL" clId="{86972C18-F4A8-4EB3-96A7-D0FDB3B26D09}" dt="2026-08-17T01:31:25.951" v="182" actId="164"/>
          <ac:spMkLst>
            <pc:docMk/>
            <pc:sldMk cId="0" sldId="262"/>
            <ac:spMk id="3" creationId="{00000000-0000-0000-0000-000000000000}"/>
          </ac:spMkLst>
        </pc:spChg>
        <pc:spChg chg="mod">
          <ac:chgData name="Judith Beatrice Auma Oduol" userId="9eee8732-00eb-4d45-8fae-498c66d13472" providerId="ADAL" clId="{86972C18-F4A8-4EB3-96A7-D0FDB3B26D09}" dt="2026-08-17T01:31:25.951" v="182" actId="164"/>
          <ac:spMkLst>
            <pc:docMk/>
            <pc:sldMk cId="0" sldId="262"/>
            <ac:spMk id="4" creationId="{00000000-0000-0000-0000-000000000000}"/>
          </ac:spMkLst>
        </pc:spChg>
        <pc:spChg chg="mod">
          <ac:chgData name="Judith Beatrice Auma Oduol" userId="9eee8732-00eb-4d45-8fae-498c66d13472" providerId="ADAL" clId="{86972C18-F4A8-4EB3-96A7-D0FDB3B26D09}" dt="2026-08-17T01:31:25.951" v="182" actId="164"/>
          <ac:spMkLst>
            <pc:docMk/>
            <pc:sldMk cId="0" sldId="262"/>
            <ac:spMk id="5" creationId="{00000000-0000-0000-0000-000000000000}"/>
          </ac:spMkLst>
        </pc:spChg>
        <pc:spChg chg="mod">
          <ac:chgData name="Judith Beatrice Auma Oduol" userId="9eee8732-00eb-4d45-8fae-498c66d13472" providerId="ADAL" clId="{86972C18-F4A8-4EB3-96A7-D0FDB3B26D09}" dt="2026-08-17T01:31:25.951" v="182" actId="164"/>
          <ac:spMkLst>
            <pc:docMk/>
            <pc:sldMk cId="0" sldId="262"/>
            <ac:spMk id="6" creationId="{00000000-0000-0000-0000-000000000000}"/>
          </ac:spMkLst>
        </pc:spChg>
        <pc:spChg chg="mod">
          <ac:chgData name="Judith Beatrice Auma Oduol" userId="9eee8732-00eb-4d45-8fae-498c66d13472" providerId="ADAL" clId="{86972C18-F4A8-4EB3-96A7-D0FDB3B26D09}" dt="2026-08-17T01:31:25.951" v="182" actId="164"/>
          <ac:spMkLst>
            <pc:docMk/>
            <pc:sldMk cId="0" sldId="262"/>
            <ac:spMk id="9" creationId="{00000000-0000-0000-0000-000000000000}"/>
          </ac:spMkLst>
        </pc:spChg>
        <pc:spChg chg="mod">
          <ac:chgData name="Judith Beatrice Auma Oduol" userId="9eee8732-00eb-4d45-8fae-498c66d13472" providerId="ADAL" clId="{86972C18-F4A8-4EB3-96A7-D0FDB3B26D09}" dt="2026-08-17T01:31:25.951" v="182" actId="164"/>
          <ac:spMkLst>
            <pc:docMk/>
            <pc:sldMk cId="0" sldId="262"/>
            <ac:spMk id="10" creationId="{00000000-0000-0000-0000-000000000000}"/>
          </ac:spMkLst>
        </pc:spChg>
        <pc:spChg chg="mod">
          <ac:chgData name="Judith Beatrice Auma Oduol" userId="9eee8732-00eb-4d45-8fae-498c66d13472" providerId="ADAL" clId="{86972C18-F4A8-4EB3-96A7-D0FDB3B26D09}" dt="2026-08-17T01:31:25.951" v="182" actId="164"/>
          <ac:spMkLst>
            <pc:docMk/>
            <pc:sldMk cId="0" sldId="262"/>
            <ac:spMk id="12" creationId="{00000000-0000-0000-0000-000000000000}"/>
          </ac:spMkLst>
        </pc:spChg>
        <pc:spChg chg="mod">
          <ac:chgData name="Judith Beatrice Auma Oduol" userId="9eee8732-00eb-4d45-8fae-498c66d13472" providerId="ADAL" clId="{86972C18-F4A8-4EB3-96A7-D0FDB3B26D09}" dt="2026-08-17T01:31:25.951" v="182" actId="164"/>
          <ac:spMkLst>
            <pc:docMk/>
            <pc:sldMk cId="0" sldId="262"/>
            <ac:spMk id="15" creationId="{00000000-0000-0000-0000-000000000000}"/>
          </ac:spMkLst>
        </pc:spChg>
        <pc:spChg chg="mod">
          <ac:chgData name="Judith Beatrice Auma Oduol" userId="9eee8732-00eb-4d45-8fae-498c66d13472" providerId="ADAL" clId="{86972C18-F4A8-4EB3-96A7-D0FDB3B26D09}" dt="2026-08-17T01:31:25.951" v="182" actId="164"/>
          <ac:spMkLst>
            <pc:docMk/>
            <pc:sldMk cId="0" sldId="262"/>
            <ac:spMk id="16" creationId="{00000000-0000-0000-0000-000000000000}"/>
          </ac:spMkLst>
        </pc:spChg>
      </pc:sldChg>
      <pc:sldChg chg="addSp modSp del">
        <pc:chgData name="Judith Beatrice Auma Oduol" userId="9eee8732-00eb-4d45-8fae-498c66d13472" providerId="ADAL" clId="{86972C18-F4A8-4EB3-96A7-D0FDB3B26D09}" dt="2026-08-17T01:34:58.333" v="204" actId="2696"/>
        <pc:sldMkLst>
          <pc:docMk/>
          <pc:sldMk cId="0" sldId="263"/>
        </pc:sldMkLst>
        <pc:spChg chg="mod">
          <ac:chgData name="Judith Beatrice Auma Oduol" userId="9eee8732-00eb-4d45-8fae-498c66d13472" providerId="ADAL" clId="{86972C18-F4A8-4EB3-96A7-D0FDB3B26D09}" dt="2026-08-17T01:33:58.288" v="193" actId="164"/>
          <ac:spMkLst>
            <pc:docMk/>
            <pc:sldMk cId="0" sldId="263"/>
            <ac:spMk id="2" creationId="{00000000-0000-0000-0000-000000000000}"/>
          </ac:spMkLst>
        </pc:spChg>
        <pc:spChg chg="mod">
          <ac:chgData name="Judith Beatrice Auma Oduol" userId="9eee8732-00eb-4d45-8fae-498c66d13472" providerId="ADAL" clId="{86972C18-F4A8-4EB3-96A7-D0FDB3B26D09}" dt="2026-08-17T01:33:58.288" v="193" actId="164"/>
          <ac:spMkLst>
            <pc:docMk/>
            <pc:sldMk cId="0" sldId="263"/>
            <ac:spMk id="5" creationId="{00000000-0000-0000-0000-000000000000}"/>
          </ac:spMkLst>
        </pc:spChg>
        <pc:spChg chg="mod">
          <ac:chgData name="Judith Beatrice Auma Oduol" userId="9eee8732-00eb-4d45-8fae-498c66d13472" providerId="ADAL" clId="{86972C18-F4A8-4EB3-96A7-D0FDB3B26D09}" dt="2026-08-17T01:33:58.288" v="193" actId="164"/>
          <ac:spMkLst>
            <pc:docMk/>
            <pc:sldMk cId="0" sldId="263"/>
            <ac:spMk id="11" creationId="{00000000-0000-0000-0000-000000000000}"/>
          </ac:spMkLst>
        </pc:spChg>
        <pc:spChg chg="mod">
          <ac:chgData name="Judith Beatrice Auma Oduol" userId="9eee8732-00eb-4d45-8fae-498c66d13472" providerId="ADAL" clId="{86972C18-F4A8-4EB3-96A7-D0FDB3B26D09}" dt="2026-08-17T01:33:58.288" v="193" actId="164"/>
          <ac:spMkLst>
            <pc:docMk/>
            <pc:sldMk cId="0" sldId="263"/>
            <ac:spMk id="14" creationId="{00000000-0000-0000-0000-000000000000}"/>
          </ac:spMkLst>
        </pc:spChg>
        <pc:spChg chg="mod">
          <ac:chgData name="Judith Beatrice Auma Oduol" userId="9eee8732-00eb-4d45-8fae-498c66d13472" providerId="ADAL" clId="{86972C18-F4A8-4EB3-96A7-D0FDB3B26D09}" dt="2026-08-17T01:33:58.288" v="193" actId="164"/>
          <ac:spMkLst>
            <pc:docMk/>
            <pc:sldMk cId="0" sldId="263"/>
            <ac:spMk id="15" creationId="{00000000-0000-0000-0000-000000000000}"/>
          </ac:spMkLst>
        </pc:spChg>
        <pc:spChg chg="mod">
          <ac:chgData name="Judith Beatrice Auma Oduol" userId="9eee8732-00eb-4d45-8fae-498c66d13472" providerId="ADAL" clId="{86972C18-F4A8-4EB3-96A7-D0FDB3B26D09}" dt="2026-08-17T01:33:58.288" v="193" actId="164"/>
          <ac:spMkLst>
            <pc:docMk/>
            <pc:sldMk cId="0" sldId="263"/>
            <ac:spMk id="16" creationId="{00000000-0000-0000-0000-000000000000}"/>
          </ac:spMkLst>
        </pc:spChg>
        <pc:spChg chg="mod">
          <ac:chgData name="Judith Beatrice Auma Oduol" userId="9eee8732-00eb-4d45-8fae-498c66d13472" providerId="ADAL" clId="{86972C18-F4A8-4EB3-96A7-D0FDB3B26D09}" dt="2026-08-17T01:33:58.288" v="193" actId="164"/>
          <ac:spMkLst>
            <pc:docMk/>
            <pc:sldMk cId="0" sldId="263"/>
            <ac:spMk id="17" creationId="{00000000-0000-0000-0000-000000000000}"/>
          </ac:spMkLst>
        </pc:spChg>
        <pc:spChg chg="mod">
          <ac:chgData name="Judith Beatrice Auma Oduol" userId="9eee8732-00eb-4d45-8fae-498c66d13472" providerId="ADAL" clId="{86972C18-F4A8-4EB3-96A7-D0FDB3B26D09}" dt="2026-08-17T01:33:58.288" v="193" actId="164"/>
          <ac:spMkLst>
            <pc:docMk/>
            <pc:sldMk cId="0" sldId="263"/>
            <ac:spMk id="18" creationId="{00000000-0000-0000-0000-000000000000}"/>
          </ac:spMkLst>
        </pc:spChg>
        <pc:spChg chg="mod">
          <ac:chgData name="Judith Beatrice Auma Oduol" userId="9eee8732-00eb-4d45-8fae-498c66d13472" providerId="ADAL" clId="{86972C18-F4A8-4EB3-96A7-D0FDB3B26D09}" dt="2026-08-17T01:33:58.288" v="193" actId="164"/>
          <ac:spMkLst>
            <pc:docMk/>
            <pc:sldMk cId="0" sldId="263"/>
            <ac:spMk id="19" creationId="{00000000-0000-0000-0000-000000000000}"/>
          </ac:spMkLst>
        </pc:spChg>
        <pc:spChg chg="mod">
          <ac:chgData name="Judith Beatrice Auma Oduol" userId="9eee8732-00eb-4d45-8fae-498c66d13472" providerId="ADAL" clId="{86972C18-F4A8-4EB3-96A7-D0FDB3B26D09}" dt="2026-08-17T01:33:58.288" v="193" actId="164"/>
          <ac:spMkLst>
            <pc:docMk/>
            <pc:sldMk cId="0" sldId="263"/>
            <ac:spMk id="21" creationId="{00000000-0000-0000-0000-000000000000}"/>
          </ac:spMkLst>
        </pc:spChg>
      </pc:sldChg>
      <pc:sldChg chg="addSp modSp del">
        <pc:chgData name="Judith Beatrice Auma Oduol" userId="9eee8732-00eb-4d45-8fae-498c66d13472" providerId="ADAL" clId="{86972C18-F4A8-4EB3-96A7-D0FDB3B26D09}" dt="2026-08-17T01:38:08.813" v="223" actId="2696"/>
        <pc:sldMkLst>
          <pc:docMk/>
          <pc:sldMk cId="0" sldId="264"/>
        </pc:sldMkLst>
        <pc:spChg chg="mod">
          <ac:chgData name="Judith Beatrice Auma Oduol" userId="9eee8732-00eb-4d45-8fae-498c66d13472" providerId="ADAL" clId="{86972C18-F4A8-4EB3-96A7-D0FDB3B26D09}" dt="2026-08-17T01:36:55.287" v="209" actId="164"/>
          <ac:spMkLst>
            <pc:docMk/>
            <pc:sldMk cId="0" sldId="264"/>
            <ac:spMk id="2" creationId="{00000000-0000-0000-0000-000000000000}"/>
          </ac:spMkLst>
        </pc:spChg>
        <pc:spChg chg="mod">
          <ac:chgData name="Judith Beatrice Auma Oduol" userId="9eee8732-00eb-4d45-8fae-498c66d13472" providerId="ADAL" clId="{86972C18-F4A8-4EB3-96A7-D0FDB3B26D09}" dt="2026-08-17T01:36:55.287" v="209" actId="164"/>
          <ac:spMkLst>
            <pc:docMk/>
            <pc:sldMk cId="0" sldId="264"/>
            <ac:spMk id="3" creationId="{00000000-0000-0000-0000-000000000000}"/>
          </ac:spMkLst>
        </pc:spChg>
        <pc:spChg chg="mod">
          <ac:chgData name="Judith Beatrice Auma Oduol" userId="9eee8732-00eb-4d45-8fae-498c66d13472" providerId="ADAL" clId="{86972C18-F4A8-4EB3-96A7-D0FDB3B26D09}" dt="2026-08-17T01:36:55.287" v="209" actId="164"/>
          <ac:spMkLst>
            <pc:docMk/>
            <pc:sldMk cId="0" sldId="264"/>
            <ac:spMk id="4" creationId="{00000000-0000-0000-0000-000000000000}"/>
          </ac:spMkLst>
        </pc:spChg>
        <pc:spChg chg="mod">
          <ac:chgData name="Judith Beatrice Auma Oduol" userId="9eee8732-00eb-4d45-8fae-498c66d13472" providerId="ADAL" clId="{86972C18-F4A8-4EB3-96A7-D0FDB3B26D09}" dt="2026-08-17T01:36:55.287" v="209" actId="164"/>
          <ac:spMkLst>
            <pc:docMk/>
            <pc:sldMk cId="0" sldId="264"/>
            <ac:spMk id="5" creationId="{00000000-0000-0000-0000-000000000000}"/>
          </ac:spMkLst>
        </pc:spChg>
        <pc:spChg chg="mod">
          <ac:chgData name="Judith Beatrice Auma Oduol" userId="9eee8732-00eb-4d45-8fae-498c66d13472" providerId="ADAL" clId="{86972C18-F4A8-4EB3-96A7-D0FDB3B26D09}" dt="2026-08-17T01:36:55.287" v="209" actId="164"/>
          <ac:spMkLst>
            <pc:docMk/>
            <pc:sldMk cId="0" sldId="264"/>
            <ac:spMk id="6" creationId="{00000000-0000-0000-0000-000000000000}"/>
          </ac:spMkLst>
        </pc:spChg>
        <pc:spChg chg="mod">
          <ac:chgData name="Judith Beatrice Auma Oduol" userId="9eee8732-00eb-4d45-8fae-498c66d13472" providerId="ADAL" clId="{86972C18-F4A8-4EB3-96A7-D0FDB3B26D09}" dt="2026-08-17T01:36:55.287" v="209" actId="164"/>
          <ac:spMkLst>
            <pc:docMk/>
            <pc:sldMk cId="0" sldId="264"/>
            <ac:spMk id="7" creationId="{00000000-0000-0000-0000-000000000000}"/>
          </ac:spMkLst>
        </pc:spChg>
        <pc:spChg chg="mod">
          <ac:chgData name="Judith Beatrice Auma Oduol" userId="9eee8732-00eb-4d45-8fae-498c66d13472" providerId="ADAL" clId="{86972C18-F4A8-4EB3-96A7-D0FDB3B26D09}" dt="2026-08-17T01:36:55.287" v="209" actId="164"/>
          <ac:spMkLst>
            <pc:docMk/>
            <pc:sldMk cId="0" sldId="264"/>
            <ac:spMk id="8" creationId="{00000000-0000-0000-0000-000000000000}"/>
          </ac:spMkLst>
        </pc:spChg>
        <pc:spChg chg="mod">
          <ac:chgData name="Judith Beatrice Auma Oduol" userId="9eee8732-00eb-4d45-8fae-498c66d13472" providerId="ADAL" clId="{86972C18-F4A8-4EB3-96A7-D0FDB3B26D09}" dt="2026-08-17T01:36:55.287" v="209" actId="164"/>
          <ac:spMkLst>
            <pc:docMk/>
            <pc:sldMk cId="0" sldId="264"/>
            <ac:spMk id="9" creationId="{00000000-0000-0000-0000-000000000000}"/>
          </ac:spMkLst>
        </pc:spChg>
        <pc:spChg chg="mod">
          <ac:chgData name="Judith Beatrice Auma Oduol" userId="9eee8732-00eb-4d45-8fae-498c66d13472" providerId="ADAL" clId="{86972C18-F4A8-4EB3-96A7-D0FDB3B26D09}" dt="2026-08-17T01:36:55.287" v="209" actId="164"/>
          <ac:spMkLst>
            <pc:docMk/>
            <pc:sldMk cId="0" sldId="264"/>
            <ac:spMk id="10" creationId="{00000000-0000-0000-0000-000000000000}"/>
          </ac:spMkLst>
        </pc:spChg>
        <pc:grpChg chg="add mod">
          <ac:chgData name="Judith Beatrice Auma Oduol" userId="9eee8732-00eb-4d45-8fae-498c66d13472" providerId="ADAL" clId="{86972C18-F4A8-4EB3-96A7-D0FDB3B26D09}" dt="2026-08-17T01:36:55.287" v="209" actId="164"/>
          <ac:grpSpMkLst>
            <pc:docMk/>
            <pc:sldMk cId="0" sldId="264"/>
            <ac:grpSpMk id="11" creationId="{AE88EF2B-070E-D8C0-B54E-CADEA77B1C47}"/>
          </ac:grpSpMkLst>
        </pc:grpChg>
      </pc:sldChg>
      <pc:sldChg chg="addSp modSp del">
        <pc:chgData name="Judith Beatrice Auma Oduol" userId="9eee8732-00eb-4d45-8fae-498c66d13472" providerId="ADAL" clId="{86972C18-F4A8-4EB3-96A7-D0FDB3B26D09}" dt="2026-08-17T01:45:28.563" v="360" actId="2696"/>
        <pc:sldMkLst>
          <pc:docMk/>
          <pc:sldMk cId="0" sldId="265"/>
        </pc:sldMkLst>
        <pc:spChg chg="mod">
          <ac:chgData name="Judith Beatrice Auma Oduol" userId="9eee8732-00eb-4d45-8fae-498c66d13472" providerId="ADAL" clId="{86972C18-F4A8-4EB3-96A7-D0FDB3B26D09}" dt="2026-08-17T01:44:42.639" v="353" actId="164"/>
          <ac:spMkLst>
            <pc:docMk/>
            <pc:sldMk cId="0" sldId="265"/>
            <ac:spMk id="2" creationId="{00000000-0000-0000-0000-000000000000}"/>
          </ac:spMkLst>
        </pc:spChg>
        <pc:spChg chg="mod">
          <ac:chgData name="Judith Beatrice Auma Oduol" userId="9eee8732-00eb-4d45-8fae-498c66d13472" providerId="ADAL" clId="{86972C18-F4A8-4EB3-96A7-D0FDB3B26D09}" dt="2026-08-17T01:44:42.639" v="353" actId="164"/>
          <ac:spMkLst>
            <pc:docMk/>
            <pc:sldMk cId="0" sldId="265"/>
            <ac:spMk id="3" creationId="{00000000-0000-0000-0000-000000000000}"/>
          </ac:spMkLst>
        </pc:spChg>
        <pc:spChg chg="mod">
          <ac:chgData name="Judith Beatrice Auma Oduol" userId="9eee8732-00eb-4d45-8fae-498c66d13472" providerId="ADAL" clId="{86972C18-F4A8-4EB3-96A7-D0FDB3B26D09}" dt="2026-08-17T01:44:42.639" v="353" actId="164"/>
          <ac:spMkLst>
            <pc:docMk/>
            <pc:sldMk cId="0" sldId="265"/>
            <ac:spMk id="4" creationId="{00000000-0000-0000-0000-000000000000}"/>
          </ac:spMkLst>
        </pc:spChg>
        <pc:spChg chg="mod">
          <ac:chgData name="Judith Beatrice Auma Oduol" userId="9eee8732-00eb-4d45-8fae-498c66d13472" providerId="ADAL" clId="{86972C18-F4A8-4EB3-96A7-D0FDB3B26D09}" dt="2026-08-17T01:44:42.639" v="353" actId="164"/>
          <ac:spMkLst>
            <pc:docMk/>
            <pc:sldMk cId="0" sldId="265"/>
            <ac:spMk id="5" creationId="{00000000-0000-0000-0000-000000000000}"/>
          </ac:spMkLst>
        </pc:spChg>
        <pc:spChg chg="mod">
          <ac:chgData name="Judith Beatrice Auma Oduol" userId="9eee8732-00eb-4d45-8fae-498c66d13472" providerId="ADAL" clId="{86972C18-F4A8-4EB3-96A7-D0FDB3B26D09}" dt="2026-08-17T01:44:42.639" v="353" actId="164"/>
          <ac:spMkLst>
            <pc:docMk/>
            <pc:sldMk cId="0" sldId="265"/>
            <ac:spMk id="6" creationId="{00000000-0000-0000-0000-000000000000}"/>
          </ac:spMkLst>
        </pc:spChg>
        <pc:spChg chg="mod">
          <ac:chgData name="Judith Beatrice Auma Oduol" userId="9eee8732-00eb-4d45-8fae-498c66d13472" providerId="ADAL" clId="{86972C18-F4A8-4EB3-96A7-D0FDB3B26D09}" dt="2026-08-17T01:44:42.639" v="353" actId="164"/>
          <ac:spMkLst>
            <pc:docMk/>
            <pc:sldMk cId="0" sldId="265"/>
            <ac:spMk id="7" creationId="{00000000-0000-0000-0000-000000000000}"/>
          </ac:spMkLst>
        </pc:spChg>
        <pc:spChg chg="mod">
          <ac:chgData name="Judith Beatrice Auma Oduol" userId="9eee8732-00eb-4d45-8fae-498c66d13472" providerId="ADAL" clId="{86972C18-F4A8-4EB3-96A7-D0FDB3B26D09}" dt="2026-08-17T01:44:42.639" v="353" actId="164"/>
          <ac:spMkLst>
            <pc:docMk/>
            <pc:sldMk cId="0" sldId="265"/>
            <ac:spMk id="8" creationId="{00000000-0000-0000-0000-000000000000}"/>
          </ac:spMkLst>
        </pc:spChg>
        <pc:grpChg chg="add mod">
          <ac:chgData name="Judith Beatrice Auma Oduol" userId="9eee8732-00eb-4d45-8fae-498c66d13472" providerId="ADAL" clId="{86972C18-F4A8-4EB3-96A7-D0FDB3B26D09}" dt="2026-08-17T01:44:42.639" v="353" actId="164"/>
          <ac:grpSpMkLst>
            <pc:docMk/>
            <pc:sldMk cId="0" sldId="265"/>
            <ac:grpSpMk id="9" creationId="{708A2026-D4FF-7C33-4FF8-A709F7A9ADD3}"/>
          </ac:grpSpMkLst>
        </pc:grpChg>
      </pc:sldChg>
      <pc:sldChg chg="modSp del mod">
        <pc:chgData name="Judith Beatrice Auma Oduol" userId="9eee8732-00eb-4d45-8fae-498c66d13472" providerId="ADAL" clId="{86972C18-F4A8-4EB3-96A7-D0FDB3B26D09}" dt="2026-08-17T01:47:13.257" v="373" actId="2696"/>
        <pc:sldMkLst>
          <pc:docMk/>
          <pc:sldMk cId="0" sldId="266"/>
        </pc:sldMkLst>
        <pc:spChg chg="mod">
          <ac:chgData name="Judith Beatrice Auma Oduol" userId="9eee8732-00eb-4d45-8fae-498c66d13472" providerId="ADAL" clId="{86972C18-F4A8-4EB3-96A7-D0FDB3B26D09}" dt="2026-08-17T01:46:13.936" v="369" actId="1076"/>
          <ac:spMkLst>
            <pc:docMk/>
            <pc:sldMk cId="0" sldId="266"/>
            <ac:spMk id="2" creationId="{00000000-0000-0000-0000-000000000000}"/>
          </ac:spMkLst>
        </pc:spChg>
      </pc:sldChg>
      <pc:sldChg chg="del">
        <pc:chgData name="Judith Beatrice Auma Oduol" userId="9eee8732-00eb-4d45-8fae-498c66d13472" providerId="ADAL" clId="{86972C18-F4A8-4EB3-96A7-D0FDB3B26D09}" dt="2026-08-17T01:48:35.337" v="388" actId="2696"/>
        <pc:sldMkLst>
          <pc:docMk/>
          <pc:sldMk cId="0" sldId="267"/>
        </pc:sldMkLst>
      </pc:sldChg>
      <pc:sldChg chg="addSp modSp del">
        <pc:chgData name="Judith Beatrice Auma Oduol" userId="9eee8732-00eb-4d45-8fae-498c66d13472" providerId="ADAL" clId="{86972C18-F4A8-4EB3-96A7-D0FDB3B26D09}" dt="2026-08-17T01:52:12.559" v="408" actId="2696"/>
        <pc:sldMkLst>
          <pc:docMk/>
          <pc:sldMk cId="0" sldId="268"/>
        </pc:sldMkLst>
        <pc:spChg chg="mod">
          <ac:chgData name="Judith Beatrice Auma Oduol" userId="9eee8732-00eb-4d45-8fae-498c66d13472" providerId="ADAL" clId="{86972C18-F4A8-4EB3-96A7-D0FDB3B26D09}" dt="2026-08-17T01:50:39.398" v="399" actId="164"/>
          <ac:spMkLst>
            <pc:docMk/>
            <pc:sldMk cId="0" sldId="268"/>
            <ac:spMk id="3" creationId="{00000000-0000-0000-0000-000000000000}"/>
          </ac:spMkLst>
        </pc:spChg>
        <pc:spChg chg="mod">
          <ac:chgData name="Judith Beatrice Auma Oduol" userId="9eee8732-00eb-4d45-8fae-498c66d13472" providerId="ADAL" clId="{86972C18-F4A8-4EB3-96A7-D0FDB3B26D09}" dt="2026-08-17T01:50:39.398" v="399" actId="164"/>
          <ac:spMkLst>
            <pc:docMk/>
            <pc:sldMk cId="0" sldId="268"/>
            <ac:spMk id="4" creationId="{00000000-0000-0000-0000-000000000000}"/>
          </ac:spMkLst>
        </pc:spChg>
        <pc:spChg chg="mod">
          <ac:chgData name="Judith Beatrice Auma Oduol" userId="9eee8732-00eb-4d45-8fae-498c66d13472" providerId="ADAL" clId="{86972C18-F4A8-4EB3-96A7-D0FDB3B26D09}" dt="2026-08-17T01:50:39.398" v="399" actId="164"/>
          <ac:spMkLst>
            <pc:docMk/>
            <pc:sldMk cId="0" sldId="268"/>
            <ac:spMk id="5" creationId="{00000000-0000-0000-0000-000000000000}"/>
          </ac:spMkLst>
        </pc:spChg>
        <pc:spChg chg="mod">
          <ac:chgData name="Judith Beatrice Auma Oduol" userId="9eee8732-00eb-4d45-8fae-498c66d13472" providerId="ADAL" clId="{86972C18-F4A8-4EB3-96A7-D0FDB3B26D09}" dt="2026-08-17T01:51:28.817" v="402" actId="164"/>
          <ac:spMkLst>
            <pc:docMk/>
            <pc:sldMk cId="0" sldId="268"/>
            <ac:spMk id="6" creationId="{00000000-0000-0000-0000-000000000000}"/>
          </ac:spMkLst>
        </pc:spChg>
        <pc:spChg chg="mod">
          <ac:chgData name="Judith Beatrice Auma Oduol" userId="9eee8732-00eb-4d45-8fae-498c66d13472" providerId="ADAL" clId="{86972C18-F4A8-4EB3-96A7-D0FDB3B26D09}" dt="2026-08-17T01:51:28.817" v="402" actId="164"/>
          <ac:spMkLst>
            <pc:docMk/>
            <pc:sldMk cId="0" sldId="268"/>
            <ac:spMk id="7" creationId="{00000000-0000-0000-0000-000000000000}"/>
          </ac:spMkLst>
        </pc:spChg>
        <pc:spChg chg="mod">
          <ac:chgData name="Judith Beatrice Auma Oduol" userId="9eee8732-00eb-4d45-8fae-498c66d13472" providerId="ADAL" clId="{86972C18-F4A8-4EB3-96A7-D0FDB3B26D09}" dt="2026-08-17T01:51:28.817" v="402" actId="164"/>
          <ac:spMkLst>
            <pc:docMk/>
            <pc:sldMk cId="0" sldId="268"/>
            <ac:spMk id="8" creationId="{00000000-0000-0000-0000-000000000000}"/>
          </ac:spMkLst>
        </pc:spChg>
        <pc:spChg chg="mod">
          <ac:chgData name="Judith Beatrice Auma Oduol" userId="9eee8732-00eb-4d45-8fae-498c66d13472" providerId="ADAL" clId="{86972C18-F4A8-4EB3-96A7-D0FDB3B26D09}" dt="2026-08-17T01:51:09.553" v="400" actId="164"/>
          <ac:spMkLst>
            <pc:docMk/>
            <pc:sldMk cId="0" sldId="268"/>
            <ac:spMk id="9" creationId="{00000000-0000-0000-0000-000000000000}"/>
          </ac:spMkLst>
        </pc:spChg>
        <pc:spChg chg="mod">
          <ac:chgData name="Judith Beatrice Auma Oduol" userId="9eee8732-00eb-4d45-8fae-498c66d13472" providerId="ADAL" clId="{86972C18-F4A8-4EB3-96A7-D0FDB3B26D09}" dt="2026-08-17T01:51:09.553" v="400" actId="164"/>
          <ac:spMkLst>
            <pc:docMk/>
            <pc:sldMk cId="0" sldId="268"/>
            <ac:spMk id="10" creationId="{00000000-0000-0000-0000-000000000000}"/>
          </ac:spMkLst>
        </pc:spChg>
        <pc:spChg chg="mod">
          <ac:chgData name="Judith Beatrice Auma Oduol" userId="9eee8732-00eb-4d45-8fae-498c66d13472" providerId="ADAL" clId="{86972C18-F4A8-4EB3-96A7-D0FDB3B26D09}" dt="2026-08-17T01:51:09.553" v="400" actId="164"/>
          <ac:spMkLst>
            <pc:docMk/>
            <pc:sldMk cId="0" sldId="268"/>
            <ac:spMk id="11" creationId="{00000000-0000-0000-0000-000000000000}"/>
          </ac:spMkLst>
        </pc:spChg>
        <pc:spChg chg="mod">
          <ac:chgData name="Judith Beatrice Auma Oduol" userId="9eee8732-00eb-4d45-8fae-498c66d13472" providerId="ADAL" clId="{86972C18-F4A8-4EB3-96A7-D0FDB3B26D09}" dt="2026-08-17T01:51:35.272" v="403" actId="164"/>
          <ac:spMkLst>
            <pc:docMk/>
            <pc:sldMk cId="0" sldId="268"/>
            <ac:spMk id="12" creationId="{00000000-0000-0000-0000-000000000000}"/>
          </ac:spMkLst>
        </pc:spChg>
        <pc:spChg chg="mod">
          <ac:chgData name="Judith Beatrice Auma Oduol" userId="9eee8732-00eb-4d45-8fae-498c66d13472" providerId="ADAL" clId="{86972C18-F4A8-4EB3-96A7-D0FDB3B26D09}" dt="2026-08-17T01:51:35.272" v="403" actId="164"/>
          <ac:spMkLst>
            <pc:docMk/>
            <pc:sldMk cId="0" sldId="268"/>
            <ac:spMk id="13" creationId="{00000000-0000-0000-0000-000000000000}"/>
          </ac:spMkLst>
        </pc:spChg>
        <pc:spChg chg="mod">
          <ac:chgData name="Judith Beatrice Auma Oduol" userId="9eee8732-00eb-4d45-8fae-498c66d13472" providerId="ADAL" clId="{86972C18-F4A8-4EB3-96A7-D0FDB3B26D09}" dt="2026-08-17T01:51:35.272" v="403" actId="164"/>
          <ac:spMkLst>
            <pc:docMk/>
            <pc:sldMk cId="0" sldId="268"/>
            <ac:spMk id="14" creationId="{00000000-0000-0000-0000-000000000000}"/>
          </ac:spMkLst>
        </pc:spChg>
        <pc:spChg chg="mod">
          <ac:chgData name="Judith Beatrice Auma Oduol" userId="9eee8732-00eb-4d45-8fae-498c66d13472" providerId="ADAL" clId="{86972C18-F4A8-4EB3-96A7-D0FDB3B26D09}" dt="2026-08-17T01:51:17.981" v="401" actId="164"/>
          <ac:spMkLst>
            <pc:docMk/>
            <pc:sldMk cId="0" sldId="268"/>
            <ac:spMk id="15" creationId="{00000000-0000-0000-0000-000000000000}"/>
          </ac:spMkLst>
        </pc:spChg>
        <pc:spChg chg="mod">
          <ac:chgData name="Judith Beatrice Auma Oduol" userId="9eee8732-00eb-4d45-8fae-498c66d13472" providerId="ADAL" clId="{86972C18-F4A8-4EB3-96A7-D0FDB3B26D09}" dt="2026-08-17T01:51:17.981" v="401" actId="164"/>
          <ac:spMkLst>
            <pc:docMk/>
            <pc:sldMk cId="0" sldId="268"/>
            <ac:spMk id="16" creationId="{00000000-0000-0000-0000-000000000000}"/>
          </ac:spMkLst>
        </pc:spChg>
        <pc:spChg chg="mod">
          <ac:chgData name="Judith Beatrice Auma Oduol" userId="9eee8732-00eb-4d45-8fae-498c66d13472" providerId="ADAL" clId="{86972C18-F4A8-4EB3-96A7-D0FDB3B26D09}" dt="2026-08-17T01:51:17.981" v="401" actId="164"/>
          <ac:spMkLst>
            <pc:docMk/>
            <pc:sldMk cId="0" sldId="268"/>
            <ac:spMk id="17" creationId="{00000000-0000-0000-0000-000000000000}"/>
          </ac:spMkLst>
        </pc:spChg>
        <pc:spChg chg="mod">
          <ac:chgData name="Judith Beatrice Auma Oduol" userId="9eee8732-00eb-4d45-8fae-498c66d13472" providerId="ADAL" clId="{86972C18-F4A8-4EB3-96A7-D0FDB3B26D09}" dt="2026-08-17T01:51:46.253" v="404" actId="164"/>
          <ac:spMkLst>
            <pc:docMk/>
            <pc:sldMk cId="0" sldId="268"/>
            <ac:spMk id="18" creationId="{00000000-0000-0000-0000-000000000000}"/>
          </ac:spMkLst>
        </pc:spChg>
        <pc:spChg chg="mod">
          <ac:chgData name="Judith Beatrice Auma Oduol" userId="9eee8732-00eb-4d45-8fae-498c66d13472" providerId="ADAL" clId="{86972C18-F4A8-4EB3-96A7-D0FDB3B26D09}" dt="2026-08-17T01:51:46.253" v="404" actId="164"/>
          <ac:spMkLst>
            <pc:docMk/>
            <pc:sldMk cId="0" sldId="268"/>
            <ac:spMk id="19" creationId="{00000000-0000-0000-0000-000000000000}"/>
          </ac:spMkLst>
        </pc:spChg>
        <pc:spChg chg="mod">
          <ac:chgData name="Judith Beatrice Auma Oduol" userId="9eee8732-00eb-4d45-8fae-498c66d13472" providerId="ADAL" clId="{86972C18-F4A8-4EB3-96A7-D0FDB3B26D09}" dt="2026-08-17T01:51:46.253" v="404" actId="164"/>
          <ac:spMkLst>
            <pc:docMk/>
            <pc:sldMk cId="0" sldId="268"/>
            <ac:spMk id="20" creationId="{00000000-0000-0000-0000-000000000000}"/>
          </ac:spMkLst>
        </pc:spChg>
        <pc:grpChg chg="add mod">
          <ac:chgData name="Judith Beatrice Auma Oduol" userId="9eee8732-00eb-4d45-8fae-498c66d13472" providerId="ADAL" clId="{86972C18-F4A8-4EB3-96A7-D0FDB3B26D09}" dt="2026-08-17T01:51:57.400" v="405" actId="164"/>
          <ac:grpSpMkLst>
            <pc:docMk/>
            <pc:sldMk cId="0" sldId="268"/>
            <ac:grpSpMk id="21" creationId="{99AB87D4-C8AC-3D1E-62D7-55F3A18C0D48}"/>
          </ac:grpSpMkLst>
        </pc:grpChg>
        <pc:grpChg chg="add mod">
          <ac:chgData name="Judith Beatrice Auma Oduol" userId="9eee8732-00eb-4d45-8fae-498c66d13472" providerId="ADAL" clId="{86972C18-F4A8-4EB3-96A7-D0FDB3B26D09}" dt="2026-08-17T01:51:57.400" v="405" actId="164"/>
          <ac:grpSpMkLst>
            <pc:docMk/>
            <pc:sldMk cId="0" sldId="268"/>
            <ac:grpSpMk id="22" creationId="{80440FE3-24BE-C7D0-0F5E-54B5DB6F31F2}"/>
          </ac:grpSpMkLst>
        </pc:grpChg>
        <pc:grpChg chg="add mod">
          <ac:chgData name="Judith Beatrice Auma Oduol" userId="9eee8732-00eb-4d45-8fae-498c66d13472" providerId="ADAL" clId="{86972C18-F4A8-4EB3-96A7-D0FDB3B26D09}" dt="2026-08-17T01:51:57.400" v="405" actId="164"/>
          <ac:grpSpMkLst>
            <pc:docMk/>
            <pc:sldMk cId="0" sldId="268"/>
            <ac:grpSpMk id="23" creationId="{7A5A8F7B-549D-5557-7EDD-9DE352C715D2}"/>
          </ac:grpSpMkLst>
        </pc:grpChg>
        <pc:grpChg chg="add mod">
          <ac:chgData name="Judith Beatrice Auma Oduol" userId="9eee8732-00eb-4d45-8fae-498c66d13472" providerId="ADAL" clId="{86972C18-F4A8-4EB3-96A7-D0FDB3B26D09}" dt="2026-08-17T01:51:57.400" v="405" actId="164"/>
          <ac:grpSpMkLst>
            <pc:docMk/>
            <pc:sldMk cId="0" sldId="268"/>
            <ac:grpSpMk id="24" creationId="{CB3BEB42-B59E-33D4-530B-23AAB2856D6B}"/>
          </ac:grpSpMkLst>
        </pc:grpChg>
        <pc:grpChg chg="add mod">
          <ac:chgData name="Judith Beatrice Auma Oduol" userId="9eee8732-00eb-4d45-8fae-498c66d13472" providerId="ADAL" clId="{86972C18-F4A8-4EB3-96A7-D0FDB3B26D09}" dt="2026-08-17T01:51:57.400" v="405" actId="164"/>
          <ac:grpSpMkLst>
            <pc:docMk/>
            <pc:sldMk cId="0" sldId="268"/>
            <ac:grpSpMk id="25" creationId="{17DB8982-EFF8-76D8-8DE0-184DF5AB3A12}"/>
          </ac:grpSpMkLst>
        </pc:grpChg>
        <pc:grpChg chg="add mod">
          <ac:chgData name="Judith Beatrice Auma Oduol" userId="9eee8732-00eb-4d45-8fae-498c66d13472" providerId="ADAL" clId="{86972C18-F4A8-4EB3-96A7-D0FDB3B26D09}" dt="2026-08-17T01:51:57.400" v="405" actId="164"/>
          <ac:grpSpMkLst>
            <pc:docMk/>
            <pc:sldMk cId="0" sldId="268"/>
            <ac:grpSpMk id="26" creationId="{5157319A-91A6-F331-C05E-F9DE77445F38}"/>
          </ac:grpSpMkLst>
        </pc:grpChg>
        <pc:grpChg chg="add mod">
          <ac:chgData name="Judith Beatrice Auma Oduol" userId="9eee8732-00eb-4d45-8fae-498c66d13472" providerId="ADAL" clId="{86972C18-F4A8-4EB3-96A7-D0FDB3B26D09}" dt="2026-08-17T01:51:57.400" v="405" actId="164"/>
          <ac:grpSpMkLst>
            <pc:docMk/>
            <pc:sldMk cId="0" sldId="268"/>
            <ac:grpSpMk id="27" creationId="{B5633D1B-F1C6-E48E-9097-184AD59DB435}"/>
          </ac:grpSpMkLst>
        </pc:grpChg>
      </pc:sldChg>
      <pc:sldChg chg="del">
        <pc:chgData name="Judith Beatrice Auma Oduol" userId="9eee8732-00eb-4d45-8fae-498c66d13472" providerId="ADAL" clId="{86972C18-F4A8-4EB3-96A7-D0FDB3B26D09}" dt="2026-08-17T01:54:20.010" v="429" actId="2696"/>
        <pc:sldMkLst>
          <pc:docMk/>
          <pc:sldMk cId="0" sldId="269"/>
        </pc:sldMkLst>
      </pc:sldChg>
      <pc:sldChg chg="modSp del mod">
        <pc:chgData name="Judith Beatrice Auma Oduol" userId="9eee8732-00eb-4d45-8fae-498c66d13472" providerId="ADAL" clId="{86972C18-F4A8-4EB3-96A7-D0FDB3B26D09}" dt="2026-08-17T01:55:42.711" v="440" actId="2696"/>
        <pc:sldMkLst>
          <pc:docMk/>
          <pc:sldMk cId="0" sldId="270"/>
        </pc:sldMkLst>
        <pc:spChg chg="mod">
          <ac:chgData name="Judith Beatrice Auma Oduol" userId="9eee8732-00eb-4d45-8fae-498c66d13472" providerId="ADAL" clId="{86972C18-F4A8-4EB3-96A7-D0FDB3B26D09}" dt="2026-08-17T01:55:04.366" v="437" actId="2711"/>
          <ac:spMkLst>
            <pc:docMk/>
            <pc:sldMk cId="0" sldId="270"/>
            <ac:spMk id="2" creationId="{00000000-0000-0000-0000-000000000000}"/>
          </ac:spMkLst>
        </pc:spChg>
      </pc:sldChg>
      <pc:sldChg chg="del ord">
        <pc:chgData name="Judith Beatrice Auma Oduol" userId="9eee8732-00eb-4d45-8fae-498c66d13472" providerId="ADAL" clId="{86972C18-F4A8-4EB3-96A7-D0FDB3B26D09}" dt="2026-08-17T01:57:11.948" v="448" actId="2696"/>
        <pc:sldMkLst>
          <pc:docMk/>
          <pc:sldMk cId="0" sldId="271"/>
        </pc:sldMkLst>
      </pc:sldChg>
      <pc:sldChg chg="del">
        <pc:chgData name="Judith Beatrice Auma Oduol" userId="9eee8732-00eb-4d45-8fae-498c66d13472" providerId="ADAL" clId="{86972C18-F4A8-4EB3-96A7-D0FDB3B26D09}" dt="2026-08-17T01:58:35.374" v="465" actId="2696"/>
        <pc:sldMkLst>
          <pc:docMk/>
          <pc:sldMk cId="0" sldId="272"/>
        </pc:sldMkLst>
      </pc:sldChg>
      <pc:sldChg chg="del">
        <pc:chgData name="Judith Beatrice Auma Oduol" userId="9eee8732-00eb-4d45-8fae-498c66d13472" providerId="ADAL" clId="{86972C18-F4A8-4EB3-96A7-D0FDB3B26D09}" dt="2026-08-17T02:01:26.711" v="480" actId="2696"/>
        <pc:sldMkLst>
          <pc:docMk/>
          <pc:sldMk cId="0" sldId="273"/>
        </pc:sldMkLst>
      </pc:sldChg>
      <pc:sldChg chg="del">
        <pc:chgData name="Judith Beatrice Auma Oduol" userId="9eee8732-00eb-4d45-8fae-498c66d13472" providerId="ADAL" clId="{86972C18-F4A8-4EB3-96A7-D0FDB3B26D09}" dt="2026-08-17T02:01:04.769" v="476" actId="2696"/>
        <pc:sldMkLst>
          <pc:docMk/>
          <pc:sldMk cId="0" sldId="274"/>
        </pc:sldMkLst>
      </pc:sldChg>
      <pc:sldChg chg="addSp modSp del mod">
        <pc:chgData name="Judith Beatrice Auma Oduol" userId="9eee8732-00eb-4d45-8fae-498c66d13472" providerId="ADAL" clId="{86972C18-F4A8-4EB3-96A7-D0FDB3B26D09}" dt="2026-08-17T01:26:04.276" v="169" actId="2696"/>
        <pc:sldMkLst>
          <pc:docMk/>
          <pc:sldMk cId="1607586154" sldId="275"/>
        </pc:sldMkLst>
        <pc:spChg chg="add mod">
          <ac:chgData name="Judith Beatrice Auma Oduol" userId="9eee8732-00eb-4d45-8fae-498c66d13472" providerId="ADAL" clId="{86972C18-F4A8-4EB3-96A7-D0FDB3B26D09}" dt="2026-08-17T01:20:04.556" v="122" actId="1076"/>
          <ac:spMkLst>
            <pc:docMk/>
            <pc:sldMk cId="1607586154" sldId="275"/>
            <ac:spMk id="6" creationId="{516B7982-5D7C-8AEA-5050-3C297BA74789}"/>
          </ac:spMkLst>
        </pc:spChg>
        <pc:picChg chg="mod">
          <ac:chgData name="Judith Beatrice Auma Oduol" userId="9eee8732-00eb-4d45-8fae-498c66d13472" providerId="ADAL" clId="{86972C18-F4A8-4EB3-96A7-D0FDB3B26D09}" dt="2026-08-17T01:20:14.131" v="125" actId="1076"/>
          <ac:picMkLst>
            <pc:docMk/>
            <pc:sldMk cId="1607586154" sldId="275"/>
            <ac:picMk id="2" creationId="{4C0118F0-2610-E50C-DAF9-E72933917F7F}"/>
          </ac:picMkLst>
        </pc:picChg>
        <pc:picChg chg="mod">
          <ac:chgData name="Judith Beatrice Auma Oduol" userId="9eee8732-00eb-4d45-8fae-498c66d13472" providerId="ADAL" clId="{86972C18-F4A8-4EB3-96A7-D0FDB3B26D09}" dt="2026-08-17T01:20:08.830" v="123" actId="1076"/>
          <ac:picMkLst>
            <pc:docMk/>
            <pc:sldMk cId="1607586154" sldId="275"/>
            <ac:picMk id="3" creationId="{F7A5D213-B27F-94AD-B6BC-320853CBF1CD}"/>
          </ac:picMkLst>
        </pc:picChg>
      </pc:sldChg>
      <pc:sldChg chg="add del">
        <pc:chgData name="Judith Beatrice Auma Oduol" userId="9eee8732-00eb-4d45-8fae-498c66d13472" providerId="ADAL" clId="{86972C18-F4A8-4EB3-96A7-D0FDB3B26D09}" dt="2026-08-17T01:40:47.582" v="272" actId="2696"/>
        <pc:sldMkLst>
          <pc:docMk/>
          <pc:sldMk cId="3680414356" sldId="276"/>
        </pc:sldMkLst>
      </pc:sldChg>
      <pc:sldChg chg="del ord">
        <pc:chgData name="Judith Beatrice Auma Oduol" userId="9eee8732-00eb-4d45-8fae-498c66d13472" providerId="ADAL" clId="{86972C18-F4A8-4EB3-96A7-D0FDB3B26D09}" dt="2026-08-17T01:42:05.867" v="297" actId="2696"/>
        <pc:sldMkLst>
          <pc:docMk/>
          <pc:sldMk cId="2384492492" sldId="277"/>
        </pc:sldMkLst>
      </pc:sldChg>
      <pc:sldChg chg="modSp del mod">
        <pc:chgData name="Judith Beatrice Auma Oduol" userId="9eee8732-00eb-4d45-8fae-498c66d13472" providerId="ADAL" clId="{86972C18-F4A8-4EB3-96A7-D0FDB3B26D09}" dt="2026-08-17T01:42:47.048" v="307" actId="2696"/>
        <pc:sldMkLst>
          <pc:docMk/>
          <pc:sldMk cId="1043411993" sldId="278"/>
        </pc:sldMkLst>
        <pc:picChg chg="mod">
          <ac:chgData name="Judith Beatrice Auma Oduol" userId="9eee8732-00eb-4d45-8fae-498c66d13472" providerId="ADAL" clId="{86972C18-F4A8-4EB3-96A7-D0FDB3B26D09}" dt="2026-08-17T01:42:21.964" v="300" actId="1076"/>
          <ac:picMkLst>
            <pc:docMk/>
            <pc:sldMk cId="1043411993" sldId="278"/>
            <ac:picMk id="3" creationId="{BB4CE581-FBBB-4298-E1FC-3E213E8D0E16}"/>
          </ac:picMkLst>
        </pc:picChg>
      </pc:sldChg>
      <pc:sldChg chg="addSp delSp modSp mod">
        <pc:chgData name="Judith Beatrice Auma Oduol" userId="9eee8732-00eb-4d45-8fae-498c66d13472" providerId="ADAL" clId="{86972C18-F4A8-4EB3-96A7-D0FDB3B26D09}" dt="2026-08-17T08:43:09.661" v="557" actId="1076"/>
        <pc:sldMkLst>
          <pc:docMk/>
          <pc:sldMk cId="1363060327" sldId="2082813101"/>
        </pc:sldMkLst>
        <pc:spChg chg="del topLvl">
          <ac:chgData name="Judith Beatrice Auma Oduol" userId="9eee8732-00eb-4d45-8fae-498c66d13472" providerId="ADAL" clId="{86972C18-F4A8-4EB3-96A7-D0FDB3B26D09}" dt="2026-08-17T02:02:20.953" v="483" actId="478"/>
          <ac:spMkLst>
            <pc:docMk/>
            <pc:sldMk cId="1363060327" sldId="2082813101"/>
            <ac:spMk id="3" creationId="{684A7258-42A8-144C-AA81-A024B04488A6}"/>
          </ac:spMkLst>
        </pc:spChg>
        <pc:spChg chg="mod">
          <ac:chgData name="Judith Beatrice Auma Oduol" userId="9eee8732-00eb-4d45-8fae-498c66d13472" providerId="ADAL" clId="{86972C18-F4A8-4EB3-96A7-D0FDB3B26D09}" dt="2026-08-17T08:42:17.409" v="555" actId="1076"/>
          <ac:spMkLst>
            <pc:docMk/>
            <pc:sldMk cId="1363060327" sldId="2082813101"/>
            <ac:spMk id="5" creationId="{89E754D9-0D90-C370-0CD0-266EBE14061F}"/>
          </ac:spMkLst>
        </pc:spChg>
        <pc:spChg chg="del">
          <ac:chgData name="Judith Beatrice Auma Oduol" userId="9eee8732-00eb-4d45-8fae-498c66d13472" providerId="ADAL" clId="{86972C18-F4A8-4EB3-96A7-D0FDB3B26D09}" dt="2026-08-17T01:08:03.405" v="1" actId="478"/>
          <ac:spMkLst>
            <pc:docMk/>
            <pc:sldMk cId="1363060327" sldId="2082813101"/>
            <ac:spMk id="12" creationId="{FB3C5251-CACA-767D-F956-1F2C5B01EB66}"/>
          </ac:spMkLst>
        </pc:spChg>
        <pc:spChg chg="del">
          <ac:chgData name="Judith Beatrice Auma Oduol" userId="9eee8732-00eb-4d45-8fae-498c66d13472" providerId="ADAL" clId="{86972C18-F4A8-4EB3-96A7-D0FDB3B26D09}" dt="2026-08-17T01:08:06.739" v="2" actId="478"/>
          <ac:spMkLst>
            <pc:docMk/>
            <pc:sldMk cId="1363060327" sldId="2082813101"/>
            <ac:spMk id="15" creationId="{1021DDB9-0393-6EA9-1C54-8EB03A8DFF23}"/>
          </ac:spMkLst>
        </pc:spChg>
        <pc:spChg chg="del">
          <ac:chgData name="Judith Beatrice Auma Oduol" userId="9eee8732-00eb-4d45-8fae-498c66d13472" providerId="ADAL" clId="{86972C18-F4A8-4EB3-96A7-D0FDB3B26D09}" dt="2026-08-17T01:08:10.256" v="3" actId="478"/>
          <ac:spMkLst>
            <pc:docMk/>
            <pc:sldMk cId="1363060327" sldId="2082813101"/>
            <ac:spMk id="17" creationId="{16816E2C-D1FA-2D4C-BA0F-B6770AFF0088}"/>
          </ac:spMkLst>
        </pc:spChg>
        <pc:spChg chg="del">
          <ac:chgData name="Judith Beatrice Auma Oduol" userId="9eee8732-00eb-4d45-8fae-498c66d13472" providerId="ADAL" clId="{86972C18-F4A8-4EB3-96A7-D0FDB3B26D09}" dt="2026-08-17T01:08:13.058" v="4" actId="478"/>
          <ac:spMkLst>
            <pc:docMk/>
            <pc:sldMk cId="1363060327" sldId="2082813101"/>
            <ac:spMk id="19" creationId="{ABFFCEA4-CAD4-29B6-F3C3-E3848FEA668C}"/>
          </ac:spMkLst>
        </pc:spChg>
        <pc:spChg chg="mod">
          <ac:chgData name="Judith Beatrice Auma Oduol" userId="9eee8732-00eb-4d45-8fae-498c66d13472" providerId="ADAL" clId="{86972C18-F4A8-4EB3-96A7-D0FDB3B26D09}" dt="2026-08-17T08:41:13.356" v="550" actId="14100"/>
          <ac:spMkLst>
            <pc:docMk/>
            <pc:sldMk cId="1363060327" sldId="2082813101"/>
            <ac:spMk id="20" creationId="{79A68234-0C24-8CCE-487A-0BDBC6F73E43}"/>
          </ac:spMkLst>
        </pc:spChg>
        <pc:spChg chg="del">
          <ac:chgData name="Judith Beatrice Auma Oduol" userId="9eee8732-00eb-4d45-8fae-498c66d13472" providerId="ADAL" clId="{86972C18-F4A8-4EB3-96A7-D0FDB3B26D09}" dt="2026-08-17T01:08:15.620" v="5" actId="478"/>
          <ac:spMkLst>
            <pc:docMk/>
            <pc:sldMk cId="1363060327" sldId="2082813101"/>
            <ac:spMk id="21" creationId="{83BD8A58-EA7F-AD26-EFE8-910A74863217}"/>
          </ac:spMkLst>
        </pc:spChg>
        <pc:spChg chg="mod">
          <ac:chgData name="Judith Beatrice Auma Oduol" userId="9eee8732-00eb-4d45-8fae-498c66d13472" providerId="ADAL" clId="{86972C18-F4A8-4EB3-96A7-D0FDB3B26D09}" dt="2026-08-17T08:41:32.690" v="551" actId="255"/>
          <ac:spMkLst>
            <pc:docMk/>
            <pc:sldMk cId="1363060327" sldId="2082813101"/>
            <ac:spMk id="22" creationId="{D9A540A4-8DC5-C52A-449F-A7DA901E54CC}"/>
          </ac:spMkLst>
        </pc:spChg>
        <pc:spChg chg="del">
          <ac:chgData name="Judith Beatrice Auma Oduol" userId="9eee8732-00eb-4d45-8fae-498c66d13472" providerId="ADAL" clId="{86972C18-F4A8-4EB3-96A7-D0FDB3B26D09}" dt="2026-08-17T01:08:18.890" v="6" actId="478"/>
          <ac:spMkLst>
            <pc:docMk/>
            <pc:sldMk cId="1363060327" sldId="2082813101"/>
            <ac:spMk id="23" creationId="{7AB000A6-BAA1-6495-67D2-B99D2AC7D659}"/>
          </ac:spMkLst>
        </pc:spChg>
        <pc:spChg chg="mod">
          <ac:chgData name="Judith Beatrice Auma Oduol" userId="9eee8732-00eb-4d45-8fae-498c66d13472" providerId="ADAL" clId="{86972C18-F4A8-4EB3-96A7-D0FDB3B26D09}" dt="2026-08-17T08:41:38.768" v="552" actId="255"/>
          <ac:spMkLst>
            <pc:docMk/>
            <pc:sldMk cId="1363060327" sldId="2082813101"/>
            <ac:spMk id="24" creationId="{67D98B22-F339-2171-D7B0-56BD5B2C40F6}"/>
          </ac:spMkLst>
        </pc:spChg>
        <pc:spChg chg="del">
          <ac:chgData name="Judith Beatrice Auma Oduol" userId="9eee8732-00eb-4d45-8fae-498c66d13472" providerId="ADAL" clId="{86972C18-F4A8-4EB3-96A7-D0FDB3B26D09}" dt="2026-08-17T01:08:21.297" v="7" actId="478"/>
          <ac:spMkLst>
            <pc:docMk/>
            <pc:sldMk cId="1363060327" sldId="2082813101"/>
            <ac:spMk id="25" creationId="{839FF3D9-3E43-0C25-4B08-D9FB3BA83B4D}"/>
          </ac:spMkLst>
        </pc:spChg>
        <pc:spChg chg="mod">
          <ac:chgData name="Judith Beatrice Auma Oduol" userId="9eee8732-00eb-4d45-8fae-498c66d13472" providerId="ADAL" clId="{86972C18-F4A8-4EB3-96A7-D0FDB3B26D09}" dt="2026-08-17T08:40:56.817" v="547" actId="14100"/>
          <ac:spMkLst>
            <pc:docMk/>
            <pc:sldMk cId="1363060327" sldId="2082813101"/>
            <ac:spMk id="26" creationId="{2C4F4B70-90BE-9DAC-E980-EF1BC4D239C0}"/>
          </ac:spMkLst>
        </pc:spChg>
        <pc:spChg chg="del">
          <ac:chgData name="Judith Beatrice Auma Oduol" userId="9eee8732-00eb-4d45-8fae-498c66d13472" providerId="ADAL" clId="{86972C18-F4A8-4EB3-96A7-D0FDB3B26D09}" dt="2026-08-17T01:08:23.680" v="8" actId="478"/>
          <ac:spMkLst>
            <pc:docMk/>
            <pc:sldMk cId="1363060327" sldId="2082813101"/>
            <ac:spMk id="27" creationId="{04868830-9190-914E-6382-031D6ED84A3B}"/>
          </ac:spMkLst>
        </pc:spChg>
        <pc:spChg chg="mod">
          <ac:chgData name="Judith Beatrice Auma Oduol" userId="9eee8732-00eb-4d45-8fae-498c66d13472" providerId="ADAL" clId="{86972C18-F4A8-4EB3-96A7-D0FDB3B26D09}" dt="2026-08-17T08:40:54.330" v="546" actId="1076"/>
          <ac:spMkLst>
            <pc:docMk/>
            <pc:sldMk cId="1363060327" sldId="2082813101"/>
            <ac:spMk id="28" creationId="{A43A6083-01C9-FAFF-07A6-2A40B5468C3A}"/>
          </ac:spMkLst>
        </pc:spChg>
        <pc:spChg chg="mod">
          <ac:chgData name="Judith Beatrice Auma Oduol" userId="9eee8732-00eb-4d45-8fae-498c66d13472" providerId="ADAL" clId="{86972C18-F4A8-4EB3-96A7-D0FDB3B26D09}" dt="2026-08-17T08:41:06.690" v="549" actId="1076"/>
          <ac:spMkLst>
            <pc:docMk/>
            <pc:sldMk cId="1363060327" sldId="2082813101"/>
            <ac:spMk id="29" creationId="{97C911B9-63A5-A2FF-9996-2D30E74B3DB6}"/>
          </ac:spMkLst>
        </pc:spChg>
        <pc:spChg chg="mod">
          <ac:chgData name="Judith Beatrice Auma Oduol" userId="9eee8732-00eb-4d45-8fae-498c66d13472" providerId="ADAL" clId="{86972C18-F4A8-4EB3-96A7-D0FDB3B26D09}" dt="2026-08-17T08:39:32.281" v="537" actId="14100"/>
          <ac:spMkLst>
            <pc:docMk/>
            <pc:sldMk cId="1363060327" sldId="2082813101"/>
            <ac:spMk id="31" creationId="{1DD0DD0A-3476-3FC3-B86E-09C716365145}"/>
          </ac:spMkLst>
        </pc:spChg>
        <pc:spChg chg="mod">
          <ac:chgData name="Judith Beatrice Auma Oduol" userId="9eee8732-00eb-4d45-8fae-498c66d13472" providerId="ADAL" clId="{86972C18-F4A8-4EB3-96A7-D0FDB3B26D09}" dt="2026-08-17T08:39:54.709" v="541" actId="14100"/>
          <ac:spMkLst>
            <pc:docMk/>
            <pc:sldMk cId="1363060327" sldId="2082813101"/>
            <ac:spMk id="32" creationId="{B2B2C47A-F269-7A36-699F-3C57A97135B5}"/>
          </ac:spMkLst>
        </pc:spChg>
        <pc:spChg chg="mod">
          <ac:chgData name="Judith Beatrice Auma Oduol" userId="9eee8732-00eb-4d45-8fae-498c66d13472" providerId="ADAL" clId="{86972C18-F4A8-4EB3-96A7-D0FDB3B26D09}" dt="2026-08-17T08:40:01.675" v="542" actId="1076"/>
          <ac:spMkLst>
            <pc:docMk/>
            <pc:sldMk cId="1363060327" sldId="2082813101"/>
            <ac:spMk id="33" creationId="{E24B89FC-2315-4184-138F-1954A6DF22AF}"/>
          </ac:spMkLst>
        </pc:spChg>
        <pc:spChg chg="mod">
          <ac:chgData name="Judith Beatrice Auma Oduol" userId="9eee8732-00eb-4d45-8fae-498c66d13472" providerId="ADAL" clId="{86972C18-F4A8-4EB3-96A7-D0FDB3B26D09}" dt="2026-08-17T08:38:55.268" v="530" actId="14100"/>
          <ac:spMkLst>
            <pc:docMk/>
            <pc:sldMk cId="1363060327" sldId="2082813101"/>
            <ac:spMk id="34" creationId="{8F1C017F-F101-3D11-3236-A995C4D54FB6}"/>
          </ac:spMkLst>
        </pc:spChg>
        <pc:spChg chg="mod">
          <ac:chgData name="Judith Beatrice Auma Oduol" userId="9eee8732-00eb-4d45-8fae-498c66d13472" providerId="ADAL" clId="{86972C18-F4A8-4EB3-96A7-D0FDB3B26D09}" dt="2026-08-17T08:39:16.243" v="534" actId="255"/>
          <ac:spMkLst>
            <pc:docMk/>
            <pc:sldMk cId="1363060327" sldId="2082813101"/>
            <ac:spMk id="35" creationId="{7C04AA0D-9A22-194B-09E1-B2901ED9E021}"/>
          </ac:spMkLst>
        </pc:spChg>
        <pc:spChg chg="mod">
          <ac:chgData name="Judith Beatrice Auma Oduol" userId="9eee8732-00eb-4d45-8fae-498c66d13472" providerId="ADAL" clId="{86972C18-F4A8-4EB3-96A7-D0FDB3B26D09}" dt="2026-08-17T08:39:22.329" v="536" actId="14100"/>
          <ac:spMkLst>
            <pc:docMk/>
            <pc:sldMk cId="1363060327" sldId="2082813101"/>
            <ac:spMk id="36" creationId="{377E0DBE-75C0-1D22-384A-9FE4D246698B}"/>
          </ac:spMkLst>
        </pc:spChg>
        <pc:spChg chg="mod">
          <ac:chgData name="Judith Beatrice Auma Oduol" userId="9eee8732-00eb-4d45-8fae-498c66d13472" providerId="ADAL" clId="{86972C18-F4A8-4EB3-96A7-D0FDB3B26D09}" dt="2026-08-17T08:38:47.912" v="529" actId="14100"/>
          <ac:spMkLst>
            <pc:docMk/>
            <pc:sldMk cId="1363060327" sldId="2082813101"/>
            <ac:spMk id="37" creationId="{E559500B-346C-89BC-F41F-72E4C6BF926A}"/>
          </ac:spMkLst>
        </pc:spChg>
        <pc:spChg chg="mod">
          <ac:chgData name="Judith Beatrice Auma Oduol" userId="9eee8732-00eb-4d45-8fae-498c66d13472" providerId="ADAL" clId="{86972C18-F4A8-4EB3-96A7-D0FDB3B26D09}" dt="2026-08-17T08:38:36.071" v="526" actId="255"/>
          <ac:spMkLst>
            <pc:docMk/>
            <pc:sldMk cId="1363060327" sldId="2082813101"/>
            <ac:spMk id="38" creationId="{F1CDB86C-395C-217D-220F-B1284EBFF70A}"/>
          </ac:spMkLst>
        </pc:spChg>
        <pc:spChg chg="mod">
          <ac:chgData name="Judith Beatrice Auma Oduol" userId="9eee8732-00eb-4d45-8fae-498c66d13472" providerId="ADAL" clId="{86972C18-F4A8-4EB3-96A7-D0FDB3B26D09}" dt="2026-08-17T08:38:43.915" v="528" actId="1076"/>
          <ac:spMkLst>
            <pc:docMk/>
            <pc:sldMk cId="1363060327" sldId="2082813101"/>
            <ac:spMk id="39" creationId="{9E4C23F0-111C-C7C6-5B4D-1D8D36067A67}"/>
          </ac:spMkLst>
        </pc:spChg>
        <pc:spChg chg="mod">
          <ac:chgData name="Judith Beatrice Auma Oduol" userId="9eee8732-00eb-4d45-8fae-498c66d13472" providerId="ADAL" clId="{86972C18-F4A8-4EB3-96A7-D0FDB3B26D09}" dt="2026-08-17T08:38:02.581" v="524" actId="14100"/>
          <ac:spMkLst>
            <pc:docMk/>
            <pc:sldMk cId="1363060327" sldId="2082813101"/>
            <ac:spMk id="40" creationId="{09086571-8A22-F6F0-A776-881236B48254}"/>
          </ac:spMkLst>
        </pc:spChg>
        <pc:spChg chg="mod">
          <ac:chgData name="Judith Beatrice Auma Oduol" userId="9eee8732-00eb-4d45-8fae-498c66d13472" providerId="ADAL" clId="{86972C18-F4A8-4EB3-96A7-D0FDB3B26D09}" dt="2026-08-17T08:37:42.420" v="520" actId="14100"/>
          <ac:spMkLst>
            <pc:docMk/>
            <pc:sldMk cId="1363060327" sldId="2082813101"/>
            <ac:spMk id="41" creationId="{9ED17BEF-E16A-0185-95B1-C7DBCA87D2C3}"/>
          </ac:spMkLst>
        </pc:spChg>
        <pc:spChg chg="mod">
          <ac:chgData name="Judith Beatrice Auma Oduol" userId="9eee8732-00eb-4d45-8fae-498c66d13472" providerId="ADAL" clId="{86972C18-F4A8-4EB3-96A7-D0FDB3B26D09}" dt="2026-08-17T08:37:58.305" v="523" actId="1076"/>
          <ac:spMkLst>
            <pc:docMk/>
            <pc:sldMk cId="1363060327" sldId="2082813101"/>
            <ac:spMk id="42" creationId="{778C549C-0FDA-4629-DCD5-46CD5133C397}"/>
          </ac:spMkLst>
        </pc:spChg>
        <pc:grpChg chg="del">
          <ac:chgData name="Judith Beatrice Auma Oduol" userId="9eee8732-00eb-4d45-8fae-498c66d13472" providerId="ADAL" clId="{86972C18-F4A8-4EB3-96A7-D0FDB3B26D09}" dt="2026-08-17T02:02:20.953" v="483" actId="478"/>
          <ac:grpSpMkLst>
            <pc:docMk/>
            <pc:sldMk cId="1363060327" sldId="2082813101"/>
            <ac:grpSpMk id="2" creationId="{B0BDCBF4-168C-2765-EB40-98DB5E096716}"/>
          </ac:grpSpMkLst>
        </pc:grpChg>
        <pc:grpChg chg="mod topLvl">
          <ac:chgData name="Judith Beatrice Auma Oduol" userId="9eee8732-00eb-4d45-8fae-498c66d13472" providerId="ADAL" clId="{86972C18-F4A8-4EB3-96A7-D0FDB3B26D09}" dt="2026-08-17T08:43:09.661" v="557" actId="1076"/>
          <ac:grpSpMkLst>
            <pc:docMk/>
            <pc:sldMk cId="1363060327" sldId="2082813101"/>
            <ac:grpSpMk id="6" creationId="{5D71E5D6-78C1-C432-AD04-2F6DA4905091}"/>
          </ac:grpSpMkLst>
        </pc:grpChg>
        <pc:grpChg chg="del">
          <ac:chgData name="Judith Beatrice Auma Oduol" userId="9eee8732-00eb-4d45-8fae-498c66d13472" providerId="ADAL" clId="{86972C18-F4A8-4EB3-96A7-D0FDB3B26D09}" dt="2026-08-17T01:08:00.012" v="0" actId="478"/>
          <ac:grpSpMkLst>
            <pc:docMk/>
            <pc:sldMk cId="1363060327" sldId="2082813101"/>
            <ac:grpSpMk id="30" creationId="{5C870098-C934-7219-65E8-95EBEB6C241D}"/>
          </ac:grpSpMkLst>
        </pc:grpChg>
      </pc:sldChg>
      <pc:sldChg chg="addSp delSp modSp add mod">
        <pc:chgData name="Judith Beatrice Auma Oduol" userId="9eee8732-00eb-4d45-8fae-498c66d13472" providerId="ADAL" clId="{86972C18-F4A8-4EB3-96A7-D0FDB3B26D09}" dt="2026-08-17T10:18:50.035" v="864" actId="948"/>
        <pc:sldMkLst>
          <pc:docMk/>
          <pc:sldMk cId="514337763" sldId="2082813102"/>
        </pc:sldMkLst>
        <pc:spChg chg="mod">
          <ac:chgData name="Judith Beatrice Auma Oduol" userId="9eee8732-00eb-4d45-8fae-498c66d13472" providerId="ADAL" clId="{86972C18-F4A8-4EB3-96A7-D0FDB3B26D09}" dt="2026-08-17T09:55:20.899" v="779" actId="1076"/>
          <ac:spMkLst>
            <pc:docMk/>
            <pc:sldMk cId="514337763" sldId="2082813102"/>
            <ac:spMk id="5" creationId="{F56A801A-5BA7-59EF-4182-0AE348D13467}"/>
          </ac:spMkLst>
        </pc:spChg>
        <pc:spChg chg="del mod">
          <ac:chgData name="Judith Beatrice Auma Oduol" userId="9eee8732-00eb-4d45-8fae-498c66d13472" providerId="ADAL" clId="{86972C18-F4A8-4EB3-96A7-D0FDB3B26D09}" dt="2026-08-17T01:45:06.309" v="356" actId="478"/>
          <ac:spMkLst>
            <pc:docMk/>
            <pc:sldMk cId="514337763" sldId="2082813102"/>
            <ac:spMk id="6" creationId="{1C4B026E-CE71-8DA5-00C9-518745D51A24}"/>
          </ac:spMkLst>
        </pc:spChg>
        <pc:spChg chg="mod">
          <ac:chgData name="Judith Beatrice Auma Oduol" userId="9eee8732-00eb-4d45-8fae-498c66d13472" providerId="ADAL" clId="{86972C18-F4A8-4EB3-96A7-D0FDB3B26D09}" dt="2026-08-17T09:52:33.329" v="773" actId="14100"/>
          <ac:spMkLst>
            <pc:docMk/>
            <pc:sldMk cId="514337763" sldId="2082813102"/>
            <ac:spMk id="7" creationId="{BC6F2023-3941-966F-32E1-3188EE5138EA}"/>
          </ac:spMkLst>
        </pc:spChg>
        <pc:spChg chg="mod">
          <ac:chgData name="Judith Beatrice Auma Oduol" userId="9eee8732-00eb-4d45-8fae-498c66d13472" providerId="ADAL" clId="{86972C18-F4A8-4EB3-96A7-D0FDB3B26D09}" dt="2026-08-17T10:18:50.035" v="864" actId="948"/>
          <ac:spMkLst>
            <pc:docMk/>
            <pc:sldMk cId="514337763" sldId="2082813102"/>
            <ac:spMk id="8" creationId="{E0CB91ED-876C-CCA8-B5DF-7AF47F287BFF}"/>
          </ac:spMkLst>
        </pc:spChg>
        <pc:spChg chg="mod">
          <ac:chgData name="Judith Beatrice Auma Oduol" userId="9eee8732-00eb-4d45-8fae-498c66d13472" providerId="ADAL" clId="{86972C18-F4A8-4EB3-96A7-D0FDB3B26D09}" dt="2026-08-17T10:18:50.035" v="864" actId="948"/>
          <ac:spMkLst>
            <pc:docMk/>
            <pc:sldMk cId="514337763" sldId="2082813102"/>
            <ac:spMk id="9" creationId="{ECCAF39C-2BD3-06A9-891A-05991B6982BA}"/>
          </ac:spMkLst>
        </pc:spChg>
        <pc:spChg chg="mod">
          <ac:chgData name="Judith Beatrice Auma Oduol" userId="9eee8732-00eb-4d45-8fae-498c66d13472" providerId="ADAL" clId="{86972C18-F4A8-4EB3-96A7-D0FDB3B26D09}" dt="2026-08-17T10:18:12.209" v="862" actId="1076"/>
          <ac:spMkLst>
            <pc:docMk/>
            <pc:sldMk cId="514337763" sldId="2082813102"/>
            <ac:spMk id="10" creationId="{8AFB28F0-7772-9E0E-F9B1-9E5441B783DA}"/>
          </ac:spMkLst>
        </pc:spChg>
        <pc:spChg chg="mod">
          <ac:chgData name="Judith Beatrice Auma Oduol" userId="9eee8732-00eb-4d45-8fae-498c66d13472" providerId="ADAL" clId="{86972C18-F4A8-4EB3-96A7-D0FDB3B26D09}" dt="2026-08-17T10:18:12.209" v="862" actId="1076"/>
          <ac:spMkLst>
            <pc:docMk/>
            <pc:sldMk cId="514337763" sldId="2082813102"/>
            <ac:spMk id="11" creationId="{0129E5E5-1D07-FAD4-386D-106BD42835A1}"/>
          </ac:spMkLst>
        </pc:spChg>
        <pc:spChg chg="mod">
          <ac:chgData name="Judith Beatrice Auma Oduol" userId="9eee8732-00eb-4d45-8fae-498c66d13472" providerId="ADAL" clId="{86972C18-F4A8-4EB3-96A7-D0FDB3B26D09}" dt="2026-08-17T09:52:55.845" v="774" actId="14100"/>
          <ac:spMkLst>
            <pc:docMk/>
            <pc:sldMk cId="514337763" sldId="2082813102"/>
            <ac:spMk id="12" creationId="{84E4DAEE-2736-44DD-E693-9313430784A9}"/>
          </ac:spMkLst>
        </pc:spChg>
        <pc:grpChg chg="add mod">
          <ac:chgData name="Judith Beatrice Auma Oduol" userId="9eee8732-00eb-4d45-8fae-498c66d13472" providerId="ADAL" clId="{86972C18-F4A8-4EB3-96A7-D0FDB3B26D09}" dt="2026-08-17T09:53:48.378" v="777" actId="14100"/>
          <ac:grpSpMkLst>
            <pc:docMk/>
            <pc:sldMk cId="514337763" sldId="2082813102"/>
            <ac:grpSpMk id="2" creationId="{9C8EBEB5-1FAA-A775-4D14-F363E2392A93}"/>
          </ac:grpSpMkLst>
        </pc:grpChg>
        <pc:grpChg chg="del">
          <ac:chgData name="Judith Beatrice Auma Oduol" userId="9eee8732-00eb-4d45-8fae-498c66d13472" providerId="ADAL" clId="{86972C18-F4A8-4EB3-96A7-D0FDB3B26D09}" dt="2026-08-17T01:44:15.019" v="349" actId="478"/>
          <ac:grpSpMkLst>
            <pc:docMk/>
            <pc:sldMk cId="514337763" sldId="2082813102"/>
            <ac:grpSpMk id="45" creationId="{BBCFB1E3-54BE-C782-463F-F80BB4BC4A21}"/>
          </ac:grpSpMkLst>
        </pc:grpChg>
        <pc:grpChg chg="del">
          <ac:chgData name="Judith Beatrice Auma Oduol" userId="9eee8732-00eb-4d45-8fae-498c66d13472" providerId="ADAL" clId="{86972C18-F4A8-4EB3-96A7-D0FDB3B26D09}" dt="2026-08-17T01:44:21.074" v="351" actId="478"/>
          <ac:grpSpMkLst>
            <pc:docMk/>
            <pc:sldMk cId="514337763" sldId="2082813102"/>
            <ac:grpSpMk id="46" creationId="{34607B78-06F3-B55E-F293-B7DCBED13D60}"/>
          </ac:grpSpMkLst>
        </pc:grpChg>
        <pc:grpChg chg="del">
          <ac:chgData name="Judith Beatrice Auma Oduol" userId="9eee8732-00eb-4d45-8fae-498c66d13472" providerId="ADAL" clId="{86972C18-F4A8-4EB3-96A7-D0FDB3B26D09}" dt="2026-08-17T01:44:17.607" v="350" actId="478"/>
          <ac:grpSpMkLst>
            <pc:docMk/>
            <pc:sldMk cId="514337763" sldId="2082813102"/>
            <ac:grpSpMk id="47" creationId="{620B2863-267E-D426-5CDC-AACA0BB9DC1F}"/>
          </ac:grpSpMkLst>
        </pc:grpChg>
        <pc:grpChg chg="del">
          <ac:chgData name="Judith Beatrice Auma Oduol" userId="9eee8732-00eb-4d45-8fae-498c66d13472" providerId="ADAL" clId="{86972C18-F4A8-4EB3-96A7-D0FDB3B26D09}" dt="2026-08-17T01:44:24.345" v="352" actId="478"/>
          <ac:grpSpMkLst>
            <pc:docMk/>
            <pc:sldMk cId="514337763" sldId="2082813102"/>
            <ac:grpSpMk id="48" creationId="{01E565C4-B0CA-82CE-7DDF-9C8C30EE261B}"/>
          </ac:grpSpMkLst>
        </pc:grpChg>
      </pc:sldChg>
      <pc:sldChg chg="del">
        <pc:chgData name="Judith Beatrice Auma Oduol" userId="9eee8732-00eb-4d45-8fae-498c66d13472" providerId="ADAL" clId="{86972C18-F4A8-4EB3-96A7-D0FDB3B26D09}" dt="2026-08-17T01:44:03.763" v="347" actId="2696"/>
        <pc:sldMkLst>
          <pc:docMk/>
          <pc:sldMk cId="2376034249" sldId="2082813102"/>
        </pc:sldMkLst>
      </pc:sldChg>
      <pc:sldChg chg="addSp delSp modSp add del mod">
        <pc:chgData name="Judith Beatrice Auma Oduol" userId="9eee8732-00eb-4d45-8fae-498c66d13472" providerId="ADAL" clId="{86972C18-F4A8-4EB3-96A7-D0FDB3B26D09}" dt="2026-08-17T10:01:00.177" v="817" actId="14100"/>
        <pc:sldMkLst>
          <pc:docMk/>
          <pc:sldMk cId="923975625" sldId="2082813103"/>
        </pc:sldMkLst>
        <pc:spChg chg="add del mod">
          <ac:chgData name="Judith Beatrice Auma Oduol" userId="9eee8732-00eb-4d45-8fae-498c66d13472" providerId="ADAL" clId="{86972C18-F4A8-4EB3-96A7-D0FDB3B26D09}" dt="2026-08-17T09:58:39.984" v="793" actId="478"/>
          <ac:spMkLst>
            <pc:docMk/>
            <pc:sldMk cId="923975625" sldId="2082813103"/>
            <ac:spMk id="3" creationId="{B2E34A3C-007B-F31D-9BBF-BB03AA4E5117}"/>
          </ac:spMkLst>
        </pc:spChg>
        <pc:spChg chg="mod">
          <ac:chgData name="Judith Beatrice Auma Oduol" userId="9eee8732-00eb-4d45-8fae-498c66d13472" providerId="ADAL" clId="{86972C18-F4A8-4EB3-96A7-D0FDB3B26D09}" dt="2026-08-17T09:58:37.024" v="792"/>
          <ac:spMkLst>
            <pc:docMk/>
            <pc:sldMk cId="923975625" sldId="2082813103"/>
            <ac:spMk id="5" creationId="{59078B5A-DEE6-4C92-7978-47874BD4AEB9}"/>
          </ac:spMkLst>
        </pc:spChg>
        <pc:spChg chg="del">
          <ac:chgData name="Judith Beatrice Auma Oduol" userId="9eee8732-00eb-4d45-8fae-498c66d13472" providerId="ADAL" clId="{86972C18-F4A8-4EB3-96A7-D0FDB3B26D09}" dt="2026-08-17T01:47:41.817" v="377" actId="478"/>
          <ac:spMkLst>
            <pc:docMk/>
            <pc:sldMk cId="923975625" sldId="2082813103"/>
            <ac:spMk id="6" creationId="{FDEC7AD2-7805-12F1-2817-AB83DF019BDC}"/>
          </ac:spMkLst>
        </pc:spChg>
        <pc:spChg chg="add mod">
          <ac:chgData name="Judith Beatrice Auma Oduol" userId="9eee8732-00eb-4d45-8fae-498c66d13472" providerId="ADAL" clId="{86972C18-F4A8-4EB3-96A7-D0FDB3B26D09}" dt="2026-08-17T09:59:41.331" v="802" actId="255"/>
          <ac:spMkLst>
            <pc:docMk/>
            <pc:sldMk cId="923975625" sldId="2082813103"/>
            <ac:spMk id="7" creationId="{14D92981-C671-DF97-21C9-B7158B56EDC2}"/>
          </ac:spMkLst>
        </pc:spChg>
        <pc:spChg chg="del">
          <ac:chgData name="Judith Beatrice Auma Oduol" userId="9eee8732-00eb-4d45-8fae-498c66d13472" providerId="ADAL" clId="{86972C18-F4A8-4EB3-96A7-D0FDB3B26D09}" dt="2026-08-17T01:47:44.457" v="378" actId="478"/>
          <ac:spMkLst>
            <pc:docMk/>
            <pc:sldMk cId="923975625" sldId="2082813103"/>
            <ac:spMk id="9" creationId="{6F1DDFF8-9A27-162F-DBC3-CAB862CCCE6D}"/>
          </ac:spMkLst>
        </pc:spChg>
        <pc:spChg chg="add mod">
          <ac:chgData name="Judith Beatrice Auma Oduol" userId="9eee8732-00eb-4d45-8fae-498c66d13472" providerId="ADAL" clId="{86972C18-F4A8-4EB3-96A7-D0FDB3B26D09}" dt="2026-08-17T10:00:57.757" v="816" actId="14100"/>
          <ac:spMkLst>
            <pc:docMk/>
            <pc:sldMk cId="923975625" sldId="2082813103"/>
            <ac:spMk id="10" creationId="{55917BC7-38FA-190A-5CBB-E77076DFB39F}"/>
          </ac:spMkLst>
        </pc:spChg>
        <pc:spChg chg="del">
          <ac:chgData name="Judith Beatrice Auma Oduol" userId="9eee8732-00eb-4d45-8fae-498c66d13472" providerId="ADAL" clId="{86972C18-F4A8-4EB3-96A7-D0FDB3B26D09}" dt="2026-08-17T01:47:47.459" v="379" actId="478"/>
          <ac:spMkLst>
            <pc:docMk/>
            <pc:sldMk cId="923975625" sldId="2082813103"/>
            <ac:spMk id="11" creationId="{A00A3075-AB0A-9CFA-9076-872E121468BC}"/>
          </ac:spMkLst>
        </pc:spChg>
        <pc:spChg chg="del">
          <ac:chgData name="Judith Beatrice Auma Oduol" userId="9eee8732-00eb-4d45-8fae-498c66d13472" providerId="ADAL" clId="{86972C18-F4A8-4EB3-96A7-D0FDB3B26D09}" dt="2026-08-17T01:47:50.297" v="380" actId="478"/>
          <ac:spMkLst>
            <pc:docMk/>
            <pc:sldMk cId="923975625" sldId="2082813103"/>
            <ac:spMk id="14" creationId="{5E9200B3-3856-111D-F448-BD59D45A298D}"/>
          </ac:spMkLst>
        </pc:spChg>
        <pc:spChg chg="add mod">
          <ac:chgData name="Judith Beatrice Auma Oduol" userId="9eee8732-00eb-4d45-8fae-498c66d13472" providerId="ADAL" clId="{86972C18-F4A8-4EB3-96A7-D0FDB3B26D09}" dt="2026-08-17T10:00:20.760" v="807" actId="255"/>
          <ac:spMkLst>
            <pc:docMk/>
            <pc:sldMk cId="923975625" sldId="2082813103"/>
            <ac:spMk id="15" creationId="{7D552221-57B8-3CB2-9EE5-5F4DCCB10645}"/>
          </ac:spMkLst>
        </pc:spChg>
        <pc:spChg chg="del">
          <ac:chgData name="Judith Beatrice Auma Oduol" userId="9eee8732-00eb-4d45-8fae-498c66d13472" providerId="ADAL" clId="{86972C18-F4A8-4EB3-96A7-D0FDB3B26D09}" dt="2026-08-17T01:47:52.619" v="381" actId="478"/>
          <ac:spMkLst>
            <pc:docMk/>
            <pc:sldMk cId="923975625" sldId="2082813103"/>
            <ac:spMk id="16" creationId="{D80A35C0-756B-B7AB-C702-8EA6686A97CB}"/>
          </ac:spMkLst>
        </pc:spChg>
        <pc:spChg chg="del">
          <ac:chgData name="Judith Beatrice Auma Oduol" userId="9eee8732-00eb-4d45-8fae-498c66d13472" providerId="ADAL" clId="{86972C18-F4A8-4EB3-96A7-D0FDB3B26D09}" dt="2026-08-17T01:47:55.212" v="382" actId="478"/>
          <ac:spMkLst>
            <pc:docMk/>
            <pc:sldMk cId="923975625" sldId="2082813103"/>
            <ac:spMk id="18" creationId="{AAB7607D-0623-8902-50E7-3B891888628D}"/>
          </ac:spMkLst>
        </pc:spChg>
        <pc:spChg chg="add mod">
          <ac:chgData name="Judith Beatrice Auma Oduol" userId="9eee8732-00eb-4d45-8fae-498c66d13472" providerId="ADAL" clId="{86972C18-F4A8-4EB3-96A7-D0FDB3B26D09}" dt="2026-08-17T10:01:00.177" v="817" actId="14100"/>
          <ac:spMkLst>
            <pc:docMk/>
            <pc:sldMk cId="923975625" sldId="2082813103"/>
            <ac:spMk id="19" creationId="{FE0AB522-3037-AC94-5104-DF533C1C3941}"/>
          </ac:spMkLst>
        </pc:spChg>
        <pc:spChg chg="del">
          <ac:chgData name="Judith Beatrice Auma Oduol" userId="9eee8732-00eb-4d45-8fae-498c66d13472" providerId="ADAL" clId="{86972C18-F4A8-4EB3-96A7-D0FDB3B26D09}" dt="2026-08-17T01:47:38.704" v="376" actId="478"/>
          <ac:spMkLst>
            <pc:docMk/>
            <pc:sldMk cId="923975625" sldId="2082813103"/>
            <ac:spMk id="20" creationId="{D0972FE8-D96D-EFF6-3735-A2742F04CC92}"/>
          </ac:spMkLst>
        </pc:spChg>
        <pc:spChg chg="add mod">
          <ac:chgData name="Judith Beatrice Auma Oduol" userId="9eee8732-00eb-4d45-8fae-498c66d13472" providerId="ADAL" clId="{86972C18-F4A8-4EB3-96A7-D0FDB3B26D09}" dt="2026-08-17T10:00:41.098" v="811" actId="255"/>
          <ac:spMkLst>
            <pc:docMk/>
            <pc:sldMk cId="923975625" sldId="2082813103"/>
            <ac:spMk id="22" creationId="{E7C3AAAA-1E64-F901-84F6-D6A20E426A07}"/>
          </ac:spMkLst>
        </pc:spChg>
        <pc:spChg chg="add mod">
          <ac:chgData name="Judith Beatrice Auma Oduol" userId="9eee8732-00eb-4d45-8fae-498c66d13472" providerId="ADAL" clId="{86972C18-F4A8-4EB3-96A7-D0FDB3B26D09}" dt="2026-08-17T10:00:53.397" v="815" actId="1076"/>
          <ac:spMkLst>
            <pc:docMk/>
            <pc:sldMk cId="923975625" sldId="2082813103"/>
            <ac:spMk id="24" creationId="{23334411-735A-D92A-F751-963C61234CE6}"/>
          </ac:spMkLst>
        </pc:spChg>
        <pc:spChg chg="add mod">
          <ac:chgData name="Judith Beatrice Auma Oduol" userId="9eee8732-00eb-4d45-8fae-498c66d13472" providerId="ADAL" clId="{86972C18-F4A8-4EB3-96A7-D0FDB3B26D09}" dt="2026-08-17T09:59:33.921" v="801" actId="14100"/>
          <ac:spMkLst>
            <pc:docMk/>
            <pc:sldMk cId="923975625" sldId="2082813103"/>
            <ac:spMk id="26" creationId="{5B959B8A-51C0-33FA-6A61-FF77C350B095}"/>
          </ac:spMkLst>
        </pc:spChg>
        <pc:picChg chg="add mod">
          <ac:chgData name="Judith Beatrice Auma Oduol" userId="9eee8732-00eb-4d45-8fae-498c66d13472" providerId="ADAL" clId="{86972C18-F4A8-4EB3-96A7-D0FDB3B26D09}" dt="2026-08-17T02:07:04.294" v="486"/>
          <ac:picMkLst>
            <pc:docMk/>
            <pc:sldMk cId="923975625" sldId="2082813103"/>
            <ac:picMk id="27" creationId="{35ACDA7F-FB36-CBA2-4EE4-70DC62887EEE}"/>
          </ac:picMkLst>
        </pc:picChg>
      </pc:sldChg>
      <pc:sldChg chg="del">
        <pc:chgData name="Judith Beatrice Auma Oduol" userId="9eee8732-00eb-4d45-8fae-498c66d13472" providerId="ADAL" clId="{86972C18-F4A8-4EB3-96A7-D0FDB3B26D09}" dt="2026-08-17T01:47:28.405" v="374" actId="2696"/>
        <pc:sldMkLst>
          <pc:docMk/>
          <pc:sldMk cId="1247962660" sldId="2082813103"/>
        </pc:sldMkLst>
      </pc:sldChg>
      <pc:sldChg chg="del">
        <pc:chgData name="Judith Beatrice Auma Oduol" userId="9eee8732-00eb-4d45-8fae-498c66d13472" providerId="ADAL" clId="{86972C18-F4A8-4EB3-96A7-D0FDB3B26D09}" dt="2026-08-17T02:01:07.436" v="477" actId="2696"/>
        <pc:sldMkLst>
          <pc:docMk/>
          <pc:sldMk cId="3136709683" sldId="2082813104"/>
        </pc:sldMkLst>
      </pc:sldChg>
      <pc:sldChg chg="del">
        <pc:chgData name="Judith Beatrice Auma Oduol" userId="9eee8732-00eb-4d45-8fae-498c66d13472" providerId="ADAL" clId="{86972C18-F4A8-4EB3-96A7-D0FDB3B26D09}" dt="2026-08-17T02:01:13.359" v="478" actId="2696"/>
        <pc:sldMkLst>
          <pc:docMk/>
          <pc:sldMk cId="901874237" sldId="2082813105"/>
        </pc:sldMkLst>
      </pc:sldChg>
      <pc:sldChg chg="del">
        <pc:chgData name="Judith Beatrice Auma Oduol" userId="9eee8732-00eb-4d45-8fae-498c66d13472" providerId="ADAL" clId="{86972C18-F4A8-4EB3-96A7-D0FDB3B26D09}" dt="2026-08-17T02:01:21.410" v="479" actId="2696"/>
        <pc:sldMkLst>
          <pc:docMk/>
          <pc:sldMk cId="3382888410" sldId="2082813106"/>
        </pc:sldMkLst>
      </pc:sldChg>
      <pc:sldChg chg="addSp modSp del mod">
        <pc:chgData name="Judith Beatrice Auma Oduol" userId="9eee8732-00eb-4d45-8fae-498c66d13472" providerId="ADAL" clId="{86972C18-F4A8-4EB3-96A7-D0FDB3B26D09}" dt="2026-08-17T01:23:19.269" v="130" actId="2696"/>
        <pc:sldMkLst>
          <pc:docMk/>
          <pc:sldMk cId="0" sldId="2082813107"/>
        </pc:sldMkLst>
        <pc:spChg chg="mod">
          <ac:chgData name="Judith Beatrice Auma Oduol" userId="9eee8732-00eb-4d45-8fae-498c66d13472" providerId="ADAL" clId="{86972C18-F4A8-4EB3-96A7-D0FDB3B26D09}" dt="2026-08-17T01:23:05.971" v="128" actId="164"/>
          <ac:spMkLst>
            <pc:docMk/>
            <pc:sldMk cId="0" sldId="2082813107"/>
            <ac:spMk id="2" creationId="{00000000-0000-0000-0000-000000000000}"/>
          </ac:spMkLst>
        </pc:spChg>
        <pc:spChg chg="mod">
          <ac:chgData name="Judith Beatrice Auma Oduol" userId="9eee8732-00eb-4d45-8fae-498c66d13472" providerId="ADAL" clId="{86972C18-F4A8-4EB3-96A7-D0FDB3B26D09}" dt="2026-08-17T01:23:05.971" v="128" actId="164"/>
          <ac:spMkLst>
            <pc:docMk/>
            <pc:sldMk cId="0" sldId="2082813107"/>
            <ac:spMk id="3" creationId="{00000000-0000-0000-0000-000000000000}"/>
          </ac:spMkLst>
        </pc:spChg>
        <pc:spChg chg="mod">
          <ac:chgData name="Judith Beatrice Auma Oduol" userId="9eee8732-00eb-4d45-8fae-498c66d13472" providerId="ADAL" clId="{86972C18-F4A8-4EB3-96A7-D0FDB3B26D09}" dt="2026-08-17T01:23:05.971" v="128" actId="164"/>
          <ac:spMkLst>
            <pc:docMk/>
            <pc:sldMk cId="0" sldId="2082813107"/>
            <ac:spMk id="4" creationId="{00000000-0000-0000-0000-000000000000}"/>
          </ac:spMkLst>
        </pc:spChg>
        <pc:spChg chg="mod">
          <ac:chgData name="Judith Beatrice Auma Oduol" userId="9eee8732-00eb-4d45-8fae-498c66d13472" providerId="ADAL" clId="{86972C18-F4A8-4EB3-96A7-D0FDB3B26D09}" dt="2026-08-17T01:23:05.971" v="128" actId="164"/>
          <ac:spMkLst>
            <pc:docMk/>
            <pc:sldMk cId="0" sldId="2082813107"/>
            <ac:spMk id="5" creationId="{00000000-0000-0000-0000-000000000000}"/>
          </ac:spMkLst>
        </pc:spChg>
        <pc:spChg chg="mod">
          <ac:chgData name="Judith Beatrice Auma Oduol" userId="9eee8732-00eb-4d45-8fae-498c66d13472" providerId="ADAL" clId="{86972C18-F4A8-4EB3-96A7-D0FDB3B26D09}" dt="2026-08-17T01:23:05.971" v="128" actId="164"/>
          <ac:spMkLst>
            <pc:docMk/>
            <pc:sldMk cId="0" sldId="2082813107"/>
            <ac:spMk id="6" creationId="{00000000-0000-0000-0000-000000000000}"/>
          </ac:spMkLst>
        </pc:spChg>
        <pc:spChg chg="mod">
          <ac:chgData name="Judith Beatrice Auma Oduol" userId="9eee8732-00eb-4d45-8fae-498c66d13472" providerId="ADAL" clId="{86972C18-F4A8-4EB3-96A7-D0FDB3B26D09}" dt="2026-08-17T01:23:05.971" v="128" actId="164"/>
          <ac:spMkLst>
            <pc:docMk/>
            <pc:sldMk cId="0" sldId="2082813107"/>
            <ac:spMk id="7" creationId="{00000000-0000-0000-0000-000000000000}"/>
          </ac:spMkLst>
        </pc:spChg>
        <pc:grpChg chg="add mod">
          <ac:chgData name="Judith Beatrice Auma Oduol" userId="9eee8732-00eb-4d45-8fae-498c66d13472" providerId="ADAL" clId="{86972C18-F4A8-4EB3-96A7-D0FDB3B26D09}" dt="2026-08-17T01:23:05.971" v="128" actId="164"/>
          <ac:grpSpMkLst>
            <pc:docMk/>
            <pc:sldMk cId="0" sldId="2082813107"/>
            <ac:grpSpMk id="8" creationId="{ECCB039D-D036-62DA-56E0-4B2CBD5FE8DC}"/>
          </ac:grpSpMkLst>
        </pc:grpChg>
      </pc:sldChg>
      <pc:sldChg chg="addSp delSp modSp add mod">
        <pc:chgData name="Judith Beatrice Auma Oduol" userId="9eee8732-00eb-4d45-8fae-498c66d13472" providerId="ADAL" clId="{86972C18-F4A8-4EB3-96A7-D0FDB3B26D09}" dt="2026-08-17T08:49:13.425" v="588" actId="14100"/>
        <pc:sldMkLst>
          <pc:docMk/>
          <pc:sldMk cId="858073279" sldId="2082813108"/>
        </pc:sldMkLst>
        <pc:spChg chg="add mod">
          <ac:chgData name="Judith Beatrice Auma Oduol" userId="9eee8732-00eb-4d45-8fae-498c66d13472" providerId="ADAL" clId="{86972C18-F4A8-4EB3-96A7-D0FDB3B26D09}" dt="2026-08-17T08:44:24.114" v="570" actId="1076"/>
          <ac:spMkLst>
            <pc:docMk/>
            <pc:sldMk cId="858073279" sldId="2082813108"/>
            <ac:spMk id="3" creationId="{C4C7B5C5-15F9-70DA-2655-64D342B94475}"/>
          </ac:spMkLst>
        </pc:spChg>
        <pc:spChg chg="del mod">
          <ac:chgData name="Judith Beatrice Auma Oduol" userId="9eee8732-00eb-4d45-8fae-498c66d13472" providerId="ADAL" clId="{86972C18-F4A8-4EB3-96A7-D0FDB3B26D09}" dt="2026-08-17T01:14:28.040" v="112" actId="478"/>
          <ac:spMkLst>
            <pc:docMk/>
            <pc:sldMk cId="858073279" sldId="2082813108"/>
            <ac:spMk id="3" creationId="{E90EF822-B7D4-86AB-A00A-21987F2995D4}"/>
          </ac:spMkLst>
        </pc:spChg>
        <pc:spChg chg="mod">
          <ac:chgData name="Judith Beatrice Auma Oduol" userId="9eee8732-00eb-4d45-8fae-498c66d13472" providerId="ADAL" clId="{86972C18-F4A8-4EB3-96A7-D0FDB3B26D09}" dt="2026-08-17T01:14:21.620" v="111"/>
          <ac:spMkLst>
            <pc:docMk/>
            <pc:sldMk cId="858073279" sldId="2082813108"/>
            <ac:spMk id="5" creationId="{5618C75D-5FEE-9E56-24CA-7A35E9B98B29}"/>
          </ac:spMkLst>
        </pc:spChg>
        <pc:spChg chg="mod">
          <ac:chgData name="Judith Beatrice Auma Oduol" userId="9eee8732-00eb-4d45-8fae-498c66d13472" providerId="ADAL" clId="{86972C18-F4A8-4EB3-96A7-D0FDB3B26D09}" dt="2026-08-17T08:49:13.425" v="588" actId="14100"/>
          <ac:spMkLst>
            <pc:docMk/>
            <pc:sldMk cId="858073279" sldId="2082813108"/>
            <ac:spMk id="6" creationId="{157305D8-DE04-1EDE-BF22-3D0BCD77EFED}"/>
          </ac:spMkLst>
        </pc:spChg>
        <pc:spChg chg="mod">
          <ac:chgData name="Judith Beatrice Auma Oduol" userId="9eee8732-00eb-4d45-8fae-498c66d13472" providerId="ADAL" clId="{86972C18-F4A8-4EB3-96A7-D0FDB3B26D09}" dt="2026-08-17T08:44:20.076" v="569" actId="571"/>
          <ac:spMkLst>
            <pc:docMk/>
            <pc:sldMk cId="858073279" sldId="2082813108"/>
            <ac:spMk id="7" creationId="{0B998AB2-296F-0DDE-B5A7-017E4571A440}"/>
          </ac:spMkLst>
        </pc:spChg>
        <pc:spChg chg="mod">
          <ac:chgData name="Judith Beatrice Auma Oduol" userId="9eee8732-00eb-4d45-8fae-498c66d13472" providerId="ADAL" clId="{86972C18-F4A8-4EB3-96A7-D0FDB3B26D09}" dt="2026-08-17T08:46:00.752" v="580" actId="14100"/>
          <ac:spMkLst>
            <pc:docMk/>
            <pc:sldMk cId="858073279" sldId="2082813108"/>
            <ac:spMk id="8" creationId="{C82F706D-BFAC-1B68-0CCC-0EFA8605B09D}"/>
          </ac:spMkLst>
        </pc:spChg>
        <pc:spChg chg="mod">
          <ac:chgData name="Judith Beatrice Auma Oduol" userId="9eee8732-00eb-4d45-8fae-498c66d13472" providerId="ADAL" clId="{86972C18-F4A8-4EB3-96A7-D0FDB3B26D09}" dt="2026-08-17T08:44:20.076" v="569" actId="571"/>
          <ac:spMkLst>
            <pc:docMk/>
            <pc:sldMk cId="858073279" sldId="2082813108"/>
            <ac:spMk id="9" creationId="{79F3AFBB-9980-441D-5EF8-B7DEB6CB2FC5}"/>
          </ac:spMkLst>
        </pc:spChg>
        <pc:spChg chg="mod">
          <ac:chgData name="Judith Beatrice Auma Oduol" userId="9eee8732-00eb-4d45-8fae-498c66d13472" providerId="ADAL" clId="{86972C18-F4A8-4EB3-96A7-D0FDB3B26D09}" dt="2026-08-17T08:48:59.754" v="586" actId="14100"/>
          <ac:spMkLst>
            <pc:docMk/>
            <pc:sldMk cId="858073279" sldId="2082813108"/>
            <ac:spMk id="10" creationId="{9122B25B-9788-FC78-6559-F1F8AF3A4168}"/>
          </ac:spMkLst>
        </pc:spChg>
        <pc:spChg chg="mod">
          <ac:chgData name="Judith Beatrice Auma Oduol" userId="9eee8732-00eb-4d45-8fae-498c66d13472" providerId="ADAL" clId="{86972C18-F4A8-4EB3-96A7-D0FDB3B26D09}" dt="2026-08-17T08:44:20.076" v="569" actId="571"/>
          <ac:spMkLst>
            <pc:docMk/>
            <pc:sldMk cId="858073279" sldId="2082813108"/>
            <ac:spMk id="11" creationId="{4A7F6D80-2B73-EC55-D208-30326A807638}"/>
          </ac:spMkLst>
        </pc:spChg>
        <pc:spChg chg="mod">
          <ac:chgData name="Judith Beatrice Auma Oduol" userId="9eee8732-00eb-4d45-8fae-498c66d13472" providerId="ADAL" clId="{86972C18-F4A8-4EB3-96A7-D0FDB3B26D09}" dt="2026-08-17T08:46:14.514" v="583" actId="255"/>
          <ac:spMkLst>
            <pc:docMk/>
            <pc:sldMk cId="858073279" sldId="2082813108"/>
            <ac:spMk id="12" creationId="{B6B04221-92F0-C2C4-CCEB-61E2531216F8}"/>
          </ac:spMkLst>
        </pc:spChg>
        <pc:spChg chg="mod">
          <ac:chgData name="Judith Beatrice Auma Oduol" userId="9eee8732-00eb-4d45-8fae-498c66d13472" providerId="ADAL" clId="{86972C18-F4A8-4EB3-96A7-D0FDB3B26D09}" dt="2026-08-17T08:44:20.076" v="569" actId="571"/>
          <ac:spMkLst>
            <pc:docMk/>
            <pc:sldMk cId="858073279" sldId="2082813108"/>
            <ac:spMk id="14" creationId="{98AE63CA-B9CC-AAAB-5A90-696AD440F9EC}"/>
          </ac:spMkLst>
        </pc:spChg>
        <pc:spChg chg="mod">
          <ac:chgData name="Judith Beatrice Auma Oduol" userId="9eee8732-00eb-4d45-8fae-498c66d13472" providerId="ADAL" clId="{86972C18-F4A8-4EB3-96A7-D0FDB3B26D09}" dt="2026-08-17T08:46:21.685" v="585" actId="255"/>
          <ac:spMkLst>
            <pc:docMk/>
            <pc:sldMk cId="858073279" sldId="2082813108"/>
            <ac:spMk id="15" creationId="{CCD63EC5-CBD8-628E-972A-F3E78EFBCC14}"/>
          </ac:spMkLst>
        </pc:spChg>
        <pc:spChg chg="mod">
          <ac:chgData name="Judith Beatrice Auma Oduol" userId="9eee8732-00eb-4d45-8fae-498c66d13472" providerId="ADAL" clId="{86972C18-F4A8-4EB3-96A7-D0FDB3B26D09}" dt="2026-08-17T08:43:40.138" v="563" actId="14100"/>
          <ac:spMkLst>
            <pc:docMk/>
            <pc:sldMk cId="858073279" sldId="2082813108"/>
            <ac:spMk id="16" creationId="{6CCA2510-F67B-E6DD-10A2-7C0FD583E539}"/>
          </ac:spMkLst>
        </pc:spChg>
        <pc:grpChg chg="mod">
          <ac:chgData name="Judith Beatrice Auma Oduol" userId="9eee8732-00eb-4d45-8fae-498c66d13472" providerId="ADAL" clId="{86972C18-F4A8-4EB3-96A7-D0FDB3B26D09}" dt="2026-08-17T08:43:37.945" v="562" actId="14100"/>
          <ac:grpSpMkLst>
            <pc:docMk/>
            <pc:sldMk cId="858073279" sldId="2082813108"/>
            <ac:grpSpMk id="2" creationId="{D5EBA9CB-6C70-A7D9-FD5F-BB554FD41B35}"/>
          </ac:grpSpMkLst>
        </pc:grpChg>
      </pc:sldChg>
      <pc:sldChg chg="addSp modSp add mod">
        <pc:chgData name="Judith Beatrice Auma Oduol" userId="9eee8732-00eb-4d45-8fae-498c66d13472" providerId="ADAL" clId="{86972C18-F4A8-4EB3-96A7-D0FDB3B26D09}" dt="2026-08-17T08:58:19.518" v="614" actId="14100"/>
        <pc:sldMkLst>
          <pc:docMk/>
          <pc:sldMk cId="1021233156" sldId="2082813109"/>
        </pc:sldMkLst>
        <pc:spChg chg="mod">
          <ac:chgData name="Judith Beatrice Auma Oduol" userId="9eee8732-00eb-4d45-8fae-498c66d13472" providerId="ADAL" clId="{86972C18-F4A8-4EB3-96A7-D0FDB3B26D09}" dt="2026-08-17T08:57:21.427" v="609" actId="21"/>
          <ac:spMkLst>
            <pc:docMk/>
            <pc:sldMk cId="1021233156" sldId="2082813109"/>
            <ac:spMk id="3" creationId="{08508784-B00B-012A-5FE3-1029CA287D46}"/>
          </ac:spMkLst>
        </pc:spChg>
        <pc:spChg chg="mod">
          <ac:chgData name="Judith Beatrice Auma Oduol" userId="9eee8732-00eb-4d45-8fae-498c66d13472" providerId="ADAL" clId="{86972C18-F4A8-4EB3-96A7-D0FDB3B26D09}" dt="2026-08-17T08:57:36.578" v="611"/>
          <ac:spMkLst>
            <pc:docMk/>
            <pc:sldMk cId="1021233156" sldId="2082813109"/>
            <ac:spMk id="5" creationId="{F81EC31E-D747-9A36-9B0D-18B045C75AF2}"/>
          </ac:spMkLst>
        </pc:spChg>
        <pc:spChg chg="mod">
          <ac:chgData name="Judith Beatrice Auma Oduol" userId="9eee8732-00eb-4d45-8fae-498c66d13472" providerId="ADAL" clId="{86972C18-F4A8-4EB3-96A7-D0FDB3B26D09}" dt="2026-08-17T08:58:10.069" v="612" actId="1076"/>
          <ac:spMkLst>
            <pc:docMk/>
            <pc:sldMk cId="1021233156" sldId="2082813109"/>
            <ac:spMk id="6" creationId="{3443B996-8BAF-FDF1-356B-1314EEE25508}"/>
          </ac:spMkLst>
        </pc:spChg>
        <pc:spChg chg="mod">
          <ac:chgData name="Judith Beatrice Auma Oduol" userId="9eee8732-00eb-4d45-8fae-498c66d13472" providerId="ADAL" clId="{86972C18-F4A8-4EB3-96A7-D0FDB3B26D09}" dt="2026-08-17T08:58:10.069" v="612" actId="1076"/>
          <ac:spMkLst>
            <pc:docMk/>
            <pc:sldMk cId="1021233156" sldId="2082813109"/>
            <ac:spMk id="7" creationId="{0C238D26-37F1-A7A0-D20E-7C19B0199E6C}"/>
          </ac:spMkLst>
        </pc:spChg>
        <pc:spChg chg="mod">
          <ac:chgData name="Judith Beatrice Auma Oduol" userId="9eee8732-00eb-4d45-8fae-498c66d13472" providerId="ADAL" clId="{86972C18-F4A8-4EB3-96A7-D0FDB3B26D09}" dt="2026-08-17T08:58:10.069" v="612" actId="1076"/>
          <ac:spMkLst>
            <pc:docMk/>
            <pc:sldMk cId="1021233156" sldId="2082813109"/>
            <ac:spMk id="8" creationId="{B195E588-9137-74F5-CC2D-6E0575CC3E27}"/>
          </ac:spMkLst>
        </pc:spChg>
        <pc:spChg chg="mod">
          <ac:chgData name="Judith Beatrice Auma Oduol" userId="9eee8732-00eb-4d45-8fae-498c66d13472" providerId="ADAL" clId="{86972C18-F4A8-4EB3-96A7-D0FDB3B26D09}" dt="2026-08-17T08:58:10.069" v="612" actId="1076"/>
          <ac:spMkLst>
            <pc:docMk/>
            <pc:sldMk cId="1021233156" sldId="2082813109"/>
            <ac:spMk id="9" creationId="{1B41BBDA-5AA0-2374-D2D8-39CDFFB81DC8}"/>
          </ac:spMkLst>
        </pc:spChg>
        <pc:spChg chg="mod">
          <ac:chgData name="Judith Beatrice Auma Oduol" userId="9eee8732-00eb-4d45-8fae-498c66d13472" providerId="ADAL" clId="{86972C18-F4A8-4EB3-96A7-D0FDB3B26D09}" dt="2026-08-17T08:58:10.069" v="612" actId="1076"/>
          <ac:spMkLst>
            <pc:docMk/>
            <pc:sldMk cId="1021233156" sldId="2082813109"/>
            <ac:spMk id="10" creationId="{6CC78DCB-1247-AAF1-A628-F962B21FC80A}"/>
          </ac:spMkLst>
        </pc:spChg>
        <pc:grpChg chg="add mod">
          <ac:chgData name="Judith Beatrice Auma Oduol" userId="9eee8732-00eb-4d45-8fae-498c66d13472" providerId="ADAL" clId="{86972C18-F4A8-4EB3-96A7-D0FDB3B26D09}" dt="2026-08-17T08:58:19.518" v="614" actId="14100"/>
          <ac:grpSpMkLst>
            <pc:docMk/>
            <pc:sldMk cId="1021233156" sldId="2082813109"/>
            <ac:grpSpMk id="2" creationId="{8DC0B137-8B77-4A5A-4C20-C60033FD8790}"/>
          </ac:grpSpMkLst>
        </pc:grpChg>
      </pc:sldChg>
      <pc:sldChg chg="addSp modSp add mod modAnim">
        <pc:chgData name="Judith Beatrice Auma Oduol" userId="9eee8732-00eb-4d45-8fae-498c66d13472" providerId="ADAL" clId="{86972C18-F4A8-4EB3-96A7-D0FDB3B26D09}" dt="2026-08-17T10:53:56.090" v="868" actId="1076"/>
        <pc:sldMkLst>
          <pc:docMk/>
          <pc:sldMk cId="2750480172" sldId="2082813110"/>
        </pc:sldMkLst>
        <pc:spChg chg="mod">
          <ac:chgData name="Judith Beatrice Auma Oduol" userId="9eee8732-00eb-4d45-8fae-498c66d13472" providerId="ADAL" clId="{86972C18-F4A8-4EB3-96A7-D0FDB3B26D09}" dt="2026-08-17T01:25:54.292" v="168" actId="20577"/>
          <ac:spMkLst>
            <pc:docMk/>
            <pc:sldMk cId="2750480172" sldId="2082813110"/>
            <ac:spMk id="5" creationId="{5023D42F-31D2-7FB9-A104-58445154D6EE}"/>
          </ac:spMkLst>
        </pc:spChg>
        <pc:spChg chg="add mod">
          <ac:chgData name="Judith Beatrice Auma Oduol" userId="9eee8732-00eb-4d45-8fae-498c66d13472" providerId="ADAL" clId="{86972C18-F4A8-4EB3-96A7-D0FDB3B26D09}" dt="2026-08-17T10:53:56.090" v="868" actId="1076"/>
          <ac:spMkLst>
            <pc:docMk/>
            <pc:sldMk cId="2750480172" sldId="2082813110"/>
            <ac:spMk id="11" creationId="{1DD68D52-1780-DD7A-2EDB-C5C28E913638}"/>
          </ac:spMkLst>
        </pc:spChg>
        <pc:picChg chg="add mod">
          <ac:chgData name="Judith Beatrice Auma Oduol" userId="9eee8732-00eb-4d45-8fae-498c66d13472" providerId="ADAL" clId="{86972C18-F4A8-4EB3-96A7-D0FDB3B26D09}" dt="2026-08-17T01:24:28.115" v="139" actId="1076"/>
          <ac:picMkLst>
            <pc:docMk/>
            <pc:sldMk cId="2750480172" sldId="2082813110"/>
            <ac:picMk id="3" creationId="{0CF51424-024B-C44E-3574-CE09ECA4D5B2}"/>
          </ac:picMkLst>
        </pc:picChg>
        <pc:picChg chg="add mod">
          <ac:chgData name="Judith Beatrice Auma Oduol" userId="9eee8732-00eb-4d45-8fae-498c66d13472" providerId="ADAL" clId="{86972C18-F4A8-4EB3-96A7-D0FDB3B26D09}" dt="2026-08-17T10:53:50.969" v="867" actId="1076"/>
          <ac:picMkLst>
            <pc:docMk/>
            <pc:sldMk cId="2750480172" sldId="2082813110"/>
            <ac:picMk id="7" creationId="{451DDCC9-D89F-414F-9C18-A4070799819B}"/>
          </ac:picMkLst>
        </pc:picChg>
        <pc:picChg chg="add mod">
          <ac:chgData name="Judith Beatrice Auma Oduol" userId="9eee8732-00eb-4d45-8fae-498c66d13472" providerId="ADAL" clId="{86972C18-F4A8-4EB3-96A7-D0FDB3B26D09}" dt="2026-08-17T08:59:10.998" v="617" actId="1076"/>
          <ac:picMkLst>
            <pc:docMk/>
            <pc:sldMk cId="2750480172" sldId="2082813110"/>
            <ac:picMk id="9" creationId="{E3342CCC-D67A-23C6-E23E-C9A3E303A875}"/>
          </ac:picMkLst>
        </pc:picChg>
      </pc:sldChg>
      <pc:sldChg chg="addSp modSp add mod">
        <pc:chgData name="Judith Beatrice Auma Oduol" userId="9eee8732-00eb-4d45-8fae-498c66d13472" providerId="ADAL" clId="{86972C18-F4A8-4EB3-96A7-D0FDB3B26D09}" dt="2026-08-17T09:45:57.394" v="735" actId="27636"/>
        <pc:sldMkLst>
          <pc:docMk/>
          <pc:sldMk cId="384825834" sldId="2082813111"/>
        </pc:sldMkLst>
        <pc:spChg chg="mod">
          <ac:chgData name="Judith Beatrice Auma Oduol" userId="9eee8732-00eb-4d45-8fae-498c66d13472" providerId="ADAL" clId="{86972C18-F4A8-4EB3-96A7-D0FDB3B26D09}" dt="2026-08-17T09:45:57.394" v="734" actId="27636"/>
          <ac:spMkLst>
            <pc:docMk/>
            <pc:sldMk cId="384825834" sldId="2082813111"/>
            <ac:spMk id="3" creationId="{59EE3BAD-CD36-E947-61FA-E110A89C29EC}"/>
          </ac:spMkLst>
        </pc:spChg>
        <pc:spChg chg="mod">
          <ac:chgData name="Judith Beatrice Auma Oduol" userId="9eee8732-00eb-4d45-8fae-498c66d13472" providerId="ADAL" clId="{86972C18-F4A8-4EB3-96A7-D0FDB3B26D09}" dt="2026-08-17T01:27:21.798" v="170"/>
          <ac:spMkLst>
            <pc:docMk/>
            <pc:sldMk cId="384825834" sldId="2082813111"/>
            <ac:spMk id="5" creationId="{BBAB2633-2D33-1B05-9322-B8E2EE21A0DA}"/>
          </ac:spMkLst>
        </pc:spChg>
        <pc:spChg chg="mod">
          <ac:chgData name="Judith Beatrice Auma Oduol" userId="9eee8732-00eb-4d45-8fae-498c66d13472" providerId="ADAL" clId="{86972C18-F4A8-4EB3-96A7-D0FDB3B26D09}" dt="2026-08-17T09:45:57.394" v="735" actId="27636"/>
          <ac:spMkLst>
            <pc:docMk/>
            <pc:sldMk cId="384825834" sldId="2082813111"/>
            <ac:spMk id="6" creationId="{E92BED76-93CF-88C5-5901-DCC2F54CE9F1}"/>
          </ac:spMkLst>
        </pc:spChg>
        <pc:spChg chg="mod">
          <ac:chgData name="Judith Beatrice Auma Oduol" userId="9eee8732-00eb-4d45-8fae-498c66d13472" providerId="ADAL" clId="{86972C18-F4A8-4EB3-96A7-D0FDB3B26D09}" dt="2026-08-17T09:45:57.394" v="733" actId="27636"/>
          <ac:spMkLst>
            <pc:docMk/>
            <pc:sldMk cId="384825834" sldId="2082813111"/>
            <ac:spMk id="7" creationId="{A6BCB839-0949-2AC1-D241-1495327EBDCB}"/>
          </ac:spMkLst>
        </pc:spChg>
        <pc:spChg chg="mod">
          <ac:chgData name="Judith Beatrice Auma Oduol" userId="9eee8732-00eb-4d45-8fae-498c66d13472" providerId="ADAL" clId="{86972C18-F4A8-4EB3-96A7-D0FDB3B26D09}" dt="2026-08-17T09:08:08.933" v="640" actId="255"/>
          <ac:spMkLst>
            <pc:docMk/>
            <pc:sldMk cId="384825834" sldId="2082813111"/>
            <ac:spMk id="8" creationId="{8AA48AA0-B688-BF78-AD09-F03DD61B1CC8}"/>
          </ac:spMkLst>
        </pc:spChg>
        <pc:spChg chg="mod">
          <ac:chgData name="Judith Beatrice Auma Oduol" userId="9eee8732-00eb-4d45-8fae-498c66d13472" providerId="ADAL" clId="{86972C18-F4A8-4EB3-96A7-D0FDB3B26D09}" dt="2026-08-17T09:02:21.295" v="627" actId="14100"/>
          <ac:spMkLst>
            <pc:docMk/>
            <pc:sldMk cId="384825834" sldId="2082813111"/>
            <ac:spMk id="9" creationId="{7BF8D8A3-7272-10B5-F675-0C9E7DB665ED}"/>
          </ac:spMkLst>
        </pc:spChg>
        <pc:spChg chg="mod">
          <ac:chgData name="Judith Beatrice Auma Oduol" userId="9eee8732-00eb-4d45-8fae-498c66d13472" providerId="ADAL" clId="{86972C18-F4A8-4EB3-96A7-D0FDB3B26D09}" dt="2026-08-17T09:03:18.137" v="635" actId="255"/>
          <ac:spMkLst>
            <pc:docMk/>
            <pc:sldMk cId="384825834" sldId="2082813111"/>
            <ac:spMk id="10" creationId="{F1424D97-D5BA-E881-2829-267E9F6BD5B9}"/>
          </ac:spMkLst>
        </pc:spChg>
        <pc:spChg chg="mod">
          <ac:chgData name="Judith Beatrice Auma Oduol" userId="9eee8732-00eb-4d45-8fae-498c66d13472" providerId="ADAL" clId="{86972C18-F4A8-4EB3-96A7-D0FDB3B26D09}" dt="2026-08-17T09:02:55.620" v="632" actId="14100"/>
          <ac:spMkLst>
            <pc:docMk/>
            <pc:sldMk cId="384825834" sldId="2082813111"/>
            <ac:spMk id="11" creationId="{877055F5-4A24-2C0F-D35C-1C51B7E6DBC6}"/>
          </ac:spMkLst>
        </pc:spChg>
        <pc:spChg chg="mod">
          <ac:chgData name="Judith Beatrice Auma Oduol" userId="9eee8732-00eb-4d45-8fae-498c66d13472" providerId="ADAL" clId="{86972C18-F4A8-4EB3-96A7-D0FDB3B26D09}" dt="2026-08-17T09:03:07.199" v="634" actId="255"/>
          <ac:spMkLst>
            <pc:docMk/>
            <pc:sldMk cId="384825834" sldId="2082813111"/>
            <ac:spMk id="12" creationId="{85B0E5FE-B466-340E-3D69-950DAFE89649}"/>
          </ac:spMkLst>
        </pc:spChg>
        <pc:spChg chg="mod">
          <ac:chgData name="Judith Beatrice Auma Oduol" userId="9eee8732-00eb-4d45-8fae-498c66d13472" providerId="ADAL" clId="{86972C18-F4A8-4EB3-96A7-D0FDB3B26D09}" dt="2026-08-17T09:07:53.024" v="638" actId="14100"/>
          <ac:spMkLst>
            <pc:docMk/>
            <pc:sldMk cId="384825834" sldId="2082813111"/>
            <ac:spMk id="14" creationId="{2A93BBD8-DD0B-D510-4005-6176F01778BE}"/>
          </ac:spMkLst>
        </pc:spChg>
        <pc:spChg chg="mod">
          <ac:chgData name="Judith Beatrice Auma Oduol" userId="9eee8732-00eb-4d45-8fae-498c66d13472" providerId="ADAL" clId="{86972C18-F4A8-4EB3-96A7-D0FDB3B26D09}" dt="2026-08-17T09:07:58.773" v="639" actId="255"/>
          <ac:spMkLst>
            <pc:docMk/>
            <pc:sldMk cId="384825834" sldId="2082813111"/>
            <ac:spMk id="15" creationId="{FB2018F1-AD98-6496-2EA9-229251DC0897}"/>
          </ac:spMkLst>
        </pc:spChg>
        <pc:grpChg chg="mod">
          <ac:chgData name="Judith Beatrice Auma Oduol" userId="9eee8732-00eb-4d45-8fae-498c66d13472" providerId="ADAL" clId="{86972C18-F4A8-4EB3-96A7-D0FDB3B26D09}" dt="2026-08-17T09:08:13.267" v="641" actId="14100"/>
          <ac:grpSpMkLst>
            <pc:docMk/>
            <pc:sldMk cId="384825834" sldId="2082813111"/>
            <ac:grpSpMk id="2" creationId="{895B6E37-BB4B-B46B-4756-E5CD83433A0F}"/>
          </ac:grpSpMkLst>
        </pc:grpChg>
      </pc:sldChg>
      <pc:sldChg chg="addSp delSp modSp add mod">
        <pc:chgData name="Judith Beatrice Auma Oduol" userId="9eee8732-00eb-4d45-8fae-498c66d13472" providerId="ADAL" clId="{86972C18-F4A8-4EB3-96A7-D0FDB3B26D09}" dt="2026-08-17T09:21:17.583" v="648" actId="14100"/>
        <pc:sldMkLst>
          <pc:docMk/>
          <pc:sldMk cId="3262999430" sldId="2082813112"/>
        </pc:sldMkLst>
        <pc:spChg chg="mod">
          <ac:chgData name="Judith Beatrice Auma Oduol" userId="9eee8732-00eb-4d45-8fae-498c66d13472" providerId="ADAL" clId="{86972C18-F4A8-4EB3-96A7-D0FDB3B26D09}" dt="2026-08-17T01:28:02.352" v="172"/>
          <ac:spMkLst>
            <pc:docMk/>
            <pc:sldMk cId="3262999430" sldId="2082813112"/>
            <ac:spMk id="3" creationId="{FEE68F6C-8306-2983-6386-D2A74AA773D5}"/>
          </ac:spMkLst>
        </pc:spChg>
        <pc:spChg chg="mod">
          <ac:chgData name="Judith Beatrice Auma Oduol" userId="9eee8732-00eb-4d45-8fae-498c66d13472" providerId="ADAL" clId="{86972C18-F4A8-4EB3-96A7-D0FDB3B26D09}" dt="2026-08-17T01:28:56.149" v="177"/>
          <ac:spMkLst>
            <pc:docMk/>
            <pc:sldMk cId="3262999430" sldId="2082813112"/>
            <ac:spMk id="5" creationId="{8D3EE27C-A8B2-B84E-1944-F25EB06B2687}"/>
          </ac:spMkLst>
        </pc:spChg>
        <pc:spChg chg="mod">
          <ac:chgData name="Judith Beatrice Auma Oduol" userId="9eee8732-00eb-4d45-8fae-498c66d13472" providerId="ADAL" clId="{86972C18-F4A8-4EB3-96A7-D0FDB3B26D09}" dt="2026-08-17T01:28:02.352" v="172"/>
          <ac:spMkLst>
            <pc:docMk/>
            <pc:sldMk cId="3262999430" sldId="2082813112"/>
            <ac:spMk id="6" creationId="{99DF1DC7-9F74-B869-7C7A-E373267D0FF5}"/>
          </ac:spMkLst>
        </pc:spChg>
        <pc:spChg chg="mod">
          <ac:chgData name="Judith Beatrice Auma Oduol" userId="9eee8732-00eb-4d45-8fae-498c66d13472" providerId="ADAL" clId="{86972C18-F4A8-4EB3-96A7-D0FDB3B26D09}" dt="2026-08-17T01:28:02.352" v="172"/>
          <ac:spMkLst>
            <pc:docMk/>
            <pc:sldMk cId="3262999430" sldId="2082813112"/>
            <ac:spMk id="7" creationId="{2E07F1CE-5A1F-913F-F906-0AC19C69150B}"/>
          </ac:spMkLst>
        </pc:spChg>
        <pc:spChg chg="mod">
          <ac:chgData name="Judith Beatrice Auma Oduol" userId="9eee8732-00eb-4d45-8fae-498c66d13472" providerId="ADAL" clId="{86972C18-F4A8-4EB3-96A7-D0FDB3B26D09}" dt="2026-08-17T01:28:02.352" v="172"/>
          <ac:spMkLst>
            <pc:docMk/>
            <pc:sldMk cId="3262999430" sldId="2082813112"/>
            <ac:spMk id="8" creationId="{528DA831-50BD-559F-A640-CE47C2E4C016}"/>
          </ac:spMkLst>
        </pc:spChg>
        <pc:spChg chg="mod">
          <ac:chgData name="Judith Beatrice Auma Oduol" userId="9eee8732-00eb-4d45-8fae-498c66d13472" providerId="ADAL" clId="{86972C18-F4A8-4EB3-96A7-D0FDB3B26D09}" dt="2026-08-17T01:28:02.352" v="172"/>
          <ac:spMkLst>
            <pc:docMk/>
            <pc:sldMk cId="3262999430" sldId="2082813112"/>
            <ac:spMk id="9" creationId="{6B5C35E2-E918-DCB9-D745-ABFAAB819C21}"/>
          </ac:spMkLst>
        </pc:spChg>
        <pc:spChg chg="mod">
          <ac:chgData name="Judith Beatrice Auma Oduol" userId="9eee8732-00eb-4d45-8fae-498c66d13472" providerId="ADAL" clId="{86972C18-F4A8-4EB3-96A7-D0FDB3B26D09}" dt="2026-08-17T01:28:02.352" v="172"/>
          <ac:spMkLst>
            <pc:docMk/>
            <pc:sldMk cId="3262999430" sldId="2082813112"/>
            <ac:spMk id="10" creationId="{F375698D-54A7-5C3C-65BE-1E5956E321E5}"/>
          </ac:spMkLst>
        </pc:spChg>
        <pc:spChg chg="mod">
          <ac:chgData name="Judith Beatrice Auma Oduol" userId="9eee8732-00eb-4d45-8fae-498c66d13472" providerId="ADAL" clId="{86972C18-F4A8-4EB3-96A7-D0FDB3B26D09}" dt="2026-08-17T01:28:02.352" v="172"/>
          <ac:spMkLst>
            <pc:docMk/>
            <pc:sldMk cId="3262999430" sldId="2082813112"/>
            <ac:spMk id="11" creationId="{CF7A0C98-6E36-A606-2834-0A5EED0FFB20}"/>
          </ac:spMkLst>
        </pc:spChg>
        <pc:spChg chg="mod">
          <ac:chgData name="Judith Beatrice Auma Oduol" userId="9eee8732-00eb-4d45-8fae-498c66d13472" providerId="ADAL" clId="{86972C18-F4A8-4EB3-96A7-D0FDB3B26D09}" dt="2026-08-17T01:28:02.352" v="172"/>
          <ac:spMkLst>
            <pc:docMk/>
            <pc:sldMk cId="3262999430" sldId="2082813112"/>
            <ac:spMk id="12" creationId="{F9DBAC1D-D920-CEC8-BBF5-67D167D2647E}"/>
          </ac:spMkLst>
        </pc:spChg>
        <pc:spChg chg="mod">
          <ac:chgData name="Judith Beatrice Auma Oduol" userId="9eee8732-00eb-4d45-8fae-498c66d13472" providerId="ADAL" clId="{86972C18-F4A8-4EB3-96A7-D0FDB3B26D09}" dt="2026-08-17T01:28:02.352" v="172"/>
          <ac:spMkLst>
            <pc:docMk/>
            <pc:sldMk cId="3262999430" sldId="2082813112"/>
            <ac:spMk id="14" creationId="{CDF17C01-8E2E-D371-4706-D81A111CE8C8}"/>
          </ac:spMkLst>
        </pc:spChg>
        <pc:spChg chg="mod">
          <ac:chgData name="Judith Beatrice Auma Oduol" userId="9eee8732-00eb-4d45-8fae-498c66d13472" providerId="ADAL" clId="{86972C18-F4A8-4EB3-96A7-D0FDB3B26D09}" dt="2026-08-17T01:28:02.352" v="172"/>
          <ac:spMkLst>
            <pc:docMk/>
            <pc:sldMk cId="3262999430" sldId="2082813112"/>
            <ac:spMk id="15" creationId="{1100A87E-EE95-013C-68EB-5FA5311B62DA}"/>
          </ac:spMkLst>
        </pc:spChg>
        <pc:spChg chg="add mod">
          <ac:chgData name="Judith Beatrice Auma Oduol" userId="9eee8732-00eb-4d45-8fae-498c66d13472" providerId="ADAL" clId="{86972C18-F4A8-4EB3-96A7-D0FDB3B26D09}" dt="2026-08-17T01:29:40.077" v="179" actId="2711"/>
          <ac:spMkLst>
            <pc:docMk/>
            <pc:sldMk cId="3262999430" sldId="2082813112"/>
            <ac:spMk id="17" creationId="{DF2F860E-CFD0-3C00-517B-726A50DFF95F}"/>
          </ac:spMkLst>
        </pc:spChg>
        <pc:spChg chg="add mod">
          <ac:chgData name="Judith Beatrice Auma Oduol" userId="9eee8732-00eb-4d45-8fae-498c66d13472" providerId="ADAL" clId="{86972C18-F4A8-4EB3-96A7-D0FDB3B26D09}" dt="2026-08-17T09:21:04.097" v="645" actId="255"/>
          <ac:spMkLst>
            <pc:docMk/>
            <pc:sldMk cId="3262999430" sldId="2082813112"/>
            <ac:spMk id="19" creationId="{3F266201-C300-A965-4D19-3E859BB8B114}"/>
          </ac:spMkLst>
        </pc:spChg>
        <pc:spChg chg="add mod">
          <ac:chgData name="Judith Beatrice Auma Oduol" userId="9eee8732-00eb-4d45-8fae-498c66d13472" providerId="ADAL" clId="{86972C18-F4A8-4EB3-96A7-D0FDB3B26D09}" dt="2026-08-17T09:21:17.583" v="648" actId="14100"/>
          <ac:spMkLst>
            <pc:docMk/>
            <pc:sldMk cId="3262999430" sldId="2082813112"/>
            <ac:spMk id="21" creationId="{8A69F88A-8932-FD4C-0C4D-7AD188D5B925}"/>
          </ac:spMkLst>
        </pc:spChg>
        <pc:spChg chg="add mod">
          <ac:chgData name="Judith Beatrice Auma Oduol" userId="9eee8732-00eb-4d45-8fae-498c66d13472" providerId="ADAL" clId="{86972C18-F4A8-4EB3-96A7-D0FDB3B26D09}" dt="2026-08-17T09:21:13.967" v="647" actId="14100"/>
          <ac:spMkLst>
            <pc:docMk/>
            <pc:sldMk cId="3262999430" sldId="2082813112"/>
            <ac:spMk id="23" creationId="{5C78C33E-5906-22BB-0933-BBE7686637DE}"/>
          </ac:spMkLst>
        </pc:spChg>
        <pc:grpChg chg="del mod">
          <ac:chgData name="Judith Beatrice Auma Oduol" userId="9eee8732-00eb-4d45-8fae-498c66d13472" providerId="ADAL" clId="{86972C18-F4A8-4EB3-96A7-D0FDB3B26D09}" dt="2026-08-17T01:28:23.394" v="175" actId="478"/>
          <ac:grpSpMkLst>
            <pc:docMk/>
            <pc:sldMk cId="3262999430" sldId="2082813112"/>
            <ac:grpSpMk id="2" creationId="{801A54C6-9F1D-39E5-8F1B-200DE0EA0981}"/>
          </ac:grpSpMkLst>
        </pc:grpChg>
      </pc:sldChg>
      <pc:sldChg chg="addSp delSp modSp add mod">
        <pc:chgData name="Judith Beatrice Auma Oduol" userId="9eee8732-00eb-4d45-8fae-498c66d13472" providerId="ADAL" clId="{86972C18-F4A8-4EB3-96A7-D0FDB3B26D09}" dt="2026-08-17T09:24:48.956" v="676" actId="14100"/>
        <pc:sldMkLst>
          <pc:docMk/>
          <pc:sldMk cId="4001079169" sldId="2082813113"/>
        </pc:sldMkLst>
        <pc:spChg chg="del mod">
          <ac:chgData name="Judith Beatrice Auma Oduol" userId="9eee8732-00eb-4d45-8fae-498c66d13472" providerId="ADAL" clId="{86972C18-F4A8-4EB3-96A7-D0FDB3B26D09}" dt="2026-08-17T01:32:16.091" v="188" actId="478"/>
          <ac:spMkLst>
            <pc:docMk/>
            <pc:sldMk cId="4001079169" sldId="2082813113"/>
            <ac:spMk id="3" creationId="{9FE797D0-42D7-1B30-DCCA-F5384DFCB3E9}"/>
          </ac:spMkLst>
        </pc:spChg>
        <pc:spChg chg="mod">
          <ac:chgData name="Judith Beatrice Auma Oduol" userId="9eee8732-00eb-4d45-8fae-498c66d13472" providerId="ADAL" clId="{86972C18-F4A8-4EB3-96A7-D0FDB3B26D09}" dt="2026-08-17T01:32:12.376" v="187"/>
          <ac:spMkLst>
            <pc:docMk/>
            <pc:sldMk cId="4001079169" sldId="2082813113"/>
            <ac:spMk id="5" creationId="{E7A1BB84-24B5-5E74-B135-EE65436F32C2}"/>
          </ac:spMkLst>
        </pc:spChg>
        <pc:spChg chg="mod">
          <ac:chgData name="Judith Beatrice Auma Oduol" userId="9eee8732-00eb-4d45-8fae-498c66d13472" providerId="ADAL" clId="{86972C18-F4A8-4EB3-96A7-D0FDB3B26D09}" dt="2026-08-17T09:21:54.785" v="650" actId="255"/>
          <ac:spMkLst>
            <pc:docMk/>
            <pc:sldMk cId="4001079169" sldId="2082813113"/>
            <ac:spMk id="6" creationId="{128993AB-E492-B746-CBE4-92A0162651FD}"/>
          </ac:spMkLst>
        </pc:spChg>
        <pc:spChg chg="mod">
          <ac:chgData name="Judith Beatrice Auma Oduol" userId="9eee8732-00eb-4d45-8fae-498c66d13472" providerId="ADAL" clId="{86972C18-F4A8-4EB3-96A7-D0FDB3B26D09}" dt="2026-08-17T09:22:06.446" v="652" actId="255"/>
          <ac:spMkLst>
            <pc:docMk/>
            <pc:sldMk cId="4001079169" sldId="2082813113"/>
            <ac:spMk id="7" creationId="{2A09FEEF-CF0E-4955-A5D2-DAA6D51A253D}"/>
          </ac:spMkLst>
        </pc:spChg>
        <pc:spChg chg="mod">
          <ac:chgData name="Judith Beatrice Auma Oduol" userId="9eee8732-00eb-4d45-8fae-498c66d13472" providerId="ADAL" clId="{86972C18-F4A8-4EB3-96A7-D0FDB3B26D09}" dt="2026-08-17T01:31:50.043" v="184" actId="2711"/>
          <ac:spMkLst>
            <pc:docMk/>
            <pc:sldMk cId="4001079169" sldId="2082813113"/>
            <ac:spMk id="8" creationId="{26C1FC11-8086-4828-033A-3070F8CEA23C}"/>
          </ac:spMkLst>
        </pc:spChg>
        <pc:spChg chg="mod">
          <ac:chgData name="Judith Beatrice Auma Oduol" userId="9eee8732-00eb-4d45-8fae-498c66d13472" providerId="ADAL" clId="{86972C18-F4A8-4EB3-96A7-D0FDB3B26D09}" dt="2026-08-17T09:22:41.321" v="658" actId="255"/>
          <ac:spMkLst>
            <pc:docMk/>
            <pc:sldMk cId="4001079169" sldId="2082813113"/>
            <ac:spMk id="9" creationId="{CA1FB262-D011-8BBE-D9AA-DBCAB2FF89A8}"/>
          </ac:spMkLst>
        </pc:spChg>
        <pc:spChg chg="mod">
          <ac:chgData name="Judith Beatrice Auma Oduol" userId="9eee8732-00eb-4d45-8fae-498c66d13472" providerId="ADAL" clId="{86972C18-F4A8-4EB3-96A7-D0FDB3B26D09}" dt="2026-08-17T09:22:55.747" v="661" actId="14100"/>
          <ac:spMkLst>
            <pc:docMk/>
            <pc:sldMk cId="4001079169" sldId="2082813113"/>
            <ac:spMk id="10" creationId="{07B75712-6E19-CDBC-EB49-F76DDB4D90BD}"/>
          </ac:spMkLst>
        </pc:spChg>
        <pc:spChg chg="mod">
          <ac:chgData name="Judith Beatrice Auma Oduol" userId="9eee8732-00eb-4d45-8fae-498c66d13472" providerId="ADAL" clId="{86972C18-F4A8-4EB3-96A7-D0FDB3B26D09}" dt="2026-08-17T09:22:16.133" v="655" actId="14100"/>
          <ac:spMkLst>
            <pc:docMk/>
            <pc:sldMk cId="4001079169" sldId="2082813113"/>
            <ac:spMk id="11" creationId="{346D1E83-086E-15CD-B74F-8AB2D3DCDFEE}"/>
          </ac:spMkLst>
        </pc:spChg>
        <pc:spChg chg="mod">
          <ac:chgData name="Judith Beatrice Auma Oduol" userId="9eee8732-00eb-4d45-8fae-498c66d13472" providerId="ADAL" clId="{86972C18-F4A8-4EB3-96A7-D0FDB3B26D09}" dt="2026-08-17T09:23:27.644" v="667" actId="1076"/>
          <ac:spMkLst>
            <pc:docMk/>
            <pc:sldMk cId="4001079169" sldId="2082813113"/>
            <ac:spMk id="14" creationId="{8F62447A-89F2-3196-CBA4-CE7268AA64F8}"/>
          </ac:spMkLst>
        </pc:spChg>
        <pc:spChg chg="mod">
          <ac:chgData name="Judith Beatrice Auma Oduol" userId="9eee8732-00eb-4d45-8fae-498c66d13472" providerId="ADAL" clId="{86972C18-F4A8-4EB3-96A7-D0FDB3B26D09}" dt="2026-08-17T09:23:22.876" v="666" actId="1076"/>
          <ac:spMkLst>
            <pc:docMk/>
            <pc:sldMk cId="4001079169" sldId="2082813113"/>
            <ac:spMk id="15" creationId="{0DBEA07B-356C-A89F-44CC-76FA23DD73CB}"/>
          </ac:spMkLst>
        </pc:spChg>
        <pc:spChg chg="mod">
          <ac:chgData name="Judith Beatrice Auma Oduol" userId="9eee8732-00eb-4d45-8fae-498c66d13472" providerId="ADAL" clId="{86972C18-F4A8-4EB3-96A7-D0FDB3B26D09}" dt="2026-08-17T09:22:27.149" v="657" actId="1076"/>
          <ac:spMkLst>
            <pc:docMk/>
            <pc:sldMk cId="4001079169" sldId="2082813113"/>
            <ac:spMk id="16" creationId="{507334F9-041E-E83D-571C-B62B9646DEE1}"/>
          </ac:spMkLst>
        </pc:spChg>
        <pc:spChg chg="mod">
          <ac:chgData name="Judith Beatrice Auma Oduol" userId="9eee8732-00eb-4d45-8fae-498c66d13472" providerId="ADAL" clId="{86972C18-F4A8-4EB3-96A7-D0FDB3B26D09}" dt="2026-08-17T09:23:46.267" v="668" actId="255"/>
          <ac:spMkLst>
            <pc:docMk/>
            <pc:sldMk cId="4001079169" sldId="2082813113"/>
            <ac:spMk id="18" creationId="{3EFDEE9F-CF5D-77AE-AD13-A7FFD36D46D7}"/>
          </ac:spMkLst>
        </pc:spChg>
        <pc:spChg chg="mod">
          <ac:chgData name="Judith Beatrice Auma Oduol" userId="9eee8732-00eb-4d45-8fae-498c66d13472" providerId="ADAL" clId="{86972C18-F4A8-4EB3-96A7-D0FDB3B26D09}" dt="2026-08-17T09:23:58.882" v="670" actId="1076"/>
          <ac:spMkLst>
            <pc:docMk/>
            <pc:sldMk cId="4001079169" sldId="2082813113"/>
            <ac:spMk id="19" creationId="{5DDA3936-CC86-EB38-D15A-B4F205532C45}"/>
          </ac:spMkLst>
        </pc:spChg>
        <pc:spChg chg="mod">
          <ac:chgData name="Judith Beatrice Auma Oduol" userId="9eee8732-00eb-4d45-8fae-498c66d13472" providerId="ADAL" clId="{86972C18-F4A8-4EB3-96A7-D0FDB3B26D09}" dt="2026-08-17T09:24:31.904" v="675" actId="255"/>
          <ac:spMkLst>
            <pc:docMk/>
            <pc:sldMk cId="4001079169" sldId="2082813113"/>
            <ac:spMk id="20" creationId="{028A3DF8-C3B0-3A93-9DFE-D7635DA46390}"/>
          </ac:spMkLst>
        </pc:spChg>
        <pc:grpChg chg="mod">
          <ac:chgData name="Judith Beatrice Auma Oduol" userId="9eee8732-00eb-4d45-8fae-498c66d13472" providerId="ADAL" clId="{86972C18-F4A8-4EB3-96A7-D0FDB3B26D09}" dt="2026-08-17T09:24:48.956" v="676" actId="14100"/>
          <ac:grpSpMkLst>
            <pc:docMk/>
            <pc:sldMk cId="4001079169" sldId="2082813113"/>
            <ac:grpSpMk id="2" creationId="{DB2DCF15-636F-1252-7E49-E275E5FF3ED3}"/>
          </ac:grpSpMkLst>
        </pc:grpChg>
      </pc:sldChg>
      <pc:sldChg chg="addSp delSp modSp add mod">
        <pc:chgData name="Judith Beatrice Auma Oduol" userId="9eee8732-00eb-4d45-8fae-498c66d13472" providerId="ADAL" clId="{86972C18-F4A8-4EB3-96A7-D0FDB3B26D09}" dt="2026-08-17T09:28:27.890" v="706" actId="14100"/>
        <pc:sldMkLst>
          <pc:docMk/>
          <pc:sldMk cId="165058099" sldId="2082813114"/>
        </pc:sldMkLst>
        <pc:spChg chg="mod">
          <ac:chgData name="Judith Beatrice Auma Oduol" userId="9eee8732-00eb-4d45-8fae-498c66d13472" providerId="ADAL" clId="{86972C18-F4A8-4EB3-96A7-D0FDB3B26D09}" dt="2026-08-17T01:34:33.870" v="203"/>
          <ac:spMkLst>
            <pc:docMk/>
            <pc:sldMk cId="165058099" sldId="2082813114"/>
            <ac:spMk id="5" creationId="{CE743764-7DE8-5D34-88CF-3AA5E13EAA6D}"/>
          </ac:spMkLst>
        </pc:spChg>
        <pc:spChg chg="mod">
          <ac:chgData name="Judith Beatrice Auma Oduol" userId="9eee8732-00eb-4d45-8fae-498c66d13472" providerId="ADAL" clId="{86972C18-F4A8-4EB3-96A7-D0FDB3B26D09}" dt="2026-08-17T01:34:10.517" v="199" actId="27636"/>
          <ac:spMkLst>
            <pc:docMk/>
            <pc:sldMk cId="165058099" sldId="2082813114"/>
            <ac:spMk id="21" creationId="{D2BB4573-6096-C544-61B7-F3EFED3AFFA6}"/>
          </ac:spMkLst>
        </pc:spChg>
        <pc:spChg chg="mod">
          <ac:chgData name="Judith Beatrice Auma Oduol" userId="9eee8732-00eb-4d45-8fae-498c66d13472" providerId="ADAL" clId="{86972C18-F4A8-4EB3-96A7-D0FDB3B26D09}" dt="2026-08-17T01:34:10.512" v="196" actId="27636"/>
          <ac:spMkLst>
            <pc:docMk/>
            <pc:sldMk cId="165058099" sldId="2082813114"/>
            <ac:spMk id="22" creationId="{1AC5844F-1612-8D4D-6089-E94F77D4C58D}"/>
          </ac:spMkLst>
        </pc:spChg>
        <pc:spChg chg="mod">
          <ac:chgData name="Judith Beatrice Auma Oduol" userId="9eee8732-00eb-4d45-8fae-498c66d13472" providerId="ADAL" clId="{86972C18-F4A8-4EB3-96A7-D0FDB3B26D09}" dt="2026-08-17T01:34:10.533" v="201" actId="27636"/>
          <ac:spMkLst>
            <pc:docMk/>
            <pc:sldMk cId="165058099" sldId="2082813114"/>
            <ac:spMk id="23" creationId="{ED268970-B95C-D529-FB1E-4B697F2F4F74}"/>
          </ac:spMkLst>
        </pc:spChg>
        <pc:spChg chg="mod">
          <ac:chgData name="Judith Beatrice Auma Oduol" userId="9eee8732-00eb-4d45-8fae-498c66d13472" providerId="ADAL" clId="{86972C18-F4A8-4EB3-96A7-D0FDB3B26D09}" dt="2026-08-17T01:34:10.517" v="198" actId="27636"/>
          <ac:spMkLst>
            <pc:docMk/>
            <pc:sldMk cId="165058099" sldId="2082813114"/>
            <ac:spMk id="24" creationId="{2B0C3FF0-1620-C34E-2F25-7D05F2C08552}"/>
          </ac:spMkLst>
        </pc:spChg>
        <pc:spChg chg="mod">
          <ac:chgData name="Judith Beatrice Auma Oduol" userId="9eee8732-00eb-4d45-8fae-498c66d13472" providerId="ADAL" clId="{86972C18-F4A8-4EB3-96A7-D0FDB3B26D09}" dt="2026-08-17T01:34:10.517" v="200" actId="27636"/>
          <ac:spMkLst>
            <pc:docMk/>
            <pc:sldMk cId="165058099" sldId="2082813114"/>
            <ac:spMk id="25" creationId="{4857174E-8565-14EE-40C2-D7F62402799E}"/>
          </ac:spMkLst>
        </pc:spChg>
        <pc:spChg chg="mod">
          <ac:chgData name="Judith Beatrice Auma Oduol" userId="9eee8732-00eb-4d45-8fae-498c66d13472" providerId="ADAL" clId="{86972C18-F4A8-4EB3-96A7-D0FDB3B26D09}" dt="2026-08-17T01:34:10.517" v="197" actId="27636"/>
          <ac:spMkLst>
            <pc:docMk/>
            <pc:sldMk cId="165058099" sldId="2082813114"/>
            <ac:spMk id="26" creationId="{E14764A1-B7FD-A16C-FA86-D3094155AE3B}"/>
          </ac:spMkLst>
        </pc:spChg>
        <pc:spChg chg="del mod">
          <ac:chgData name="Judith Beatrice Auma Oduol" userId="9eee8732-00eb-4d45-8fae-498c66d13472" providerId="ADAL" clId="{86972C18-F4A8-4EB3-96A7-D0FDB3B26D09}" dt="2026-08-17T01:34:25.206" v="202" actId="478"/>
          <ac:spMkLst>
            <pc:docMk/>
            <pc:sldMk cId="165058099" sldId="2082813114"/>
            <ac:spMk id="27" creationId="{874F3734-6FF3-59B2-DC06-A69F834DC3CE}"/>
          </ac:spMkLst>
        </pc:spChg>
        <pc:spChg chg="mod">
          <ac:chgData name="Judith Beatrice Auma Oduol" userId="9eee8732-00eb-4d45-8fae-498c66d13472" providerId="ADAL" clId="{86972C18-F4A8-4EB3-96A7-D0FDB3B26D09}" dt="2026-08-17T09:25:43.369" v="678" actId="14100"/>
          <ac:spMkLst>
            <pc:docMk/>
            <pc:sldMk cId="165058099" sldId="2082813114"/>
            <ac:spMk id="28" creationId="{24BA83AB-B11B-9FB5-F41A-39101E0FC498}"/>
          </ac:spMkLst>
        </pc:spChg>
        <pc:spChg chg="mod">
          <ac:chgData name="Judith Beatrice Auma Oduol" userId="9eee8732-00eb-4d45-8fae-498c66d13472" providerId="ADAL" clId="{86972C18-F4A8-4EB3-96A7-D0FDB3B26D09}" dt="2026-08-17T09:26:26.981" v="686" actId="14100"/>
          <ac:spMkLst>
            <pc:docMk/>
            <pc:sldMk cId="165058099" sldId="2082813114"/>
            <ac:spMk id="29" creationId="{AB0E223D-7309-4295-1E8A-04B23DD051C7}"/>
          </ac:spMkLst>
        </pc:spChg>
        <pc:spChg chg="mod">
          <ac:chgData name="Judith Beatrice Auma Oduol" userId="9eee8732-00eb-4d45-8fae-498c66d13472" providerId="ADAL" clId="{86972C18-F4A8-4EB3-96A7-D0FDB3B26D09}" dt="2026-08-17T09:25:53.014" v="680" actId="14100"/>
          <ac:spMkLst>
            <pc:docMk/>
            <pc:sldMk cId="165058099" sldId="2082813114"/>
            <ac:spMk id="30" creationId="{DF5B330B-1BDB-166D-49A0-83A633CCCEE9}"/>
          </ac:spMkLst>
        </pc:spChg>
        <pc:spChg chg="mod">
          <ac:chgData name="Judith Beatrice Auma Oduol" userId="9eee8732-00eb-4d45-8fae-498c66d13472" providerId="ADAL" clId="{86972C18-F4A8-4EB3-96A7-D0FDB3B26D09}" dt="2026-08-17T09:26:37.076" v="688" actId="255"/>
          <ac:spMkLst>
            <pc:docMk/>
            <pc:sldMk cId="165058099" sldId="2082813114"/>
            <ac:spMk id="31" creationId="{5B32AD60-36AC-0453-4566-27AD030F115D}"/>
          </ac:spMkLst>
        </pc:spChg>
        <pc:spChg chg="mod">
          <ac:chgData name="Judith Beatrice Auma Oduol" userId="9eee8732-00eb-4d45-8fae-498c66d13472" providerId="ADAL" clId="{86972C18-F4A8-4EB3-96A7-D0FDB3B26D09}" dt="2026-08-17T09:26:04.163" v="682" actId="14100"/>
          <ac:spMkLst>
            <pc:docMk/>
            <pc:sldMk cId="165058099" sldId="2082813114"/>
            <ac:spMk id="32" creationId="{4679CA43-CDA2-F925-535F-DB2E5454A2A3}"/>
          </ac:spMkLst>
        </pc:spChg>
        <pc:spChg chg="mod">
          <ac:chgData name="Judith Beatrice Auma Oduol" userId="9eee8732-00eb-4d45-8fae-498c66d13472" providerId="ADAL" clId="{86972C18-F4A8-4EB3-96A7-D0FDB3B26D09}" dt="2026-08-17T09:26:45.934" v="690" actId="14100"/>
          <ac:spMkLst>
            <pc:docMk/>
            <pc:sldMk cId="165058099" sldId="2082813114"/>
            <ac:spMk id="33" creationId="{CFC7A6C3-0D4E-380D-FD8C-5F7C4C987094}"/>
          </ac:spMkLst>
        </pc:spChg>
        <pc:spChg chg="mod">
          <ac:chgData name="Judith Beatrice Auma Oduol" userId="9eee8732-00eb-4d45-8fae-498c66d13472" providerId="ADAL" clId="{86972C18-F4A8-4EB3-96A7-D0FDB3B26D09}" dt="2026-08-17T09:26:14.088" v="684" actId="14100"/>
          <ac:spMkLst>
            <pc:docMk/>
            <pc:sldMk cId="165058099" sldId="2082813114"/>
            <ac:spMk id="34" creationId="{9451E80A-D7EB-9E7C-618E-2D7C32DE80E5}"/>
          </ac:spMkLst>
        </pc:spChg>
        <pc:spChg chg="mod">
          <ac:chgData name="Judith Beatrice Auma Oduol" userId="9eee8732-00eb-4d45-8fae-498c66d13472" providerId="ADAL" clId="{86972C18-F4A8-4EB3-96A7-D0FDB3B26D09}" dt="2026-08-17T09:27:08.901" v="693" actId="14100"/>
          <ac:spMkLst>
            <pc:docMk/>
            <pc:sldMk cId="165058099" sldId="2082813114"/>
            <ac:spMk id="35" creationId="{7498C311-0E3A-325E-A4A1-77115B0F1DB4}"/>
          </ac:spMkLst>
        </pc:spChg>
        <pc:spChg chg="mod">
          <ac:chgData name="Judith Beatrice Auma Oduol" userId="9eee8732-00eb-4d45-8fae-498c66d13472" providerId="ADAL" clId="{86972C18-F4A8-4EB3-96A7-D0FDB3B26D09}" dt="2026-08-17T09:27:19.860" v="695" actId="14100"/>
          <ac:spMkLst>
            <pc:docMk/>
            <pc:sldMk cId="165058099" sldId="2082813114"/>
            <ac:spMk id="36" creationId="{B9DFF333-551D-38E5-7A1A-26185D9E2967}"/>
          </ac:spMkLst>
        </pc:spChg>
        <pc:spChg chg="mod">
          <ac:chgData name="Judith Beatrice Auma Oduol" userId="9eee8732-00eb-4d45-8fae-498c66d13472" providerId="ADAL" clId="{86972C18-F4A8-4EB3-96A7-D0FDB3B26D09}" dt="2026-08-17T09:27:35.530" v="697" actId="14100"/>
          <ac:spMkLst>
            <pc:docMk/>
            <pc:sldMk cId="165058099" sldId="2082813114"/>
            <ac:spMk id="37" creationId="{F171A2A0-3E41-7BA2-1C20-BA802D842E14}"/>
          </ac:spMkLst>
        </pc:spChg>
        <pc:spChg chg="mod">
          <ac:chgData name="Judith Beatrice Auma Oduol" userId="9eee8732-00eb-4d45-8fae-498c66d13472" providerId="ADAL" clId="{86972C18-F4A8-4EB3-96A7-D0FDB3B26D09}" dt="2026-08-17T09:28:14.723" v="703" actId="14100"/>
          <ac:spMkLst>
            <pc:docMk/>
            <pc:sldMk cId="165058099" sldId="2082813114"/>
            <ac:spMk id="38" creationId="{0C2F14AB-1C41-333F-B271-842276C9DB58}"/>
          </ac:spMkLst>
        </pc:spChg>
        <pc:spChg chg="mod">
          <ac:chgData name="Judith Beatrice Auma Oduol" userId="9eee8732-00eb-4d45-8fae-498c66d13472" providerId="ADAL" clId="{86972C18-F4A8-4EB3-96A7-D0FDB3B26D09}" dt="2026-08-17T09:27:46.563" v="700" actId="14100"/>
          <ac:spMkLst>
            <pc:docMk/>
            <pc:sldMk cId="165058099" sldId="2082813114"/>
            <ac:spMk id="39" creationId="{6F5ADF5E-8047-6C22-B789-4F9115289A0B}"/>
          </ac:spMkLst>
        </pc:spChg>
        <pc:spChg chg="mod">
          <ac:chgData name="Judith Beatrice Auma Oduol" userId="9eee8732-00eb-4d45-8fae-498c66d13472" providerId="ADAL" clId="{86972C18-F4A8-4EB3-96A7-D0FDB3B26D09}" dt="2026-08-17T09:28:27.890" v="706" actId="14100"/>
          <ac:spMkLst>
            <pc:docMk/>
            <pc:sldMk cId="165058099" sldId="2082813114"/>
            <ac:spMk id="40" creationId="{88F222B3-4725-5990-7E3D-797A61F8ACF2}"/>
          </ac:spMkLst>
        </pc:spChg>
        <pc:grpChg chg="del">
          <ac:chgData name="Judith Beatrice Auma Oduol" userId="9eee8732-00eb-4d45-8fae-498c66d13472" providerId="ADAL" clId="{86972C18-F4A8-4EB3-96A7-D0FDB3B26D09}" dt="2026-08-17T01:33:19.809" v="192" actId="478"/>
          <ac:grpSpMkLst>
            <pc:docMk/>
            <pc:sldMk cId="165058099" sldId="2082813114"/>
            <ac:grpSpMk id="2" creationId="{B820E0CB-5F1D-B4E4-51ED-4971E15AE7AA}"/>
          </ac:grpSpMkLst>
        </pc:grpChg>
      </pc:sldChg>
      <pc:sldChg chg="addSp delSp modSp add mod ord">
        <pc:chgData name="Judith Beatrice Auma Oduol" userId="9eee8732-00eb-4d45-8fae-498c66d13472" providerId="ADAL" clId="{86972C18-F4A8-4EB3-96A7-D0FDB3B26D09}" dt="2026-08-17T09:29:56.825" v="710" actId="14100"/>
        <pc:sldMkLst>
          <pc:docMk/>
          <pc:sldMk cId="2512185131" sldId="2082813115"/>
        </pc:sldMkLst>
        <pc:spChg chg="mod">
          <ac:chgData name="Judith Beatrice Auma Oduol" userId="9eee8732-00eb-4d45-8fae-498c66d13472" providerId="ADAL" clId="{86972C18-F4A8-4EB3-96A7-D0FDB3B26D09}" dt="2026-08-17T01:40:40.609" v="271" actId="20577"/>
          <ac:spMkLst>
            <pc:docMk/>
            <pc:sldMk cId="2512185131" sldId="2082813115"/>
            <ac:spMk id="5" creationId="{B9ABFB9C-684C-D028-79DE-224096D5636B}"/>
          </ac:spMkLst>
        </pc:spChg>
        <pc:grpChg chg="del">
          <ac:chgData name="Judith Beatrice Auma Oduol" userId="9eee8732-00eb-4d45-8fae-498c66d13472" providerId="ADAL" clId="{86972C18-F4A8-4EB3-96A7-D0FDB3B26D09}" dt="2026-08-17T01:35:35.844" v="206" actId="478"/>
          <ac:grpSpMkLst>
            <pc:docMk/>
            <pc:sldMk cId="2512185131" sldId="2082813115"/>
            <ac:grpSpMk id="3" creationId="{47CAAE49-16B3-1F2D-18DA-1258C5B6E0E5}"/>
          </ac:grpSpMkLst>
        </pc:grpChg>
        <pc:picChg chg="add mod">
          <ac:chgData name="Judith Beatrice Auma Oduol" userId="9eee8732-00eb-4d45-8fae-498c66d13472" providerId="ADAL" clId="{86972C18-F4A8-4EB3-96A7-D0FDB3B26D09}" dt="2026-08-17T09:29:56.825" v="710" actId="14100"/>
          <ac:picMkLst>
            <pc:docMk/>
            <pc:sldMk cId="2512185131" sldId="2082813115"/>
            <ac:picMk id="6" creationId="{61F1886E-8DEF-95D7-2772-50F6537FC30C}"/>
          </ac:picMkLst>
        </pc:picChg>
        <pc:picChg chg="add mod">
          <ac:chgData name="Judith Beatrice Auma Oduol" userId="9eee8732-00eb-4d45-8fae-498c66d13472" providerId="ADAL" clId="{86972C18-F4A8-4EB3-96A7-D0FDB3B26D09}" dt="2026-08-17T09:29:53.800" v="709" actId="14100"/>
          <ac:picMkLst>
            <pc:docMk/>
            <pc:sldMk cId="2512185131" sldId="2082813115"/>
            <ac:picMk id="8" creationId="{7E2E5B78-1E1E-28CC-84DC-921810E3C5EE}"/>
          </ac:picMkLst>
        </pc:picChg>
      </pc:sldChg>
      <pc:sldChg chg="addSp delSp modSp add mod">
        <pc:chgData name="Judith Beatrice Auma Oduol" userId="9eee8732-00eb-4d45-8fae-498c66d13472" providerId="ADAL" clId="{86972C18-F4A8-4EB3-96A7-D0FDB3B26D09}" dt="2026-08-17T09:51:23.567" v="768" actId="1076"/>
        <pc:sldMkLst>
          <pc:docMk/>
          <pc:sldMk cId="1851967829" sldId="2082813116"/>
        </pc:sldMkLst>
        <pc:spChg chg="del mod">
          <ac:chgData name="Judith Beatrice Auma Oduol" userId="9eee8732-00eb-4d45-8fae-498c66d13472" providerId="ADAL" clId="{86972C18-F4A8-4EB3-96A7-D0FDB3B26D09}" dt="2026-08-17T01:37:56.212" v="221" actId="478"/>
          <ac:spMkLst>
            <pc:docMk/>
            <pc:sldMk cId="1851967829" sldId="2082813116"/>
            <ac:spMk id="3" creationId="{AA9CA564-5E1B-8C5E-5A55-9E5D6BBC0744}"/>
          </ac:spMkLst>
        </pc:spChg>
        <pc:spChg chg="mod">
          <ac:chgData name="Judith Beatrice Auma Oduol" userId="9eee8732-00eb-4d45-8fae-498c66d13472" providerId="ADAL" clId="{86972C18-F4A8-4EB3-96A7-D0FDB3B26D09}" dt="2026-08-17T01:37:49.781" v="220" actId="20577"/>
          <ac:spMkLst>
            <pc:docMk/>
            <pc:sldMk cId="1851967829" sldId="2082813116"/>
            <ac:spMk id="5" creationId="{A81EC496-C1F4-118A-E861-83B17BDF837E}"/>
          </ac:spMkLst>
        </pc:spChg>
        <pc:spChg chg="mod">
          <ac:chgData name="Judith Beatrice Auma Oduol" userId="9eee8732-00eb-4d45-8fae-498c66d13472" providerId="ADAL" clId="{86972C18-F4A8-4EB3-96A7-D0FDB3B26D09}" dt="2026-08-17T09:48:56.193" v="741" actId="14100"/>
          <ac:spMkLst>
            <pc:docMk/>
            <pc:sldMk cId="1851967829" sldId="2082813116"/>
            <ac:spMk id="6" creationId="{C740A4A0-A851-CA06-7B32-44BD34D2079C}"/>
          </ac:spMkLst>
        </pc:spChg>
        <pc:spChg chg="mod">
          <ac:chgData name="Judith Beatrice Auma Oduol" userId="9eee8732-00eb-4d45-8fae-498c66d13472" providerId="ADAL" clId="{86972C18-F4A8-4EB3-96A7-D0FDB3B26D09}" dt="2026-08-17T09:49:06.445" v="744" actId="14100"/>
          <ac:spMkLst>
            <pc:docMk/>
            <pc:sldMk cId="1851967829" sldId="2082813116"/>
            <ac:spMk id="7" creationId="{F7D05EDB-6BA3-5538-5728-256E73EA5B53}"/>
          </ac:spMkLst>
        </pc:spChg>
        <pc:spChg chg="mod">
          <ac:chgData name="Judith Beatrice Auma Oduol" userId="9eee8732-00eb-4d45-8fae-498c66d13472" providerId="ADAL" clId="{86972C18-F4A8-4EB3-96A7-D0FDB3B26D09}" dt="2026-08-17T09:51:18.988" v="766" actId="14100"/>
          <ac:spMkLst>
            <pc:docMk/>
            <pc:sldMk cId="1851967829" sldId="2082813116"/>
            <ac:spMk id="8" creationId="{A24A39D6-7BD0-2FED-BAE2-9C44F62A1AB0}"/>
          </ac:spMkLst>
        </pc:spChg>
        <pc:spChg chg="mod">
          <ac:chgData name="Judith Beatrice Auma Oduol" userId="9eee8732-00eb-4d45-8fae-498c66d13472" providerId="ADAL" clId="{86972C18-F4A8-4EB3-96A7-D0FDB3B26D09}" dt="2026-08-17T09:49:46.725" v="751" actId="1076"/>
          <ac:spMkLst>
            <pc:docMk/>
            <pc:sldMk cId="1851967829" sldId="2082813116"/>
            <ac:spMk id="9" creationId="{E13786F0-3809-BE8C-3E5E-788723A8F063}"/>
          </ac:spMkLst>
        </pc:spChg>
        <pc:spChg chg="mod">
          <ac:chgData name="Judith Beatrice Auma Oduol" userId="9eee8732-00eb-4d45-8fae-498c66d13472" providerId="ADAL" clId="{86972C18-F4A8-4EB3-96A7-D0FDB3B26D09}" dt="2026-08-17T09:51:21.389" v="767" actId="1076"/>
          <ac:spMkLst>
            <pc:docMk/>
            <pc:sldMk cId="1851967829" sldId="2082813116"/>
            <ac:spMk id="10" creationId="{02B0596F-5A84-6FEE-ABE5-F4ED63C8DA4C}"/>
          </ac:spMkLst>
        </pc:spChg>
        <pc:spChg chg="mod">
          <ac:chgData name="Judith Beatrice Auma Oduol" userId="9eee8732-00eb-4d45-8fae-498c66d13472" providerId="ADAL" clId="{86972C18-F4A8-4EB3-96A7-D0FDB3B26D09}" dt="2026-08-17T09:50:24.854" v="757" actId="14100"/>
          <ac:spMkLst>
            <pc:docMk/>
            <pc:sldMk cId="1851967829" sldId="2082813116"/>
            <ac:spMk id="11" creationId="{449CD3B1-87B4-169A-9D93-19213B24D2F9}"/>
          </ac:spMkLst>
        </pc:spChg>
        <pc:spChg chg="mod">
          <ac:chgData name="Judith Beatrice Auma Oduol" userId="9eee8732-00eb-4d45-8fae-498c66d13472" providerId="ADAL" clId="{86972C18-F4A8-4EB3-96A7-D0FDB3B26D09}" dt="2026-08-17T09:51:23.567" v="768" actId="1076"/>
          <ac:spMkLst>
            <pc:docMk/>
            <pc:sldMk cId="1851967829" sldId="2082813116"/>
            <ac:spMk id="12" creationId="{F9CF7DCA-6B0D-BC97-5C31-77F5DE22C50E}"/>
          </ac:spMkLst>
        </pc:spChg>
        <pc:spChg chg="mod">
          <ac:chgData name="Judith Beatrice Auma Oduol" userId="9eee8732-00eb-4d45-8fae-498c66d13472" providerId="ADAL" clId="{86972C18-F4A8-4EB3-96A7-D0FDB3B26D09}" dt="2026-08-17T09:50:52.348" v="762" actId="14100"/>
          <ac:spMkLst>
            <pc:docMk/>
            <pc:sldMk cId="1851967829" sldId="2082813116"/>
            <ac:spMk id="14" creationId="{C8DE23F6-384E-CE09-2043-3BD691068673}"/>
          </ac:spMkLst>
        </pc:spChg>
        <pc:grpChg chg="add mod">
          <ac:chgData name="Judith Beatrice Auma Oduol" userId="9eee8732-00eb-4d45-8fae-498c66d13472" providerId="ADAL" clId="{86972C18-F4A8-4EB3-96A7-D0FDB3B26D09}" dt="2026-08-17T01:38:00.633" v="222" actId="1076"/>
          <ac:grpSpMkLst>
            <pc:docMk/>
            <pc:sldMk cId="1851967829" sldId="2082813116"/>
            <ac:grpSpMk id="2" creationId="{AF72E646-67B9-1ABE-1DD7-7B085911ED57}"/>
          </ac:grpSpMkLst>
        </pc:grpChg>
      </pc:sldChg>
      <pc:sldChg chg="addSp modSp add mod">
        <pc:chgData name="Judith Beatrice Auma Oduol" userId="9eee8732-00eb-4d45-8fae-498c66d13472" providerId="ADAL" clId="{86972C18-F4A8-4EB3-96A7-D0FDB3B26D09}" dt="2026-08-17T01:43:10.266" v="328" actId="20577"/>
        <pc:sldMkLst>
          <pc:docMk/>
          <pc:sldMk cId="33528541" sldId="2082813117"/>
        </pc:sldMkLst>
        <pc:spChg chg="mod">
          <ac:chgData name="Judith Beatrice Auma Oduol" userId="9eee8732-00eb-4d45-8fae-498c66d13472" providerId="ADAL" clId="{86972C18-F4A8-4EB3-96A7-D0FDB3B26D09}" dt="2026-08-17T01:43:10.266" v="328" actId="20577"/>
          <ac:spMkLst>
            <pc:docMk/>
            <pc:sldMk cId="33528541" sldId="2082813117"/>
            <ac:spMk id="5" creationId="{3FCA7041-D081-1A72-68C2-48806AD5C860}"/>
          </ac:spMkLst>
        </pc:spChg>
        <pc:picChg chg="add mod">
          <ac:chgData name="Judith Beatrice Auma Oduol" userId="9eee8732-00eb-4d45-8fae-498c66d13472" providerId="ADAL" clId="{86972C18-F4A8-4EB3-96A7-D0FDB3B26D09}" dt="2026-08-17T01:41:38.952" v="277" actId="1076"/>
          <ac:picMkLst>
            <pc:docMk/>
            <pc:sldMk cId="33528541" sldId="2082813117"/>
            <ac:picMk id="3" creationId="{1D653DC6-F818-F842-2B4C-696D0A9865EC}"/>
          </ac:picMkLst>
        </pc:picChg>
        <pc:picChg chg="add mod">
          <ac:chgData name="Judith Beatrice Auma Oduol" userId="9eee8732-00eb-4d45-8fae-498c66d13472" providerId="ADAL" clId="{86972C18-F4A8-4EB3-96A7-D0FDB3B26D09}" dt="2026-08-17T01:41:59.447" v="296" actId="1076"/>
          <ac:picMkLst>
            <pc:docMk/>
            <pc:sldMk cId="33528541" sldId="2082813117"/>
            <ac:picMk id="7" creationId="{1A9A9F92-0373-0F94-7217-5E965CC2BB25}"/>
          </ac:picMkLst>
        </pc:picChg>
      </pc:sldChg>
      <pc:sldChg chg="addSp modSp add mod">
        <pc:chgData name="Judith Beatrice Auma Oduol" userId="9eee8732-00eb-4d45-8fae-498c66d13472" providerId="ADAL" clId="{86972C18-F4A8-4EB3-96A7-D0FDB3B26D09}" dt="2026-08-17T01:43:20.321" v="346" actId="20577"/>
        <pc:sldMkLst>
          <pc:docMk/>
          <pc:sldMk cId="2092993563" sldId="2082813118"/>
        </pc:sldMkLst>
        <pc:spChg chg="mod">
          <ac:chgData name="Judith Beatrice Auma Oduol" userId="9eee8732-00eb-4d45-8fae-498c66d13472" providerId="ADAL" clId="{86972C18-F4A8-4EB3-96A7-D0FDB3B26D09}" dt="2026-08-17T01:43:20.321" v="346" actId="20577"/>
          <ac:spMkLst>
            <pc:docMk/>
            <pc:sldMk cId="2092993563" sldId="2082813118"/>
            <ac:spMk id="5" creationId="{456E54D1-D521-964E-3669-13338E5B57B5}"/>
          </ac:spMkLst>
        </pc:spChg>
        <pc:picChg chg="add mod">
          <ac:chgData name="Judith Beatrice Auma Oduol" userId="9eee8732-00eb-4d45-8fae-498c66d13472" providerId="ADAL" clId="{86972C18-F4A8-4EB3-96A7-D0FDB3B26D09}" dt="2026-08-17T01:42:42.058" v="306" actId="1076"/>
          <ac:picMkLst>
            <pc:docMk/>
            <pc:sldMk cId="2092993563" sldId="2082813118"/>
            <ac:picMk id="3" creationId="{8423F58A-E52B-B7B0-AEB1-82BDBA2AD65C}"/>
          </ac:picMkLst>
        </pc:picChg>
        <pc:picChg chg="add mod">
          <ac:chgData name="Judith Beatrice Auma Oduol" userId="9eee8732-00eb-4d45-8fae-498c66d13472" providerId="ADAL" clId="{86972C18-F4A8-4EB3-96A7-D0FDB3B26D09}" dt="2026-08-17T01:42:39.267" v="305" actId="14100"/>
          <ac:picMkLst>
            <pc:docMk/>
            <pc:sldMk cId="2092993563" sldId="2082813118"/>
            <ac:picMk id="7" creationId="{35C53897-F208-EB87-D073-722BF9694FA8}"/>
          </ac:picMkLst>
        </pc:picChg>
      </pc:sldChg>
      <pc:sldChg chg="addSp delSp modSp add mod">
        <pc:chgData name="Judith Beatrice Auma Oduol" userId="9eee8732-00eb-4d45-8fae-498c66d13472" providerId="ADAL" clId="{86972C18-F4A8-4EB3-96A7-D0FDB3B26D09}" dt="2026-08-17T09:58:09.707" v="791" actId="255"/>
        <pc:sldMkLst>
          <pc:docMk/>
          <pc:sldMk cId="2578673933" sldId="2082813119"/>
        </pc:sldMkLst>
        <pc:spChg chg="add mod">
          <ac:chgData name="Judith Beatrice Auma Oduol" userId="9eee8732-00eb-4d45-8fae-498c66d13472" providerId="ADAL" clId="{86972C18-F4A8-4EB3-96A7-D0FDB3B26D09}" dt="2026-08-17T09:56:15.146" v="780" actId="255"/>
          <ac:spMkLst>
            <pc:docMk/>
            <pc:sldMk cId="2578673933" sldId="2082813119"/>
            <ac:spMk id="3" creationId="{42794AF1-3B2D-97A9-2561-617BDE8D7FC1}"/>
          </ac:spMkLst>
        </pc:spChg>
        <pc:spChg chg="mod">
          <ac:chgData name="Judith Beatrice Auma Oduol" userId="9eee8732-00eb-4d45-8fae-498c66d13472" providerId="ADAL" clId="{86972C18-F4A8-4EB3-96A7-D0FDB3B26D09}" dt="2026-08-17T01:46:28.024" v="370"/>
          <ac:spMkLst>
            <pc:docMk/>
            <pc:sldMk cId="2578673933" sldId="2082813119"/>
            <ac:spMk id="5" creationId="{7D8EE244-95D3-9D21-C872-D552DF223AA2}"/>
          </ac:spMkLst>
        </pc:spChg>
        <pc:spChg chg="del">
          <ac:chgData name="Judith Beatrice Auma Oduol" userId="9eee8732-00eb-4d45-8fae-498c66d13472" providerId="ADAL" clId="{86972C18-F4A8-4EB3-96A7-D0FDB3B26D09}" dt="2026-08-17T01:45:52.652" v="363" actId="478"/>
          <ac:spMkLst>
            <pc:docMk/>
            <pc:sldMk cId="2578673933" sldId="2082813119"/>
            <ac:spMk id="6" creationId="{864AF8D3-A9E8-EB71-1740-EBDAA95F0317}"/>
          </ac:spMkLst>
        </pc:spChg>
        <pc:spChg chg="add mod">
          <ac:chgData name="Judith Beatrice Auma Oduol" userId="9eee8732-00eb-4d45-8fae-498c66d13472" providerId="ADAL" clId="{86972C18-F4A8-4EB3-96A7-D0FDB3B26D09}" dt="2026-08-17T09:56:20.779" v="781" actId="255"/>
          <ac:spMkLst>
            <pc:docMk/>
            <pc:sldMk cId="2578673933" sldId="2082813119"/>
            <ac:spMk id="7" creationId="{9B5311A8-EBF4-1ABB-C83E-38BFB5A597D5}"/>
          </ac:spMkLst>
        </pc:spChg>
        <pc:spChg chg="del">
          <ac:chgData name="Judith Beatrice Auma Oduol" userId="9eee8732-00eb-4d45-8fae-498c66d13472" providerId="ADAL" clId="{86972C18-F4A8-4EB3-96A7-D0FDB3B26D09}" dt="2026-08-17T01:45:55.660" v="364" actId="478"/>
          <ac:spMkLst>
            <pc:docMk/>
            <pc:sldMk cId="2578673933" sldId="2082813119"/>
            <ac:spMk id="9" creationId="{C459EFFE-0AFD-09CA-0DE1-354E7DE48935}"/>
          </ac:spMkLst>
        </pc:spChg>
        <pc:spChg chg="add mod">
          <ac:chgData name="Judith Beatrice Auma Oduol" userId="9eee8732-00eb-4d45-8fae-498c66d13472" providerId="ADAL" clId="{86972C18-F4A8-4EB3-96A7-D0FDB3B26D09}" dt="2026-08-17T09:56:36.152" v="782" actId="255"/>
          <ac:spMkLst>
            <pc:docMk/>
            <pc:sldMk cId="2578673933" sldId="2082813119"/>
            <ac:spMk id="10" creationId="{32040666-8A69-1C23-E062-D24D33948120}"/>
          </ac:spMkLst>
        </pc:spChg>
        <pc:spChg chg="del">
          <ac:chgData name="Judith Beatrice Auma Oduol" userId="9eee8732-00eb-4d45-8fae-498c66d13472" providerId="ADAL" clId="{86972C18-F4A8-4EB3-96A7-D0FDB3B26D09}" dt="2026-08-17T01:45:58.068" v="365" actId="478"/>
          <ac:spMkLst>
            <pc:docMk/>
            <pc:sldMk cId="2578673933" sldId="2082813119"/>
            <ac:spMk id="11" creationId="{17C60D4C-2A19-23EC-5C8C-655B94A61D22}"/>
          </ac:spMkLst>
        </pc:spChg>
        <pc:spChg chg="del">
          <ac:chgData name="Judith Beatrice Auma Oduol" userId="9eee8732-00eb-4d45-8fae-498c66d13472" providerId="ADAL" clId="{86972C18-F4A8-4EB3-96A7-D0FDB3B26D09}" dt="2026-08-17T01:46:01.284" v="366" actId="478"/>
          <ac:spMkLst>
            <pc:docMk/>
            <pc:sldMk cId="2578673933" sldId="2082813119"/>
            <ac:spMk id="14" creationId="{AE880208-5CB3-4FBE-18D9-1BED48C9B1C6}"/>
          </ac:spMkLst>
        </pc:spChg>
        <pc:spChg chg="add mod">
          <ac:chgData name="Judith Beatrice Auma Oduol" userId="9eee8732-00eb-4d45-8fae-498c66d13472" providerId="ADAL" clId="{86972C18-F4A8-4EB3-96A7-D0FDB3B26D09}" dt="2026-08-17T09:56:46.756" v="784" actId="14100"/>
          <ac:spMkLst>
            <pc:docMk/>
            <pc:sldMk cId="2578673933" sldId="2082813119"/>
            <ac:spMk id="15" creationId="{96F41CDA-14BF-9733-F6BC-4C6A38CFC60B}"/>
          </ac:spMkLst>
        </pc:spChg>
        <pc:spChg chg="del">
          <ac:chgData name="Judith Beatrice Auma Oduol" userId="9eee8732-00eb-4d45-8fae-498c66d13472" providerId="ADAL" clId="{86972C18-F4A8-4EB3-96A7-D0FDB3B26D09}" dt="2026-08-17T01:46:04.445" v="367" actId="478"/>
          <ac:spMkLst>
            <pc:docMk/>
            <pc:sldMk cId="2578673933" sldId="2082813119"/>
            <ac:spMk id="16" creationId="{CBCFB72E-D537-03A1-88E7-D34993F8C61C}"/>
          </ac:spMkLst>
        </pc:spChg>
        <pc:spChg chg="del">
          <ac:chgData name="Judith Beatrice Auma Oduol" userId="9eee8732-00eb-4d45-8fae-498c66d13472" providerId="ADAL" clId="{86972C18-F4A8-4EB3-96A7-D0FDB3B26D09}" dt="2026-08-17T01:46:07.426" v="368" actId="478"/>
          <ac:spMkLst>
            <pc:docMk/>
            <pc:sldMk cId="2578673933" sldId="2082813119"/>
            <ac:spMk id="18" creationId="{99258427-3B43-526B-0889-132E1F14F15D}"/>
          </ac:spMkLst>
        </pc:spChg>
        <pc:spChg chg="add mod">
          <ac:chgData name="Judith Beatrice Auma Oduol" userId="9eee8732-00eb-4d45-8fae-498c66d13472" providerId="ADAL" clId="{86972C18-F4A8-4EB3-96A7-D0FDB3B26D09}" dt="2026-08-17T09:57:05.142" v="785" actId="255"/>
          <ac:spMkLst>
            <pc:docMk/>
            <pc:sldMk cId="2578673933" sldId="2082813119"/>
            <ac:spMk id="19" creationId="{F1BA081A-B732-BE37-64E6-90620524FC06}"/>
          </ac:spMkLst>
        </pc:spChg>
        <pc:spChg chg="del">
          <ac:chgData name="Judith Beatrice Auma Oduol" userId="9eee8732-00eb-4d45-8fae-498c66d13472" providerId="ADAL" clId="{86972C18-F4A8-4EB3-96A7-D0FDB3B26D09}" dt="2026-08-17T01:45:49.454" v="362" actId="478"/>
          <ac:spMkLst>
            <pc:docMk/>
            <pc:sldMk cId="2578673933" sldId="2082813119"/>
            <ac:spMk id="20" creationId="{C5D4D888-FBB0-BD30-B887-CFF28A174EC0}"/>
          </ac:spMkLst>
        </pc:spChg>
        <pc:spChg chg="add mod">
          <ac:chgData name="Judith Beatrice Auma Oduol" userId="9eee8732-00eb-4d45-8fae-498c66d13472" providerId="ADAL" clId="{86972C18-F4A8-4EB3-96A7-D0FDB3B26D09}" dt="2026-08-17T09:57:13.446" v="786" actId="255"/>
          <ac:spMkLst>
            <pc:docMk/>
            <pc:sldMk cId="2578673933" sldId="2082813119"/>
            <ac:spMk id="22" creationId="{050F4889-A846-86A0-CF45-0CACFF0122AE}"/>
          </ac:spMkLst>
        </pc:spChg>
        <pc:spChg chg="add mod">
          <ac:chgData name="Judith Beatrice Auma Oduol" userId="9eee8732-00eb-4d45-8fae-498c66d13472" providerId="ADAL" clId="{86972C18-F4A8-4EB3-96A7-D0FDB3B26D09}" dt="2026-08-17T09:58:00.631" v="790" actId="255"/>
          <ac:spMkLst>
            <pc:docMk/>
            <pc:sldMk cId="2578673933" sldId="2082813119"/>
            <ac:spMk id="24" creationId="{0ABEFB86-8AB3-66BF-F552-71FF7CEDD651}"/>
          </ac:spMkLst>
        </pc:spChg>
        <pc:spChg chg="add mod">
          <ac:chgData name="Judith Beatrice Auma Oduol" userId="9eee8732-00eb-4d45-8fae-498c66d13472" providerId="ADAL" clId="{86972C18-F4A8-4EB3-96A7-D0FDB3B26D09}" dt="2026-08-17T09:58:09.707" v="791" actId="255"/>
          <ac:spMkLst>
            <pc:docMk/>
            <pc:sldMk cId="2578673933" sldId="2082813119"/>
            <ac:spMk id="26" creationId="{1B42BC02-F94B-C104-F3DC-A232D671657E}"/>
          </ac:spMkLst>
        </pc:spChg>
      </pc:sldChg>
      <pc:sldChg chg="addSp delSp modSp add mod">
        <pc:chgData name="Judith Beatrice Auma Oduol" userId="9eee8732-00eb-4d45-8fae-498c66d13472" providerId="ADAL" clId="{86972C18-F4A8-4EB3-96A7-D0FDB3B26D09}" dt="2026-08-17T10:05:45.752" v="835" actId="14100"/>
        <pc:sldMkLst>
          <pc:docMk/>
          <pc:sldMk cId="1447393480" sldId="2082813120"/>
        </pc:sldMkLst>
        <pc:spChg chg="del">
          <ac:chgData name="Judith Beatrice Auma Oduol" userId="9eee8732-00eb-4d45-8fae-498c66d13472" providerId="ADAL" clId="{86972C18-F4A8-4EB3-96A7-D0FDB3B26D09}" dt="2026-08-17T01:50:03.238" v="391" actId="478"/>
          <ac:spMkLst>
            <pc:docMk/>
            <pc:sldMk cId="1447393480" sldId="2082813120"/>
            <ac:spMk id="4" creationId="{75BF485F-30E2-540D-4D15-52143E86E83B}"/>
          </ac:spMkLst>
        </pc:spChg>
        <pc:spChg chg="mod">
          <ac:chgData name="Judith Beatrice Auma Oduol" userId="9eee8732-00eb-4d45-8fae-498c66d13472" providerId="ADAL" clId="{86972C18-F4A8-4EB3-96A7-D0FDB3B26D09}" dt="2026-08-17T01:49:59.724" v="390"/>
          <ac:spMkLst>
            <pc:docMk/>
            <pc:sldMk cId="1447393480" sldId="2082813120"/>
            <ac:spMk id="5" creationId="{C16CE7C3-94E8-56FE-0A73-09A4C0C2E3BD}"/>
          </ac:spMkLst>
        </pc:spChg>
        <pc:spChg chg="del">
          <ac:chgData name="Judith Beatrice Auma Oduol" userId="9eee8732-00eb-4d45-8fae-498c66d13472" providerId="ADAL" clId="{86972C18-F4A8-4EB3-96A7-D0FDB3B26D09}" dt="2026-08-17T01:50:06.127" v="392" actId="478"/>
          <ac:spMkLst>
            <pc:docMk/>
            <pc:sldMk cId="1447393480" sldId="2082813120"/>
            <ac:spMk id="8" creationId="{C269CB51-51DD-E0D3-7E0B-BE1C6FBC977D}"/>
          </ac:spMkLst>
        </pc:spChg>
        <pc:spChg chg="mod">
          <ac:chgData name="Judith Beatrice Auma Oduol" userId="9eee8732-00eb-4d45-8fae-498c66d13472" providerId="ADAL" clId="{86972C18-F4A8-4EB3-96A7-D0FDB3B26D09}" dt="2026-08-17T01:52:07.790" v="407" actId="2711"/>
          <ac:spMkLst>
            <pc:docMk/>
            <pc:sldMk cId="1447393480" sldId="2082813120"/>
            <ac:spMk id="12" creationId="{3FABC33C-7008-7BAB-057C-CE17616BF7E2}"/>
          </ac:spMkLst>
        </pc:spChg>
        <pc:spChg chg="mod">
          <ac:chgData name="Judith Beatrice Auma Oduol" userId="9eee8732-00eb-4d45-8fae-498c66d13472" providerId="ADAL" clId="{86972C18-F4A8-4EB3-96A7-D0FDB3B26D09}" dt="2026-08-17T10:05:34.852" v="833" actId="255"/>
          <ac:spMkLst>
            <pc:docMk/>
            <pc:sldMk cId="1447393480" sldId="2082813120"/>
            <ac:spMk id="14" creationId="{C0997A25-BAB2-FB41-C3D6-5A900F602F38}"/>
          </ac:spMkLst>
        </pc:spChg>
        <pc:spChg chg="del">
          <ac:chgData name="Judith Beatrice Auma Oduol" userId="9eee8732-00eb-4d45-8fae-498c66d13472" providerId="ADAL" clId="{86972C18-F4A8-4EB3-96A7-D0FDB3B26D09}" dt="2026-08-17T01:50:08.874" v="393" actId="478"/>
          <ac:spMkLst>
            <pc:docMk/>
            <pc:sldMk cId="1447393480" sldId="2082813120"/>
            <ac:spMk id="15" creationId="{D89F3110-B075-C58A-ECB0-5A45DA3132A2}"/>
          </ac:spMkLst>
        </pc:spChg>
        <pc:spChg chg="mod">
          <ac:chgData name="Judith Beatrice Auma Oduol" userId="9eee8732-00eb-4d45-8fae-498c66d13472" providerId="ADAL" clId="{86972C18-F4A8-4EB3-96A7-D0FDB3B26D09}" dt="2026-08-17T10:05:45.752" v="835" actId="14100"/>
          <ac:spMkLst>
            <pc:docMk/>
            <pc:sldMk cId="1447393480" sldId="2082813120"/>
            <ac:spMk id="16" creationId="{2904AB67-A24B-F746-723E-35ACB8954A5E}"/>
          </ac:spMkLst>
        </pc:spChg>
        <pc:spChg chg="mod">
          <ac:chgData name="Judith Beatrice Auma Oduol" userId="9eee8732-00eb-4d45-8fae-498c66d13472" providerId="ADAL" clId="{86972C18-F4A8-4EB3-96A7-D0FDB3B26D09}" dt="2026-08-17T10:05:13.540" v="831" actId="255"/>
          <ac:spMkLst>
            <pc:docMk/>
            <pc:sldMk cId="1447393480" sldId="2082813120"/>
            <ac:spMk id="20" creationId="{6CB28CA6-1E41-9744-7689-43F6325F3E78}"/>
          </ac:spMkLst>
        </pc:spChg>
        <pc:spChg chg="mod">
          <ac:chgData name="Judith Beatrice Auma Oduol" userId="9eee8732-00eb-4d45-8fae-498c66d13472" providerId="ADAL" clId="{86972C18-F4A8-4EB3-96A7-D0FDB3B26D09}" dt="2026-08-17T10:05:20.532" v="832" actId="255"/>
          <ac:spMkLst>
            <pc:docMk/>
            <pc:sldMk cId="1447393480" sldId="2082813120"/>
            <ac:spMk id="22" creationId="{299A8162-7D9E-32B5-1925-641F68040229}"/>
          </ac:spMkLst>
        </pc:spChg>
        <pc:spChg chg="mod">
          <ac:chgData name="Judith Beatrice Auma Oduol" userId="9eee8732-00eb-4d45-8fae-498c66d13472" providerId="ADAL" clId="{86972C18-F4A8-4EB3-96A7-D0FDB3B26D09}" dt="2026-08-17T01:52:07.790" v="407" actId="2711"/>
          <ac:spMkLst>
            <pc:docMk/>
            <pc:sldMk cId="1447393480" sldId="2082813120"/>
            <ac:spMk id="24" creationId="{11C5779E-4774-E069-2D8E-4EC014C2DAF7}"/>
          </ac:spMkLst>
        </pc:spChg>
        <pc:spChg chg="del topLvl">
          <ac:chgData name="Judith Beatrice Auma Oduol" userId="9eee8732-00eb-4d45-8fae-498c66d13472" providerId="ADAL" clId="{86972C18-F4A8-4EB3-96A7-D0FDB3B26D09}" dt="2026-08-17T01:50:20.109" v="396" actId="478"/>
          <ac:spMkLst>
            <pc:docMk/>
            <pc:sldMk cId="1447393480" sldId="2082813120"/>
            <ac:spMk id="25" creationId="{69655C39-45DB-67FF-E55F-8F0998932C45}"/>
          </ac:spMkLst>
        </pc:spChg>
        <pc:spChg chg="mod">
          <ac:chgData name="Judith Beatrice Auma Oduol" userId="9eee8732-00eb-4d45-8fae-498c66d13472" providerId="ADAL" clId="{86972C18-F4A8-4EB3-96A7-D0FDB3B26D09}" dt="2026-08-17T10:04:53.679" v="829" actId="255"/>
          <ac:spMkLst>
            <pc:docMk/>
            <pc:sldMk cId="1447393480" sldId="2082813120"/>
            <ac:spMk id="26" creationId="{D4416B0E-FBAC-5E67-B855-55998D21B2F6}"/>
          </ac:spMkLst>
        </pc:spChg>
        <pc:spChg chg="del topLvl">
          <ac:chgData name="Judith Beatrice Auma Oduol" userId="9eee8732-00eb-4d45-8fae-498c66d13472" providerId="ADAL" clId="{86972C18-F4A8-4EB3-96A7-D0FDB3B26D09}" dt="2026-08-17T01:50:23.652" v="397" actId="478"/>
          <ac:spMkLst>
            <pc:docMk/>
            <pc:sldMk cId="1447393480" sldId="2082813120"/>
            <ac:spMk id="27" creationId="{2EAB275B-CF90-65A7-0AA7-4BF7A905072F}"/>
          </ac:spMkLst>
        </pc:spChg>
        <pc:spChg chg="mod">
          <ac:chgData name="Judith Beatrice Auma Oduol" userId="9eee8732-00eb-4d45-8fae-498c66d13472" providerId="ADAL" clId="{86972C18-F4A8-4EB3-96A7-D0FDB3B26D09}" dt="2026-08-17T10:04:59.067" v="830" actId="255"/>
          <ac:spMkLst>
            <pc:docMk/>
            <pc:sldMk cId="1447393480" sldId="2082813120"/>
            <ac:spMk id="28" creationId="{71A69193-0CDE-3F23-7AC0-28D2E0C73A7E}"/>
          </ac:spMkLst>
        </pc:spChg>
        <pc:spChg chg="mod">
          <ac:chgData name="Judith Beatrice Auma Oduol" userId="9eee8732-00eb-4d45-8fae-498c66d13472" providerId="ADAL" clId="{86972C18-F4A8-4EB3-96A7-D0FDB3B26D09}" dt="2026-08-17T10:04:34.012" v="827" actId="14100"/>
          <ac:spMkLst>
            <pc:docMk/>
            <pc:sldMk cId="1447393480" sldId="2082813120"/>
            <ac:spMk id="36" creationId="{E3AD7B26-DCF4-66ED-A572-F0FABF32AF4A}"/>
          </ac:spMkLst>
        </pc:spChg>
        <pc:spChg chg="mod">
          <ac:chgData name="Judith Beatrice Auma Oduol" userId="9eee8732-00eb-4d45-8fae-498c66d13472" providerId="ADAL" clId="{86972C18-F4A8-4EB3-96A7-D0FDB3B26D09}" dt="2026-08-17T10:04:38.960" v="828" actId="255"/>
          <ac:spMkLst>
            <pc:docMk/>
            <pc:sldMk cId="1447393480" sldId="2082813120"/>
            <ac:spMk id="37" creationId="{0A00CAC3-2ABE-0570-0295-1C815AD7A472}"/>
          </ac:spMkLst>
        </pc:spChg>
        <pc:spChg chg="mod">
          <ac:chgData name="Judith Beatrice Auma Oduol" userId="9eee8732-00eb-4d45-8fae-498c66d13472" providerId="ADAL" clId="{86972C18-F4A8-4EB3-96A7-D0FDB3B26D09}" dt="2026-08-17T10:03:59.379" v="824" actId="255"/>
          <ac:spMkLst>
            <pc:docMk/>
            <pc:sldMk cId="1447393480" sldId="2082813120"/>
            <ac:spMk id="39" creationId="{DA568EE4-E0A2-9D8D-5A0F-3E258096D70E}"/>
          </ac:spMkLst>
        </pc:spChg>
        <pc:spChg chg="mod">
          <ac:chgData name="Judith Beatrice Auma Oduol" userId="9eee8732-00eb-4d45-8fae-498c66d13472" providerId="ADAL" clId="{86972C18-F4A8-4EB3-96A7-D0FDB3B26D09}" dt="2026-08-17T10:04:10.799" v="825" actId="255"/>
          <ac:spMkLst>
            <pc:docMk/>
            <pc:sldMk cId="1447393480" sldId="2082813120"/>
            <ac:spMk id="40" creationId="{8FD87321-019F-2A84-3B1E-AC959FD4E444}"/>
          </ac:spMkLst>
        </pc:spChg>
        <pc:spChg chg="mod">
          <ac:chgData name="Judith Beatrice Auma Oduol" userId="9eee8732-00eb-4d45-8fae-498c66d13472" providerId="ADAL" clId="{86972C18-F4A8-4EB3-96A7-D0FDB3B26D09}" dt="2026-08-17T01:52:07.790" v="407" actId="2711"/>
          <ac:spMkLst>
            <pc:docMk/>
            <pc:sldMk cId="1447393480" sldId="2082813120"/>
            <ac:spMk id="41" creationId="{B8DEE224-ED11-411F-14CE-623A648AF325}"/>
          </ac:spMkLst>
        </pc:spChg>
        <pc:spChg chg="mod">
          <ac:chgData name="Judith Beatrice Auma Oduol" userId="9eee8732-00eb-4d45-8fae-498c66d13472" providerId="ADAL" clId="{86972C18-F4A8-4EB3-96A7-D0FDB3B26D09}" dt="2026-08-17T10:03:37.533" v="821" actId="255"/>
          <ac:spMkLst>
            <pc:docMk/>
            <pc:sldMk cId="1447393480" sldId="2082813120"/>
            <ac:spMk id="42" creationId="{FB7D58D2-7BB3-16E5-239B-77A295A3D42B}"/>
          </ac:spMkLst>
        </pc:spChg>
        <pc:spChg chg="mod">
          <ac:chgData name="Judith Beatrice Auma Oduol" userId="9eee8732-00eb-4d45-8fae-498c66d13472" providerId="ADAL" clId="{86972C18-F4A8-4EB3-96A7-D0FDB3B26D09}" dt="2026-08-17T10:03:42.032" v="822" actId="255"/>
          <ac:spMkLst>
            <pc:docMk/>
            <pc:sldMk cId="1447393480" sldId="2082813120"/>
            <ac:spMk id="43" creationId="{E1A63A02-BB7E-4BB6-DC71-ADEBBB724957}"/>
          </ac:spMkLst>
        </pc:spChg>
        <pc:grpChg chg="mod">
          <ac:chgData name="Judith Beatrice Auma Oduol" userId="9eee8732-00eb-4d45-8fae-498c66d13472" providerId="ADAL" clId="{86972C18-F4A8-4EB3-96A7-D0FDB3B26D09}" dt="2026-08-17T10:03:48.878" v="823" actId="14100"/>
          <ac:grpSpMkLst>
            <pc:docMk/>
            <pc:sldMk cId="1447393480" sldId="2082813120"/>
            <ac:grpSpMk id="2" creationId="{461EFECB-6878-12A6-918B-ADAF2592496A}"/>
          </ac:grpSpMkLst>
        </pc:grpChg>
        <pc:grpChg chg="del">
          <ac:chgData name="Judith Beatrice Auma Oduol" userId="9eee8732-00eb-4d45-8fae-498c66d13472" providerId="ADAL" clId="{86972C18-F4A8-4EB3-96A7-D0FDB3B26D09}" dt="2026-08-17T01:50:13.108" v="394" actId="478"/>
          <ac:grpSpMkLst>
            <pc:docMk/>
            <pc:sldMk cId="1447393480" sldId="2082813120"/>
            <ac:grpSpMk id="32" creationId="{06EAE05A-9A12-5B8D-D297-4616C36AE99C}"/>
          </ac:grpSpMkLst>
        </pc:grpChg>
        <pc:grpChg chg="del">
          <ac:chgData name="Judith Beatrice Auma Oduol" userId="9eee8732-00eb-4d45-8fae-498c66d13472" providerId="ADAL" clId="{86972C18-F4A8-4EB3-96A7-D0FDB3B26D09}" dt="2026-08-17T01:50:26.633" v="398" actId="478"/>
          <ac:grpSpMkLst>
            <pc:docMk/>
            <pc:sldMk cId="1447393480" sldId="2082813120"/>
            <ac:grpSpMk id="33" creationId="{62FFA3A4-D31A-1E47-BFDB-444E8DB45B6E}"/>
          </ac:grpSpMkLst>
        </pc:grpChg>
        <pc:grpChg chg="del">
          <ac:chgData name="Judith Beatrice Auma Oduol" userId="9eee8732-00eb-4d45-8fae-498c66d13472" providerId="ADAL" clId="{86972C18-F4A8-4EB3-96A7-D0FDB3B26D09}" dt="2026-08-17T01:50:20.109" v="396" actId="478"/>
          <ac:grpSpMkLst>
            <pc:docMk/>
            <pc:sldMk cId="1447393480" sldId="2082813120"/>
            <ac:grpSpMk id="34" creationId="{54A477B4-A2F5-3BA2-D22E-4D22C3784A93}"/>
          </ac:grpSpMkLst>
        </pc:grpChg>
        <pc:grpChg chg="del">
          <ac:chgData name="Judith Beatrice Auma Oduol" userId="9eee8732-00eb-4d45-8fae-498c66d13472" providerId="ADAL" clId="{86972C18-F4A8-4EB3-96A7-D0FDB3B26D09}" dt="2026-08-17T01:50:16.105" v="395" actId="478"/>
          <ac:grpSpMkLst>
            <pc:docMk/>
            <pc:sldMk cId="1447393480" sldId="2082813120"/>
            <ac:grpSpMk id="35" creationId="{8E61F92E-2DA5-F690-6019-B3F18E2068F8}"/>
          </ac:grpSpMkLst>
        </pc:grpChg>
      </pc:sldChg>
      <pc:sldChg chg="addSp delSp modSp add mod">
        <pc:chgData name="Judith Beatrice Auma Oduol" userId="9eee8732-00eb-4d45-8fae-498c66d13472" providerId="ADAL" clId="{86972C18-F4A8-4EB3-96A7-D0FDB3B26D09}" dt="2026-08-17T10:06:56.362" v="842" actId="1076"/>
        <pc:sldMkLst>
          <pc:docMk/>
          <pc:sldMk cId="3065610504" sldId="2082813121"/>
        </pc:sldMkLst>
        <pc:spChg chg="add mod">
          <ac:chgData name="Judith Beatrice Auma Oduol" userId="9eee8732-00eb-4d45-8fae-498c66d13472" providerId="ADAL" clId="{86972C18-F4A8-4EB3-96A7-D0FDB3B26D09}" dt="2026-08-17T10:06:53.697" v="841" actId="1076"/>
          <ac:spMkLst>
            <pc:docMk/>
            <pc:sldMk cId="3065610504" sldId="2082813121"/>
            <ac:spMk id="3" creationId="{4FA94286-0A11-C445-8E24-3D66CEC16822}"/>
          </ac:spMkLst>
        </pc:spChg>
        <pc:spChg chg="del">
          <ac:chgData name="Judith Beatrice Auma Oduol" userId="9eee8732-00eb-4d45-8fae-498c66d13472" providerId="ADAL" clId="{86972C18-F4A8-4EB3-96A7-D0FDB3B26D09}" dt="2026-08-17T01:52:43.837" v="410" actId="478"/>
          <ac:spMkLst>
            <pc:docMk/>
            <pc:sldMk cId="3065610504" sldId="2082813121"/>
            <ac:spMk id="4" creationId="{12CEA70A-CCFF-B9D6-DE4F-F60F84F01A80}"/>
          </ac:spMkLst>
        </pc:spChg>
        <pc:spChg chg="mod">
          <ac:chgData name="Judith Beatrice Auma Oduol" userId="9eee8732-00eb-4d45-8fae-498c66d13472" providerId="ADAL" clId="{86972C18-F4A8-4EB3-96A7-D0FDB3B26D09}" dt="2026-08-17T01:53:36.681" v="423" actId="20577"/>
          <ac:spMkLst>
            <pc:docMk/>
            <pc:sldMk cId="3065610504" sldId="2082813121"/>
            <ac:spMk id="5" creationId="{8B328B2B-39B5-42D4-E80B-EC369ABCEB9D}"/>
          </ac:spMkLst>
        </pc:spChg>
        <pc:spChg chg="add mod">
          <ac:chgData name="Judith Beatrice Auma Oduol" userId="9eee8732-00eb-4d45-8fae-498c66d13472" providerId="ADAL" clId="{86972C18-F4A8-4EB3-96A7-D0FDB3B26D09}" dt="2026-08-17T10:06:56.362" v="842" actId="1076"/>
          <ac:spMkLst>
            <pc:docMk/>
            <pc:sldMk cId="3065610504" sldId="2082813121"/>
            <ac:spMk id="7" creationId="{CA62E01A-4A0C-CB0A-9FB2-1D08E7D9DEE9}"/>
          </ac:spMkLst>
        </pc:spChg>
        <pc:spChg chg="del">
          <ac:chgData name="Judith Beatrice Auma Oduol" userId="9eee8732-00eb-4d45-8fae-498c66d13472" providerId="ADAL" clId="{86972C18-F4A8-4EB3-96A7-D0FDB3B26D09}" dt="2026-08-17T01:52:47.531" v="411" actId="478"/>
          <ac:spMkLst>
            <pc:docMk/>
            <pc:sldMk cId="3065610504" sldId="2082813121"/>
            <ac:spMk id="8" creationId="{515794B7-14F4-7BF9-B72C-1AABD14424F0}"/>
          </ac:spMkLst>
        </pc:spChg>
        <pc:spChg chg="del">
          <ac:chgData name="Judith Beatrice Auma Oduol" userId="9eee8732-00eb-4d45-8fae-498c66d13472" providerId="ADAL" clId="{86972C18-F4A8-4EB3-96A7-D0FDB3B26D09}" dt="2026-08-17T01:52:50.303" v="412" actId="478"/>
          <ac:spMkLst>
            <pc:docMk/>
            <pc:sldMk cId="3065610504" sldId="2082813121"/>
            <ac:spMk id="15" creationId="{B0D1BD0A-5558-B3BC-7584-EC2685465DB3}"/>
          </ac:spMkLst>
        </pc:spChg>
        <pc:spChg chg="del topLvl">
          <ac:chgData name="Judith Beatrice Auma Oduol" userId="9eee8732-00eb-4d45-8fae-498c66d13472" providerId="ADAL" clId="{86972C18-F4A8-4EB3-96A7-D0FDB3B26D09}" dt="2026-08-17T01:52:55.968" v="414" actId="478"/>
          <ac:spMkLst>
            <pc:docMk/>
            <pc:sldMk cId="3065610504" sldId="2082813121"/>
            <ac:spMk id="21" creationId="{EC3FD712-8EA4-CC3D-2298-C6376D23AFAE}"/>
          </ac:spMkLst>
        </pc:spChg>
        <pc:spChg chg="del topLvl">
          <ac:chgData name="Judith Beatrice Auma Oduol" userId="9eee8732-00eb-4d45-8fae-498c66d13472" providerId="ADAL" clId="{86972C18-F4A8-4EB3-96A7-D0FDB3B26D09}" dt="2026-08-17T01:52:59.732" v="415" actId="478"/>
          <ac:spMkLst>
            <pc:docMk/>
            <pc:sldMk cId="3065610504" sldId="2082813121"/>
            <ac:spMk id="23" creationId="{FDCEB23E-82B4-69B3-A17C-621C136F1730}"/>
          </ac:spMkLst>
        </pc:spChg>
        <pc:spChg chg="del topLvl">
          <ac:chgData name="Judith Beatrice Auma Oduol" userId="9eee8732-00eb-4d45-8fae-498c66d13472" providerId="ADAL" clId="{86972C18-F4A8-4EB3-96A7-D0FDB3B26D09}" dt="2026-08-17T01:53:05.497" v="417" actId="478"/>
          <ac:spMkLst>
            <pc:docMk/>
            <pc:sldMk cId="3065610504" sldId="2082813121"/>
            <ac:spMk id="29" creationId="{6A48C56F-91BE-E287-0641-5D1A7F130D7F}"/>
          </ac:spMkLst>
        </pc:spChg>
        <pc:spChg chg="del topLvl">
          <ac:chgData name="Judith Beatrice Auma Oduol" userId="9eee8732-00eb-4d45-8fae-498c66d13472" providerId="ADAL" clId="{86972C18-F4A8-4EB3-96A7-D0FDB3B26D09}" dt="2026-08-17T01:53:08.310" v="418" actId="478"/>
          <ac:spMkLst>
            <pc:docMk/>
            <pc:sldMk cId="3065610504" sldId="2082813121"/>
            <ac:spMk id="31" creationId="{9B2B2E54-6503-C39F-94F1-7BE9FD12D9F0}"/>
          </ac:spMkLst>
        </pc:spChg>
        <pc:grpChg chg="del">
          <ac:chgData name="Judith Beatrice Auma Oduol" userId="9eee8732-00eb-4d45-8fae-498c66d13472" providerId="ADAL" clId="{86972C18-F4A8-4EB3-96A7-D0FDB3B26D09}" dt="2026-08-17T01:52:52.752" v="413" actId="478"/>
          <ac:grpSpMkLst>
            <pc:docMk/>
            <pc:sldMk cId="3065610504" sldId="2082813121"/>
            <ac:grpSpMk id="32" creationId="{88B7C4F4-126D-C6CE-B6AF-97B1F10755F0}"/>
          </ac:grpSpMkLst>
        </pc:grpChg>
        <pc:grpChg chg="del">
          <ac:chgData name="Judith Beatrice Auma Oduol" userId="9eee8732-00eb-4d45-8fae-498c66d13472" providerId="ADAL" clId="{86972C18-F4A8-4EB3-96A7-D0FDB3B26D09}" dt="2026-08-17T01:53:05.497" v="417" actId="478"/>
          <ac:grpSpMkLst>
            <pc:docMk/>
            <pc:sldMk cId="3065610504" sldId="2082813121"/>
            <ac:grpSpMk id="33" creationId="{46928532-69A4-EF2E-8191-EC0C93CF5185}"/>
          </ac:grpSpMkLst>
        </pc:grpChg>
        <pc:grpChg chg="del">
          <ac:chgData name="Judith Beatrice Auma Oduol" userId="9eee8732-00eb-4d45-8fae-498c66d13472" providerId="ADAL" clId="{86972C18-F4A8-4EB3-96A7-D0FDB3B26D09}" dt="2026-08-17T01:53:02.277" v="416" actId="478"/>
          <ac:grpSpMkLst>
            <pc:docMk/>
            <pc:sldMk cId="3065610504" sldId="2082813121"/>
            <ac:grpSpMk id="34" creationId="{308FD0EF-DA46-A342-4815-A52BD0138661}"/>
          </ac:grpSpMkLst>
        </pc:grpChg>
        <pc:grpChg chg="del">
          <ac:chgData name="Judith Beatrice Auma Oduol" userId="9eee8732-00eb-4d45-8fae-498c66d13472" providerId="ADAL" clId="{86972C18-F4A8-4EB3-96A7-D0FDB3B26D09}" dt="2026-08-17T01:52:55.968" v="414" actId="478"/>
          <ac:grpSpMkLst>
            <pc:docMk/>
            <pc:sldMk cId="3065610504" sldId="2082813121"/>
            <ac:grpSpMk id="35" creationId="{D358956A-5406-310D-C1F5-EA22537D30B8}"/>
          </ac:grpSpMkLst>
        </pc:grpChg>
      </pc:sldChg>
      <pc:sldChg chg="addSp delSp modSp add mod">
        <pc:chgData name="Judith Beatrice Auma Oduol" userId="9eee8732-00eb-4d45-8fae-498c66d13472" providerId="ADAL" clId="{86972C18-F4A8-4EB3-96A7-D0FDB3B26D09}" dt="2026-08-17T10:07:43.395" v="849" actId="14100"/>
        <pc:sldMkLst>
          <pc:docMk/>
          <pc:sldMk cId="845830198" sldId="2082813122"/>
        </pc:sldMkLst>
        <pc:spChg chg="del mod">
          <ac:chgData name="Judith Beatrice Auma Oduol" userId="9eee8732-00eb-4d45-8fae-498c66d13472" providerId="ADAL" clId="{86972C18-F4A8-4EB3-96A7-D0FDB3B26D09}" dt="2026-08-17T01:54:42.774" v="434" actId="478"/>
          <ac:spMkLst>
            <pc:docMk/>
            <pc:sldMk cId="845830198" sldId="2082813122"/>
            <ac:spMk id="3" creationId="{ECF31CCD-6398-B29A-43D2-65438CDDDD76}"/>
          </ac:spMkLst>
        </pc:spChg>
        <pc:spChg chg="add mod">
          <ac:chgData name="Judith Beatrice Auma Oduol" userId="9eee8732-00eb-4d45-8fae-498c66d13472" providerId="ADAL" clId="{86972C18-F4A8-4EB3-96A7-D0FDB3B26D09}" dt="2026-08-17T10:07:37.217" v="847" actId="1076"/>
          <ac:spMkLst>
            <pc:docMk/>
            <pc:sldMk cId="845830198" sldId="2082813122"/>
            <ac:spMk id="4" creationId="{28598E22-7354-E224-3161-CB27C8F2E540}"/>
          </ac:spMkLst>
        </pc:spChg>
        <pc:spChg chg="mod">
          <ac:chgData name="Judith Beatrice Auma Oduol" userId="9eee8732-00eb-4d45-8fae-498c66d13472" providerId="ADAL" clId="{86972C18-F4A8-4EB3-96A7-D0FDB3B26D09}" dt="2026-08-17T01:54:40.057" v="432" actId="20577"/>
          <ac:spMkLst>
            <pc:docMk/>
            <pc:sldMk cId="845830198" sldId="2082813122"/>
            <ac:spMk id="5" creationId="{08DCB4D3-51EB-5793-4B45-82790E4503A5}"/>
          </ac:spMkLst>
        </pc:spChg>
        <pc:spChg chg="del">
          <ac:chgData name="Judith Beatrice Auma Oduol" userId="9eee8732-00eb-4d45-8fae-498c66d13472" providerId="ADAL" clId="{86972C18-F4A8-4EB3-96A7-D0FDB3B26D09}" dt="2026-08-17T01:54:45.511" v="435" actId="478"/>
          <ac:spMkLst>
            <pc:docMk/>
            <pc:sldMk cId="845830198" sldId="2082813122"/>
            <ac:spMk id="7" creationId="{8E32645E-E162-B90C-98CA-FBE97BC23C18}"/>
          </ac:spMkLst>
        </pc:spChg>
        <pc:spChg chg="add mod">
          <ac:chgData name="Judith Beatrice Auma Oduol" userId="9eee8732-00eb-4d45-8fae-498c66d13472" providerId="ADAL" clId="{86972C18-F4A8-4EB3-96A7-D0FDB3B26D09}" dt="2026-08-17T10:07:43.395" v="849" actId="14100"/>
          <ac:spMkLst>
            <pc:docMk/>
            <pc:sldMk cId="845830198" sldId="2082813122"/>
            <ac:spMk id="8" creationId="{148F8124-1F45-35B9-00D7-EEFB8AAEE138}"/>
          </ac:spMkLst>
        </pc:spChg>
      </pc:sldChg>
      <pc:sldChg chg="addSp delSp modSp add mod">
        <pc:chgData name="Judith Beatrice Auma Oduol" userId="9eee8732-00eb-4d45-8fae-498c66d13472" providerId="ADAL" clId="{86972C18-F4A8-4EB3-96A7-D0FDB3B26D09}" dt="2026-08-17T10:08:36.144" v="854" actId="14100"/>
        <pc:sldMkLst>
          <pc:docMk/>
          <pc:sldMk cId="707254540" sldId="2082813123"/>
        </pc:sldMkLst>
        <pc:spChg chg="del">
          <ac:chgData name="Judith Beatrice Auma Oduol" userId="9eee8732-00eb-4d45-8fae-498c66d13472" providerId="ADAL" clId="{86972C18-F4A8-4EB3-96A7-D0FDB3B26D09}" dt="2026-08-17T01:55:59.786" v="444" actId="478"/>
          <ac:spMkLst>
            <pc:docMk/>
            <pc:sldMk cId="707254540" sldId="2082813123"/>
            <ac:spMk id="3" creationId="{9692D3BA-9B93-09EC-DD9F-4BD33ED27A61}"/>
          </ac:spMkLst>
        </pc:spChg>
        <pc:spChg chg="add mod">
          <ac:chgData name="Judith Beatrice Auma Oduol" userId="9eee8732-00eb-4d45-8fae-498c66d13472" providerId="ADAL" clId="{86972C18-F4A8-4EB3-96A7-D0FDB3B26D09}" dt="2026-08-17T10:08:01.540" v="850" actId="1076"/>
          <ac:spMkLst>
            <pc:docMk/>
            <pc:sldMk cId="707254540" sldId="2082813123"/>
            <ac:spMk id="4" creationId="{26BA8675-9320-9884-FE75-10FFC5F999D3}"/>
          </ac:spMkLst>
        </pc:spChg>
        <pc:spChg chg="mod">
          <ac:chgData name="Judith Beatrice Auma Oduol" userId="9eee8732-00eb-4d45-8fae-498c66d13472" providerId="ADAL" clId="{86972C18-F4A8-4EB3-96A7-D0FDB3B26D09}" dt="2026-08-17T01:55:56.776" v="443" actId="20577"/>
          <ac:spMkLst>
            <pc:docMk/>
            <pc:sldMk cId="707254540" sldId="2082813123"/>
            <ac:spMk id="5" creationId="{5E413766-1922-4A44-938E-9489971B3B03}"/>
          </ac:spMkLst>
        </pc:spChg>
        <pc:spChg chg="del">
          <ac:chgData name="Judith Beatrice Auma Oduol" userId="9eee8732-00eb-4d45-8fae-498c66d13472" providerId="ADAL" clId="{86972C18-F4A8-4EB3-96A7-D0FDB3B26D09}" dt="2026-08-17T01:56:02.615" v="445" actId="478"/>
          <ac:spMkLst>
            <pc:docMk/>
            <pc:sldMk cId="707254540" sldId="2082813123"/>
            <ac:spMk id="7" creationId="{BA0622B8-5F75-003A-9894-DECF48FC3C3C}"/>
          </ac:spMkLst>
        </pc:spChg>
        <pc:spChg chg="add mod">
          <ac:chgData name="Judith Beatrice Auma Oduol" userId="9eee8732-00eb-4d45-8fae-498c66d13472" providerId="ADAL" clId="{86972C18-F4A8-4EB3-96A7-D0FDB3B26D09}" dt="2026-08-17T10:08:36.144" v="854" actId="14100"/>
          <ac:spMkLst>
            <pc:docMk/>
            <pc:sldMk cId="707254540" sldId="2082813123"/>
            <ac:spMk id="8" creationId="{0BD32C9D-0C78-D4E5-D6DF-4818210B6303}"/>
          </ac:spMkLst>
        </pc:spChg>
      </pc:sldChg>
      <pc:sldChg chg="addSp delSp modSp add mod">
        <pc:chgData name="Judith Beatrice Auma Oduol" userId="9eee8732-00eb-4d45-8fae-498c66d13472" providerId="ADAL" clId="{86972C18-F4A8-4EB3-96A7-D0FDB3B26D09}" dt="2026-08-17T10:09:36.600" v="860" actId="14100"/>
        <pc:sldMkLst>
          <pc:docMk/>
          <pc:sldMk cId="3477601773" sldId="2082813124"/>
        </pc:sldMkLst>
        <pc:spChg chg="add mod">
          <ac:chgData name="Judith Beatrice Auma Oduol" userId="9eee8732-00eb-4d45-8fae-498c66d13472" providerId="ADAL" clId="{86972C18-F4A8-4EB3-96A7-D0FDB3B26D09}" dt="2026-08-17T10:09:15.764" v="855" actId="1076"/>
          <ac:spMkLst>
            <pc:docMk/>
            <pc:sldMk cId="3477601773" sldId="2082813124"/>
            <ac:spMk id="3" creationId="{DCFB3668-3FA1-7017-2CE6-26BFABD6CDB7}"/>
          </ac:spMkLst>
        </pc:spChg>
        <pc:spChg chg="del">
          <ac:chgData name="Judith Beatrice Auma Oduol" userId="9eee8732-00eb-4d45-8fae-498c66d13472" providerId="ADAL" clId="{86972C18-F4A8-4EB3-96A7-D0FDB3B26D09}" dt="2026-08-17T01:57:26.889" v="451" actId="478"/>
          <ac:spMkLst>
            <pc:docMk/>
            <pc:sldMk cId="3477601773" sldId="2082813124"/>
            <ac:spMk id="4" creationId="{21D7AC60-8D29-D246-3A55-D7C379437574}"/>
          </ac:spMkLst>
        </pc:spChg>
        <pc:spChg chg="mod">
          <ac:chgData name="Judith Beatrice Auma Oduol" userId="9eee8732-00eb-4d45-8fae-498c66d13472" providerId="ADAL" clId="{86972C18-F4A8-4EB3-96A7-D0FDB3B26D09}" dt="2026-08-17T01:57:23.588" v="450" actId="20577"/>
          <ac:spMkLst>
            <pc:docMk/>
            <pc:sldMk cId="3477601773" sldId="2082813124"/>
            <ac:spMk id="5" creationId="{46634111-251F-0F4B-43A6-1B06A4422AB7}"/>
          </ac:spMkLst>
        </pc:spChg>
        <pc:spChg chg="add mod">
          <ac:chgData name="Judith Beatrice Auma Oduol" userId="9eee8732-00eb-4d45-8fae-498c66d13472" providerId="ADAL" clId="{86972C18-F4A8-4EB3-96A7-D0FDB3B26D09}" dt="2026-08-17T10:09:36.600" v="860" actId="14100"/>
          <ac:spMkLst>
            <pc:docMk/>
            <pc:sldMk cId="3477601773" sldId="2082813124"/>
            <ac:spMk id="7" creationId="{6928B79E-8DF6-9AFB-C6A8-73C2B4027689}"/>
          </ac:spMkLst>
        </pc:spChg>
        <pc:spChg chg="del">
          <ac:chgData name="Judith Beatrice Auma Oduol" userId="9eee8732-00eb-4d45-8fae-498c66d13472" providerId="ADAL" clId="{86972C18-F4A8-4EB3-96A7-D0FDB3B26D09}" dt="2026-08-17T01:57:30.203" v="452" actId="478"/>
          <ac:spMkLst>
            <pc:docMk/>
            <pc:sldMk cId="3477601773" sldId="2082813124"/>
            <ac:spMk id="8" creationId="{2C056FE1-F4D2-5B7E-FB62-B090139597AD}"/>
          </ac:spMkLst>
        </pc:spChg>
      </pc:sldChg>
      <pc:sldChg chg="addSp delSp modSp add mod">
        <pc:chgData name="Judith Beatrice Auma Oduol" userId="9eee8732-00eb-4d45-8fae-498c66d13472" providerId="ADAL" clId="{86972C18-F4A8-4EB3-96A7-D0FDB3B26D09}" dt="2026-08-17T02:10:56.699" v="515" actId="1076"/>
        <pc:sldMkLst>
          <pc:docMk/>
          <pc:sldMk cId="1317925408" sldId="2082813125"/>
        </pc:sldMkLst>
        <pc:spChg chg="del">
          <ac:chgData name="Judith Beatrice Auma Oduol" userId="9eee8732-00eb-4d45-8fae-498c66d13472" providerId="ADAL" clId="{86972C18-F4A8-4EB3-96A7-D0FDB3B26D09}" dt="2026-08-17T02:08:18.656" v="490" actId="478"/>
          <ac:spMkLst>
            <pc:docMk/>
            <pc:sldMk cId="1317925408" sldId="2082813125"/>
            <ac:spMk id="3" creationId="{85E43782-5004-03AB-493C-B185683410EB}"/>
          </ac:spMkLst>
        </pc:spChg>
        <pc:spChg chg="mod">
          <ac:chgData name="Judith Beatrice Auma Oduol" userId="9eee8732-00eb-4d45-8fae-498c66d13472" providerId="ADAL" clId="{86972C18-F4A8-4EB3-96A7-D0FDB3B26D09}" dt="2026-08-17T02:10:14" v="509"/>
          <ac:spMkLst>
            <pc:docMk/>
            <pc:sldMk cId="1317925408" sldId="2082813125"/>
            <ac:spMk id="5" creationId="{388BB415-627B-B937-C7A9-D0265D3EA44C}"/>
          </ac:spMkLst>
        </pc:spChg>
        <pc:spChg chg="add mod">
          <ac:chgData name="Judith Beatrice Auma Oduol" userId="9eee8732-00eb-4d45-8fae-498c66d13472" providerId="ADAL" clId="{86972C18-F4A8-4EB3-96A7-D0FDB3B26D09}" dt="2026-08-17T02:09:55.746" v="508" actId="1076"/>
          <ac:spMkLst>
            <pc:docMk/>
            <pc:sldMk cId="1317925408" sldId="2082813125"/>
            <ac:spMk id="6" creationId="{1F68BADE-6A8A-4F49-9CDB-34D0F569EC99}"/>
          </ac:spMkLst>
        </pc:spChg>
        <pc:spChg chg="del">
          <ac:chgData name="Judith Beatrice Auma Oduol" userId="9eee8732-00eb-4d45-8fae-498c66d13472" providerId="ADAL" clId="{86972C18-F4A8-4EB3-96A7-D0FDB3B26D09}" dt="2026-08-17T02:08:26.899" v="491" actId="21"/>
          <ac:spMkLst>
            <pc:docMk/>
            <pc:sldMk cId="1317925408" sldId="2082813125"/>
            <ac:spMk id="7" creationId="{8F268A9C-10AF-5A71-D636-6FF3CB7290FB}"/>
          </ac:spMkLst>
        </pc:spChg>
        <pc:spChg chg="del">
          <ac:chgData name="Judith Beatrice Auma Oduol" userId="9eee8732-00eb-4d45-8fae-498c66d13472" providerId="ADAL" clId="{86972C18-F4A8-4EB3-96A7-D0FDB3B26D09}" dt="2026-08-17T02:08:29.165" v="492" actId="21"/>
          <ac:spMkLst>
            <pc:docMk/>
            <pc:sldMk cId="1317925408" sldId="2082813125"/>
            <ac:spMk id="10" creationId="{4FFFCE83-3F11-86CD-18A4-238FECDD665C}"/>
          </ac:spMkLst>
        </pc:spChg>
        <pc:spChg chg="del">
          <ac:chgData name="Judith Beatrice Auma Oduol" userId="9eee8732-00eb-4d45-8fae-498c66d13472" providerId="ADAL" clId="{86972C18-F4A8-4EB3-96A7-D0FDB3B26D09}" dt="2026-08-17T02:08:31.716" v="493" actId="21"/>
          <ac:spMkLst>
            <pc:docMk/>
            <pc:sldMk cId="1317925408" sldId="2082813125"/>
            <ac:spMk id="15" creationId="{8A727D98-CB24-07FC-D8ED-E8D89687CA9F}"/>
          </ac:spMkLst>
        </pc:spChg>
        <pc:spChg chg="del">
          <ac:chgData name="Judith Beatrice Auma Oduol" userId="9eee8732-00eb-4d45-8fae-498c66d13472" providerId="ADAL" clId="{86972C18-F4A8-4EB3-96A7-D0FDB3B26D09}" dt="2026-08-17T02:08:34.117" v="494" actId="478"/>
          <ac:spMkLst>
            <pc:docMk/>
            <pc:sldMk cId="1317925408" sldId="2082813125"/>
            <ac:spMk id="19" creationId="{AE2A499E-1B74-D17D-5328-FE6720F522A0}"/>
          </ac:spMkLst>
        </pc:spChg>
        <pc:spChg chg="del">
          <ac:chgData name="Judith Beatrice Auma Oduol" userId="9eee8732-00eb-4d45-8fae-498c66d13472" providerId="ADAL" clId="{86972C18-F4A8-4EB3-96A7-D0FDB3B26D09}" dt="2026-08-17T02:08:36.619" v="495" actId="478"/>
          <ac:spMkLst>
            <pc:docMk/>
            <pc:sldMk cId="1317925408" sldId="2082813125"/>
            <ac:spMk id="22" creationId="{38860F19-3653-3AD1-592B-CCBC724D97B4}"/>
          </ac:spMkLst>
        </pc:spChg>
        <pc:spChg chg="del">
          <ac:chgData name="Judith Beatrice Auma Oduol" userId="9eee8732-00eb-4d45-8fae-498c66d13472" providerId="ADAL" clId="{86972C18-F4A8-4EB3-96A7-D0FDB3B26D09}" dt="2026-08-17T02:08:38.962" v="496" actId="478"/>
          <ac:spMkLst>
            <pc:docMk/>
            <pc:sldMk cId="1317925408" sldId="2082813125"/>
            <ac:spMk id="24" creationId="{C5DD1EF7-1073-8B84-DE49-3BC0BD06A33B}"/>
          </ac:spMkLst>
        </pc:spChg>
        <pc:spChg chg="del">
          <ac:chgData name="Judith Beatrice Auma Oduol" userId="9eee8732-00eb-4d45-8fae-498c66d13472" providerId="ADAL" clId="{86972C18-F4A8-4EB3-96A7-D0FDB3B26D09}" dt="2026-08-17T02:08:41.830" v="497" actId="478"/>
          <ac:spMkLst>
            <pc:docMk/>
            <pc:sldMk cId="1317925408" sldId="2082813125"/>
            <ac:spMk id="26" creationId="{C0E123F1-9B9F-AE5C-3EC9-B2B9091B5868}"/>
          </ac:spMkLst>
        </pc:spChg>
        <pc:picChg chg="add mod">
          <ac:chgData name="Judith Beatrice Auma Oduol" userId="9eee8732-00eb-4d45-8fae-498c66d13472" providerId="ADAL" clId="{86972C18-F4A8-4EB3-96A7-D0FDB3B26D09}" dt="2026-08-17T02:10:56.699" v="515" actId="1076"/>
          <ac:picMkLst>
            <pc:docMk/>
            <pc:sldMk cId="1317925408" sldId="2082813125"/>
            <ac:picMk id="2" creationId="{3D5E5F36-44AF-8E87-06D9-F1EC42D673D1}"/>
          </ac:picMkLst>
        </pc:picChg>
      </pc:sldChg>
      <pc:sldChg chg="addSp delSp modSp add del mod">
        <pc:chgData name="Judith Beatrice Auma Oduol" userId="9eee8732-00eb-4d45-8fae-498c66d13472" providerId="ADAL" clId="{86972C18-F4A8-4EB3-96A7-D0FDB3B26D09}" dt="2026-08-17T02:01:21.410" v="479" actId="2696"/>
        <pc:sldMkLst>
          <pc:docMk/>
          <pc:sldMk cId="2411484633" sldId="2082813125"/>
        </pc:sldMkLst>
        <pc:spChg chg="add mod">
          <ac:chgData name="Judith Beatrice Auma Oduol" userId="9eee8732-00eb-4d45-8fae-498c66d13472" providerId="ADAL" clId="{86972C18-F4A8-4EB3-96A7-D0FDB3B26D09}" dt="2026-08-17T02:00:01.687" v="475" actId="2711"/>
          <ac:spMkLst>
            <pc:docMk/>
            <pc:sldMk cId="2411484633" sldId="2082813125"/>
            <ac:spMk id="4" creationId="{0149D218-7834-9FD4-E940-28F36852A5DC}"/>
          </ac:spMkLst>
        </pc:spChg>
        <pc:spChg chg="mod">
          <ac:chgData name="Judith Beatrice Auma Oduol" userId="9eee8732-00eb-4d45-8fae-498c66d13472" providerId="ADAL" clId="{86972C18-F4A8-4EB3-96A7-D0FDB3B26D09}" dt="2026-08-17T01:59:41.205" v="473"/>
          <ac:spMkLst>
            <pc:docMk/>
            <pc:sldMk cId="2411484633" sldId="2082813125"/>
            <ac:spMk id="5" creationId="{4F5D60BF-3490-C8C5-4435-B3593970FD62}"/>
          </ac:spMkLst>
        </pc:spChg>
        <pc:spChg chg="add mod">
          <ac:chgData name="Judith Beatrice Auma Oduol" userId="9eee8732-00eb-4d45-8fae-498c66d13472" providerId="ADAL" clId="{86972C18-F4A8-4EB3-96A7-D0FDB3B26D09}" dt="2026-08-17T02:00:01.687" v="475" actId="2711"/>
          <ac:spMkLst>
            <pc:docMk/>
            <pc:sldMk cId="2411484633" sldId="2082813125"/>
            <ac:spMk id="8" creationId="{27D33DB0-47ED-407C-25C7-69D89ADF260B}"/>
          </ac:spMkLst>
        </pc:spChg>
        <pc:spChg chg="add mod">
          <ac:chgData name="Judith Beatrice Auma Oduol" userId="9eee8732-00eb-4d45-8fae-498c66d13472" providerId="ADAL" clId="{86972C18-F4A8-4EB3-96A7-D0FDB3B26D09}" dt="2026-08-17T02:00:01.687" v="475" actId="2711"/>
          <ac:spMkLst>
            <pc:docMk/>
            <pc:sldMk cId="2411484633" sldId="2082813125"/>
            <ac:spMk id="11" creationId="{D654EB9F-1B61-75D8-E9F4-EB7817ADA300}"/>
          </ac:spMkLst>
        </pc:spChg>
        <pc:spChg chg="add mod">
          <ac:chgData name="Judith Beatrice Auma Oduol" userId="9eee8732-00eb-4d45-8fae-498c66d13472" providerId="ADAL" clId="{86972C18-F4A8-4EB3-96A7-D0FDB3B26D09}" dt="2026-08-17T02:00:01.687" v="475" actId="2711"/>
          <ac:spMkLst>
            <pc:docMk/>
            <pc:sldMk cId="2411484633" sldId="2082813125"/>
            <ac:spMk id="15" creationId="{164B7866-3A04-0334-1DD8-20B2D43EFCE1}"/>
          </ac:spMkLst>
        </pc:spChg>
        <pc:spChg chg="del">
          <ac:chgData name="Judith Beatrice Auma Oduol" userId="9eee8732-00eb-4d45-8fae-498c66d13472" providerId="ADAL" clId="{86972C18-F4A8-4EB3-96A7-D0FDB3B26D09}" dt="2026-08-17T01:59:25.284" v="471" actId="478"/>
          <ac:spMkLst>
            <pc:docMk/>
            <pc:sldMk cId="2411484633" sldId="2082813125"/>
            <ac:spMk id="38" creationId="{106CAE09-F2DC-271B-6859-C3CAD68277BD}"/>
          </ac:spMkLst>
        </pc:spChg>
        <pc:spChg chg="del">
          <ac:chgData name="Judith Beatrice Auma Oduol" userId="9eee8732-00eb-4d45-8fae-498c66d13472" providerId="ADAL" clId="{86972C18-F4A8-4EB3-96A7-D0FDB3B26D09}" dt="2026-08-17T01:59:28.761" v="472" actId="478"/>
          <ac:spMkLst>
            <pc:docMk/>
            <pc:sldMk cId="2411484633" sldId="2082813125"/>
            <ac:spMk id="40" creationId="{5D9ECC28-C0BB-F976-7E3D-4F5093027F84}"/>
          </ac:spMkLst>
        </pc:spChg>
        <pc:grpChg chg="del">
          <ac:chgData name="Judith Beatrice Auma Oduol" userId="9eee8732-00eb-4d45-8fae-498c66d13472" providerId="ADAL" clId="{86972C18-F4A8-4EB3-96A7-D0FDB3B26D09}" dt="2026-08-17T01:59:13.968" v="468" actId="478"/>
          <ac:grpSpMkLst>
            <pc:docMk/>
            <pc:sldMk cId="2411484633" sldId="2082813125"/>
            <ac:grpSpMk id="41" creationId="{BB353371-6575-BED7-7E02-3EF6569272FA}"/>
          </ac:grpSpMkLst>
        </pc:grpChg>
        <pc:grpChg chg="del">
          <ac:chgData name="Judith Beatrice Auma Oduol" userId="9eee8732-00eb-4d45-8fae-498c66d13472" providerId="ADAL" clId="{86972C18-F4A8-4EB3-96A7-D0FDB3B26D09}" dt="2026-08-17T01:59:16.918" v="469" actId="478"/>
          <ac:grpSpMkLst>
            <pc:docMk/>
            <pc:sldMk cId="2411484633" sldId="2082813125"/>
            <ac:grpSpMk id="42" creationId="{702873C2-A44B-25CE-8A8A-347B08862335}"/>
          </ac:grpSpMkLst>
        </pc:grpChg>
        <pc:grpChg chg="del">
          <ac:chgData name="Judith Beatrice Auma Oduol" userId="9eee8732-00eb-4d45-8fae-498c66d13472" providerId="ADAL" clId="{86972C18-F4A8-4EB3-96A7-D0FDB3B26D09}" dt="2026-08-17T01:59:21.193" v="470" actId="478"/>
          <ac:grpSpMkLst>
            <pc:docMk/>
            <pc:sldMk cId="2411484633" sldId="2082813125"/>
            <ac:grpSpMk id="43" creationId="{E51F8AF5-04D5-228A-F173-651FF482540D}"/>
          </ac:grpSpMkLst>
        </pc:grpChg>
      </pc:sldChg>
      <pc:sldMasterChg chg="delSldLayout">
        <pc:chgData name="Judith Beatrice Auma Oduol" userId="9eee8732-00eb-4d45-8fae-498c66d13472" providerId="ADAL" clId="{86972C18-F4A8-4EB3-96A7-D0FDB3B26D09}" dt="2026-08-17T01:40:47.582" v="272" actId="2696"/>
        <pc:sldMasterMkLst>
          <pc:docMk/>
          <pc:sldMasterMk cId="3248325211" sldId="2147483648"/>
        </pc:sldMasterMkLst>
        <pc:sldLayoutChg chg="del">
          <pc:chgData name="Judith Beatrice Auma Oduol" userId="9eee8732-00eb-4d45-8fae-498c66d13472" providerId="ADAL" clId="{86972C18-F4A8-4EB3-96A7-D0FDB3B26D09}" dt="2026-08-17T01:40:47.582" v="272" actId="2696"/>
          <pc:sldLayoutMkLst>
            <pc:docMk/>
            <pc:sldMasterMk cId="3248325211" sldId="2147483648"/>
            <pc:sldLayoutMk cId="1084065457" sldId="214748367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AE7B7983-AB80-41EB-879C-E8872C456DB5}" type="datetimeFigureOut">
              <a:rPr lang="en-GB" smtClean="0"/>
              <a:t>17/08/2026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786B5EEA-D076-457B-8AEB-002F88359817}" type="slidenum">
              <a:rPr lang="en-GB" smtClean="0"/>
              <a:t>‹#›</a:t>
            </a:fld>
            <a:endParaRPr lang="en-GB"/>
          </a:p>
        </p:txBody>
      </p:sp>
    </p:spTree>
    <p:extLst>
      <p:ext uri="{BB962C8B-B14F-4D97-AF65-F5344CB8AC3E}">
        <p14:creationId xmlns:p14="http://schemas.microsoft.com/office/powerpoint/2010/main" val="4144368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7F7F4-B7D8-C966-B8E8-29E48996D7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9755FE-11EC-3742-AC71-7B627B769FE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9D9A544-5C97-6A46-825C-0411875238E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DACA5C8-7710-6529-309D-7F5ABFC48505}"/>
              </a:ext>
            </a:extLst>
          </p:cNvPr>
          <p:cNvSpPr>
            <a:spLocks noGrp="1"/>
          </p:cNvSpPr>
          <p:nvPr>
            <p:ph type="sldNum" sz="quarter" idx="5"/>
          </p:nvPr>
        </p:nvSpPr>
        <p:spPr/>
        <p:txBody>
          <a:bodyPr/>
          <a:lstStyle/>
          <a:p>
            <a:fld id="{E9B04F98-C31D-7243-9F2D-45F91CCE4BCA}" type="slidenum">
              <a:rPr lang="en-US" smtClean="0"/>
              <a:t>2</a:t>
            </a:fld>
            <a:endParaRPr lang="en-US"/>
          </a:p>
        </p:txBody>
      </p:sp>
    </p:spTree>
    <p:extLst>
      <p:ext uri="{BB962C8B-B14F-4D97-AF65-F5344CB8AC3E}">
        <p14:creationId xmlns:p14="http://schemas.microsoft.com/office/powerpoint/2010/main" val="3813334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DD6ED-43E0-C2F5-8245-2DB42D58EB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D837DB-B092-C855-9D20-31B4F74FAD0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BB4B37F-9D21-C200-3143-BB4772062E3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C77AC0D-B05D-2ED8-B430-84939DD2FE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B04F98-C31D-7243-9F2D-45F91CCE4B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2574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23D32-5855-C210-FCE8-A79FA9C582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EA4EAA-CEB5-6ECD-0E52-F88A83B7B89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41B62A5-A75E-CF05-35B8-204B00DACAE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1234565-236C-AE20-8F43-73BE0D4923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B04F98-C31D-7243-9F2D-45F91CCE4B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30835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36866-8A08-80D3-E84A-50EA596F65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BE5186-3CC4-7593-44EC-64D862FC39B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BBAFA77-ECB2-6C9E-64E5-A7A499D47FC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D2C6DDF-9FD3-F096-CEEB-6AC5B304D55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B04F98-C31D-7243-9F2D-45F91CCE4B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11721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10D16-1EDE-F1E3-3623-715A72C52D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3C18ED-065C-79A3-56B3-9FB81DD2983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A9DD14D-687B-CC4B-239A-15B13071083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BA6F2FC-1F2C-ED51-2268-C208D0EDAB4A}"/>
              </a:ext>
            </a:extLst>
          </p:cNvPr>
          <p:cNvSpPr>
            <a:spLocks noGrp="1"/>
          </p:cNvSpPr>
          <p:nvPr>
            <p:ph type="sldNum" sz="quarter" idx="5"/>
          </p:nvPr>
        </p:nvSpPr>
        <p:spPr/>
        <p:txBody>
          <a:bodyPr/>
          <a:lstStyle/>
          <a:p>
            <a:fld id="{E9B04F98-C31D-7243-9F2D-45F91CCE4BCA}" type="slidenum">
              <a:rPr lang="en-US" smtClean="0"/>
              <a:t>14</a:t>
            </a:fld>
            <a:endParaRPr lang="en-US"/>
          </a:p>
        </p:txBody>
      </p:sp>
    </p:spTree>
    <p:extLst>
      <p:ext uri="{BB962C8B-B14F-4D97-AF65-F5344CB8AC3E}">
        <p14:creationId xmlns:p14="http://schemas.microsoft.com/office/powerpoint/2010/main" val="32803445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9AF10-DD96-8E14-62BC-3B575A1EE9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1C9ABF-796E-CD9D-CAD9-6366D75C39F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F766080-7E68-4423-F32C-59E7D356FF5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187B379-512F-6E06-8851-25E8C6066B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B04F98-C31D-7243-9F2D-45F91CCE4B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09271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6B7CF-51E9-CC73-0B76-77772FDB38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DBBC46-0C35-5F39-07DE-0E109DA9609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BDABD92-40A6-9D4E-732B-61CF78A7474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DB7F431-1B82-178F-2EEF-15984AE1485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B04F98-C31D-7243-9F2D-45F91CCE4B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02845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A460F-876A-7536-00AC-96D453A72A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37B976-221F-DD9A-29EE-552DC9A70E6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65D35E2-49ED-882C-60B1-73DC0ADE896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BF6B36D-C97B-AEE2-0AAF-0FD26A06AE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B04F98-C31D-7243-9F2D-45F91CCE4B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88506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EB015-054C-04A8-2250-E0EA0BEC2F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8445FD-96E9-A899-B500-16A9454069C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C03EF88-5749-CAC1-F8FD-260C3B223D9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5D68B2B-9E0F-3CF0-8F2F-E097D8B325B2}"/>
              </a:ext>
            </a:extLst>
          </p:cNvPr>
          <p:cNvSpPr>
            <a:spLocks noGrp="1"/>
          </p:cNvSpPr>
          <p:nvPr>
            <p:ph type="sldNum" sz="quarter" idx="5"/>
          </p:nvPr>
        </p:nvSpPr>
        <p:spPr/>
        <p:txBody>
          <a:bodyPr/>
          <a:lstStyle/>
          <a:p>
            <a:fld id="{E9B04F98-C31D-7243-9F2D-45F91CCE4BCA}" type="slidenum">
              <a:rPr lang="en-US" smtClean="0"/>
              <a:t>18</a:t>
            </a:fld>
            <a:endParaRPr lang="en-US"/>
          </a:p>
        </p:txBody>
      </p:sp>
    </p:spTree>
    <p:extLst>
      <p:ext uri="{BB962C8B-B14F-4D97-AF65-F5344CB8AC3E}">
        <p14:creationId xmlns:p14="http://schemas.microsoft.com/office/powerpoint/2010/main" val="8463760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8723F-59F8-6CCF-FB5F-E22CC8C74F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EBBDF3-1DF9-8921-E2E9-F33F00DC00D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44B088E-DBA4-9BFC-4ABC-CE26B33FC64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F6625C5-254B-ACA9-31EF-ED67CB6FF975}"/>
              </a:ext>
            </a:extLst>
          </p:cNvPr>
          <p:cNvSpPr>
            <a:spLocks noGrp="1"/>
          </p:cNvSpPr>
          <p:nvPr>
            <p:ph type="sldNum" sz="quarter" idx="5"/>
          </p:nvPr>
        </p:nvSpPr>
        <p:spPr/>
        <p:txBody>
          <a:bodyPr/>
          <a:lstStyle/>
          <a:p>
            <a:fld id="{E9B04F98-C31D-7243-9F2D-45F91CCE4BCA}" type="slidenum">
              <a:rPr lang="en-US" smtClean="0"/>
              <a:t>19</a:t>
            </a:fld>
            <a:endParaRPr lang="en-US"/>
          </a:p>
        </p:txBody>
      </p:sp>
    </p:spTree>
    <p:extLst>
      <p:ext uri="{BB962C8B-B14F-4D97-AF65-F5344CB8AC3E}">
        <p14:creationId xmlns:p14="http://schemas.microsoft.com/office/powerpoint/2010/main" val="17495985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4695E-83DD-D24D-845B-64F109DDF9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27F293-B918-321F-A139-9ACE6EFDC9F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1789B38-2189-EDC9-DD54-CE0514C763F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2073600-F65F-56FF-D17F-061029A879A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B04F98-C31D-7243-9F2D-45F91CCE4B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3997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D3817-B30A-04AA-4C60-308C972DB3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9BA979-C4C4-FF23-2BD3-DF361A54D78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92565D7-B74C-DC7C-E782-C419F28BE90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30C0160-A598-5BF1-56C5-FFF573DD42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B04F98-C31D-7243-9F2D-45F91CCE4B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4946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830C1-2074-F300-CE45-9D28A694E9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C26C08-96F5-05B9-80DB-FD81FD0410B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6DCABEC-ECBC-DB6C-D2F5-7D8578D3180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7D4DE04-FD8E-9007-07E9-0A1113C04B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B04F98-C31D-7243-9F2D-45F91CCE4B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88712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6626C-757F-E4AC-B8E8-D9208717D0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85D968-2552-15B7-F6B3-48ABB92DA3B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6E586BA-83E8-E9F9-B4BD-2FCD18E315D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33F1360-AA71-3EAF-1EE1-4FE2D9B7B3D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B04F98-C31D-7243-9F2D-45F91CCE4B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6039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D5C9F-136E-7718-1716-31231E38A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94FFE8-D823-239B-5393-EA0B1497373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A38E357-75E2-05D1-4921-B270684C063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4BF18E0-1387-464D-5792-18436F87A3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B04F98-C31D-7243-9F2D-45F91CCE4B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2463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2A6E8-2183-B5F6-6677-BD0F345638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0182B-AEE4-0C82-8B16-674D516FE87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0E35A2D-19BB-F76C-0598-1EC6C3C338C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6E9EBB9-6C1B-CD39-9D2A-5E55F3DC610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B04F98-C31D-7243-9F2D-45F91CCE4B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5316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9BE96-254A-2F42-F45C-21DC1FAA77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2F8FA0-CE22-8ECD-B7D6-415030F1464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AF84301-5864-432C-57B4-13F15B92005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F89D319-3DF7-4638-C502-BD06562FD71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B04F98-C31D-7243-9F2D-45F91CCE4B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9444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68E54-F92B-4C2E-2DB9-FD9DF6E7DF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D283F3-5984-BEF4-440F-B02E6D9CCC6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E0CA38C-27AE-1CC0-A9CE-E7D6C0EE9CB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3E40DBB-BA9C-E04B-EE90-A5F75223E12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B04F98-C31D-7243-9F2D-45F91CCE4B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9836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91E0E-EF20-B6DB-740D-79842787C2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0C5BF3-BCD5-327C-4539-B8BE3072863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56B52A9-C402-935C-462A-226ECBD1F8A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2D29BFD-594B-634E-12AA-47BF50B53E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B04F98-C31D-7243-9F2D-45F91CCE4B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34648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4213B-96C5-84D9-E197-9BD79C1986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6C660B-C2C8-9D94-A92A-77F91AAA654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A25258C-71E1-0723-0471-A2930DB228A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1719072-EB84-847E-D9F6-CC7E6A45EF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B04F98-C31D-7243-9F2D-45F91CCE4B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89765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3C53C-E66B-666B-2537-CE2A6E5706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29DAB-DFAD-4309-78D4-EF5959FF656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D160177-9A1E-1764-3975-B2675BC46A7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523C280-110E-03CF-1F31-03C6D7E6BB6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B04F98-C31D-7243-9F2D-45F91CCE4B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6061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727ED-588E-4FB9-800C-DEB5A5A93AC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0E689BD-5B2D-40B2-994D-B4C1907EAE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780C2C-79F7-4FBC-97F9-151E8B75B0E3}"/>
              </a:ext>
            </a:extLst>
          </p:cNvPr>
          <p:cNvSpPr>
            <a:spLocks noGrp="1"/>
          </p:cNvSpPr>
          <p:nvPr>
            <p:ph type="dt" sz="half" idx="10"/>
          </p:nvPr>
        </p:nvSpPr>
        <p:spPr/>
        <p:txBody>
          <a:bodyPr/>
          <a:lstStyle/>
          <a:p>
            <a:fld id="{EFDB018B-828D-439C-8E60-2F14CB122BE1}" type="datetimeFigureOut">
              <a:rPr lang="en-GB" smtClean="0"/>
              <a:t>17/08/2026</a:t>
            </a:fld>
            <a:endParaRPr lang="en-GB"/>
          </a:p>
        </p:txBody>
      </p:sp>
      <p:sp>
        <p:nvSpPr>
          <p:cNvPr id="5" name="Footer Placeholder 4">
            <a:extLst>
              <a:ext uri="{FF2B5EF4-FFF2-40B4-BE49-F238E27FC236}">
                <a16:creationId xmlns:a16="http://schemas.microsoft.com/office/drawing/2014/main" id="{A00CB5A2-389E-4075-BAAA-5312AA550D3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8CAA16-9F29-4A04-AEBF-3DB6B564C4CF}"/>
              </a:ext>
            </a:extLst>
          </p:cNvPr>
          <p:cNvSpPr>
            <a:spLocks noGrp="1"/>
          </p:cNvSpPr>
          <p:nvPr>
            <p:ph type="sldNum" sz="quarter" idx="12"/>
          </p:nvPr>
        </p:nvSpPr>
        <p:spPr/>
        <p:txBody>
          <a:bodyPr/>
          <a:lstStyle/>
          <a:p>
            <a:fld id="{33C2CA6B-7817-4B9D-A6EC-1CB6948C826D}" type="slidenum">
              <a:rPr lang="en-GB" smtClean="0"/>
              <a:t>‹#›</a:t>
            </a:fld>
            <a:endParaRPr lang="en-GB"/>
          </a:p>
        </p:txBody>
      </p:sp>
    </p:spTree>
    <p:extLst>
      <p:ext uri="{BB962C8B-B14F-4D97-AF65-F5344CB8AC3E}">
        <p14:creationId xmlns:p14="http://schemas.microsoft.com/office/powerpoint/2010/main" val="3442650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E6629-EA3F-408F-9B9D-D565FF4ED9C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DCC5B9-5AD7-4376-B113-DE32E2C45A9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4C2AC7-EB1A-439D-B2C1-B675FD6357BA}"/>
              </a:ext>
            </a:extLst>
          </p:cNvPr>
          <p:cNvSpPr>
            <a:spLocks noGrp="1"/>
          </p:cNvSpPr>
          <p:nvPr>
            <p:ph type="dt" sz="half" idx="10"/>
          </p:nvPr>
        </p:nvSpPr>
        <p:spPr/>
        <p:txBody>
          <a:bodyPr/>
          <a:lstStyle/>
          <a:p>
            <a:fld id="{EFDB018B-828D-439C-8E60-2F14CB122BE1}" type="datetimeFigureOut">
              <a:rPr lang="en-GB" smtClean="0"/>
              <a:t>17/08/2026</a:t>
            </a:fld>
            <a:endParaRPr lang="en-GB"/>
          </a:p>
        </p:txBody>
      </p:sp>
      <p:sp>
        <p:nvSpPr>
          <p:cNvPr id="5" name="Footer Placeholder 4">
            <a:extLst>
              <a:ext uri="{FF2B5EF4-FFF2-40B4-BE49-F238E27FC236}">
                <a16:creationId xmlns:a16="http://schemas.microsoft.com/office/drawing/2014/main" id="{702C8D5F-E797-4133-9E21-70E2628873A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2FBEEE-1C63-4306-B5E4-EEB2818BEA46}"/>
              </a:ext>
            </a:extLst>
          </p:cNvPr>
          <p:cNvSpPr>
            <a:spLocks noGrp="1"/>
          </p:cNvSpPr>
          <p:nvPr>
            <p:ph type="sldNum" sz="quarter" idx="12"/>
          </p:nvPr>
        </p:nvSpPr>
        <p:spPr/>
        <p:txBody>
          <a:bodyPr/>
          <a:lstStyle/>
          <a:p>
            <a:fld id="{33C2CA6B-7817-4B9D-A6EC-1CB6948C826D}" type="slidenum">
              <a:rPr lang="en-GB" smtClean="0"/>
              <a:t>‹#›</a:t>
            </a:fld>
            <a:endParaRPr lang="en-GB"/>
          </a:p>
        </p:txBody>
      </p:sp>
    </p:spTree>
    <p:extLst>
      <p:ext uri="{BB962C8B-B14F-4D97-AF65-F5344CB8AC3E}">
        <p14:creationId xmlns:p14="http://schemas.microsoft.com/office/powerpoint/2010/main" val="4236103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FF785B-8683-444B-B48C-3520B84FBB6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AA0E59C-8565-4F8D-BE3F-C35EBEF3F8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AABA75-8936-4214-95C7-D61CD99906F5}"/>
              </a:ext>
            </a:extLst>
          </p:cNvPr>
          <p:cNvSpPr>
            <a:spLocks noGrp="1"/>
          </p:cNvSpPr>
          <p:nvPr>
            <p:ph type="dt" sz="half" idx="10"/>
          </p:nvPr>
        </p:nvSpPr>
        <p:spPr/>
        <p:txBody>
          <a:bodyPr/>
          <a:lstStyle/>
          <a:p>
            <a:fld id="{EFDB018B-828D-439C-8E60-2F14CB122BE1}" type="datetimeFigureOut">
              <a:rPr lang="en-GB" smtClean="0"/>
              <a:t>17/08/2026</a:t>
            </a:fld>
            <a:endParaRPr lang="en-GB"/>
          </a:p>
        </p:txBody>
      </p:sp>
      <p:sp>
        <p:nvSpPr>
          <p:cNvPr id="5" name="Footer Placeholder 4">
            <a:extLst>
              <a:ext uri="{FF2B5EF4-FFF2-40B4-BE49-F238E27FC236}">
                <a16:creationId xmlns:a16="http://schemas.microsoft.com/office/drawing/2014/main" id="{975592FF-0D50-4169-9908-D4EE772308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2839A0B-96EC-40C8-928E-62C020214A75}"/>
              </a:ext>
            </a:extLst>
          </p:cNvPr>
          <p:cNvSpPr>
            <a:spLocks noGrp="1"/>
          </p:cNvSpPr>
          <p:nvPr>
            <p:ph type="sldNum" sz="quarter" idx="12"/>
          </p:nvPr>
        </p:nvSpPr>
        <p:spPr/>
        <p:txBody>
          <a:bodyPr/>
          <a:lstStyle/>
          <a:p>
            <a:fld id="{33C2CA6B-7817-4B9D-A6EC-1CB6948C826D}" type="slidenum">
              <a:rPr lang="en-GB" smtClean="0"/>
              <a:t>‹#›</a:t>
            </a:fld>
            <a:endParaRPr lang="en-GB"/>
          </a:p>
        </p:txBody>
      </p:sp>
    </p:spTree>
    <p:extLst>
      <p:ext uri="{BB962C8B-B14F-4D97-AF65-F5344CB8AC3E}">
        <p14:creationId xmlns:p14="http://schemas.microsoft.com/office/powerpoint/2010/main" val="6206710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B380E99E-EAB3-441E-802E-A65016F184D1}"/>
              </a:ext>
            </a:extLst>
          </p:cNvPr>
          <p:cNvSpPr txBox="1">
            <a:spLocks noGrp="1"/>
          </p:cNvSpPr>
          <p:nvPr>
            <p:ph idx="4294967295"/>
          </p:nvPr>
        </p:nvSpPr>
        <p:spPr>
          <a:xfrm>
            <a:off x="451202" y="1825627"/>
            <a:ext cx="11289596"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Content Placeholder 4">
            <a:extLst>
              <a:ext uri="{FF2B5EF4-FFF2-40B4-BE49-F238E27FC236}">
                <a16:creationId xmlns:a16="http://schemas.microsoft.com/office/drawing/2014/main" id="{75B20518-8021-4F36-BD2D-AD4BFC95018A}"/>
              </a:ext>
            </a:extLst>
          </p:cNvPr>
          <p:cNvPicPr>
            <a:picLocks noChangeAspect="1"/>
          </p:cNvPicPr>
          <p:nvPr/>
        </p:nvPicPr>
        <p:blipFill>
          <a:blip r:embed="rId2"/>
          <a:srcRect t="94676"/>
          <a:stretch>
            <a:fillRect/>
          </a:stretch>
        </p:blipFill>
        <p:spPr>
          <a:xfrm>
            <a:off x="0" y="6492871"/>
            <a:ext cx="12192000" cy="365129"/>
          </a:xfrm>
          <a:prstGeom prst="rect">
            <a:avLst/>
          </a:prstGeom>
          <a:noFill/>
          <a:ln cap="flat">
            <a:noFill/>
          </a:ln>
        </p:spPr>
      </p:pic>
    </p:spTree>
    <p:extLst>
      <p:ext uri="{BB962C8B-B14F-4D97-AF65-F5344CB8AC3E}">
        <p14:creationId xmlns:p14="http://schemas.microsoft.com/office/powerpoint/2010/main" val="3097568660"/>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PresentationFront">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A26F30FD-BC7D-85C8-637C-0497F2F6E94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85A2DDD-2812-9742-BE95-02C91D568D44}"/>
              </a:ext>
            </a:extLst>
          </p:cNvPr>
          <p:cNvSpPr>
            <a:spLocks noGrp="1"/>
          </p:cNvSpPr>
          <p:nvPr>
            <p:ph type="title"/>
          </p:nvPr>
        </p:nvSpPr>
        <p:spPr>
          <a:xfrm>
            <a:off x="510300" y="2433610"/>
            <a:ext cx="11171400" cy="1366582"/>
          </a:xfrm>
        </p:spPr>
        <p:txBody>
          <a:bodyPr>
            <a:normAutofit/>
          </a:bodyPr>
          <a:lstStyle>
            <a:lvl1pPr algn="ctr">
              <a:defRPr sz="3200" b="1" i="0" baseline="0">
                <a:latin typeface="Lucida Sans" panose="020B0602030504020204" pitchFamily="34" charset="77"/>
              </a:defRPr>
            </a:lvl1pPr>
          </a:lstStyle>
          <a:p>
            <a:r>
              <a:rPr lang="en-US"/>
              <a:t>Click to edit Master title style</a:t>
            </a:r>
            <a:endParaRPr lang="en-US" dirty="0"/>
          </a:p>
        </p:txBody>
      </p:sp>
    </p:spTree>
    <p:extLst>
      <p:ext uri="{BB962C8B-B14F-4D97-AF65-F5344CB8AC3E}">
        <p14:creationId xmlns:p14="http://schemas.microsoft.com/office/powerpoint/2010/main" val="30744178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2567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B380E99E-EAB3-441E-802E-A65016F184D1}"/>
              </a:ext>
            </a:extLst>
          </p:cNvPr>
          <p:cNvSpPr txBox="1">
            <a:spLocks noGrp="1"/>
          </p:cNvSpPr>
          <p:nvPr>
            <p:ph idx="4294967295"/>
          </p:nvPr>
        </p:nvSpPr>
        <p:spPr>
          <a:xfrm>
            <a:off x="451202" y="1825627"/>
            <a:ext cx="11289596"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Content Placeholder 4">
            <a:extLst>
              <a:ext uri="{FF2B5EF4-FFF2-40B4-BE49-F238E27FC236}">
                <a16:creationId xmlns:a16="http://schemas.microsoft.com/office/drawing/2014/main" id="{75B20518-8021-4F36-BD2D-AD4BFC95018A}"/>
              </a:ext>
            </a:extLst>
          </p:cNvPr>
          <p:cNvPicPr>
            <a:picLocks noChangeAspect="1"/>
          </p:cNvPicPr>
          <p:nvPr/>
        </p:nvPicPr>
        <p:blipFill>
          <a:blip r:embed="rId2"/>
          <a:srcRect t="94676"/>
          <a:stretch>
            <a:fillRect/>
          </a:stretch>
        </p:blipFill>
        <p:spPr>
          <a:xfrm>
            <a:off x="0" y="6492871"/>
            <a:ext cx="12192000" cy="365129"/>
          </a:xfrm>
          <a:prstGeom prst="rect">
            <a:avLst/>
          </a:prstGeom>
          <a:noFill/>
          <a:ln cap="flat">
            <a:noFill/>
          </a:ln>
        </p:spPr>
      </p:pic>
    </p:spTree>
    <p:extLst>
      <p:ext uri="{BB962C8B-B14F-4D97-AF65-F5344CB8AC3E}">
        <p14:creationId xmlns:p14="http://schemas.microsoft.com/office/powerpoint/2010/main" val="123365848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77FE0-6774-43D0-AAB0-579E78B5DF4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EE7D4E2-02DD-454B-8295-41CA43A9DBC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84E1487-3403-4230-B651-81D283CB04D2}"/>
              </a:ext>
            </a:extLst>
          </p:cNvPr>
          <p:cNvSpPr>
            <a:spLocks noGrp="1"/>
          </p:cNvSpPr>
          <p:nvPr>
            <p:ph type="dt" sz="half" idx="10"/>
          </p:nvPr>
        </p:nvSpPr>
        <p:spPr/>
        <p:txBody>
          <a:bodyPr/>
          <a:lstStyle/>
          <a:p>
            <a:fld id="{EFDB018B-828D-439C-8E60-2F14CB122BE1}" type="datetimeFigureOut">
              <a:rPr lang="en-GB" smtClean="0"/>
              <a:t>17/08/2026</a:t>
            </a:fld>
            <a:endParaRPr lang="en-GB"/>
          </a:p>
        </p:txBody>
      </p:sp>
      <p:sp>
        <p:nvSpPr>
          <p:cNvPr id="5" name="Footer Placeholder 4">
            <a:extLst>
              <a:ext uri="{FF2B5EF4-FFF2-40B4-BE49-F238E27FC236}">
                <a16:creationId xmlns:a16="http://schemas.microsoft.com/office/drawing/2014/main" id="{D6175612-BD3A-47A9-B6A8-DDF98C7BA0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F93C2A-777C-4771-9F97-DBB1E46130C6}"/>
              </a:ext>
            </a:extLst>
          </p:cNvPr>
          <p:cNvSpPr>
            <a:spLocks noGrp="1"/>
          </p:cNvSpPr>
          <p:nvPr>
            <p:ph type="sldNum" sz="quarter" idx="12"/>
          </p:nvPr>
        </p:nvSpPr>
        <p:spPr/>
        <p:txBody>
          <a:bodyPr/>
          <a:lstStyle/>
          <a:p>
            <a:fld id="{33C2CA6B-7817-4B9D-A6EC-1CB6948C826D}" type="slidenum">
              <a:rPr lang="en-GB" smtClean="0"/>
              <a:t>‹#›</a:t>
            </a:fld>
            <a:endParaRPr lang="en-GB"/>
          </a:p>
        </p:txBody>
      </p:sp>
    </p:spTree>
    <p:extLst>
      <p:ext uri="{BB962C8B-B14F-4D97-AF65-F5344CB8AC3E}">
        <p14:creationId xmlns:p14="http://schemas.microsoft.com/office/powerpoint/2010/main" val="2228070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5E169-2ACD-4384-B90C-F264BB1854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9812A51-56FD-4110-9048-5553805B13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4E37E6-D903-4AD6-985A-004E050A4C18}"/>
              </a:ext>
            </a:extLst>
          </p:cNvPr>
          <p:cNvSpPr>
            <a:spLocks noGrp="1"/>
          </p:cNvSpPr>
          <p:nvPr>
            <p:ph type="dt" sz="half" idx="10"/>
          </p:nvPr>
        </p:nvSpPr>
        <p:spPr/>
        <p:txBody>
          <a:bodyPr/>
          <a:lstStyle/>
          <a:p>
            <a:fld id="{EFDB018B-828D-439C-8E60-2F14CB122BE1}" type="datetimeFigureOut">
              <a:rPr lang="en-GB" smtClean="0"/>
              <a:t>17/08/2026</a:t>
            </a:fld>
            <a:endParaRPr lang="en-GB"/>
          </a:p>
        </p:txBody>
      </p:sp>
      <p:sp>
        <p:nvSpPr>
          <p:cNvPr id="5" name="Footer Placeholder 4">
            <a:extLst>
              <a:ext uri="{FF2B5EF4-FFF2-40B4-BE49-F238E27FC236}">
                <a16:creationId xmlns:a16="http://schemas.microsoft.com/office/drawing/2014/main" id="{4BDA12BC-468F-43FF-BB42-B5D7EA12E0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D2C0784-E9FD-45D0-B4AA-2AF53046ACF1}"/>
              </a:ext>
            </a:extLst>
          </p:cNvPr>
          <p:cNvSpPr>
            <a:spLocks noGrp="1"/>
          </p:cNvSpPr>
          <p:nvPr>
            <p:ph type="sldNum" sz="quarter" idx="12"/>
          </p:nvPr>
        </p:nvSpPr>
        <p:spPr/>
        <p:txBody>
          <a:bodyPr/>
          <a:lstStyle/>
          <a:p>
            <a:fld id="{33C2CA6B-7817-4B9D-A6EC-1CB6948C826D}" type="slidenum">
              <a:rPr lang="en-GB" smtClean="0"/>
              <a:t>‹#›</a:t>
            </a:fld>
            <a:endParaRPr lang="en-GB"/>
          </a:p>
        </p:txBody>
      </p:sp>
    </p:spTree>
    <p:extLst>
      <p:ext uri="{BB962C8B-B14F-4D97-AF65-F5344CB8AC3E}">
        <p14:creationId xmlns:p14="http://schemas.microsoft.com/office/powerpoint/2010/main" val="2716166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375DC-DDBD-4FC3-9F36-DF87C043C45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1CFD4C2-1028-42FC-BC27-FF35F0416BB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52FE158-7F38-4D75-AE68-E7B7FB477E7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1F54D68-475D-4DF1-85F7-15BDF423031A}"/>
              </a:ext>
            </a:extLst>
          </p:cNvPr>
          <p:cNvSpPr>
            <a:spLocks noGrp="1"/>
          </p:cNvSpPr>
          <p:nvPr>
            <p:ph type="dt" sz="half" idx="10"/>
          </p:nvPr>
        </p:nvSpPr>
        <p:spPr/>
        <p:txBody>
          <a:bodyPr/>
          <a:lstStyle/>
          <a:p>
            <a:fld id="{EFDB018B-828D-439C-8E60-2F14CB122BE1}" type="datetimeFigureOut">
              <a:rPr lang="en-GB" smtClean="0"/>
              <a:t>17/08/2026</a:t>
            </a:fld>
            <a:endParaRPr lang="en-GB"/>
          </a:p>
        </p:txBody>
      </p:sp>
      <p:sp>
        <p:nvSpPr>
          <p:cNvPr id="6" name="Footer Placeholder 5">
            <a:extLst>
              <a:ext uri="{FF2B5EF4-FFF2-40B4-BE49-F238E27FC236}">
                <a16:creationId xmlns:a16="http://schemas.microsoft.com/office/drawing/2014/main" id="{77BB5F6B-86AF-400D-882C-CFFFF84ABA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6E1DBE4-B970-487F-8A83-F9F9C90C7E0C}"/>
              </a:ext>
            </a:extLst>
          </p:cNvPr>
          <p:cNvSpPr>
            <a:spLocks noGrp="1"/>
          </p:cNvSpPr>
          <p:nvPr>
            <p:ph type="sldNum" sz="quarter" idx="12"/>
          </p:nvPr>
        </p:nvSpPr>
        <p:spPr/>
        <p:txBody>
          <a:bodyPr/>
          <a:lstStyle/>
          <a:p>
            <a:fld id="{33C2CA6B-7817-4B9D-A6EC-1CB6948C826D}" type="slidenum">
              <a:rPr lang="en-GB" smtClean="0"/>
              <a:t>‹#›</a:t>
            </a:fld>
            <a:endParaRPr lang="en-GB"/>
          </a:p>
        </p:txBody>
      </p:sp>
    </p:spTree>
    <p:extLst>
      <p:ext uri="{BB962C8B-B14F-4D97-AF65-F5344CB8AC3E}">
        <p14:creationId xmlns:p14="http://schemas.microsoft.com/office/powerpoint/2010/main" val="3251576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00B77-417A-4548-93A8-C912F4E316D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ED9EF15-E972-4EDC-8FF9-B005F448F0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59AFCE-6258-4698-AE6F-FA6DB29848A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97D556D-F682-4312-96EA-F3A54D7E1A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DBB4CF-3DD0-48E0-A321-B6CE0EF319A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9175E40-6358-4F54-9C8F-4B5EF64F59F4}"/>
              </a:ext>
            </a:extLst>
          </p:cNvPr>
          <p:cNvSpPr>
            <a:spLocks noGrp="1"/>
          </p:cNvSpPr>
          <p:nvPr>
            <p:ph type="dt" sz="half" idx="10"/>
          </p:nvPr>
        </p:nvSpPr>
        <p:spPr/>
        <p:txBody>
          <a:bodyPr/>
          <a:lstStyle/>
          <a:p>
            <a:fld id="{EFDB018B-828D-439C-8E60-2F14CB122BE1}" type="datetimeFigureOut">
              <a:rPr lang="en-GB" smtClean="0"/>
              <a:t>17/08/2026</a:t>
            </a:fld>
            <a:endParaRPr lang="en-GB"/>
          </a:p>
        </p:txBody>
      </p:sp>
      <p:sp>
        <p:nvSpPr>
          <p:cNvPr id="8" name="Footer Placeholder 7">
            <a:extLst>
              <a:ext uri="{FF2B5EF4-FFF2-40B4-BE49-F238E27FC236}">
                <a16:creationId xmlns:a16="http://schemas.microsoft.com/office/drawing/2014/main" id="{8B166BCE-269E-4BF4-954D-80A443592EF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0B38172-1270-4CEA-866F-F8EB6CED38FB}"/>
              </a:ext>
            </a:extLst>
          </p:cNvPr>
          <p:cNvSpPr>
            <a:spLocks noGrp="1"/>
          </p:cNvSpPr>
          <p:nvPr>
            <p:ph type="sldNum" sz="quarter" idx="12"/>
          </p:nvPr>
        </p:nvSpPr>
        <p:spPr/>
        <p:txBody>
          <a:bodyPr/>
          <a:lstStyle/>
          <a:p>
            <a:fld id="{33C2CA6B-7817-4B9D-A6EC-1CB6948C826D}" type="slidenum">
              <a:rPr lang="en-GB" smtClean="0"/>
              <a:t>‹#›</a:t>
            </a:fld>
            <a:endParaRPr lang="en-GB"/>
          </a:p>
        </p:txBody>
      </p:sp>
    </p:spTree>
    <p:extLst>
      <p:ext uri="{BB962C8B-B14F-4D97-AF65-F5344CB8AC3E}">
        <p14:creationId xmlns:p14="http://schemas.microsoft.com/office/powerpoint/2010/main" val="3449497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E37B0-8331-47B9-82C0-0101CA66C84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53B4BB5-FE73-4177-9D8F-ECA2E35E30EF}"/>
              </a:ext>
            </a:extLst>
          </p:cNvPr>
          <p:cNvSpPr>
            <a:spLocks noGrp="1"/>
          </p:cNvSpPr>
          <p:nvPr>
            <p:ph type="dt" sz="half" idx="10"/>
          </p:nvPr>
        </p:nvSpPr>
        <p:spPr/>
        <p:txBody>
          <a:bodyPr/>
          <a:lstStyle/>
          <a:p>
            <a:fld id="{EFDB018B-828D-439C-8E60-2F14CB122BE1}" type="datetimeFigureOut">
              <a:rPr lang="en-GB" smtClean="0"/>
              <a:t>17/08/2026</a:t>
            </a:fld>
            <a:endParaRPr lang="en-GB"/>
          </a:p>
        </p:txBody>
      </p:sp>
      <p:sp>
        <p:nvSpPr>
          <p:cNvPr id="4" name="Footer Placeholder 3">
            <a:extLst>
              <a:ext uri="{FF2B5EF4-FFF2-40B4-BE49-F238E27FC236}">
                <a16:creationId xmlns:a16="http://schemas.microsoft.com/office/drawing/2014/main" id="{AAC1C033-F48E-4F88-8223-E73CC5430E0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AD3BAB4-E8F0-4B1C-BA52-6AF4970E4AE1}"/>
              </a:ext>
            </a:extLst>
          </p:cNvPr>
          <p:cNvSpPr>
            <a:spLocks noGrp="1"/>
          </p:cNvSpPr>
          <p:nvPr>
            <p:ph type="sldNum" sz="quarter" idx="12"/>
          </p:nvPr>
        </p:nvSpPr>
        <p:spPr/>
        <p:txBody>
          <a:bodyPr/>
          <a:lstStyle/>
          <a:p>
            <a:fld id="{33C2CA6B-7817-4B9D-A6EC-1CB6948C826D}" type="slidenum">
              <a:rPr lang="en-GB" smtClean="0"/>
              <a:t>‹#›</a:t>
            </a:fld>
            <a:endParaRPr lang="en-GB"/>
          </a:p>
        </p:txBody>
      </p:sp>
    </p:spTree>
    <p:extLst>
      <p:ext uri="{BB962C8B-B14F-4D97-AF65-F5344CB8AC3E}">
        <p14:creationId xmlns:p14="http://schemas.microsoft.com/office/powerpoint/2010/main" val="1461212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B35083-061A-4A17-8425-2C6849AB0DF1}"/>
              </a:ext>
            </a:extLst>
          </p:cNvPr>
          <p:cNvSpPr>
            <a:spLocks noGrp="1"/>
          </p:cNvSpPr>
          <p:nvPr>
            <p:ph type="dt" sz="half" idx="10"/>
          </p:nvPr>
        </p:nvSpPr>
        <p:spPr/>
        <p:txBody>
          <a:bodyPr/>
          <a:lstStyle/>
          <a:p>
            <a:fld id="{EFDB018B-828D-439C-8E60-2F14CB122BE1}" type="datetimeFigureOut">
              <a:rPr lang="en-GB" smtClean="0"/>
              <a:t>17/08/2026</a:t>
            </a:fld>
            <a:endParaRPr lang="en-GB"/>
          </a:p>
        </p:txBody>
      </p:sp>
      <p:sp>
        <p:nvSpPr>
          <p:cNvPr id="3" name="Footer Placeholder 2">
            <a:extLst>
              <a:ext uri="{FF2B5EF4-FFF2-40B4-BE49-F238E27FC236}">
                <a16:creationId xmlns:a16="http://schemas.microsoft.com/office/drawing/2014/main" id="{A537F195-9885-45AF-9C82-EDC998B945F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644472B-3779-4A26-89DB-FDD56DC50B8E}"/>
              </a:ext>
            </a:extLst>
          </p:cNvPr>
          <p:cNvSpPr>
            <a:spLocks noGrp="1"/>
          </p:cNvSpPr>
          <p:nvPr>
            <p:ph type="sldNum" sz="quarter" idx="12"/>
          </p:nvPr>
        </p:nvSpPr>
        <p:spPr/>
        <p:txBody>
          <a:bodyPr/>
          <a:lstStyle/>
          <a:p>
            <a:fld id="{33C2CA6B-7817-4B9D-A6EC-1CB6948C826D}" type="slidenum">
              <a:rPr lang="en-GB" smtClean="0"/>
              <a:t>‹#›</a:t>
            </a:fld>
            <a:endParaRPr lang="en-GB"/>
          </a:p>
        </p:txBody>
      </p:sp>
    </p:spTree>
    <p:extLst>
      <p:ext uri="{BB962C8B-B14F-4D97-AF65-F5344CB8AC3E}">
        <p14:creationId xmlns:p14="http://schemas.microsoft.com/office/powerpoint/2010/main" val="300056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68924-18ED-491E-9B73-00EF57E450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2B07577-78AC-437B-B554-01342EBD23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C30E3A4-C84F-484D-A799-A81935E387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C26E12-545E-417F-A517-912EC6E421A8}"/>
              </a:ext>
            </a:extLst>
          </p:cNvPr>
          <p:cNvSpPr>
            <a:spLocks noGrp="1"/>
          </p:cNvSpPr>
          <p:nvPr>
            <p:ph type="dt" sz="half" idx="10"/>
          </p:nvPr>
        </p:nvSpPr>
        <p:spPr/>
        <p:txBody>
          <a:bodyPr/>
          <a:lstStyle/>
          <a:p>
            <a:fld id="{EFDB018B-828D-439C-8E60-2F14CB122BE1}" type="datetimeFigureOut">
              <a:rPr lang="en-GB" smtClean="0"/>
              <a:t>17/08/2026</a:t>
            </a:fld>
            <a:endParaRPr lang="en-GB"/>
          </a:p>
        </p:txBody>
      </p:sp>
      <p:sp>
        <p:nvSpPr>
          <p:cNvPr id="6" name="Footer Placeholder 5">
            <a:extLst>
              <a:ext uri="{FF2B5EF4-FFF2-40B4-BE49-F238E27FC236}">
                <a16:creationId xmlns:a16="http://schemas.microsoft.com/office/drawing/2014/main" id="{10ED15A8-43C8-4CB7-8067-F2F476FC5F8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6293D20-C04F-4633-9EE0-01BE2D78A8AE}"/>
              </a:ext>
            </a:extLst>
          </p:cNvPr>
          <p:cNvSpPr>
            <a:spLocks noGrp="1"/>
          </p:cNvSpPr>
          <p:nvPr>
            <p:ph type="sldNum" sz="quarter" idx="12"/>
          </p:nvPr>
        </p:nvSpPr>
        <p:spPr/>
        <p:txBody>
          <a:bodyPr/>
          <a:lstStyle/>
          <a:p>
            <a:fld id="{33C2CA6B-7817-4B9D-A6EC-1CB6948C826D}" type="slidenum">
              <a:rPr lang="en-GB" smtClean="0"/>
              <a:t>‹#›</a:t>
            </a:fld>
            <a:endParaRPr lang="en-GB"/>
          </a:p>
        </p:txBody>
      </p:sp>
    </p:spTree>
    <p:extLst>
      <p:ext uri="{BB962C8B-B14F-4D97-AF65-F5344CB8AC3E}">
        <p14:creationId xmlns:p14="http://schemas.microsoft.com/office/powerpoint/2010/main" val="4015293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0B548-0B9A-4D88-AA31-FE63BAB818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32C5BBD-7559-464B-A35F-E350AC7624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16E92D7-4145-4EEE-B996-4FE73F815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E17678-20B6-4FB9-91F1-3618254FBA25}"/>
              </a:ext>
            </a:extLst>
          </p:cNvPr>
          <p:cNvSpPr>
            <a:spLocks noGrp="1"/>
          </p:cNvSpPr>
          <p:nvPr>
            <p:ph type="dt" sz="half" idx="10"/>
          </p:nvPr>
        </p:nvSpPr>
        <p:spPr/>
        <p:txBody>
          <a:bodyPr/>
          <a:lstStyle/>
          <a:p>
            <a:fld id="{EFDB018B-828D-439C-8E60-2F14CB122BE1}" type="datetimeFigureOut">
              <a:rPr lang="en-GB" smtClean="0"/>
              <a:t>17/08/2026</a:t>
            </a:fld>
            <a:endParaRPr lang="en-GB"/>
          </a:p>
        </p:txBody>
      </p:sp>
      <p:sp>
        <p:nvSpPr>
          <p:cNvPr id="6" name="Footer Placeholder 5">
            <a:extLst>
              <a:ext uri="{FF2B5EF4-FFF2-40B4-BE49-F238E27FC236}">
                <a16:creationId xmlns:a16="http://schemas.microsoft.com/office/drawing/2014/main" id="{1986D895-8C8A-4691-B17B-609EB2F758B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D62AB56-3BBC-4412-BB64-F1A382223BBE}"/>
              </a:ext>
            </a:extLst>
          </p:cNvPr>
          <p:cNvSpPr>
            <a:spLocks noGrp="1"/>
          </p:cNvSpPr>
          <p:nvPr>
            <p:ph type="sldNum" sz="quarter" idx="12"/>
          </p:nvPr>
        </p:nvSpPr>
        <p:spPr/>
        <p:txBody>
          <a:bodyPr/>
          <a:lstStyle/>
          <a:p>
            <a:fld id="{33C2CA6B-7817-4B9D-A6EC-1CB6948C826D}" type="slidenum">
              <a:rPr lang="en-GB" smtClean="0"/>
              <a:t>‹#›</a:t>
            </a:fld>
            <a:endParaRPr lang="en-GB"/>
          </a:p>
        </p:txBody>
      </p:sp>
    </p:spTree>
    <p:extLst>
      <p:ext uri="{BB962C8B-B14F-4D97-AF65-F5344CB8AC3E}">
        <p14:creationId xmlns:p14="http://schemas.microsoft.com/office/powerpoint/2010/main" val="3146687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2F9AB6-181B-4FA0-BBAB-95F2ABBD4A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699E846-1B09-4624-BC04-BBBB179BAB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E2BDC5C-53B0-437F-90B4-4FA2C0F7A8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DB018B-828D-439C-8E60-2F14CB122BE1}" type="datetimeFigureOut">
              <a:rPr lang="en-GB" smtClean="0"/>
              <a:t>17/08/2026</a:t>
            </a:fld>
            <a:endParaRPr lang="en-GB"/>
          </a:p>
        </p:txBody>
      </p:sp>
      <p:sp>
        <p:nvSpPr>
          <p:cNvPr id="5" name="Footer Placeholder 4">
            <a:extLst>
              <a:ext uri="{FF2B5EF4-FFF2-40B4-BE49-F238E27FC236}">
                <a16:creationId xmlns:a16="http://schemas.microsoft.com/office/drawing/2014/main" id="{CC65EC73-26E4-4903-9606-E9F2F48209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A4D7F6A-F599-453E-9586-52B4EDCF21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C2CA6B-7817-4B9D-A6EC-1CB6948C826D}" type="slidenum">
              <a:rPr lang="en-GB" smtClean="0"/>
              <a:t>‹#›</a:t>
            </a:fld>
            <a:endParaRPr lang="en-GB"/>
          </a:p>
        </p:txBody>
      </p:sp>
    </p:spTree>
    <p:extLst>
      <p:ext uri="{BB962C8B-B14F-4D97-AF65-F5344CB8AC3E}">
        <p14:creationId xmlns:p14="http://schemas.microsoft.com/office/powerpoint/2010/main" val="32483252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260812"/>
      </p:ext>
    </p:extLst>
  </p:cSld>
  <p:clrMap bg1="lt1" tx1="dk1" bg2="lt2" tx2="dk2" accent1="accent1" accent2="accent2" accent3="accent3" accent4="accent4" accent5="accent5" accent6="accent6" hlink="hlink" folHlink="folHlink"/>
  <p:sldLayoutIdLst>
    <p:sldLayoutId id="2147483669" r:id="rId1"/>
    <p:sldLayoutId id="2147483670" r:id="rId2"/>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323D2D6-1612-0B59-CEC8-7AC07C7C4AEA}"/>
              </a:ext>
            </a:extLst>
          </p:cNvPr>
          <p:cNvSpPr txBox="1"/>
          <p:nvPr/>
        </p:nvSpPr>
        <p:spPr>
          <a:xfrm>
            <a:off x="2358901" y="1304663"/>
            <a:ext cx="8862620" cy="2510752"/>
          </a:xfrm>
          <a:prstGeom prst="rect">
            <a:avLst/>
          </a:prstGeom>
          <a:noFill/>
        </p:spPr>
        <p:txBody>
          <a:bodyPr wrap="square">
            <a:spAutoFit/>
          </a:bodyPr>
          <a:lstStyle/>
          <a:p>
            <a:pPr marL="0" indent="0" algn="ctr">
              <a:lnSpc>
                <a:spcPts val="6480"/>
              </a:lnSpc>
              <a:buNone/>
            </a:pPr>
            <a:r>
              <a:rPr lang="en-US" sz="4320" b="1" dirty="0">
                <a:solidFill>
                  <a:srgbClr val="1E5A45"/>
                </a:solidFill>
                <a:latin typeface="Arial" panose="020B0604020202020204" pitchFamily="34" charset="0"/>
                <a:ea typeface="Cormorant" pitchFamily="34" charset="-122"/>
                <a:cs typeface="Arial" panose="020B0604020202020204" pitchFamily="34" charset="0"/>
              </a:rPr>
              <a:t>State of Women’s Financial Inclusion &amp; Entrepreneurship in Sierra Leone</a:t>
            </a:r>
          </a:p>
        </p:txBody>
      </p:sp>
      <p:sp>
        <p:nvSpPr>
          <p:cNvPr id="4" name="Text 3">
            <a:extLst>
              <a:ext uri="{FF2B5EF4-FFF2-40B4-BE49-F238E27FC236}">
                <a16:creationId xmlns:a16="http://schemas.microsoft.com/office/drawing/2014/main" id="{B642EBA3-E41E-7079-060A-BE4E71955C8A}"/>
              </a:ext>
            </a:extLst>
          </p:cNvPr>
          <p:cNvSpPr/>
          <p:nvPr/>
        </p:nvSpPr>
        <p:spPr>
          <a:xfrm>
            <a:off x="2687782" y="4447111"/>
            <a:ext cx="9023928" cy="670321"/>
          </a:xfrm>
          <a:prstGeom prst="rect">
            <a:avLst/>
          </a:prstGeom>
          <a:noFill/>
          <a:ln/>
        </p:spPr>
        <p:txBody>
          <a:bodyPr wrap="square" lIns="0" tIns="0" rIns="0" bIns="0" rtlCol="0" anchor="t"/>
          <a:lstStyle/>
          <a:p>
            <a:pPr algn="ctr" defTabSz="1219170">
              <a:lnSpc>
                <a:spcPts val="2640"/>
              </a:lnSpc>
            </a:pPr>
            <a:r>
              <a:rPr lang="en-US" sz="1760" dirty="0">
                <a:solidFill>
                  <a:srgbClr val="64748B"/>
                </a:solidFill>
                <a:latin typeface="-apple-system" pitchFamily="34" charset="0"/>
                <a:ea typeface="-apple-system" pitchFamily="34" charset="-122"/>
                <a:cs typeface="-apple-system" pitchFamily="34" charset="-120"/>
              </a:rPr>
              <a:t>Situation Analysis Findings · Logit &amp; Fairlie Decomposition Evidence · August 2026</a:t>
            </a:r>
          </a:p>
          <a:p>
            <a:pPr algn="ctr" defTabSz="1219170">
              <a:lnSpc>
                <a:spcPts val="2640"/>
              </a:lnSpc>
            </a:pPr>
            <a:r>
              <a:rPr lang="en-US" sz="1760" dirty="0">
                <a:solidFill>
                  <a:srgbClr val="64748B"/>
                </a:solidFill>
                <a:latin typeface="-apple-system" pitchFamily="34" charset="0"/>
                <a:ea typeface="-apple-system" pitchFamily="34" charset="-122"/>
              </a:rPr>
              <a:t>NewBrook Fields Hotel, Freetown, Sierra Leone</a:t>
            </a:r>
            <a:endParaRPr lang="en-US" sz="1760" dirty="0">
              <a:solidFill>
                <a:prstClr val="black"/>
              </a:solidFill>
              <a:latin typeface="Calibri" panose="020F0502020204030204"/>
            </a:endParaRPr>
          </a:p>
        </p:txBody>
      </p:sp>
    </p:spTree>
    <p:extLst>
      <p:ext uri="{BB962C8B-B14F-4D97-AF65-F5344CB8AC3E}">
        <p14:creationId xmlns:p14="http://schemas.microsoft.com/office/powerpoint/2010/main" val="4194136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0B347-2565-96C0-5B5F-0B389DEC0E7C}"/>
            </a:ext>
          </a:extLst>
        </p:cNvPr>
        <p:cNvGrpSpPr/>
        <p:nvPr/>
      </p:nvGrpSpPr>
      <p:grpSpPr>
        <a:xfrm>
          <a:off x="0" y="0"/>
          <a:ext cx="0" cy="0"/>
          <a:chOff x="0" y="0"/>
          <a:chExt cx="0" cy="0"/>
        </a:xfrm>
      </p:grpSpPr>
      <p:sp>
        <p:nvSpPr>
          <p:cNvPr id="4" name="Subtitle 2">
            <a:extLst>
              <a:ext uri="{FF2B5EF4-FFF2-40B4-BE49-F238E27FC236}">
                <a16:creationId xmlns:a16="http://schemas.microsoft.com/office/drawing/2014/main" id="{91C4AB82-BE36-E127-1DEC-D205027C451D}"/>
              </a:ext>
            </a:extLst>
          </p:cNvPr>
          <p:cNvSpPr txBox="1">
            <a:spLocks/>
          </p:cNvSpPr>
          <p:nvPr/>
        </p:nvSpPr>
        <p:spPr>
          <a:xfrm>
            <a:off x="386066" y="3818369"/>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13" name="Subtitle 2">
            <a:extLst>
              <a:ext uri="{FF2B5EF4-FFF2-40B4-BE49-F238E27FC236}">
                <a16:creationId xmlns:a16="http://schemas.microsoft.com/office/drawing/2014/main" id="{87B6C5DE-272D-3B01-8894-E6107261B240}"/>
              </a:ext>
            </a:extLst>
          </p:cNvPr>
          <p:cNvSpPr txBox="1">
            <a:spLocks/>
          </p:cNvSpPr>
          <p:nvPr/>
        </p:nvSpPr>
        <p:spPr>
          <a:xfrm>
            <a:off x="402486" y="3857656"/>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5" name="Rectângulo arredondado 8">
            <a:extLst>
              <a:ext uri="{FF2B5EF4-FFF2-40B4-BE49-F238E27FC236}">
                <a16:creationId xmlns:a16="http://schemas.microsoft.com/office/drawing/2014/main" id="{B9ABFB9C-684C-D028-79DE-224096D5636B}"/>
              </a:ext>
            </a:extLst>
          </p:cNvPr>
          <p:cNvSpPr/>
          <p:nvPr/>
        </p:nvSpPr>
        <p:spPr>
          <a:xfrm>
            <a:off x="123731" y="49449"/>
            <a:ext cx="11901120" cy="65833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203864"/>
          </a:solidFill>
          <a:ln cap="flat">
            <a:noFill/>
            <a:prstDash val="solid"/>
          </a:ln>
        </p:spPr>
        <p:txBody>
          <a:bodyPr vert="horz" wrap="square" lIns="91440" tIns="91440" rIns="91440" bIns="91440" anchor="ctr" anchorCtr="0" compatLnSpc="1">
            <a:spAutoFit/>
          </a:bodyPr>
          <a:lstStyle/>
          <a:p>
            <a:pPr marL="0" marR="0" lvl="0" indent="0" algn="ctr" defTabSz="914400" rtl="0" eaLnBrk="1" fontAlgn="auto" latinLnBrk="0" hangingPunct="1">
              <a:lnSpc>
                <a:spcPts val="324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Gender and Age Gap in Savings </a:t>
            </a:r>
          </a:p>
        </p:txBody>
      </p:sp>
      <p:pic>
        <p:nvPicPr>
          <p:cNvPr id="6" name="Picture 5">
            <a:extLst>
              <a:ext uri="{FF2B5EF4-FFF2-40B4-BE49-F238E27FC236}">
                <a16:creationId xmlns:a16="http://schemas.microsoft.com/office/drawing/2014/main" id="{61F1886E-8DEF-95D7-2772-50F6537FC30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827" y="1449005"/>
            <a:ext cx="5706051" cy="3861904"/>
          </a:xfrm>
          <a:prstGeom prst="rect">
            <a:avLst/>
          </a:prstGeom>
          <a:noFill/>
          <a:ln>
            <a:noFill/>
          </a:ln>
        </p:spPr>
      </p:pic>
      <p:pic>
        <p:nvPicPr>
          <p:cNvPr id="8" name="Picture 7">
            <a:extLst>
              <a:ext uri="{FF2B5EF4-FFF2-40B4-BE49-F238E27FC236}">
                <a16:creationId xmlns:a16="http://schemas.microsoft.com/office/drawing/2014/main" id="{7E2E5B78-1E1E-28CC-84DC-921810E3C5E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00587" y="1449005"/>
            <a:ext cx="4937231" cy="4111286"/>
          </a:xfrm>
          <a:prstGeom prst="rect">
            <a:avLst/>
          </a:prstGeom>
          <a:noFill/>
          <a:ln>
            <a:noFill/>
          </a:ln>
        </p:spPr>
      </p:pic>
    </p:spTree>
    <p:extLst>
      <p:ext uri="{BB962C8B-B14F-4D97-AF65-F5344CB8AC3E}">
        <p14:creationId xmlns:p14="http://schemas.microsoft.com/office/powerpoint/2010/main" val="25121851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073F0-6522-4790-A787-8E47B7F3C417}"/>
            </a:ext>
          </a:extLst>
        </p:cNvPr>
        <p:cNvGrpSpPr/>
        <p:nvPr/>
      </p:nvGrpSpPr>
      <p:grpSpPr>
        <a:xfrm>
          <a:off x="0" y="0"/>
          <a:ext cx="0" cy="0"/>
          <a:chOff x="0" y="0"/>
          <a:chExt cx="0" cy="0"/>
        </a:xfrm>
      </p:grpSpPr>
      <p:sp>
        <p:nvSpPr>
          <p:cNvPr id="4" name="Subtitle 2">
            <a:extLst>
              <a:ext uri="{FF2B5EF4-FFF2-40B4-BE49-F238E27FC236}">
                <a16:creationId xmlns:a16="http://schemas.microsoft.com/office/drawing/2014/main" id="{B8C7BA60-5D93-B957-1FAE-89E96AD4C581}"/>
              </a:ext>
            </a:extLst>
          </p:cNvPr>
          <p:cNvSpPr txBox="1">
            <a:spLocks/>
          </p:cNvSpPr>
          <p:nvPr/>
        </p:nvSpPr>
        <p:spPr>
          <a:xfrm>
            <a:off x="386066" y="3818369"/>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13" name="Subtitle 2">
            <a:extLst>
              <a:ext uri="{FF2B5EF4-FFF2-40B4-BE49-F238E27FC236}">
                <a16:creationId xmlns:a16="http://schemas.microsoft.com/office/drawing/2014/main" id="{739F3904-AD46-B1A6-7213-06D1092CF3B6}"/>
              </a:ext>
            </a:extLst>
          </p:cNvPr>
          <p:cNvSpPr txBox="1">
            <a:spLocks/>
          </p:cNvSpPr>
          <p:nvPr/>
        </p:nvSpPr>
        <p:spPr>
          <a:xfrm>
            <a:off x="402486" y="3857656"/>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5" name="Rectângulo arredondado 8">
            <a:extLst>
              <a:ext uri="{FF2B5EF4-FFF2-40B4-BE49-F238E27FC236}">
                <a16:creationId xmlns:a16="http://schemas.microsoft.com/office/drawing/2014/main" id="{A81EC496-C1F4-118A-E861-83B17BDF837E}"/>
              </a:ext>
            </a:extLst>
          </p:cNvPr>
          <p:cNvSpPr/>
          <p:nvPr/>
        </p:nvSpPr>
        <p:spPr>
          <a:xfrm>
            <a:off x="123731" y="49449"/>
            <a:ext cx="11901120" cy="65833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203864"/>
          </a:solidFill>
          <a:ln cap="flat">
            <a:noFill/>
            <a:prstDash val="solid"/>
          </a:ln>
        </p:spPr>
        <p:txBody>
          <a:bodyPr vert="horz" wrap="square" lIns="91440" tIns="91440" rIns="91440" bIns="91440" anchor="ctr" anchorCtr="0" compatLnSpc="1">
            <a:spAutoFit/>
          </a:bodyPr>
          <a:lstStyle/>
          <a:p>
            <a:pPr marL="0" marR="0" lvl="0" indent="0" algn="ctr" defTabSz="914400" rtl="0" eaLnBrk="1" fontAlgn="auto" latinLnBrk="0" hangingPunct="1">
              <a:lnSpc>
                <a:spcPts val="324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Savings behaviour: No gender gap, but account effect is huge</a:t>
            </a:r>
          </a:p>
        </p:txBody>
      </p:sp>
      <p:grpSp>
        <p:nvGrpSpPr>
          <p:cNvPr id="2" name="Group 1">
            <a:extLst>
              <a:ext uri="{FF2B5EF4-FFF2-40B4-BE49-F238E27FC236}">
                <a16:creationId xmlns:a16="http://schemas.microsoft.com/office/drawing/2014/main" id="{AF72E646-67B9-1ABE-1DD7-7B085911ED57}"/>
              </a:ext>
            </a:extLst>
          </p:cNvPr>
          <p:cNvGrpSpPr/>
          <p:nvPr/>
        </p:nvGrpSpPr>
        <p:grpSpPr>
          <a:xfrm>
            <a:off x="999294" y="1520584"/>
            <a:ext cx="10943701" cy="4233671"/>
            <a:chOff x="731440" y="2379566"/>
            <a:chExt cx="10943701" cy="4233671"/>
          </a:xfrm>
        </p:grpSpPr>
        <p:sp>
          <p:nvSpPr>
            <p:cNvPr id="6" name="Text 1">
              <a:extLst>
                <a:ext uri="{FF2B5EF4-FFF2-40B4-BE49-F238E27FC236}">
                  <a16:creationId xmlns:a16="http://schemas.microsoft.com/office/drawing/2014/main" id="{C740A4A0-A851-CA06-7B32-44BD34D2079C}"/>
                </a:ext>
              </a:extLst>
            </p:cNvPr>
            <p:cNvSpPr/>
            <p:nvPr/>
          </p:nvSpPr>
          <p:spPr>
            <a:xfrm>
              <a:off x="731440" y="2379566"/>
              <a:ext cx="10943701" cy="797815"/>
            </a:xfrm>
            <a:prstGeom prst="rect">
              <a:avLst/>
            </a:prstGeom>
            <a:noFill/>
            <a:ln/>
          </p:spPr>
          <p:txBody>
            <a:bodyPr wrap="square" lIns="0" tIns="0" rIns="0" bIns="0" rtlCol="0" anchor="t"/>
            <a:lstStyle/>
            <a:p>
              <a:pPr defTabSz="1219170">
                <a:lnSpc>
                  <a:spcPts val="2000"/>
                </a:lnSpc>
              </a:pPr>
              <a:r>
                <a:rPr lang="en-US" sz="2400" dirty="0">
                  <a:solidFill>
                    <a:srgbClr val="64748B"/>
                  </a:solidFill>
                  <a:latin typeface="Arial" panose="020B0604020202020204" pitchFamily="34" charset="0"/>
                  <a:ea typeface="-apple-system" pitchFamily="34" charset="-122"/>
                  <a:cs typeface="Arial" panose="020B0604020202020204" pitchFamily="34" charset="0"/>
                </a:rPr>
                <a:t>61.9% of men and 60.7% of women save from any source — a statistically insignificant 1.18pp difference.</a:t>
              </a:r>
              <a:endParaRPr lang="en-US" sz="2400" dirty="0">
                <a:solidFill>
                  <a:prstClr val="black"/>
                </a:solidFill>
                <a:latin typeface="Arial" panose="020B0604020202020204" pitchFamily="34" charset="0"/>
                <a:cs typeface="Arial" panose="020B0604020202020204" pitchFamily="34" charset="0"/>
              </a:endParaRPr>
            </a:p>
          </p:txBody>
        </p:sp>
        <p:sp>
          <p:nvSpPr>
            <p:cNvPr id="7" name="Text 2">
              <a:extLst>
                <a:ext uri="{FF2B5EF4-FFF2-40B4-BE49-F238E27FC236}">
                  <a16:creationId xmlns:a16="http://schemas.microsoft.com/office/drawing/2014/main" id="{F7D05EDB-6BA3-5538-5728-256E73EA5B53}"/>
                </a:ext>
              </a:extLst>
            </p:cNvPr>
            <p:cNvSpPr/>
            <p:nvPr/>
          </p:nvSpPr>
          <p:spPr>
            <a:xfrm>
              <a:off x="2100859" y="3597557"/>
              <a:ext cx="1168813" cy="199313"/>
            </a:xfrm>
            <a:prstGeom prst="rect">
              <a:avLst/>
            </a:prstGeom>
            <a:noFill/>
            <a:ln/>
          </p:spPr>
          <p:txBody>
            <a:bodyPr wrap="square" lIns="0" tIns="0" rIns="0" bIns="0" rtlCol="0" anchor="t"/>
            <a:lstStyle/>
            <a:p>
              <a:pPr algn="ctr" defTabSz="1219170">
                <a:lnSpc>
                  <a:spcPts val="2800"/>
                </a:lnSpc>
              </a:pPr>
              <a:r>
                <a:rPr lang="en-US" sz="2400" b="1" dirty="0">
                  <a:solidFill>
                    <a:srgbClr val="C2410C"/>
                  </a:solidFill>
                  <a:latin typeface="Arial" panose="020B0604020202020204" pitchFamily="34" charset="0"/>
                  <a:ea typeface="Literata" pitchFamily="34" charset="-122"/>
                  <a:cs typeface="Arial" panose="020B0604020202020204" pitchFamily="34" charset="0"/>
                </a:rPr>
                <a:t>24.0 pp</a:t>
              </a:r>
              <a:endParaRPr lang="en-US" sz="2400" dirty="0">
                <a:solidFill>
                  <a:prstClr val="black"/>
                </a:solidFill>
                <a:latin typeface="Arial" panose="020B0604020202020204" pitchFamily="34" charset="0"/>
                <a:cs typeface="Arial" panose="020B0604020202020204" pitchFamily="34" charset="0"/>
              </a:endParaRPr>
            </a:p>
          </p:txBody>
        </p:sp>
        <p:sp>
          <p:nvSpPr>
            <p:cNvPr id="8" name="Text 3">
              <a:extLst>
                <a:ext uri="{FF2B5EF4-FFF2-40B4-BE49-F238E27FC236}">
                  <a16:creationId xmlns:a16="http://schemas.microsoft.com/office/drawing/2014/main" id="{A24A39D6-7BD0-2FED-BAE2-9C44F62A1AB0}"/>
                </a:ext>
              </a:extLst>
            </p:cNvPr>
            <p:cNvSpPr/>
            <p:nvPr/>
          </p:nvSpPr>
          <p:spPr>
            <a:xfrm>
              <a:off x="1208294" y="4016539"/>
              <a:ext cx="2975779" cy="406400"/>
            </a:xfrm>
            <a:prstGeom prst="rect">
              <a:avLst/>
            </a:prstGeom>
            <a:noFill/>
            <a:ln/>
          </p:spPr>
          <p:txBody>
            <a:bodyPr wrap="square" lIns="0" tIns="0" rIns="0" bIns="0" rtlCol="0" anchor="t"/>
            <a:lstStyle/>
            <a:p>
              <a:pPr algn="ctr" defTabSz="1219170">
                <a:lnSpc>
                  <a:spcPts val="1600"/>
                </a:lnSpc>
              </a:pPr>
              <a:r>
                <a:rPr lang="en-US" sz="2000" dirty="0">
                  <a:solidFill>
                    <a:srgbClr val="64748B"/>
                  </a:solidFill>
                  <a:latin typeface="Arial" panose="020B0604020202020204" pitchFamily="34" charset="0"/>
                  <a:ea typeface="-apple-system" pitchFamily="34" charset="-122"/>
                  <a:cs typeface="Arial" panose="020B0604020202020204" pitchFamily="34" charset="0"/>
                </a:rPr>
                <a:t>Formal-saving boost from account ownership</a:t>
              </a:r>
              <a:endParaRPr lang="en-US" sz="2000" dirty="0">
                <a:solidFill>
                  <a:prstClr val="black"/>
                </a:solidFill>
                <a:latin typeface="Arial" panose="020B0604020202020204" pitchFamily="34" charset="0"/>
                <a:cs typeface="Arial" panose="020B0604020202020204" pitchFamily="34" charset="0"/>
              </a:endParaRPr>
            </a:p>
          </p:txBody>
        </p:sp>
        <p:sp>
          <p:nvSpPr>
            <p:cNvPr id="9" name="Text 4">
              <a:extLst>
                <a:ext uri="{FF2B5EF4-FFF2-40B4-BE49-F238E27FC236}">
                  <a16:creationId xmlns:a16="http://schemas.microsoft.com/office/drawing/2014/main" id="{E13786F0-3809-BE8C-3E5E-788723A8F063}"/>
                </a:ext>
              </a:extLst>
            </p:cNvPr>
            <p:cNvSpPr/>
            <p:nvPr/>
          </p:nvSpPr>
          <p:spPr>
            <a:xfrm>
              <a:off x="5196298" y="3556567"/>
              <a:ext cx="1438599" cy="356809"/>
            </a:xfrm>
            <a:prstGeom prst="rect">
              <a:avLst/>
            </a:prstGeom>
            <a:noFill/>
            <a:ln/>
          </p:spPr>
          <p:txBody>
            <a:bodyPr wrap="square" lIns="0" tIns="0" rIns="0" bIns="0" rtlCol="0" anchor="t"/>
            <a:lstStyle/>
            <a:p>
              <a:pPr algn="ctr" defTabSz="1219170">
                <a:lnSpc>
                  <a:spcPts val="2800"/>
                </a:lnSpc>
              </a:pPr>
              <a:r>
                <a:rPr lang="en-US" sz="2400" b="1" dirty="0">
                  <a:solidFill>
                    <a:srgbClr val="C2410C"/>
                  </a:solidFill>
                  <a:latin typeface="Arial" panose="020B0604020202020204" pitchFamily="34" charset="0"/>
                  <a:ea typeface="Literata" pitchFamily="34" charset="-122"/>
                  <a:cs typeface="Arial" panose="020B0604020202020204" pitchFamily="34" charset="0"/>
                </a:rPr>
                <a:t>14.7 pp</a:t>
              </a:r>
              <a:endParaRPr lang="en-US" sz="2400" dirty="0">
                <a:solidFill>
                  <a:prstClr val="black"/>
                </a:solidFill>
                <a:latin typeface="Arial" panose="020B0604020202020204" pitchFamily="34" charset="0"/>
                <a:cs typeface="Arial" panose="020B0604020202020204" pitchFamily="34" charset="0"/>
              </a:endParaRPr>
            </a:p>
          </p:txBody>
        </p:sp>
        <p:sp>
          <p:nvSpPr>
            <p:cNvPr id="10" name="Text 5">
              <a:extLst>
                <a:ext uri="{FF2B5EF4-FFF2-40B4-BE49-F238E27FC236}">
                  <a16:creationId xmlns:a16="http://schemas.microsoft.com/office/drawing/2014/main" id="{02B0596F-5A84-6FEE-ABE5-F4ED63C8DA4C}"/>
                </a:ext>
              </a:extLst>
            </p:cNvPr>
            <p:cNvSpPr/>
            <p:nvPr/>
          </p:nvSpPr>
          <p:spPr>
            <a:xfrm>
              <a:off x="4618900" y="4024773"/>
              <a:ext cx="2853321" cy="389931"/>
            </a:xfrm>
            <a:prstGeom prst="rect">
              <a:avLst/>
            </a:prstGeom>
            <a:noFill/>
            <a:ln/>
          </p:spPr>
          <p:txBody>
            <a:bodyPr wrap="square" lIns="0" tIns="0" rIns="0" bIns="0" rtlCol="0" anchor="t"/>
            <a:lstStyle/>
            <a:p>
              <a:pPr algn="ctr" defTabSz="1219170">
                <a:lnSpc>
                  <a:spcPts val="1600"/>
                </a:lnSpc>
              </a:pPr>
              <a:r>
                <a:rPr lang="en-US" sz="2000" dirty="0">
                  <a:solidFill>
                    <a:srgbClr val="64748B"/>
                  </a:solidFill>
                  <a:latin typeface="Arial" panose="020B0604020202020204" pitchFamily="34" charset="0"/>
                  <a:ea typeface="-apple-system" pitchFamily="34" charset="-122"/>
                  <a:cs typeface="Arial" panose="020B0604020202020204" pitchFamily="34" charset="0"/>
                </a:rPr>
                <a:t>Boost from phone ownership</a:t>
              </a:r>
              <a:endParaRPr lang="en-US" sz="2000" dirty="0">
                <a:solidFill>
                  <a:prstClr val="black"/>
                </a:solidFill>
                <a:latin typeface="Arial" panose="020B0604020202020204" pitchFamily="34" charset="0"/>
                <a:cs typeface="Arial" panose="020B0604020202020204" pitchFamily="34" charset="0"/>
              </a:endParaRPr>
            </a:p>
          </p:txBody>
        </p:sp>
        <p:sp>
          <p:nvSpPr>
            <p:cNvPr id="11" name="Text 6">
              <a:extLst>
                <a:ext uri="{FF2B5EF4-FFF2-40B4-BE49-F238E27FC236}">
                  <a16:creationId xmlns:a16="http://schemas.microsoft.com/office/drawing/2014/main" id="{449CD3B1-87B4-169A-9D93-19213B24D2F9}"/>
                </a:ext>
              </a:extLst>
            </p:cNvPr>
            <p:cNvSpPr/>
            <p:nvPr/>
          </p:nvSpPr>
          <p:spPr>
            <a:xfrm>
              <a:off x="9046441" y="3633370"/>
              <a:ext cx="1438599" cy="280006"/>
            </a:xfrm>
            <a:prstGeom prst="rect">
              <a:avLst/>
            </a:prstGeom>
            <a:noFill/>
            <a:ln/>
          </p:spPr>
          <p:txBody>
            <a:bodyPr wrap="square" lIns="0" tIns="0" rIns="0" bIns="0" rtlCol="0" anchor="t"/>
            <a:lstStyle/>
            <a:p>
              <a:pPr algn="ctr" defTabSz="1219170">
                <a:lnSpc>
                  <a:spcPts val="2800"/>
                </a:lnSpc>
              </a:pPr>
              <a:r>
                <a:rPr lang="en-US" sz="2400" b="1" dirty="0">
                  <a:solidFill>
                    <a:srgbClr val="C2410C"/>
                  </a:solidFill>
                  <a:latin typeface="Arial" panose="020B0604020202020204" pitchFamily="34" charset="0"/>
                  <a:ea typeface="Literata" pitchFamily="34" charset="-122"/>
                  <a:cs typeface="Arial" panose="020B0604020202020204" pitchFamily="34" charset="0"/>
                </a:rPr>
                <a:t>11.6 pp</a:t>
              </a:r>
              <a:endParaRPr lang="en-US" sz="2400" dirty="0">
                <a:solidFill>
                  <a:prstClr val="black"/>
                </a:solidFill>
                <a:latin typeface="Arial" panose="020B0604020202020204" pitchFamily="34" charset="0"/>
                <a:cs typeface="Arial" panose="020B0604020202020204" pitchFamily="34" charset="0"/>
              </a:endParaRPr>
            </a:p>
          </p:txBody>
        </p:sp>
        <p:sp>
          <p:nvSpPr>
            <p:cNvPr id="12" name="Text 7">
              <a:extLst>
                <a:ext uri="{FF2B5EF4-FFF2-40B4-BE49-F238E27FC236}">
                  <a16:creationId xmlns:a16="http://schemas.microsoft.com/office/drawing/2014/main" id="{F9CF7DCA-6B0D-BC97-5C31-77F5DE22C50E}"/>
                </a:ext>
              </a:extLst>
            </p:cNvPr>
            <p:cNvSpPr/>
            <p:nvPr/>
          </p:nvSpPr>
          <p:spPr>
            <a:xfrm>
              <a:off x="8338978" y="4066985"/>
              <a:ext cx="2853523" cy="203200"/>
            </a:xfrm>
            <a:prstGeom prst="rect">
              <a:avLst/>
            </a:prstGeom>
            <a:noFill/>
            <a:ln/>
          </p:spPr>
          <p:txBody>
            <a:bodyPr wrap="square" lIns="0" tIns="0" rIns="0" bIns="0" rtlCol="0" anchor="t"/>
            <a:lstStyle/>
            <a:p>
              <a:pPr algn="ctr" defTabSz="1219170">
                <a:lnSpc>
                  <a:spcPts val="1600"/>
                </a:lnSpc>
              </a:pPr>
              <a:r>
                <a:rPr lang="en-US" sz="2000" dirty="0">
                  <a:solidFill>
                    <a:srgbClr val="64748B"/>
                  </a:solidFill>
                  <a:latin typeface="Arial" panose="020B0604020202020204" pitchFamily="34" charset="0"/>
                  <a:ea typeface="-apple-system" pitchFamily="34" charset="-122"/>
                  <a:cs typeface="Arial" panose="020B0604020202020204" pitchFamily="34" charset="0"/>
                </a:rPr>
                <a:t>Boost from employment</a:t>
              </a:r>
              <a:endParaRPr lang="en-US" sz="2000" dirty="0">
                <a:solidFill>
                  <a:prstClr val="black"/>
                </a:solidFill>
                <a:latin typeface="Arial" panose="020B0604020202020204" pitchFamily="34" charset="0"/>
                <a:cs typeface="Arial" panose="020B0604020202020204" pitchFamily="34" charset="0"/>
              </a:endParaRPr>
            </a:p>
          </p:txBody>
        </p:sp>
        <p:sp>
          <p:nvSpPr>
            <p:cNvPr id="14" name="Text 8">
              <a:extLst>
                <a:ext uri="{FF2B5EF4-FFF2-40B4-BE49-F238E27FC236}">
                  <a16:creationId xmlns:a16="http://schemas.microsoft.com/office/drawing/2014/main" id="{C8DE23F6-384E-CE09-2043-3BD691068673}"/>
                </a:ext>
              </a:extLst>
            </p:cNvPr>
            <p:cNvSpPr/>
            <p:nvPr/>
          </p:nvSpPr>
          <p:spPr>
            <a:xfrm>
              <a:off x="731440" y="5006180"/>
              <a:ext cx="10084342" cy="1607057"/>
            </a:xfrm>
            <a:prstGeom prst="rect">
              <a:avLst/>
            </a:prstGeom>
            <a:noFill/>
            <a:ln/>
          </p:spPr>
          <p:txBody>
            <a:bodyPr wrap="square" lIns="0" tIns="0" rIns="0" bIns="0" rtlCol="0" anchor="t"/>
            <a:lstStyle/>
            <a:p>
              <a:pPr defTabSz="1219170">
                <a:lnSpc>
                  <a:spcPct val="150000"/>
                </a:lnSpc>
              </a:pPr>
              <a:r>
                <a:rPr lang="en-US" sz="2000" dirty="0">
                  <a:solidFill>
                    <a:srgbClr val="475569"/>
                  </a:solidFill>
                  <a:latin typeface="Arial" panose="020B0604020202020204" pitchFamily="34" charset="0"/>
                  <a:ea typeface="-apple-system" pitchFamily="34" charset="-122"/>
                  <a:cs typeface="Arial" panose="020B0604020202020204" pitchFamily="34" charset="0"/>
                </a:rPr>
                <a:t>Semi-formal/group saving (VSLAs, osusu) is widespread among both men and women (70–71%), with no significant covariate distinguishing users — it functions as broad-based community finance, not a women-specific channel.</a:t>
              </a:r>
              <a:endParaRPr lang="en-US" sz="2000" dirty="0">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85196782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6F342-FE90-8A67-E0E9-DA62D76E763C}"/>
            </a:ext>
          </a:extLst>
        </p:cNvPr>
        <p:cNvGrpSpPr/>
        <p:nvPr/>
      </p:nvGrpSpPr>
      <p:grpSpPr>
        <a:xfrm>
          <a:off x="0" y="0"/>
          <a:ext cx="0" cy="0"/>
          <a:chOff x="0" y="0"/>
          <a:chExt cx="0" cy="0"/>
        </a:xfrm>
      </p:grpSpPr>
      <p:sp>
        <p:nvSpPr>
          <p:cNvPr id="4" name="Subtitle 2">
            <a:extLst>
              <a:ext uri="{FF2B5EF4-FFF2-40B4-BE49-F238E27FC236}">
                <a16:creationId xmlns:a16="http://schemas.microsoft.com/office/drawing/2014/main" id="{5E6A7D72-E5E5-CA95-2053-F6032C8620A7}"/>
              </a:ext>
            </a:extLst>
          </p:cNvPr>
          <p:cNvSpPr txBox="1">
            <a:spLocks/>
          </p:cNvSpPr>
          <p:nvPr/>
        </p:nvSpPr>
        <p:spPr>
          <a:xfrm>
            <a:off x="386066" y="3818369"/>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13" name="Subtitle 2">
            <a:extLst>
              <a:ext uri="{FF2B5EF4-FFF2-40B4-BE49-F238E27FC236}">
                <a16:creationId xmlns:a16="http://schemas.microsoft.com/office/drawing/2014/main" id="{F7849C70-2E9B-0114-6335-945ADCB163E1}"/>
              </a:ext>
            </a:extLst>
          </p:cNvPr>
          <p:cNvSpPr txBox="1">
            <a:spLocks/>
          </p:cNvSpPr>
          <p:nvPr/>
        </p:nvSpPr>
        <p:spPr>
          <a:xfrm>
            <a:off x="402486" y="3857656"/>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5" name="Rectângulo arredondado 8">
            <a:extLst>
              <a:ext uri="{FF2B5EF4-FFF2-40B4-BE49-F238E27FC236}">
                <a16:creationId xmlns:a16="http://schemas.microsoft.com/office/drawing/2014/main" id="{3FCA7041-D081-1A72-68C2-48806AD5C860}"/>
              </a:ext>
            </a:extLst>
          </p:cNvPr>
          <p:cNvSpPr/>
          <p:nvPr/>
        </p:nvSpPr>
        <p:spPr>
          <a:xfrm>
            <a:off x="123731" y="49449"/>
            <a:ext cx="11901120" cy="65833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203864"/>
          </a:solidFill>
          <a:ln cap="flat">
            <a:noFill/>
            <a:prstDash val="solid"/>
          </a:ln>
        </p:spPr>
        <p:txBody>
          <a:bodyPr vert="horz" wrap="square" lIns="91440" tIns="91440" rIns="91440" bIns="91440" anchor="ctr" anchorCtr="0" compatLnSpc="1">
            <a:spAutoFit/>
          </a:bodyPr>
          <a:lstStyle/>
          <a:p>
            <a:pPr marL="0" marR="0" lvl="0" indent="0" algn="ctr" defTabSz="914400" rtl="0" eaLnBrk="1" fontAlgn="auto" latinLnBrk="0" hangingPunct="1">
              <a:lnSpc>
                <a:spcPts val="324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Borrowing Channels </a:t>
            </a:r>
          </a:p>
        </p:txBody>
      </p:sp>
      <p:pic>
        <p:nvPicPr>
          <p:cNvPr id="3" name="Picture 2">
            <a:extLst>
              <a:ext uri="{FF2B5EF4-FFF2-40B4-BE49-F238E27FC236}">
                <a16:creationId xmlns:a16="http://schemas.microsoft.com/office/drawing/2014/main" id="{1D653DC6-F818-F842-2B4C-696D0A9865E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7934" y="1420421"/>
            <a:ext cx="5712177" cy="4284133"/>
          </a:xfrm>
          <a:prstGeom prst="rect">
            <a:avLst/>
          </a:prstGeom>
          <a:noFill/>
          <a:ln>
            <a:noFill/>
          </a:ln>
        </p:spPr>
      </p:pic>
      <p:pic>
        <p:nvPicPr>
          <p:cNvPr id="7" name="Picture 6">
            <a:extLst>
              <a:ext uri="{FF2B5EF4-FFF2-40B4-BE49-F238E27FC236}">
                <a16:creationId xmlns:a16="http://schemas.microsoft.com/office/drawing/2014/main" id="{1A9A9F92-0373-0F94-7217-5E965CC2BB2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51062" y="1324867"/>
            <a:ext cx="4475239" cy="4475239"/>
          </a:xfrm>
          <a:prstGeom prst="rect">
            <a:avLst/>
          </a:prstGeom>
          <a:noFill/>
          <a:ln>
            <a:noFill/>
          </a:ln>
        </p:spPr>
      </p:pic>
    </p:spTree>
    <p:extLst>
      <p:ext uri="{BB962C8B-B14F-4D97-AF65-F5344CB8AC3E}">
        <p14:creationId xmlns:p14="http://schemas.microsoft.com/office/powerpoint/2010/main" val="3352854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E800C-97D7-9E1B-95E0-74FE13166349}"/>
            </a:ext>
          </a:extLst>
        </p:cNvPr>
        <p:cNvGrpSpPr/>
        <p:nvPr/>
      </p:nvGrpSpPr>
      <p:grpSpPr>
        <a:xfrm>
          <a:off x="0" y="0"/>
          <a:ext cx="0" cy="0"/>
          <a:chOff x="0" y="0"/>
          <a:chExt cx="0" cy="0"/>
        </a:xfrm>
      </p:grpSpPr>
      <p:sp>
        <p:nvSpPr>
          <p:cNvPr id="4" name="Subtitle 2">
            <a:extLst>
              <a:ext uri="{FF2B5EF4-FFF2-40B4-BE49-F238E27FC236}">
                <a16:creationId xmlns:a16="http://schemas.microsoft.com/office/drawing/2014/main" id="{48EF56E4-F1AB-455F-B423-AD9ED392CE14}"/>
              </a:ext>
            </a:extLst>
          </p:cNvPr>
          <p:cNvSpPr txBox="1">
            <a:spLocks/>
          </p:cNvSpPr>
          <p:nvPr/>
        </p:nvSpPr>
        <p:spPr>
          <a:xfrm>
            <a:off x="386066" y="3818369"/>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13" name="Subtitle 2">
            <a:extLst>
              <a:ext uri="{FF2B5EF4-FFF2-40B4-BE49-F238E27FC236}">
                <a16:creationId xmlns:a16="http://schemas.microsoft.com/office/drawing/2014/main" id="{01159C2E-F1F7-CD25-2901-16AE187D7164}"/>
              </a:ext>
            </a:extLst>
          </p:cNvPr>
          <p:cNvSpPr txBox="1">
            <a:spLocks/>
          </p:cNvSpPr>
          <p:nvPr/>
        </p:nvSpPr>
        <p:spPr>
          <a:xfrm>
            <a:off x="402486" y="3857656"/>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5" name="Rectângulo arredondado 8">
            <a:extLst>
              <a:ext uri="{FF2B5EF4-FFF2-40B4-BE49-F238E27FC236}">
                <a16:creationId xmlns:a16="http://schemas.microsoft.com/office/drawing/2014/main" id="{456E54D1-D521-964E-3669-13338E5B57B5}"/>
              </a:ext>
            </a:extLst>
          </p:cNvPr>
          <p:cNvSpPr/>
          <p:nvPr/>
        </p:nvSpPr>
        <p:spPr>
          <a:xfrm>
            <a:off x="123731" y="49449"/>
            <a:ext cx="11901120" cy="65833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203864"/>
          </a:solidFill>
          <a:ln cap="flat">
            <a:noFill/>
            <a:prstDash val="solid"/>
          </a:ln>
        </p:spPr>
        <p:txBody>
          <a:bodyPr vert="horz" wrap="square" lIns="91440" tIns="91440" rIns="91440" bIns="91440" anchor="ctr" anchorCtr="0" compatLnSpc="1">
            <a:spAutoFit/>
          </a:bodyPr>
          <a:lstStyle/>
          <a:p>
            <a:pPr marL="0" marR="0" lvl="0" indent="0" algn="ctr" defTabSz="914400" rtl="0" eaLnBrk="1" fontAlgn="auto" latinLnBrk="0" hangingPunct="1">
              <a:lnSpc>
                <a:spcPts val="324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Borrowing channels</a:t>
            </a:r>
          </a:p>
        </p:txBody>
      </p:sp>
      <p:pic>
        <p:nvPicPr>
          <p:cNvPr id="3" name="Picture 2">
            <a:extLst>
              <a:ext uri="{FF2B5EF4-FFF2-40B4-BE49-F238E27FC236}">
                <a16:creationId xmlns:a16="http://schemas.microsoft.com/office/drawing/2014/main" id="{8423F58A-E52B-B7B0-AEB1-82BDBA2AD65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8764" y="1797859"/>
            <a:ext cx="6061531" cy="4041020"/>
          </a:xfrm>
          <a:prstGeom prst="rect">
            <a:avLst/>
          </a:prstGeom>
          <a:noFill/>
          <a:ln>
            <a:noFill/>
          </a:ln>
        </p:spPr>
      </p:pic>
      <p:pic>
        <p:nvPicPr>
          <p:cNvPr id="7" name="Picture 6">
            <a:extLst>
              <a:ext uri="{FF2B5EF4-FFF2-40B4-BE49-F238E27FC236}">
                <a16:creationId xmlns:a16="http://schemas.microsoft.com/office/drawing/2014/main" id="{35C53897-F208-EB87-D073-722BF9694FA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30473" y="1010900"/>
            <a:ext cx="4562763" cy="5325245"/>
          </a:xfrm>
          <a:prstGeom prst="rect">
            <a:avLst/>
          </a:prstGeom>
          <a:noFill/>
          <a:ln>
            <a:noFill/>
          </a:ln>
        </p:spPr>
      </p:pic>
    </p:spTree>
    <p:extLst>
      <p:ext uri="{BB962C8B-B14F-4D97-AF65-F5344CB8AC3E}">
        <p14:creationId xmlns:p14="http://schemas.microsoft.com/office/powerpoint/2010/main" val="209299356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A69F8-A3A9-AA97-6ADC-BB9E8ECDB22E}"/>
            </a:ext>
          </a:extLst>
        </p:cNvPr>
        <p:cNvGrpSpPr/>
        <p:nvPr/>
      </p:nvGrpSpPr>
      <p:grpSpPr>
        <a:xfrm>
          <a:off x="0" y="0"/>
          <a:ext cx="0" cy="0"/>
          <a:chOff x="0" y="0"/>
          <a:chExt cx="0" cy="0"/>
        </a:xfrm>
      </p:grpSpPr>
      <p:sp>
        <p:nvSpPr>
          <p:cNvPr id="4" name="Subtitle 2">
            <a:extLst>
              <a:ext uri="{FF2B5EF4-FFF2-40B4-BE49-F238E27FC236}">
                <a16:creationId xmlns:a16="http://schemas.microsoft.com/office/drawing/2014/main" id="{ED29DB27-907E-AABD-7904-07B3C120115E}"/>
              </a:ext>
            </a:extLst>
          </p:cNvPr>
          <p:cNvSpPr txBox="1">
            <a:spLocks/>
          </p:cNvSpPr>
          <p:nvPr/>
        </p:nvSpPr>
        <p:spPr>
          <a:xfrm>
            <a:off x="386066" y="3818369"/>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endParaRPr lang="en-US" sz="1800" b="1" dirty="0">
              <a:solidFill>
                <a:schemeClr val="tx1"/>
              </a:solidFill>
              <a:latin typeface="+mn-lt"/>
              <a:ea typeface="Lato Light" panose="020F0502020204030203" pitchFamily="34" charset="0"/>
              <a:cs typeface="Mukta ExtraLight" panose="020B0000000000000000" pitchFamily="34" charset="77"/>
            </a:endParaRPr>
          </a:p>
        </p:txBody>
      </p:sp>
      <p:sp>
        <p:nvSpPr>
          <p:cNvPr id="13" name="Subtitle 2">
            <a:extLst>
              <a:ext uri="{FF2B5EF4-FFF2-40B4-BE49-F238E27FC236}">
                <a16:creationId xmlns:a16="http://schemas.microsoft.com/office/drawing/2014/main" id="{9786B0B0-9294-19AC-8542-020DC9249F12}"/>
              </a:ext>
            </a:extLst>
          </p:cNvPr>
          <p:cNvSpPr txBox="1">
            <a:spLocks/>
          </p:cNvSpPr>
          <p:nvPr/>
        </p:nvSpPr>
        <p:spPr>
          <a:xfrm>
            <a:off x="402486" y="3857656"/>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endParaRPr lang="en-US" sz="1800" b="1" dirty="0">
              <a:solidFill>
                <a:schemeClr val="tx1"/>
              </a:solidFill>
              <a:latin typeface="+mn-lt"/>
              <a:ea typeface="Lato Light" panose="020F0502020204030203" pitchFamily="34" charset="0"/>
              <a:cs typeface="Mukta ExtraLight" panose="020B0000000000000000" pitchFamily="34" charset="77"/>
            </a:endParaRPr>
          </a:p>
        </p:txBody>
      </p:sp>
      <p:sp>
        <p:nvSpPr>
          <p:cNvPr id="5" name="Rectângulo arredondado 8">
            <a:extLst>
              <a:ext uri="{FF2B5EF4-FFF2-40B4-BE49-F238E27FC236}">
                <a16:creationId xmlns:a16="http://schemas.microsoft.com/office/drawing/2014/main" id="{F56A801A-5BA7-59EF-4182-0AE348D13467}"/>
              </a:ext>
            </a:extLst>
          </p:cNvPr>
          <p:cNvSpPr/>
          <p:nvPr/>
        </p:nvSpPr>
        <p:spPr>
          <a:xfrm>
            <a:off x="145439" y="-94111"/>
            <a:ext cx="11901120" cy="129397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203864"/>
          </a:solidFill>
          <a:ln cap="flat">
            <a:noFill/>
            <a:prstDash val="solid"/>
          </a:ln>
        </p:spPr>
        <p:txBody>
          <a:bodyPr vert="horz" wrap="square" lIns="91440" tIns="91440" rIns="91440" bIns="91440" anchor="ctr" anchorCtr="0" compatLnSpc="1">
            <a:spAutoFit/>
          </a:bodyPr>
          <a:lstStyle/>
          <a:p>
            <a:pPr marL="1071563" indent="-895350" algn="ctr" defTabSz="457200">
              <a:defRPr sz="1800" b="0" i="0" u="none" strike="noStrike" kern="0" cap="none" spc="0" baseline="0">
                <a:solidFill>
                  <a:srgbClr val="000000"/>
                </a:solidFill>
                <a:uFillTx/>
              </a:defRPr>
            </a:pPr>
            <a:r>
              <a:rPr lang="en-US" sz="3200" b="1" kern="0" dirty="0">
                <a:solidFill>
                  <a:schemeClr val="bg1"/>
                </a:solidFill>
                <a:latin typeface="Arial" panose="020B0604020202020204" pitchFamily="34" charset="0"/>
                <a:cs typeface="Arial" panose="020B0604020202020204" pitchFamily="34" charset="0"/>
              </a:rPr>
              <a:t>Borrowing: Access Infrastructure Matters More Than Gender</a:t>
            </a:r>
          </a:p>
        </p:txBody>
      </p:sp>
      <p:grpSp>
        <p:nvGrpSpPr>
          <p:cNvPr id="2" name="Group 1">
            <a:extLst>
              <a:ext uri="{FF2B5EF4-FFF2-40B4-BE49-F238E27FC236}">
                <a16:creationId xmlns:a16="http://schemas.microsoft.com/office/drawing/2014/main" id="{9C8EBEB5-1FAA-A775-4D14-F363E2392A93}"/>
              </a:ext>
            </a:extLst>
          </p:cNvPr>
          <p:cNvGrpSpPr/>
          <p:nvPr/>
        </p:nvGrpSpPr>
        <p:grpSpPr>
          <a:xfrm>
            <a:off x="731440" y="1570182"/>
            <a:ext cx="10729119" cy="4563447"/>
            <a:chOff x="731441" y="2125223"/>
            <a:chExt cx="10729119" cy="3922358"/>
          </a:xfrm>
        </p:grpSpPr>
        <p:sp>
          <p:nvSpPr>
            <p:cNvPr id="7" name="Text 1">
              <a:extLst>
                <a:ext uri="{FF2B5EF4-FFF2-40B4-BE49-F238E27FC236}">
                  <a16:creationId xmlns:a16="http://schemas.microsoft.com/office/drawing/2014/main" id="{BC6F2023-3941-966F-32E1-3188EE5138EA}"/>
                </a:ext>
              </a:extLst>
            </p:cNvPr>
            <p:cNvSpPr/>
            <p:nvPr/>
          </p:nvSpPr>
          <p:spPr>
            <a:xfrm>
              <a:off x="731441" y="2125223"/>
              <a:ext cx="10729119" cy="671159"/>
            </a:xfrm>
            <a:prstGeom prst="rect">
              <a:avLst/>
            </a:prstGeom>
            <a:noFill/>
            <a:ln/>
          </p:spPr>
          <p:txBody>
            <a:bodyPr wrap="square" lIns="0" tIns="0" rIns="0" bIns="0" rtlCol="0" anchor="t"/>
            <a:lstStyle/>
            <a:p>
              <a:pPr defTabSz="1219170">
                <a:lnSpc>
                  <a:spcPts val="2000"/>
                </a:lnSpc>
              </a:pPr>
              <a:r>
                <a:rPr lang="en-US" sz="2400" dirty="0">
                  <a:solidFill>
                    <a:srgbClr val="64748B"/>
                  </a:solidFill>
                  <a:latin typeface="Arial" panose="020B0604020202020204" pitchFamily="34" charset="0"/>
                  <a:ea typeface="-apple-system" pitchFamily="34" charset="-122"/>
                  <a:cs typeface="Arial" panose="020B0604020202020204" pitchFamily="34" charset="0"/>
                </a:rPr>
                <a:t>No significant adjusted gender gap in borrowing from any source (724 to 1,001 sample), formal borrowing, or group borrowing.</a:t>
              </a:r>
              <a:endParaRPr lang="en-US" sz="2400" dirty="0">
                <a:solidFill>
                  <a:prstClr val="black"/>
                </a:solidFill>
                <a:latin typeface="Arial" panose="020B0604020202020204" pitchFamily="34" charset="0"/>
                <a:cs typeface="Arial" panose="020B0604020202020204" pitchFamily="34" charset="0"/>
              </a:endParaRPr>
            </a:p>
          </p:txBody>
        </p:sp>
        <p:sp>
          <p:nvSpPr>
            <p:cNvPr id="8" name="Text 2">
              <a:extLst>
                <a:ext uri="{FF2B5EF4-FFF2-40B4-BE49-F238E27FC236}">
                  <a16:creationId xmlns:a16="http://schemas.microsoft.com/office/drawing/2014/main" id="{E0CB91ED-876C-CCA8-B5DF-7AF47F287BFF}"/>
                </a:ext>
              </a:extLst>
            </p:cNvPr>
            <p:cNvSpPr/>
            <p:nvPr/>
          </p:nvSpPr>
          <p:spPr>
            <a:xfrm>
              <a:off x="891359" y="3160060"/>
              <a:ext cx="4798243" cy="254000"/>
            </a:xfrm>
            <a:prstGeom prst="rect">
              <a:avLst/>
            </a:prstGeom>
            <a:noFill/>
            <a:ln/>
          </p:spPr>
          <p:txBody>
            <a:bodyPr wrap="square" lIns="0" tIns="0" rIns="0" bIns="0" rtlCol="0" anchor="t"/>
            <a:lstStyle/>
            <a:p>
              <a:pPr defTabSz="1219170">
                <a:lnSpc>
                  <a:spcPts val="2000"/>
                </a:lnSpc>
              </a:pPr>
              <a:r>
                <a:rPr lang="en-US" sz="2400" b="1" dirty="0">
                  <a:solidFill>
                    <a:srgbClr val="1E293B"/>
                  </a:solidFill>
                  <a:latin typeface="Arial" panose="020B0604020202020204" pitchFamily="34" charset="0"/>
                  <a:ea typeface="-apple-system" pitchFamily="34" charset="-122"/>
                  <a:cs typeface="Arial" panose="020B0604020202020204" pitchFamily="34" charset="0"/>
                </a:rPr>
                <a:t>Formal borrowing correlates</a:t>
              </a:r>
              <a:endParaRPr lang="en-US" sz="2400" dirty="0">
                <a:solidFill>
                  <a:prstClr val="black"/>
                </a:solidFill>
                <a:latin typeface="Arial" panose="020B0604020202020204" pitchFamily="34" charset="0"/>
                <a:cs typeface="Arial" panose="020B0604020202020204" pitchFamily="34" charset="0"/>
              </a:endParaRPr>
            </a:p>
          </p:txBody>
        </p:sp>
        <p:sp>
          <p:nvSpPr>
            <p:cNvPr id="9" name="Text 3">
              <a:extLst>
                <a:ext uri="{FF2B5EF4-FFF2-40B4-BE49-F238E27FC236}">
                  <a16:creationId xmlns:a16="http://schemas.microsoft.com/office/drawing/2014/main" id="{ECCAF39C-2BD3-06A9-891A-05991B6982BA}"/>
                </a:ext>
              </a:extLst>
            </p:cNvPr>
            <p:cNvSpPr/>
            <p:nvPr/>
          </p:nvSpPr>
          <p:spPr>
            <a:xfrm>
              <a:off x="891359" y="3566460"/>
              <a:ext cx="4704160" cy="1168400"/>
            </a:xfrm>
            <a:prstGeom prst="rect">
              <a:avLst/>
            </a:prstGeom>
            <a:noFill/>
            <a:ln/>
          </p:spPr>
          <p:txBody>
            <a:bodyPr wrap="square" lIns="0" tIns="0" rIns="0" bIns="0" rtlCol="0" anchor="t"/>
            <a:lstStyle/>
            <a:p>
              <a:pPr marL="457189" indent="-457189" defTabSz="1219170">
                <a:lnSpc>
                  <a:spcPts val="2000"/>
                </a:lnSpc>
                <a:buSzPct val="100000"/>
                <a:buFontTx/>
                <a:buChar char="•"/>
              </a:pPr>
              <a:r>
                <a:rPr lang="en-US" sz="2400" dirty="0">
                  <a:solidFill>
                    <a:srgbClr val="475569"/>
                  </a:solidFill>
                  <a:latin typeface="Arial" panose="020B0604020202020204" pitchFamily="34" charset="0"/>
                  <a:ea typeface="-apple-system" pitchFamily="34" charset="-122"/>
                  <a:cs typeface="Arial" panose="020B0604020202020204" pitchFamily="34" charset="0"/>
                </a:rPr>
                <a:t>Employment: +15.9 pp</a:t>
              </a:r>
              <a:endParaRPr lang="en-US" sz="2400" dirty="0">
                <a:solidFill>
                  <a:prstClr val="black"/>
                </a:solidFill>
                <a:latin typeface="Arial" panose="020B0604020202020204" pitchFamily="34" charset="0"/>
                <a:cs typeface="Arial" panose="020B0604020202020204" pitchFamily="34" charset="0"/>
              </a:endParaRPr>
            </a:p>
            <a:p>
              <a:pPr marL="457189" indent="-457189" defTabSz="1219170">
                <a:lnSpc>
                  <a:spcPts val="2000"/>
                </a:lnSpc>
                <a:buSzPct val="100000"/>
                <a:buFontTx/>
                <a:buChar char="•"/>
              </a:pPr>
              <a:r>
                <a:rPr lang="en-US" sz="2400" dirty="0">
                  <a:solidFill>
                    <a:srgbClr val="475569"/>
                  </a:solidFill>
                  <a:latin typeface="Arial" panose="020B0604020202020204" pitchFamily="34" charset="0"/>
                  <a:ea typeface="-apple-system" pitchFamily="34" charset="-122"/>
                  <a:cs typeface="Arial" panose="020B0604020202020204" pitchFamily="34" charset="0"/>
                </a:rPr>
                <a:t>Account ownership: +7.9 pp</a:t>
              </a:r>
              <a:endParaRPr lang="en-US" sz="2400" dirty="0">
                <a:solidFill>
                  <a:prstClr val="black"/>
                </a:solidFill>
                <a:latin typeface="Arial" panose="020B0604020202020204" pitchFamily="34" charset="0"/>
                <a:cs typeface="Arial" panose="020B0604020202020204" pitchFamily="34" charset="0"/>
              </a:endParaRPr>
            </a:p>
            <a:p>
              <a:pPr marL="457189" indent="-457189" defTabSz="1219170">
                <a:lnSpc>
                  <a:spcPts val="2000"/>
                </a:lnSpc>
                <a:buSzPct val="100000"/>
                <a:buFontTx/>
                <a:buChar char="•"/>
              </a:pPr>
              <a:r>
                <a:rPr lang="en-US" sz="2400" dirty="0">
                  <a:solidFill>
                    <a:srgbClr val="475569"/>
                  </a:solidFill>
                  <a:latin typeface="Arial" panose="020B0604020202020204" pitchFamily="34" charset="0"/>
                  <a:ea typeface="-apple-system" pitchFamily="34" charset="-122"/>
                  <a:cs typeface="Arial" panose="020B0604020202020204" pitchFamily="34" charset="0"/>
                </a:rPr>
                <a:t>Phone ownership: +7.4 pp</a:t>
              </a:r>
              <a:endParaRPr lang="en-US" sz="2400" dirty="0">
                <a:solidFill>
                  <a:prstClr val="black"/>
                </a:solidFill>
                <a:latin typeface="Arial" panose="020B0604020202020204" pitchFamily="34" charset="0"/>
                <a:cs typeface="Arial" panose="020B0604020202020204" pitchFamily="34" charset="0"/>
              </a:endParaRPr>
            </a:p>
            <a:p>
              <a:pPr marL="457189" indent="-457189" defTabSz="1219170">
                <a:lnSpc>
                  <a:spcPts val="2000"/>
                </a:lnSpc>
                <a:buSzPct val="100000"/>
                <a:buFontTx/>
                <a:buChar char="•"/>
              </a:pPr>
              <a:r>
                <a:rPr lang="en-US" sz="2400" dirty="0">
                  <a:solidFill>
                    <a:srgbClr val="475569"/>
                  </a:solidFill>
                  <a:latin typeface="Arial" panose="020B0604020202020204" pitchFamily="34" charset="0"/>
                  <a:ea typeface="-apple-system" pitchFamily="34" charset="-122"/>
                  <a:cs typeface="Arial" panose="020B0604020202020204" pitchFamily="34" charset="0"/>
                </a:rPr>
                <a:t>ID ownership: +7.0 pp</a:t>
              </a:r>
              <a:endParaRPr lang="en-US" sz="2400" dirty="0">
                <a:solidFill>
                  <a:prstClr val="black"/>
                </a:solidFill>
                <a:latin typeface="Arial" panose="020B0604020202020204" pitchFamily="34" charset="0"/>
                <a:cs typeface="Arial" panose="020B0604020202020204" pitchFamily="34" charset="0"/>
              </a:endParaRPr>
            </a:p>
          </p:txBody>
        </p:sp>
        <p:sp>
          <p:nvSpPr>
            <p:cNvPr id="10" name="Text 4">
              <a:extLst>
                <a:ext uri="{FF2B5EF4-FFF2-40B4-BE49-F238E27FC236}">
                  <a16:creationId xmlns:a16="http://schemas.microsoft.com/office/drawing/2014/main" id="{8AFB28F0-7772-9E0E-F9B1-9E5441B783DA}"/>
                </a:ext>
              </a:extLst>
            </p:cNvPr>
            <p:cNvSpPr/>
            <p:nvPr/>
          </p:nvSpPr>
          <p:spPr>
            <a:xfrm>
              <a:off x="6419273" y="3098948"/>
              <a:ext cx="4798243" cy="275586"/>
            </a:xfrm>
            <a:prstGeom prst="rect">
              <a:avLst/>
            </a:prstGeom>
            <a:noFill/>
            <a:ln/>
          </p:spPr>
          <p:txBody>
            <a:bodyPr wrap="square" lIns="0" tIns="0" rIns="0" bIns="0" rtlCol="0" anchor="t"/>
            <a:lstStyle/>
            <a:p>
              <a:pPr defTabSz="1219170">
                <a:lnSpc>
                  <a:spcPts val="2000"/>
                </a:lnSpc>
              </a:pPr>
              <a:r>
                <a:rPr lang="en-US" sz="2400" b="1" dirty="0">
                  <a:solidFill>
                    <a:srgbClr val="1E293B"/>
                  </a:solidFill>
                  <a:latin typeface="Arial" panose="020B0604020202020204" pitchFamily="34" charset="0"/>
                  <a:ea typeface="-apple-system" pitchFamily="34" charset="-122"/>
                  <a:cs typeface="Arial" panose="020B0604020202020204" pitchFamily="34" charset="0"/>
                </a:rPr>
                <a:t>Group borrowing (non-formal)</a:t>
              </a:r>
              <a:endParaRPr lang="en-US" sz="2400" dirty="0">
                <a:solidFill>
                  <a:prstClr val="black"/>
                </a:solidFill>
                <a:latin typeface="Arial" panose="020B0604020202020204" pitchFamily="34" charset="0"/>
                <a:cs typeface="Arial" panose="020B0604020202020204" pitchFamily="34" charset="0"/>
              </a:endParaRPr>
            </a:p>
          </p:txBody>
        </p:sp>
        <p:sp>
          <p:nvSpPr>
            <p:cNvPr id="11" name="Text 5">
              <a:extLst>
                <a:ext uri="{FF2B5EF4-FFF2-40B4-BE49-F238E27FC236}">
                  <a16:creationId xmlns:a16="http://schemas.microsoft.com/office/drawing/2014/main" id="{0129E5E5-1D07-FAD4-386D-106BD42835A1}"/>
                </a:ext>
              </a:extLst>
            </p:cNvPr>
            <p:cNvSpPr/>
            <p:nvPr/>
          </p:nvSpPr>
          <p:spPr>
            <a:xfrm>
              <a:off x="6419273" y="3526933"/>
              <a:ext cx="4704160" cy="1168400"/>
            </a:xfrm>
            <a:prstGeom prst="rect">
              <a:avLst/>
            </a:prstGeom>
            <a:noFill/>
            <a:ln/>
          </p:spPr>
          <p:txBody>
            <a:bodyPr wrap="square" lIns="0" tIns="0" rIns="0" bIns="0" rtlCol="0" anchor="t"/>
            <a:lstStyle/>
            <a:p>
              <a:pPr marL="457189" indent="-457189" defTabSz="1219170">
                <a:lnSpc>
                  <a:spcPts val="2000"/>
                </a:lnSpc>
                <a:buSzPct val="100000"/>
                <a:buFontTx/>
                <a:buChar char="•"/>
              </a:pPr>
              <a:r>
                <a:rPr lang="en-US" sz="2400" dirty="0">
                  <a:solidFill>
                    <a:srgbClr val="475569"/>
                  </a:solidFill>
                  <a:latin typeface="Arial" panose="020B0604020202020204" pitchFamily="34" charset="0"/>
                  <a:ea typeface="-apple-system" pitchFamily="34" charset="-122"/>
                  <a:cs typeface="Arial" panose="020B0604020202020204" pitchFamily="34" charset="0"/>
                </a:rPr>
                <a:t>Rural residence: +14.1 pp</a:t>
              </a:r>
              <a:endParaRPr lang="en-US" sz="2400" dirty="0">
                <a:solidFill>
                  <a:prstClr val="black"/>
                </a:solidFill>
                <a:latin typeface="Arial" panose="020B0604020202020204" pitchFamily="34" charset="0"/>
                <a:cs typeface="Arial" panose="020B0604020202020204" pitchFamily="34" charset="0"/>
              </a:endParaRPr>
            </a:p>
            <a:p>
              <a:pPr marL="457189" indent="-457189" defTabSz="1219170">
                <a:lnSpc>
                  <a:spcPts val="2000"/>
                </a:lnSpc>
                <a:buSzPct val="100000"/>
                <a:buFontTx/>
                <a:buChar char="•"/>
              </a:pPr>
              <a:r>
                <a:rPr lang="en-US" sz="2400" dirty="0">
                  <a:solidFill>
                    <a:srgbClr val="475569"/>
                  </a:solidFill>
                  <a:latin typeface="Arial" panose="020B0604020202020204" pitchFamily="34" charset="0"/>
                  <a:ea typeface="-apple-system" pitchFamily="34" charset="-122"/>
                  <a:cs typeface="Arial" panose="020B0604020202020204" pitchFamily="34" charset="0"/>
                </a:rPr>
                <a:t>Employment: +14.6 pp</a:t>
              </a:r>
              <a:endParaRPr lang="en-US" sz="2400" dirty="0">
                <a:solidFill>
                  <a:prstClr val="black"/>
                </a:solidFill>
                <a:latin typeface="Arial" panose="020B0604020202020204" pitchFamily="34" charset="0"/>
                <a:cs typeface="Arial" panose="020B0604020202020204" pitchFamily="34" charset="0"/>
              </a:endParaRPr>
            </a:p>
            <a:p>
              <a:pPr marL="457189" indent="-457189" defTabSz="1219170">
                <a:lnSpc>
                  <a:spcPts val="2000"/>
                </a:lnSpc>
                <a:buSzPct val="100000"/>
                <a:buFontTx/>
                <a:buChar char="•"/>
              </a:pPr>
              <a:r>
                <a:rPr lang="en-US" sz="2400" dirty="0">
                  <a:solidFill>
                    <a:srgbClr val="475569"/>
                  </a:solidFill>
                  <a:latin typeface="Arial" panose="020B0604020202020204" pitchFamily="34" charset="0"/>
                  <a:ea typeface="-apple-system" pitchFamily="34" charset="-122"/>
                  <a:cs typeface="Arial" panose="020B0604020202020204" pitchFamily="34" charset="0"/>
                </a:rPr>
                <a:t>ID ownership: −16.8 pp (substitutes for formal access)</a:t>
              </a:r>
              <a:endParaRPr lang="en-US" sz="2400" dirty="0">
                <a:solidFill>
                  <a:prstClr val="black"/>
                </a:solidFill>
                <a:latin typeface="Arial" panose="020B0604020202020204" pitchFamily="34" charset="0"/>
                <a:cs typeface="Arial" panose="020B0604020202020204" pitchFamily="34" charset="0"/>
              </a:endParaRPr>
            </a:p>
          </p:txBody>
        </p:sp>
        <p:sp>
          <p:nvSpPr>
            <p:cNvPr id="12" name="Text 6">
              <a:extLst>
                <a:ext uri="{FF2B5EF4-FFF2-40B4-BE49-F238E27FC236}">
                  <a16:creationId xmlns:a16="http://schemas.microsoft.com/office/drawing/2014/main" id="{84E4DAEE-2736-44DD-E693-9313430784A9}"/>
                </a:ext>
              </a:extLst>
            </p:cNvPr>
            <p:cNvSpPr/>
            <p:nvPr/>
          </p:nvSpPr>
          <p:spPr>
            <a:xfrm>
              <a:off x="731441" y="5383367"/>
              <a:ext cx="10729119" cy="664214"/>
            </a:xfrm>
            <a:prstGeom prst="rect">
              <a:avLst/>
            </a:prstGeom>
            <a:noFill/>
            <a:ln/>
          </p:spPr>
          <p:txBody>
            <a:bodyPr wrap="square" lIns="0" tIns="0" rIns="0" bIns="0" rtlCol="0" anchor="t"/>
            <a:lstStyle/>
            <a:p>
              <a:pPr defTabSz="1219170">
                <a:lnSpc>
                  <a:spcPts val="2000"/>
                </a:lnSpc>
              </a:pPr>
              <a:r>
                <a:rPr lang="en-US" sz="2400" dirty="0">
                  <a:solidFill>
                    <a:srgbClr val="475569"/>
                  </a:solidFill>
                  <a:latin typeface="Arial" panose="020B0604020202020204" pitchFamily="34" charset="0"/>
                  <a:ea typeface="-apple-system" pitchFamily="34" charset="-122"/>
                  <a:cs typeface="Arial" panose="020B0604020202020204" pitchFamily="34" charset="0"/>
                </a:rPr>
                <a:t>Fairlie: men's formal-borrowing rate (14.9%) exceeds women's (11.5%); observed endowments explain ~88% of this 3.39pp gap.</a:t>
              </a:r>
              <a:endParaRPr lang="en-US" sz="2400" dirty="0">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51433776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985AC-F2ED-4750-F1D8-7A674206995F}"/>
            </a:ext>
          </a:extLst>
        </p:cNvPr>
        <p:cNvGrpSpPr/>
        <p:nvPr/>
      </p:nvGrpSpPr>
      <p:grpSpPr>
        <a:xfrm>
          <a:off x="0" y="0"/>
          <a:ext cx="0" cy="0"/>
          <a:chOff x="0" y="0"/>
          <a:chExt cx="0" cy="0"/>
        </a:xfrm>
      </p:grpSpPr>
      <p:sp>
        <p:nvSpPr>
          <p:cNvPr id="13" name="Subtitle 2">
            <a:extLst>
              <a:ext uri="{FF2B5EF4-FFF2-40B4-BE49-F238E27FC236}">
                <a16:creationId xmlns:a16="http://schemas.microsoft.com/office/drawing/2014/main" id="{AE6DAD8F-7FA2-3523-CCD2-8DCB28ADA724}"/>
              </a:ext>
            </a:extLst>
          </p:cNvPr>
          <p:cNvSpPr txBox="1">
            <a:spLocks/>
          </p:cNvSpPr>
          <p:nvPr/>
        </p:nvSpPr>
        <p:spPr>
          <a:xfrm>
            <a:off x="402485" y="3942790"/>
            <a:ext cx="8534686" cy="207701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5" name="Rectângulo arredondado 8">
            <a:extLst>
              <a:ext uri="{FF2B5EF4-FFF2-40B4-BE49-F238E27FC236}">
                <a16:creationId xmlns:a16="http://schemas.microsoft.com/office/drawing/2014/main" id="{7D8EE244-95D3-9D21-C872-D552DF223AA2}"/>
              </a:ext>
            </a:extLst>
          </p:cNvPr>
          <p:cNvSpPr/>
          <p:nvPr/>
        </p:nvSpPr>
        <p:spPr>
          <a:xfrm>
            <a:off x="123731" y="-56998"/>
            <a:ext cx="11901120" cy="871232"/>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203864"/>
          </a:solidFill>
          <a:ln cap="flat">
            <a:noFill/>
            <a:prstDash val="solid"/>
          </a:ln>
        </p:spPr>
        <p:txBody>
          <a:bodyPr vert="horz" wrap="square" lIns="91440" tIns="91440" rIns="91440" bIns="91440" anchor="ctr" anchorCtr="0" compatLnSpc="1">
            <a:spAutoFit/>
          </a:bodyPr>
          <a:lstStyle/>
          <a:p>
            <a:pPr marL="0" marR="0" lvl="0" indent="0" algn="ctr" defTabSz="1219170" rtl="0" eaLnBrk="1" fontAlgn="auto" latinLnBrk="0" hangingPunct="1">
              <a:lnSpc>
                <a:spcPts val="504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Cormorant" pitchFamily="34" charset="-122"/>
                <a:cs typeface="Arial" panose="020B0604020202020204" pitchFamily="34" charset="0"/>
              </a:rPr>
              <a:t>Cross-Cutting Synthesis</a:t>
            </a:r>
          </a:p>
        </p:txBody>
      </p:sp>
      <p:sp>
        <p:nvSpPr>
          <p:cNvPr id="3" name="Text 1">
            <a:extLst>
              <a:ext uri="{FF2B5EF4-FFF2-40B4-BE49-F238E27FC236}">
                <a16:creationId xmlns:a16="http://schemas.microsoft.com/office/drawing/2014/main" id="{42794AF1-3B2D-97A9-2561-617BDE8D7FC1}"/>
              </a:ext>
            </a:extLst>
          </p:cNvPr>
          <p:cNvSpPr/>
          <p:nvPr/>
        </p:nvSpPr>
        <p:spPr>
          <a:xfrm>
            <a:off x="985440" y="1239440"/>
            <a:ext cx="10425541" cy="304800"/>
          </a:xfrm>
          <a:prstGeom prst="rect">
            <a:avLst/>
          </a:prstGeom>
          <a:noFill/>
          <a:ln/>
        </p:spPr>
        <p:txBody>
          <a:bodyPr wrap="square" lIns="0" tIns="0" rIns="0" bIns="0" rtlCol="0" anchor="t"/>
          <a:lstStyle/>
          <a:p>
            <a:pPr defTabSz="1219170">
              <a:lnSpc>
                <a:spcPts val="2400"/>
              </a:lnSpc>
            </a:pPr>
            <a:r>
              <a:rPr lang="en-US" sz="2400" b="1" dirty="0">
                <a:solidFill>
                  <a:srgbClr val="1E293B"/>
                </a:solidFill>
                <a:latin typeface="Arial" panose="020B0604020202020204" pitchFamily="34" charset="0"/>
                <a:ea typeface="-apple-system" pitchFamily="34" charset="-122"/>
                <a:cs typeface="Arial" panose="020B0604020202020204" pitchFamily="34" charset="0"/>
              </a:rPr>
              <a:t>Not a gender-coefficient problem</a:t>
            </a:r>
            <a:endParaRPr lang="en-US" sz="2400" dirty="0">
              <a:solidFill>
                <a:prstClr val="black"/>
              </a:solidFill>
              <a:latin typeface="Arial" panose="020B0604020202020204" pitchFamily="34" charset="0"/>
              <a:cs typeface="Arial" panose="020B0604020202020204" pitchFamily="34" charset="0"/>
            </a:endParaRPr>
          </a:p>
        </p:txBody>
      </p:sp>
      <p:sp>
        <p:nvSpPr>
          <p:cNvPr id="7" name="Text 2">
            <a:extLst>
              <a:ext uri="{FF2B5EF4-FFF2-40B4-BE49-F238E27FC236}">
                <a16:creationId xmlns:a16="http://schemas.microsoft.com/office/drawing/2014/main" id="{9B5311A8-EBF4-1ABB-C83E-38BFB5A597D5}"/>
              </a:ext>
            </a:extLst>
          </p:cNvPr>
          <p:cNvSpPr/>
          <p:nvPr/>
        </p:nvSpPr>
        <p:spPr>
          <a:xfrm>
            <a:off x="985441" y="1544240"/>
            <a:ext cx="10221119" cy="508000"/>
          </a:xfrm>
          <a:prstGeom prst="rect">
            <a:avLst/>
          </a:prstGeom>
          <a:noFill/>
          <a:ln/>
        </p:spPr>
        <p:txBody>
          <a:bodyPr wrap="square" lIns="0" tIns="0" rIns="0" bIns="0" rtlCol="0" anchor="t"/>
          <a:lstStyle/>
          <a:p>
            <a:pPr defTabSz="1219170">
              <a:lnSpc>
                <a:spcPts val="2000"/>
              </a:lnSpc>
            </a:pPr>
            <a:r>
              <a:rPr lang="en-US" sz="2000" dirty="0">
                <a:solidFill>
                  <a:srgbClr val="475569"/>
                </a:solidFill>
                <a:latin typeface="Arial" panose="020B0604020202020204" pitchFamily="34" charset="0"/>
                <a:ea typeface="-apple-system" pitchFamily="34" charset="-122"/>
                <a:cs typeface="Arial" panose="020B0604020202020204" pitchFamily="34" charset="0"/>
              </a:rPr>
              <a:t>Across accounts, savings and borrowing, adjusted female effects are consistently small and statistically insignificant.</a:t>
            </a:r>
            <a:endParaRPr lang="en-US" sz="2000" dirty="0">
              <a:solidFill>
                <a:prstClr val="black"/>
              </a:solidFill>
              <a:latin typeface="Arial" panose="020B0604020202020204" pitchFamily="34" charset="0"/>
              <a:cs typeface="Arial" panose="020B0604020202020204" pitchFamily="34" charset="0"/>
            </a:endParaRPr>
          </a:p>
        </p:txBody>
      </p:sp>
      <p:sp>
        <p:nvSpPr>
          <p:cNvPr id="10" name="Text 3">
            <a:extLst>
              <a:ext uri="{FF2B5EF4-FFF2-40B4-BE49-F238E27FC236}">
                <a16:creationId xmlns:a16="http://schemas.microsoft.com/office/drawing/2014/main" id="{32040666-8A69-1C23-E062-D24D33948120}"/>
              </a:ext>
            </a:extLst>
          </p:cNvPr>
          <p:cNvSpPr/>
          <p:nvPr/>
        </p:nvSpPr>
        <p:spPr>
          <a:xfrm>
            <a:off x="985440" y="2763440"/>
            <a:ext cx="10425541" cy="304800"/>
          </a:xfrm>
          <a:prstGeom prst="rect">
            <a:avLst/>
          </a:prstGeom>
          <a:noFill/>
          <a:ln/>
        </p:spPr>
        <p:txBody>
          <a:bodyPr wrap="square" lIns="0" tIns="0" rIns="0" bIns="0" rtlCol="0" anchor="t"/>
          <a:lstStyle/>
          <a:p>
            <a:pPr defTabSz="1219170">
              <a:lnSpc>
                <a:spcPts val="2400"/>
              </a:lnSpc>
            </a:pPr>
            <a:r>
              <a:rPr lang="en-US" sz="2400" b="1" dirty="0">
                <a:solidFill>
                  <a:srgbClr val="1E293B"/>
                </a:solidFill>
                <a:latin typeface="Arial" panose="020B0604020202020204" pitchFamily="34" charset="0"/>
                <a:ea typeface="-apple-system" pitchFamily="34" charset="-122"/>
                <a:cs typeface="Arial" panose="020B0604020202020204" pitchFamily="34" charset="0"/>
              </a:rPr>
              <a:t>It is a capability-and-access problem</a:t>
            </a:r>
            <a:endParaRPr lang="en-US" sz="2400" dirty="0">
              <a:solidFill>
                <a:prstClr val="black"/>
              </a:solidFill>
              <a:latin typeface="Arial" panose="020B0604020202020204" pitchFamily="34" charset="0"/>
              <a:cs typeface="Arial" panose="020B0604020202020204" pitchFamily="34" charset="0"/>
            </a:endParaRPr>
          </a:p>
        </p:txBody>
      </p:sp>
      <p:sp>
        <p:nvSpPr>
          <p:cNvPr id="15" name="Text 4">
            <a:extLst>
              <a:ext uri="{FF2B5EF4-FFF2-40B4-BE49-F238E27FC236}">
                <a16:creationId xmlns:a16="http://schemas.microsoft.com/office/drawing/2014/main" id="{96F41CDA-14BF-9733-F6BC-4C6A38CFC60B}"/>
              </a:ext>
            </a:extLst>
          </p:cNvPr>
          <p:cNvSpPr/>
          <p:nvPr/>
        </p:nvSpPr>
        <p:spPr>
          <a:xfrm>
            <a:off x="985441" y="3068240"/>
            <a:ext cx="10221119" cy="812800"/>
          </a:xfrm>
          <a:prstGeom prst="rect">
            <a:avLst/>
          </a:prstGeom>
          <a:noFill/>
          <a:ln/>
        </p:spPr>
        <p:txBody>
          <a:bodyPr wrap="square" lIns="0" tIns="0" rIns="0" bIns="0" rtlCol="0" anchor="t"/>
          <a:lstStyle/>
          <a:p>
            <a:pPr defTabSz="1219170">
              <a:lnSpc>
                <a:spcPts val="2000"/>
              </a:lnSpc>
            </a:pPr>
            <a:r>
              <a:rPr lang="en-US" sz="2000" dirty="0">
                <a:solidFill>
                  <a:srgbClr val="475569"/>
                </a:solidFill>
                <a:latin typeface="Arial" panose="020B0604020202020204" pitchFamily="34" charset="0"/>
                <a:ea typeface="-apple-system" pitchFamily="34" charset="-122"/>
                <a:cs typeface="Arial" panose="020B0604020202020204" pitchFamily="34" charset="0"/>
              </a:rPr>
              <a:t>Education, employment, phone ownership, internet use and ID ownership are the consistent, significant correlates across every outcome — and these are themselves gendered.</a:t>
            </a:r>
            <a:endParaRPr lang="en-US" sz="2000" dirty="0">
              <a:solidFill>
                <a:prstClr val="black"/>
              </a:solidFill>
              <a:latin typeface="Arial" panose="020B0604020202020204" pitchFamily="34" charset="0"/>
              <a:cs typeface="Arial" panose="020B0604020202020204" pitchFamily="34" charset="0"/>
            </a:endParaRPr>
          </a:p>
        </p:txBody>
      </p:sp>
      <p:sp>
        <p:nvSpPr>
          <p:cNvPr id="19" name="Text 5">
            <a:extLst>
              <a:ext uri="{FF2B5EF4-FFF2-40B4-BE49-F238E27FC236}">
                <a16:creationId xmlns:a16="http://schemas.microsoft.com/office/drawing/2014/main" id="{F1BA081A-B732-BE37-64E6-90620524FC06}"/>
              </a:ext>
            </a:extLst>
          </p:cNvPr>
          <p:cNvSpPr/>
          <p:nvPr/>
        </p:nvSpPr>
        <p:spPr>
          <a:xfrm>
            <a:off x="985440" y="4287440"/>
            <a:ext cx="10425541" cy="304800"/>
          </a:xfrm>
          <a:prstGeom prst="rect">
            <a:avLst/>
          </a:prstGeom>
          <a:noFill/>
          <a:ln/>
        </p:spPr>
        <p:txBody>
          <a:bodyPr wrap="square" lIns="0" tIns="0" rIns="0" bIns="0" rtlCol="0" anchor="t"/>
          <a:lstStyle/>
          <a:p>
            <a:pPr defTabSz="1219170">
              <a:lnSpc>
                <a:spcPts val="2400"/>
              </a:lnSpc>
            </a:pPr>
            <a:r>
              <a:rPr lang="en-US" sz="2400" b="1" dirty="0">
                <a:solidFill>
                  <a:srgbClr val="1E293B"/>
                </a:solidFill>
                <a:latin typeface="Arial" panose="020B0604020202020204" pitchFamily="34" charset="0"/>
                <a:ea typeface="-apple-system" pitchFamily="34" charset="-122"/>
                <a:cs typeface="Arial" panose="020B0604020202020204" pitchFamily="34" charset="0"/>
              </a:rPr>
              <a:t>Community finance is gender-neutral infrastructure</a:t>
            </a:r>
            <a:endParaRPr lang="en-US" sz="2400" dirty="0">
              <a:solidFill>
                <a:prstClr val="black"/>
              </a:solidFill>
              <a:latin typeface="Arial" panose="020B0604020202020204" pitchFamily="34" charset="0"/>
              <a:cs typeface="Arial" panose="020B0604020202020204" pitchFamily="34" charset="0"/>
            </a:endParaRPr>
          </a:p>
        </p:txBody>
      </p:sp>
      <p:sp>
        <p:nvSpPr>
          <p:cNvPr id="22" name="Text 6">
            <a:extLst>
              <a:ext uri="{FF2B5EF4-FFF2-40B4-BE49-F238E27FC236}">
                <a16:creationId xmlns:a16="http://schemas.microsoft.com/office/drawing/2014/main" id="{050F4889-A846-86A0-CF45-0CACFF0122AE}"/>
              </a:ext>
            </a:extLst>
          </p:cNvPr>
          <p:cNvSpPr/>
          <p:nvPr/>
        </p:nvSpPr>
        <p:spPr>
          <a:xfrm>
            <a:off x="985441" y="4592240"/>
            <a:ext cx="10221119" cy="508000"/>
          </a:xfrm>
          <a:prstGeom prst="rect">
            <a:avLst/>
          </a:prstGeom>
          <a:noFill/>
          <a:ln/>
        </p:spPr>
        <p:txBody>
          <a:bodyPr wrap="square" lIns="0" tIns="0" rIns="0" bIns="0" rtlCol="0" anchor="t"/>
          <a:lstStyle/>
          <a:p>
            <a:pPr defTabSz="1219170">
              <a:lnSpc>
                <a:spcPts val="2000"/>
              </a:lnSpc>
            </a:pPr>
            <a:r>
              <a:rPr lang="en-US" sz="2000" dirty="0">
                <a:solidFill>
                  <a:srgbClr val="475569"/>
                </a:solidFill>
                <a:latin typeface="Arial" panose="020B0604020202020204" pitchFamily="34" charset="0"/>
                <a:ea typeface="-apple-system" pitchFamily="34" charset="-122"/>
                <a:cs typeface="Arial" panose="020B0604020202020204" pitchFamily="34" charset="0"/>
              </a:rPr>
              <a:t>VSLAs and osusu groups serve men and women alike; the priority is voluntary linkage to formal services, not women-only targeting.</a:t>
            </a:r>
            <a:endParaRPr lang="en-US" sz="2000" dirty="0">
              <a:solidFill>
                <a:prstClr val="black"/>
              </a:solidFill>
              <a:latin typeface="Arial" panose="020B0604020202020204" pitchFamily="34" charset="0"/>
              <a:cs typeface="Arial" panose="020B0604020202020204" pitchFamily="34" charset="0"/>
            </a:endParaRPr>
          </a:p>
        </p:txBody>
      </p:sp>
      <p:sp>
        <p:nvSpPr>
          <p:cNvPr id="24" name="Text 7">
            <a:extLst>
              <a:ext uri="{FF2B5EF4-FFF2-40B4-BE49-F238E27FC236}">
                <a16:creationId xmlns:a16="http://schemas.microsoft.com/office/drawing/2014/main" id="{0ABEFB86-8AB3-66BF-F552-71FF7CEDD651}"/>
              </a:ext>
            </a:extLst>
          </p:cNvPr>
          <p:cNvSpPr/>
          <p:nvPr/>
        </p:nvSpPr>
        <p:spPr>
          <a:xfrm>
            <a:off x="985440" y="5506640"/>
            <a:ext cx="10425541" cy="304800"/>
          </a:xfrm>
          <a:prstGeom prst="rect">
            <a:avLst/>
          </a:prstGeom>
          <a:noFill/>
          <a:ln/>
        </p:spPr>
        <p:txBody>
          <a:bodyPr wrap="square" lIns="0" tIns="0" rIns="0" bIns="0" rtlCol="0" anchor="t"/>
          <a:lstStyle/>
          <a:p>
            <a:pPr defTabSz="1219170">
              <a:lnSpc>
                <a:spcPts val="2400"/>
              </a:lnSpc>
            </a:pPr>
            <a:r>
              <a:rPr lang="en-US" sz="2400" b="1" dirty="0">
                <a:solidFill>
                  <a:srgbClr val="1E293B"/>
                </a:solidFill>
                <a:latin typeface="Arial" panose="020B0604020202020204" pitchFamily="34" charset="0"/>
                <a:ea typeface="-apple-system" pitchFamily="34" charset="-122"/>
                <a:cs typeface="Arial" panose="020B0604020202020204" pitchFamily="34" charset="0"/>
              </a:rPr>
              <a:t>Absence of a coefficient ≠ absence of a barrier</a:t>
            </a:r>
            <a:endParaRPr lang="en-US" sz="2400" dirty="0">
              <a:solidFill>
                <a:prstClr val="black"/>
              </a:solidFill>
              <a:latin typeface="Arial" panose="020B0604020202020204" pitchFamily="34" charset="0"/>
              <a:cs typeface="Arial" panose="020B0604020202020204" pitchFamily="34" charset="0"/>
            </a:endParaRPr>
          </a:p>
        </p:txBody>
      </p:sp>
      <p:sp>
        <p:nvSpPr>
          <p:cNvPr id="26" name="Text 8">
            <a:extLst>
              <a:ext uri="{FF2B5EF4-FFF2-40B4-BE49-F238E27FC236}">
                <a16:creationId xmlns:a16="http://schemas.microsoft.com/office/drawing/2014/main" id="{1B42BC02-F94B-C104-F3DC-A232D671657E}"/>
              </a:ext>
            </a:extLst>
          </p:cNvPr>
          <p:cNvSpPr/>
          <p:nvPr/>
        </p:nvSpPr>
        <p:spPr>
          <a:xfrm>
            <a:off x="963731" y="5918200"/>
            <a:ext cx="10221119" cy="508000"/>
          </a:xfrm>
          <a:prstGeom prst="rect">
            <a:avLst/>
          </a:prstGeom>
          <a:noFill/>
          <a:ln/>
        </p:spPr>
        <p:txBody>
          <a:bodyPr wrap="square" lIns="0" tIns="0" rIns="0" bIns="0" rtlCol="0" anchor="t"/>
          <a:lstStyle/>
          <a:p>
            <a:pPr defTabSz="1219170">
              <a:lnSpc>
                <a:spcPts val="2000"/>
              </a:lnSpc>
            </a:pPr>
            <a:r>
              <a:rPr lang="en-US" sz="2000" dirty="0">
                <a:solidFill>
                  <a:srgbClr val="475569"/>
                </a:solidFill>
                <a:latin typeface="Arial" panose="020B0604020202020204" pitchFamily="34" charset="0"/>
                <a:ea typeface="-apple-system" pitchFamily="34" charset="-122"/>
                <a:cs typeface="Arial" panose="020B0604020202020204" pitchFamily="34" charset="0"/>
              </a:rPr>
              <a:t>Models cannot observe control over phones/money, safety, social norms, provider bias or product quality — qualitative work must fill this gap.</a:t>
            </a:r>
            <a:endParaRPr lang="en-US" sz="2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867393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1BD43-BE0B-9F24-37E8-508F5C23B4D2}"/>
            </a:ext>
          </a:extLst>
        </p:cNvPr>
        <p:cNvGrpSpPr/>
        <p:nvPr/>
      </p:nvGrpSpPr>
      <p:grpSpPr>
        <a:xfrm>
          <a:off x="0" y="0"/>
          <a:ext cx="0" cy="0"/>
          <a:chOff x="0" y="0"/>
          <a:chExt cx="0" cy="0"/>
        </a:xfrm>
      </p:grpSpPr>
      <p:sp>
        <p:nvSpPr>
          <p:cNvPr id="13" name="Subtitle 2">
            <a:extLst>
              <a:ext uri="{FF2B5EF4-FFF2-40B4-BE49-F238E27FC236}">
                <a16:creationId xmlns:a16="http://schemas.microsoft.com/office/drawing/2014/main" id="{83701E5C-5A89-AC8F-3F04-EFB8DB2F0EED}"/>
              </a:ext>
            </a:extLst>
          </p:cNvPr>
          <p:cNvSpPr txBox="1">
            <a:spLocks/>
          </p:cNvSpPr>
          <p:nvPr/>
        </p:nvSpPr>
        <p:spPr>
          <a:xfrm>
            <a:off x="402485" y="3942790"/>
            <a:ext cx="8534686" cy="207701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5" name="Rectângulo arredondado 8">
            <a:extLst>
              <a:ext uri="{FF2B5EF4-FFF2-40B4-BE49-F238E27FC236}">
                <a16:creationId xmlns:a16="http://schemas.microsoft.com/office/drawing/2014/main" id="{59078B5A-DEE6-4C92-7978-47874BD4AEB9}"/>
              </a:ext>
            </a:extLst>
          </p:cNvPr>
          <p:cNvSpPr/>
          <p:nvPr/>
        </p:nvSpPr>
        <p:spPr>
          <a:xfrm>
            <a:off x="73891" y="0"/>
            <a:ext cx="11901120" cy="871232"/>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203864"/>
          </a:solidFill>
          <a:ln cap="flat">
            <a:noFill/>
            <a:prstDash val="solid"/>
          </a:ln>
        </p:spPr>
        <p:txBody>
          <a:bodyPr vert="horz" wrap="square" lIns="91440" tIns="91440" rIns="91440" bIns="91440" anchor="ctr" anchorCtr="0" compatLnSpc="1">
            <a:spAutoFit/>
          </a:bodyPr>
          <a:lstStyle/>
          <a:p>
            <a:pPr marL="0" marR="0" lvl="0" indent="0" algn="ctr" defTabSz="1219170" rtl="0" eaLnBrk="1" fontAlgn="auto" latinLnBrk="0" hangingPunct="1">
              <a:lnSpc>
                <a:spcPts val="504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Sierra Leone's Policy Foundation</a:t>
            </a:r>
            <a:endPar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Text 1">
            <a:extLst>
              <a:ext uri="{FF2B5EF4-FFF2-40B4-BE49-F238E27FC236}">
                <a16:creationId xmlns:a16="http://schemas.microsoft.com/office/drawing/2014/main" id="{14D92981-C671-DF97-21C9-B7158B56EDC2}"/>
              </a:ext>
            </a:extLst>
          </p:cNvPr>
          <p:cNvSpPr/>
          <p:nvPr/>
        </p:nvSpPr>
        <p:spPr>
          <a:xfrm>
            <a:off x="902313" y="1803400"/>
            <a:ext cx="2956953" cy="254000"/>
          </a:xfrm>
          <a:prstGeom prst="rect">
            <a:avLst/>
          </a:prstGeom>
          <a:noFill/>
          <a:ln/>
        </p:spPr>
        <p:txBody>
          <a:bodyPr wrap="square" lIns="0" tIns="0" rIns="0" bIns="0" rtlCol="0" anchor="t"/>
          <a:lstStyle/>
          <a:p>
            <a:pPr defTabSz="1219170">
              <a:lnSpc>
                <a:spcPts val="2000"/>
              </a:lnSpc>
            </a:pPr>
            <a:r>
              <a:rPr lang="en-US" sz="2400" b="1" dirty="0">
                <a:solidFill>
                  <a:srgbClr val="1E293B"/>
                </a:solidFill>
                <a:latin typeface="Arial" panose="020B0604020202020204" pitchFamily="34" charset="0"/>
                <a:ea typeface="-apple-system" pitchFamily="34" charset="-122"/>
                <a:cs typeface="Arial" panose="020B0604020202020204" pitchFamily="34" charset="0"/>
              </a:rPr>
              <a:t>NSFI2 (2022–2026)</a:t>
            </a:r>
            <a:endParaRPr lang="en-US" sz="2400" dirty="0">
              <a:solidFill>
                <a:prstClr val="black"/>
              </a:solidFill>
              <a:latin typeface="Arial" panose="020B0604020202020204" pitchFamily="34" charset="0"/>
              <a:cs typeface="Arial" panose="020B0604020202020204" pitchFamily="34" charset="0"/>
            </a:endParaRPr>
          </a:p>
        </p:txBody>
      </p:sp>
      <p:sp>
        <p:nvSpPr>
          <p:cNvPr id="10" name="Text 2">
            <a:extLst>
              <a:ext uri="{FF2B5EF4-FFF2-40B4-BE49-F238E27FC236}">
                <a16:creationId xmlns:a16="http://schemas.microsoft.com/office/drawing/2014/main" id="{55917BC7-38FA-190A-5CBB-E77076DFB39F}"/>
              </a:ext>
            </a:extLst>
          </p:cNvPr>
          <p:cNvSpPr/>
          <p:nvPr/>
        </p:nvSpPr>
        <p:spPr>
          <a:xfrm>
            <a:off x="902312" y="2159000"/>
            <a:ext cx="3392597" cy="1341582"/>
          </a:xfrm>
          <a:prstGeom prst="rect">
            <a:avLst/>
          </a:prstGeom>
          <a:noFill/>
          <a:ln/>
        </p:spPr>
        <p:txBody>
          <a:bodyPr wrap="square" lIns="0" tIns="0" rIns="0" bIns="0" rtlCol="0" anchor="t"/>
          <a:lstStyle/>
          <a:p>
            <a:pPr defTabSz="1219170">
              <a:lnSpc>
                <a:spcPts val="2000"/>
              </a:lnSpc>
            </a:pPr>
            <a:r>
              <a:rPr lang="en-US" sz="2000" dirty="0">
                <a:solidFill>
                  <a:srgbClr val="475569"/>
                </a:solidFill>
                <a:latin typeface="Arial" panose="020B0604020202020204" pitchFamily="34" charset="0"/>
                <a:ea typeface="-apple-system" pitchFamily="34" charset="-122"/>
                <a:cs typeface="Arial" panose="020B0604020202020204" pitchFamily="34" charset="0"/>
              </a:rPr>
              <a:t>Prioritises women, youth, rural populations and MSMEs; client-centred products, DFS, literacy, consumer protection.</a:t>
            </a:r>
            <a:endParaRPr lang="en-US" sz="2000" dirty="0">
              <a:solidFill>
                <a:prstClr val="black"/>
              </a:solidFill>
              <a:latin typeface="Arial" panose="020B0604020202020204" pitchFamily="34" charset="0"/>
              <a:cs typeface="Arial" panose="020B0604020202020204" pitchFamily="34" charset="0"/>
            </a:endParaRPr>
          </a:p>
        </p:txBody>
      </p:sp>
      <p:sp>
        <p:nvSpPr>
          <p:cNvPr id="15" name="Text 3">
            <a:extLst>
              <a:ext uri="{FF2B5EF4-FFF2-40B4-BE49-F238E27FC236}">
                <a16:creationId xmlns:a16="http://schemas.microsoft.com/office/drawing/2014/main" id="{7D552221-57B8-3CB2-9EE5-5F4DCCB10645}"/>
              </a:ext>
            </a:extLst>
          </p:cNvPr>
          <p:cNvSpPr/>
          <p:nvPr/>
        </p:nvSpPr>
        <p:spPr>
          <a:xfrm>
            <a:off x="4563288" y="1803400"/>
            <a:ext cx="2956953" cy="254000"/>
          </a:xfrm>
          <a:prstGeom prst="rect">
            <a:avLst/>
          </a:prstGeom>
          <a:noFill/>
          <a:ln/>
        </p:spPr>
        <p:txBody>
          <a:bodyPr wrap="square" lIns="0" tIns="0" rIns="0" bIns="0" rtlCol="0" anchor="t"/>
          <a:lstStyle/>
          <a:p>
            <a:pPr defTabSz="1219170">
              <a:lnSpc>
                <a:spcPts val="2000"/>
              </a:lnSpc>
            </a:pPr>
            <a:r>
              <a:rPr lang="en-US" sz="2400" b="1" dirty="0">
                <a:solidFill>
                  <a:srgbClr val="1E293B"/>
                </a:solidFill>
                <a:latin typeface="Arial" panose="020B0604020202020204" pitchFamily="34" charset="0"/>
                <a:ea typeface="-apple-system" pitchFamily="34" charset="-122"/>
                <a:cs typeface="Arial" panose="020B0604020202020204" pitchFamily="34" charset="0"/>
              </a:rPr>
              <a:t>GEWE Act (2022)</a:t>
            </a:r>
            <a:endParaRPr lang="en-US" sz="2400" dirty="0">
              <a:solidFill>
                <a:prstClr val="black"/>
              </a:solidFill>
              <a:latin typeface="Arial" panose="020B0604020202020204" pitchFamily="34" charset="0"/>
              <a:cs typeface="Arial" panose="020B0604020202020204" pitchFamily="34" charset="0"/>
            </a:endParaRPr>
          </a:p>
        </p:txBody>
      </p:sp>
      <p:sp>
        <p:nvSpPr>
          <p:cNvPr id="19" name="Text 4">
            <a:extLst>
              <a:ext uri="{FF2B5EF4-FFF2-40B4-BE49-F238E27FC236}">
                <a16:creationId xmlns:a16="http://schemas.microsoft.com/office/drawing/2014/main" id="{FE0AB522-3037-AC94-5104-DF533C1C3941}"/>
              </a:ext>
            </a:extLst>
          </p:cNvPr>
          <p:cNvSpPr/>
          <p:nvPr/>
        </p:nvSpPr>
        <p:spPr>
          <a:xfrm>
            <a:off x="4563287" y="2158999"/>
            <a:ext cx="3112131" cy="1156855"/>
          </a:xfrm>
          <a:prstGeom prst="rect">
            <a:avLst/>
          </a:prstGeom>
          <a:noFill/>
          <a:ln/>
        </p:spPr>
        <p:txBody>
          <a:bodyPr wrap="square" lIns="0" tIns="0" rIns="0" bIns="0" rtlCol="0" anchor="t"/>
          <a:lstStyle/>
          <a:p>
            <a:pPr defTabSz="1219170">
              <a:lnSpc>
                <a:spcPts val="2000"/>
              </a:lnSpc>
            </a:pPr>
            <a:r>
              <a:rPr lang="en-US" sz="2000" dirty="0">
                <a:solidFill>
                  <a:srgbClr val="475569"/>
                </a:solidFill>
                <a:latin typeface="Arial" panose="020B0604020202020204" pitchFamily="34" charset="0"/>
                <a:ea typeface="-apple-system" pitchFamily="34" charset="-122"/>
                <a:cs typeface="Arial" panose="020B0604020202020204" pitchFamily="34" charset="0"/>
              </a:rPr>
              <a:t>Mandates equal access to financial services and economic opportunities for women.</a:t>
            </a:r>
            <a:endParaRPr lang="en-US" sz="2000" dirty="0">
              <a:solidFill>
                <a:prstClr val="black"/>
              </a:solidFill>
              <a:latin typeface="Arial" panose="020B0604020202020204" pitchFamily="34" charset="0"/>
              <a:cs typeface="Arial" panose="020B0604020202020204" pitchFamily="34" charset="0"/>
            </a:endParaRPr>
          </a:p>
        </p:txBody>
      </p:sp>
      <p:sp>
        <p:nvSpPr>
          <p:cNvPr id="22" name="Text 5">
            <a:extLst>
              <a:ext uri="{FF2B5EF4-FFF2-40B4-BE49-F238E27FC236}">
                <a16:creationId xmlns:a16="http://schemas.microsoft.com/office/drawing/2014/main" id="{E7C3AAAA-1E64-F901-84F6-D6A20E426A07}"/>
              </a:ext>
            </a:extLst>
          </p:cNvPr>
          <p:cNvSpPr/>
          <p:nvPr/>
        </p:nvSpPr>
        <p:spPr>
          <a:xfrm>
            <a:off x="8224261" y="1803400"/>
            <a:ext cx="2899172" cy="508000"/>
          </a:xfrm>
          <a:prstGeom prst="rect">
            <a:avLst/>
          </a:prstGeom>
          <a:noFill/>
          <a:ln/>
        </p:spPr>
        <p:txBody>
          <a:bodyPr wrap="square" lIns="0" tIns="0" rIns="0" bIns="0" rtlCol="0" anchor="t"/>
          <a:lstStyle/>
          <a:p>
            <a:pPr defTabSz="1219170">
              <a:lnSpc>
                <a:spcPts val="2000"/>
              </a:lnSpc>
            </a:pPr>
            <a:r>
              <a:rPr lang="en-US" sz="2400" b="1" dirty="0">
                <a:solidFill>
                  <a:srgbClr val="1E293B"/>
                </a:solidFill>
                <a:latin typeface="Arial" panose="020B0604020202020204" pitchFamily="34" charset="0"/>
                <a:ea typeface="-apple-system" pitchFamily="34" charset="-122"/>
                <a:cs typeface="Arial" panose="020B0604020202020204" pitchFamily="34" charset="0"/>
              </a:rPr>
              <a:t>Non-Discrimination Directives (2021)</a:t>
            </a:r>
            <a:endParaRPr lang="en-US" sz="2400" dirty="0">
              <a:solidFill>
                <a:prstClr val="black"/>
              </a:solidFill>
              <a:latin typeface="Arial" panose="020B0604020202020204" pitchFamily="34" charset="0"/>
              <a:cs typeface="Arial" panose="020B0604020202020204" pitchFamily="34" charset="0"/>
            </a:endParaRPr>
          </a:p>
        </p:txBody>
      </p:sp>
      <p:sp>
        <p:nvSpPr>
          <p:cNvPr id="24" name="Text 6">
            <a:extLst>
              <a:ext uri="{FF2B5EF4-FFF2-40B4-BE49-F238E27FC236}">
                <a16:creationId xmlns:a16="http://schemas.microsoft.com/office/drawing/2014/main" id="{23334411-735A-D92A-F751-963C61234CE6}"/>
              </a:ext>
            </a:extLst>
          </p:cNvPr>
          <p:cNvSpPr/>
          <p:nvPr/>
        </p:nvSpPr>
        <p:spPr>
          <a:xfrm>
            <a:off x="8224260" y="2407210"/>
            <a:ext cx="3392596" cy="1016000"/>
          </a:xfrm>
          <a:prstGeom prst="rect">
            <a:avLst/>
          </a:prstGeom>
          <a:noFill/>
          <a:ln/>
        </p:spPr>
        <p:txBody>
          <a:bodyPr wrap="square" lIns="0" tIns="0" rIns="0" bIns="0" rtlCol="0" anchor="t"/>
          <a:lstStyle/>
          <a:p>
            <a:pPr defTabSz="1219170">
              <a:lnSpc>
                <a:spcPts val="2000"/>
              </a:lnSpc>
            </a:pPr>
            <a:r>
              <a:rPr lang="en-US" sz="2000" dirty="0">
                <a:solidFill>
                  <a:srgbClr val="475569"/>
                </a:solidFill>
                <a:latin typeface="Arial" panose="020B0604020202020204" pitchFamily="34" charset="0"/>
                <a:ea typeface="-apple-system" pitchFamily="34" charset="-122"/>
                <a:cs typeface="Arial" panose="020B0604020202020204" pitchFamily="34" charset="0"/>
              </a:rPr>
              <a:t>Prohibit gender-based discrimination in access to financial products across regulated institutions.</a:t>
            </a:r>
            <a:endParaRPr lang="en-US" sz="2000" dirty="0">
              <a:solidFill>
                <a:prstClr val="black"/>
              </a:solidFill>
              <a:latin typeface="Arial" panose="020B0604020202020204" pitchFamily="34" charset="0"/>
              <a:cs typeface="Arial" panose="020B0604020202020204" pitchFamily="34" charset="0"/>
            </a:endParaRPr>
          </a:p>
        </p:txBody>
      </p:sp>
      <p:sp>
        <p:nvSpPr>
          <p:cNvPr id="26" name="Text 7">
            <a:extLst>
              <a:ext uri="{FF2B5EF4-FFF2-40B4-BE49-F238E27FC236}">
                <a16:creationId xmlns:a16="http://schemas.microsoft.com/office/drawing/2014/main" id="{5B959B8A-51C0-33FA-6A61-FF77C350B095}"/>
              </a:ext>
            </a:extLst>
          </p:cNvPr>
          <p:cNvSpPr/>
          <p:nvPr/>
        </p:nvSpPr>
        <p:spPr>
          <a:xfrm>
            <a:off x="777621" y="4196789"/>
            <a:ext cx="10176706" cy="1631355"/>
          </a:xfrm>
          <a:prstGeom prst="rect">
            <a:avLst/>
          </a:prstGeom>
          <a:noFill/>
          <a:ln/>
        </p:spPr>
        <p:txBody>
          <a:bodyPr wrap="square" lIns="0" tIns="0" rIns="0" bIns="0" rtlCol="0" anchor="t"/>
          <a:lstStyle/>
          <a:p>
            <a:pPr defTabSz="1219170">
              <a:lnSpc>
                <a:spcPct val="150000"/>
              </a:lnSpc>
            </a:pPr>
            <a:r>
              <a:rPr lang="en-US" sz="2400" dirty="0">
                <a:solidFill>
                  <a:srgbClr val="475569"/>
                </a:solidFill>
                <a:latin typeface="Arial" panose="020B0604020202020204" pitchFamily="34" charset="0"/>
                <a:ea typeface="-apple-system" pitchFamily="34" charset="-122"/>
                <a:cs typeface="Arial" panose="020B0604020202020204" pitchFamily="34" charset="0"/>
              </a:rPr>
              <a:t>Sierra Leone holds a Women, Business and the Law Entrepreneurship Score of 75% (2024) — a regional leader on paper. The binding constraint now is operationalisation, not legislation.</a:t>
            </a:r>
            <a:endParaRPr lang="en-US" sz="24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397562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2BD28-A7E6-A545-63F9-721EB446E1C3}"/>
            </a:ext>
          </a:extLst>
        </p:cNvPr>
        <p:cNvGrpSpPr/>
        <p:nvPr/>
      </p:nvGrpSpPr>
      <p:grpSpPr>
        <a:xfrm>
          <a:off x="0" y="0"/>
          <a:ext cx="0" cy="0"/>
          <a:chOff x="0" y="0"/>
          <a:chExt cx="0" cy="0"/>
        </a:xfrm>
      </p:grpSpPr>
      <p:sp>
        <p:nvSpPr>
          <p:cNvPr id="13" name="Subtitle 2">
            <a:extLst>
              <a:ext uri="{FF2B5EF4-FFF2-40B4-BE49-F238E27FC236}">
                <a16:creationId xmlns:a16="http://schemas.microsoft.com/office/drawing/2014/main" id="{7B53A970-3382-3E6C-B676-57053855188B}"/>
              </a:ext>
            </a:extLst>
          </p:cNvPr>
          <p:cNvSpPr txBox="1">
            <a:spLocks/>
          </p:cNvSpPr>
          <p:nvPr/>
        </p:nvSpPr>
        <p:spPr>
          <a:xfrm>
            <a:off x="402485" y="3942790"/>
            <a:ext cx="8534686" cy="207701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5" name="Rectângulo arredondado 8">
            <a:extLst>
              <a:ext uri="{FF2B5EF4-FFF2-40B4-BE49-F238E27FC236}">
                <a16:creationId xmlns:a16="http://schemas.microsoft.com/office/drawing/2014/main" id="{388BB415-627B-B937-C7A9-D0265D3EA44C}"/>
              </a:ext>
            </a:extLst>
          </p:cNvPr>
          <p:cNvSpPr/>
          <p:nvPr/>
        </p:nvSpPr>
        <p:spPr>
          <a:xfrm>
            <a:off x="73891" y="-338958"/>
            <a:ext cx="11901120" cy="154914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203864"/>
          </a:solidFill>
          <a:ln cap="flat">
            <a:noFill/>
            <a:prstDash val="solid"/>
          </a:ln>
        </p:spPr>
        <p:txBody>
          <a:bodyPr vert="horz" wrap="square" lIns="91440" tIns="91440" rIns="91440" bIns="91440" anchor="ctr" anchorCtr="0" compatLnSpc="1">
            <a:spAutoFit/>
          </a:bodyPr>
          <a:lstStyle/>
          <a:p>
            <a:pPr marL="0" marR="0" lvl="0" indent="0" algn="ctr" defTabSz="1219170" rtl="0" eaLnBrk="1" fontAlgn="auto" latinLnBrk="0" hangingPunct="1">
              <a:lnSpc>
                <a:spcPts val="504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Governance and regulatory framework for financial inclusion in Sierra Leone </a:t>
            </a:r>
          </a:p>
        </p:txBody>
      </p:sp>
      <p:pic>
        <p:nvPicPr>
          <p:cNvPr id="2" name="Graphic 1">
            <a:extLst>
              <a:ext uri="{FF2B5EF4-FFF2-40B4-BE49-F238E27FC236}">
                <a16:creationId xmlns:a16="http://schemas.microsoft.com/office/drawing/2014/main" id="{3D5E5F36-44AF-8E87-06D9-F1EC42D673D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42109" y="1336612"/>
            <a:ext cx="9836728" cy="4729017"/>
          </a:xfrm>
          <a:prstGeom prst="rect">
            <a:avLst/>
          </a:prstGeom>
        </p:spPr>
      </p:pic>
      <p:sp>
        <p:nvSpPr>
          <p:cNvPr id="6" name="TextBox 5">
            <a:extLst>
              <a:ext uri="{FF2B5EF4-FFF2-40B4-BE49-F238E27FC236}">
                <a16:creationId xmlns:a16="http://schemas.microsoft.com/office/drawing/2014/main" id="{1F68BADE-6A8A-4F49-9CDB-34D0F569EC99}"/>
              </a:ext>
            </a:extLst>
          </p:cNvPr>
          <p:cNvSpPr txBox="1"/>
          <p:nvPr/>
        </p:nvSpPr>
        <p:spPr>
          <a:xfrm>
            <a:off x="1413163" y="6111458"/>
            <a:ext cx="8913091" cy="400110"/>
          </a:xfrm>
          <a:prstGeom prst="rect">
            <a:avLst/>
          </a:prstGeom>
          <a:noFill/>
        </p:spPr>
        <p:txBody>
          <a:bodyPr wrap="square">
            <a:spAutoFit/>
          </a:bodyPr>
          <a:lstStyle/>
          <a:p>
            <a:pPr marL="0" marR="0" algn="just">
              <a:lnSpc>
                <a:spcPts val="1200"/>
              </a:lnSpc>
              <a:spcAft>
                <a:spcPts val="1050"/>
              </a:spcAft>
              <a:buNone/>
            </a:pPr>
            <a:r>
              <a:rPr lang="en-GB" sz="1050" dirty="0">
                <a:effectLst/>
                <a:latin typeface="Times New Roman" panose="02020603050405020304" pitchFamily="18" charset="0"/>
                <a:ea typeface="Aptos" panose="020B0004020202020204" pitchFamily="34" charset="0"/>
                <a:cs typeface="Arial" panose="020B0604020202020204" pitchFamily="34" charset="0"/>
              </a:rPr>
              <a:t>Note: The framework places the Bank of Sierra Leone at the centre of strategy coordination, regulation and supervision, linking line ministries, financial service providers and development partners within the implementation architecture of the National Financial Inclusion 2022-2026</a:t>
            </a:r>
            <a:endParaRPr lang="en-US" sz="1050" dirty="0">
              <a:effectLst/>
              <a:latin typeface="Georgia" panose="02040502050405020303" pitchFamily="18"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31792540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D555E-33E8-A005-6152-EECC63DC95B8}"/>
            </a:ext>
          </a:extLst>
        </p:cNvPr>
        <p:cNvGrpSpPr/>
        <p:nvPr/>
      </p:nvGrpSpPr>
      <p:grpSpPr>
        <a:xfrm>
          <a:off x="0" y="0"/>
          <a:ext cx="0" cy="0"/>
          <a:chOff x="0" y="0"/>
          <a:chExt cx="0" cy="0"/>
        </a:xfrm>
      </p:grpSpPr>
      <p:sp>
        <p:nvSpPr>
          <p:cNvPr id="13" name="Subtitle 2">
            <a:extLst>
              <a:ext uri="{FF2B5EF4-FFF2-40B4-BE49-F238E27FC236}">
                <a16:creationId xmlns:a16="http://schemas.microsoft.com/office/drawing/2014/main" id="{4FC25152-6B76-AE33-0425-044A31087457}"/>
              </a:ext>
            </a:extLst>
          </p:cNvPr>
          <p:cNvSpPr txBox="1">
            <a:spLocks/>
          </p:cNvSpPr>
          <p:nvPr/>
        </p:nvSpPr>
        <p:spPr>
          <a:xfrm>
            <a:off x="402485" y="3942790"/>
            <a:ext cx="8534686" cy="207701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endParaRPr lang="en-US" sz="1800" b="1" dirty="0">
              <a:solidFill>
                <a:schemeClr val="tx1"/>
              </a:solidFill>
              <a:latin typeface="+mn-lt"/>
              <a:ea typeface="Lato Light" panose="020F0502020204030203" pitchFamily="34" charset="0"/>
              <a:cs typeface="Mukta ExtraLight" panose="020B0000000000000000" pitchFamily="34" charset="77"/>
            </a:endParaRPr>
          </a:p>
        </p:txBody>
      </p:sp>
      <p:sp>
        <p:nvSpPr>
          <p:cNvPr id="5" name="Rectângulo arredondado 8">
            <a:extLst>
              <a:ext uri="{FF2B5EF4-FFF2-40B4-BE49-F238E27FC236}">
                <a16:creationId xmlns:a16="http://schemas.microsoft.com/office/drawing/2014/main" id="{C16CE7C3-94E8-56FE-0A73-09A4C0C2E3BD}"/>
              </a:ext>
            </a:extLst>
          </p:cNvPr>
          <p:cNvSpPr/>
          <p:nvPr/>
        </p:nvSpPr>
        <p:spPr>
          <a:xfrm>
            <a:off x="0" y="-127919"/>
            <a:ext cx="12146128" cy="871232"/>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203864"/>
          </a:solidFill>
          <a:ln cap="flat">
            <a:noFill/>
            <a:prstDash val="solid"/>
          </a:ln>
        </p:spPr>
        <p:txBody>
          <a:bodyPr vert="horz" wrap="square" lIns="91440" tIns="91440" rIns="91440" bIns="91440" anchor="ctr" anchorCtr="0" compatLnSpc="1">
            <a:spAutoFit/>
          </a:bodyPr>
          <a:lstStyle/>
          <a:p>
            <a:pPr algn="ctr" defTabSz="1219170">
              <a:lnSpc>
                <a:spcPts val="5040"/>
              </a:lnSpc>
            </a:pPr>
            <a:r>
              <a:rPr lang="en-US" sz="3200" b="1" dirty="0">
                <a:solidFill>
                  <a:schemeClr val="bg1"/>
                </a:solidFill>
                <a:latin typeface="Arial" panose="020B0604020202020204" pitchFamily="34" charset="0"/>
                <a:ea typeface="Cormorant" pitchFamily="34" charset="-122"/>
                <a:cs typeface="Arial" panose="020B0604020202020204" pitchFamily="34" charset="0"/>
              </a:rPr>
              <a:t>Where Implementation Falls Short</a:t>
            </a:r>
          </a:p>
        </p:txBody>
      </p:sp>
      <p:grpSp>
        <p:nvGrpSpPr>
          <p:cNvPr id="2" name="Group 1">
            <a:extLst>
              <a:ext uri="{FF2B5EF4-FFF2-40B4-BE49-F238E27FC236}">
                <a16:creationId xmlns:a16="http://schemas.microsoft.com/office/drawing/2014/main" id="{461EFECB-6878-12A6-918B-ADAF2592496A}"/>
              </a:ext>
            </a:extLst>
          </p:cNvPr>
          <p:cNvGrpSpPr/>
          <p:nvPr/>
        </p:nvGrpSpPr>
        <p:grpSpPr>
          <a:xfrm>
            <a:off x="731440" y="1339273"/>
            <a:ext cx="10826267" cy="4368800"/>
            <a:chOff x="731440" y="2687240"/>
            <a:chExt cx="10826267" cy="2489200"/>
          </a:xfrm>
        </p:grpSpPr>
        <p:grpSp>
          <p:nvGrpSpPr>
            <p:cNvPr id="3" name="Group 2">
              <a:extLst>
                <a:ext uri="{FF2B5EF4-FFF2-40B4-BE49-F238E27FC236}">
                  <a16:creationId xmlns:a16="http://schemas.microsoft.com/office/drawing/2014/main" id="{7E9C661F-0DB2-02EF-94AF-4D21ACC5EBD5}"/>
                </a:ext>
              </a:extLst>
            </p:cNvPr>
            <p:cNvGrpSpPr/>
            <p:nvPr/>
          </p:nvGrpSpPr>
          <p:grpSpPr>
            <a:xfrm>
              <a:off x="731440" y="2687240"/>
              <a:ext cx="5334184" cy="660400"/>
              <a:chOff x="731440" y="2687240"/>
              <a:chExt cx="5334184" cy="660400"/>
            </a:xfrm>
          </p:grpSpPr>
          <p:sp>
            <p:nvSpPr>
              <p:cNvPr id="41" name="Text 1">
                <a:extLst>
                  <a:ext uri="{FF2B5EF4-FFF2-40B4-BE49-F238E27FC236}">
                    <a16:creationId xmlns:a16="http://schemas.microsoft.com/office/drawing/2014/main" id="{B8DEE224-ED11-411F-14CE-623A648AF325}"/>
                  </a:ext>
                </a:extLst>
              </p:cNvPr>
              <p:cNvSpPr/>
              <p:nvPr/>
            </p:nvSpPr>
            <p:spPr>
              <a:xfrm>
                <a:off x="731440" y="2687240"/>
                <a:ext cx="259080" cy="355600"/>
              </a:xfrm>
              <a:prstGeom prst="rect">
                <a:avLst/>
              </a:prstGeom>
              <a:noFill/>
              <a:ln/>
            </p:spPr>
            <p:txBody>
              <a:bodyPr wrap="square" lIns="0" tIns="0" rIns="0" bIns="0" rtlCol="0" anchor="t"/>
              <a:lstStyle/>
              <a:p>
                <a:pPr defTabSz="1219170">
                  <a:lnSpc>
                    <a:spcPts val="2800"/>
                  </a:lnSpc>
                </a:pPr>
                <a:r>
                  <a:rPr lang="en-US" sz="2000" dirty="0">
                    <a:solidFill>
                      <a:srgbClr val="1E293B"/>
                    </a:solidFill>
                    <a:latin typeface="Arial" panose="020B0604020202020204" pitchFamily="34" charset="0"/>
                    <a:ea typeface="-apple-system" pitchFamily="34" charset="-122"/>
                    <a:cs typeface="Arial" panose="020B0604020202020204" pitchFamily="34" charset="0"/>
                  </a:rPr>
                  <a:t>📊</a:t>
                </a:r>
                <a:endParaRPr lang="en-US" sz="2000" dirty="0">
                  <a:solidFill>
                    <a:prstClr val="black"/>
                  </a:solidFill>
                  <a:latin typeface="Arial" panose="020B0604020202020204" pitchFamily="34" charset="0"/>
                  <a:cs typeface="Arial" panose="020B0604020202020204" pitchFamily="34" charset="0"/>
                </a:endParaRPr>
              </a:p>
            </p:txBody>
          </p:sp>
          <p:sp>
            <p:nvSpPr>
              <p:cNvPr id="42" name="Text 2">
                <a:extLst>
                  <a:ext uri="{FF2B5EF4-FFF2-40B4-BE49-F238E27FC236}">
                    <a16:creationId xmlns:a16="http://schemas.microsoft.com/office/drawing/2014/main" id="{FB7D58D2-7BB3-16E5-239B-77A295A3D42B}"/>
                  </a:ext>
                </a:extLst>
              </p:cNvPr>
              <p:cNvSpPr/>
              <p:nvPr/>
            </p:nvSpPr>
            <p:spPr>
              <a:xfrm>
                <a:off x="1137841" y="2687240"/>
                <a:ext cx="4927783" cy="254000"/>
              </a:xfrm>
              <a:prstGeom prst="rect">
                <a:avLst/>
              </a:prstGeom>
              <a:noFill/>
              <a:ln/>
            </p:spPr>
            <p:txBody>
              <a:bodyPr wrap="square" lIns="0" tIns="0" rIns="0" bIns="0" rtlCol="0" anchor="t"/>
              <a:lstStyle/>
              <a:p>
                <a:pPr defTabSz="1219170">
                  <a:lnSpc>
                    <a:spcPts val="2000"/>
                  </a:lnSpc>
                </a:pPr>
                <a:r>
                  <a:rPr lang="en-US" sz="2000" b="1" dirty="0">
                    <a:solidFill>
                      <a:srgbClr val="1E293B"/>
                    </a:solidFill>
                    <a:latin typeface="Arial" panose="020B0604020202020204" pitchFamily="34" charset="0"/>
                    <a:ea typeface="-apple-system" pitchFamily="34" charset="-122"/>
                    <a:cs typeface="Arial" panose="020B0604020202020204" pitchFamily="34" charset="0"/>
                  </a:rPr>
                  <a:t>Weak sex- and age-disaggregated data</a:t>
                </a:r>
                <a:endParaRPr lang="en-US" sz="2000" dirty="0">
                  <a:solidFill>
                    <a:prstClr val="black"/>
                  </a:solidFill>
                  <a:latin typeface="Arial" panose="020B0604020202020204" pitchFamily="34" charset="0"/>
                  <a:cs typeface="Arial" panose="020B0604020202020204" pitchFamily="34" charset="0"/>
                </a:endParaRPr>
              </a:p>
            </p:txBody>
          </p:sp>
          <p:sp>
            <p:nvSpPr>
              <p:cNvPr id="43" name="Text 3">
                <a:extLst>
                  <a:ext uri="{FF2B5EF4-FFF2-40B4-BE49-F238E27FC236}">
                    <a16:creationId xmlns:a16="http://schemas.microsoft.com/office/drawing/2014/main" id="{E1A63A02-BB7E-4BB6-DC71-ADEBBB724957}"/>
                  </a:ext>
                </a:extLst>
              </p:cNvPr>
              <p:cNvSpPr/>
              <p:nvPr/>
            </p:nvSpPr>
            <p:spPr>
              <a:xfrm>
                <a:off x="1137840" y="2941240"/>
                <a:ext cx="4831160" cy="406400"/>
              </a:xfrm>
              <a:prstGeom prst="rect">
                <a:avLst/>
              </a:prstGeom>
              <a:noFill/>
              <a:ln/>
            </p:spPr>
            <p:txBody>
              <a:bodyPr wrap="square" lIns="0" tIns="0" rIns="0" bIns="0" rtlCol="0" anchor="t"/>
              <a:lstStyle/>
              <a:p>
                <a:pPr defTabSz="1219170">
                  <a:lnSpc>
                    <a:spcPts val="1600"/>
                  </a:lnSpc>
                </a:pPr>
                <a:r>
                  <a:rPr lang="en-US" dirty="0">
                    <a:solidFill>
                      <a:srgbClr val="475569"/>
                    </a:solidFill>
                    <a:latin typeface="Arial" panose="020B0604020202020204" pitchFamily="34" charset="0"/>
                    <a:ea typeface="-apple-system" pitchFamily="34" charset="-122"/>
                    <a:cs typeface="Arial" panose="020B0604020202020204" pitchFamily="34" charset="0"/>
                  </a:rPr>
                  <a:t>Providers inconsistently collect/report SADD; central bank systems still maturing.</a:t>
                </a:r>
                <a:endParaRPr lang="en-US" dirty="0">
                  <a:solidFill>
                    <a:prstClr val="black"/>
                  </a:solidFill>
                  <a:latin typeface="Arial" panose="020B0604020202020204" pitchFamily="34" charset="0"/>
                  <a:cs typeface="Arial" panose="020B0604020202020204" pitchFamily="34" charset="0"/>
                </a:endParaRPr>
              </a:p>
            </p:txBody>
          </p:sp>
        </p:grpSp>
        <p:grpSp>
          <p:nvGrpSpPr>
            <p:cNvPr id="6" name="Group 5">
              <a:extLst>
                <a:ext uri="{FF2B5EF4-FFF2-40B4-BE49-F238E27FC236}">
                  <a16:creationId xmlns:a16="http://schemas.microsoft.com/office/drawing/2014/main" id="{F6AD530A-9900-75FA-DD32-2FEF119B55F4}"/>
                </a:ext>
              </a:extLst>
            </p:cNvPr>
            <p:cNvGrpSpPr/>
            <p:nvPr/>
          </p:nvGrpSpPr>
          <p:grpSpPr>
            <a:xfrm>
              <a:off x="6223000" y="2687240"/>
              <a:ext cx="5334184" cy="660400"/>
              <a:chOff x="6223000" y="2687240"/>
              <a:chExt cx="5334184" cy="660400"/>
            </a:xfrm>
          </p:grpSpPr>
          <p:sp>
            <p:nvSpPr>
              <p:cNvPr id="38" name="Text 4">
                <a:extLst>
                  <a:ext uri="{FF2B5EF4-FFF2-40B4-BE49-F238E27FC236}">
                    <a16:creationId xmlns:a16="http://schemas.microsoft.com/office/drawing/2014/main" id="{11BA4C7B-92A6-CCCA-FF60-0290622A8064}"/>
                  </a:ext>
                </a:extLst>
              </p:cNvPr>
              <p:cNvSpPr/>
              <p:nvPr/>
            </p:nvSpPr>
            <p:spPr>
              <a:xfrm>
                <a:off x="6223000" y="2687240"/>
                <a:ext cx="259080" cy="355600"/>
              </a:xfrm>
              <a:prstGeom prst="rect">
                <a:avLst/>
              </a:prstGeom>
              <a:noFill/>
              <a:ln/>
            </p:spPr>
            <p:txBody>
              <a:bodyPr wrap="square" lIns="0" tIns="0" rIns="0" bIns="0" rtlCol="0" anchor="t"/>
              <a:lstStyle/>
              <a:p>
                <a:pPr defTabSz="1219170">
                  <a:lnSpc>
                    <a:spcPts val="2800"/>
                  </a:lnSpc>
                </a:pPr>
                <a:r>
                  <a:rPr lang="en-US" sz="2000" dirty="0">
                    <a:solidFill>
                      <a:srgbClr val="1E293B"/>
                    </a:solidFill>
                    <a:latin typeface="Arial" panose="020B0604020202020204" pitchFamily="34" charset="0"/>
                    <a:ea typeface="-apple-system" pitchFamily="34" charset="-122"/>
                    <a:cs typeface="Arial" panose="020B0604020202020204" pitchFamily="34" charset="0"/>
                  </a:rPr>
                  <a:t>🏦</a:t>
                </a:r>
                <a:endParaRPr lang="en-US" sz="2000" dirty="0">
                  <a:solidFill>
                    <a:prstClr val="black"/>
                  </a:solidFill>
                  <a:latin typeface="Arial" panose="020B0604020202020204" pitchFamily="34" charset="0"/>
                  <a:cs typeface="Arial" panose="020B0604020202020204" pitchFamily="34" charset="0"/>
                </a:endParaRPr>
              </a:p>
            </p:txBody>
          </p:sp>
          <p:sp>
            <p:nvSpPr>
              <p:cNvPr id="39" name="Text 5">
                <a:extLst>
                  <a:ext uri="{FF2B5EF4-FFF2-40B4-BE49-F238E27FC236}">
                    <a16:creationId xmlns:a16="http://schemas.microsoft.com/office/drawing/2014/main" id="{DA568EE4-E0A2-9D8D-5A0F-3E258096D70E}"/>
                  </a:ext>
                </a:extLst>
              </p:cNvPr>
              <p:cNvSpPr/>
              <p:nvPr/>
            </p:nvSpPr>
            <p:spPr>
              <a:xfrm>
                <a:off x="6629401" y="2687240"/>
                <a:ext cx="4927783" cy="254000"/>
              </a:xfrm>
              <a:prstGeom prst="rect">
                <a:avLst/>
              </a:prstGeom>
              <a:noFill/>
              <a:ln/>
            </p:spPr>
            <p:txBody>
              <a:bodyPr wrap="square" lIns="0" tIns="0" rIns="0" bIns="0" rtlCol="0" anchor="t"/>
              <a:lstStyle/>
              <a:p>
                <a:pPr defTabSz="1219170">
                  <a:lnSpc>
                    <a:spcPts val="2000"/>
                  </a:lnSpc>
                </a:pPr>
                <a:r>
                  <a:rPr lang="en-US" sz="2400" b="1" dirty="0">
                    <a:solidFill>
                      <a:srgbClr val="1E293B"/>
                    </a:solidFill>
                    <a:latin typeface="Arial" panose="020B0604020202020204" pitchFamily="34" charset="0"/>
                    <a:ea typeface="-apple-system" pitchFamily="34" charset="-122"/>
                    <a:cs typeface="Arial" panose="020B0604020202020204" pitchFamily="34" charset="0"/>
                  </a:rPr>
                  <a:t>Provider capacity &amp; incentives</a:t>
                </a:r>
                <a:endParaRPr lang="en-US" sz="2400" dirty="0">
                  <a:solidFill>
                    <a:prstClr val="black"/>
                  </a:solidFill>
                  <a:latin typeface="Arial" panose="020B0604020202020204" pitchFamily="34" charset="0"/>
                  <a:cs typeface="Arial" panose="020B0604020202020204" pitchFamily="34" charset="0"/>
                </a:endParaRPr>
              </a:p>
            </p:txBody>
          </p:sp>
          <p:sp>
            <p:nvSpPr>
              <p:cNvPr id="40" name="Text 6">
                <a:extLst>
                  <a:ext uri="{FF2B5EF4-FFF2-40B4-BE49-F238E27FC236}">
                    <a16:creationId xmlns:a16="http://schemas.microsoft.com/office/drawing/2014/main" id="{8FD87321-019F-2A84-3B1E-AC959FD4E444}"/>
                  </a:ext>
                </a:extLst>
              </p:cNvPr>
              <p:cNvSpPr/>
              <p:nvPr/>
            </p:nvSpPr>
            <p:spPr>
              <a:xfrm>
                <a:off x="6629400" y="2941240"/>
                <a:ext cx="4831160" cy="406400"/>
              </a:xfrm>
              <a:prstGeom prst="rect">
                <a:avLst/>
              </a:prstGeom>
              <a:noFill/>
              <a:ln/>
            </p:spPr>
            <p:txBody>
              <a:bodyPr wrap="square" lIns="0" tIns="0" rIns="0" bIns="0" rtlCol="0" anchor="t"/>
              <a:lstStyle/>
              <a:p>
                <a:pPr defTabSz="1219170">
                  <a:lnSpc>
                    <a:spcPts val="1600"/>
                  </a:lnSpc>
                </a:pPr>
                <a:r>
                  <a:rPr lang="en-US" sz="2000" dirty="0">
                    <a:solidFill>
                      <a:srgbClr val="475569"/>
                    </a:solidFill>
                    <a:latin typeface="Arial" panose="020B0604020202020204" pitchFamily="34" charset="0"/>
                    <a:ea typeface="-apple-system" pitchFamily="34" charset="-122"/>
                    <a:cs typeface="Arial" panose="020B0604020202020204" pitchFamily="34" charset="0"/>
                  </a:rPr>
                  <a:t>Business models skew to urban, higher-income clients; limited incentive for tailored products.</a:t>
                </a:r>
                <a:endParaRPr lang="en-US" sz="2000" dirty="0">
                  <a:solidFill>
                    <a:prstClr val="black"/>
                  </a:solidFill>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BA2854AF-4B5F-B679-967E-090A2D5FC21B}"/>
                </a:ext>
              </a:extLst>
            </p:cNvPr>
            <p:cNvGrpSpPr/>
            <p:nvPr/>
          </p:nvGrpSpPr>
          <p:grpSpPr>
            <a:xfrm>
              <a:off x="731440" y="3601640"/>
              <a:ext cx="5491559" cy="660400"/>
              <a:chOff x="731440" y="3601640"/>
              <a:chExt cx="5491559" cy="660400"/>
            </a:xfrm>
          </p:grpSpPr>
          <p:sp>
            <p:nvSpPr>
              <p:cNvPr id="30" name="Text 7">
                <a:extLst>
                  <a:ext uri="{FF2B5EF4-FFF2-40B4-BE49-F238E27FC236}">
                    <a16:creationId xmlns:a16="http://schemas.microsoft.com/office/drawing/2014/main" id="{30F7FFCA-FF99-BB0D-68CE-615831AAFF7E}"/>
                  </a:ext>
                </a:extLst>
              </p:cNvPr>
              <p:cNvSpPr/>
              <p:nvPr/>
            </p:nvSpPr>
            <p:spPr>
              <a:xfrm>
                <a:off x="731440" y="3601640"/>
                <a:ext cx="259080" cy="355600"/>
              </a:xfrm>
              <a:prstGeom prst="rect">
                <a:avLst/>
              </a:prstGeom>
              <a:noFill/>
              <a:ln/>
            </p:spPr>
            <p:txBody>
              <a:bodyPr wrap="square" lIns="0" tIns="0" rIns="0" bIns="0" rtlCol="0" anchor="t"/>
              <a:lstStyle/>
              <a:p>
                <a:pPr defTabSz="1219170">
                  <a:lnSpc>
                    <a:spcPts val="2800"/>
                  </a:lnSpc>
                </a:pPr>
                <a:r>
                  <a:rPr lang="en-US" sz="2000" dirty="0">
                    <a:solidFill>
                      <a:srgbClr val="1E293B"/>
                    </a:solidFill>
                    <a:latin typeface="Arial" panose="020B0604020202020204" pitchFamily="34" charset="0"/>
                    <a:ea typeface="-apple-system" pitchFamily="34" charset="-122"/>
                    <a:cs typeface="Arial" panose="020B0604020202020204" pitchFamily="34" charset="0"/>
                  </a:rPr>
                  <a:t>🔌</a:t>
                </a:r>
                <a:endParaRPr lang="en-US" sz="2000" dirty="0">
                  <a:solidFill>
                    <a:prstClr val="black"/>
                  </a:solidFill>
                  <a:latin typeface="Arial" panose="020B0604020202020204" pitchFamily="34" charset="0"/>
                  <a:cs typeface="Arial" panose="020B0604020202020204" pitchFamily="34" charset="0"/>
                </a:endParaRPr>
              </a:p>
            </p:txBody>
          </p:sp>
          <p:sp>
            <p:nvSpPr>
              <p:cNvPr id="36" name="Text 8">
                <a:extLst>
                  <a:ext uri="{FF2B5EF4-FFF2-40B4-BE49-F238E27FC236}">
                    <a16:creationId xmlns:a16="http://schemas.microsoft.com/office/drawing/2014/main" id="{E3AD7B26-DCF4-66ED-A572-F0FABF32AF4A}"/>
                  </a:ext>
                </a:extLst>
              </p:cNvPr>
              <p:cNvSpPr/>
              <p:nvPr/>
            </p:nvSpPr>
            <p:spPr>
              <a:xfrm>
                <a:off x="1137841" y="3601640"/>
                <a:ext cx="5085158" cy="254000"/>
              </a:xfrm>
              <a:prstGeom prst="rect">
                <a:avLst/>
              </a:prstGeom>
              <a:noFill/>
              <a:ln/>
            </p:spPr>
            <p:txBody>
              <a:bodyPr wrap="square" lIns="0" tIns="0" rIns="0" bIns="0" rtlCol="0" anchor="t"/>
              <a:lstStyle/>
              <a:p>
                <a:pPr defTabSz="1219170">
                  <a:lnSpc>
                    <a:spcPts val="2000"/>
                  </a:lnSpc>
                </a:pPr>
                <a:r>
                  <a:rPr lang="en-US" sz="2400" b="1" dirty="0">
                    <a:solidFill>
                      <a:srgbClr val="1E293B"/>
                    </a:solidFill>
                    <a:latin typeface="Arial" panose="020B0604020202020204" pitchFamily="34" charset="0"/>
                    <a:ea typeface="-apple-system" pitchFamily="34" charset="-122"/>
                    <a:cs typeface="Arial" panose="020B0604020202020204" pitchFamily="34" charset="0"/>
                  </a:rPr>
                  <a:t>Digital &amp; infrastructure bottlenecks</a:t>
                </a:r>
                <a:endParaRPr lang="en-US" sz="2400" dirty="0">
                  <a:solidFill>
                    <a:prstClr val="black"/>
                  </a:solidFill>
                  <a:latin typeface="Arial" panose="020B0604020202020204" pitchFamily="34" charset="0"/>
                  <a:cs typeface="Arial" panose="020B0604020202020204" pitchFamily="34" charset="0"/>
                </a:endParaRPr>
              </a:p>
            </p:txBody>
          </p:sp>
          <p:sp>
            <p:nvSpPr>
              <p:cNvPr id="37" name="Text 9">
                <a:extLst>
                  <a:ext uri="{FF2B5EF4-FFF2-40B4-BE49-F238E27FC236}">
                    <a16:creationId xmlns:a16="http://schemas.microsoft.com/office/drawing/2014/main" id="{0A00CAC3-2ABE-0570-0295-1C815AD7A472}"/>
                  </a:ext>
                </a:extLst>
              </p:cNvPr>
              <p:cNvSpPr/>
              <p:nvPr/>
            </p:nvSpPr>
            <p:spPr>
              <a:xfrm>
                <a:off x="1137840" y="3855640"/>
                <a:ext cx="4831160" cy="406400"/>
              </a:xfrm>
              <a:prstGeom prst="rect">
                <a:avLst/>
              </a:prstGeom>
              <a:noFill/>
              <a:ln/>
            </p:spPr>
            <p:txBody>
              <a:bodyPr wrap="square" lIns="0" tIns="0" rIns="0" bIns="0" rtlCol="0" anchor="t"/>
              <a:lstStyle/>
              <a:p>
                <a:pPr defTabSz="1219170">
                  <a:lnSpc>
                    <a:spcPts val="1600"/>
                  </a:lnSpc>
                </a:pPr>
                <a:r>
                  <a:rPr lang="en-US" sz="2000" dirty="0">
                    <a:solidFill>
                      <a:srgbClr val="475569"/>
                    </a:solidFill>
                    <a:latin typeface="Arial" panose="020B0604020202020204" pitchFamily="34" charset="0"/>
                    <a:ea typeface="-apple-system" pitchFamily="34" charset="-122"/>
                    <a:cs typeface="Arial" panose="020B0604020202020204" pitchFamily="34" charset="0"/>
                  </a:rPr>
                  <a:t>Rural network gaps, power interruptions limit agent/DFS rollout at scale.</a:t>
                </a:r>
                <a:endParaRPr lang="en-US" sz="2000" dirty="0">
                  <a:solidFill>
                    <a:prstClr val="black"/>
                  </a:solidFill>
                  <a:latin typeface="Arial" panose="020B0604020202020204" pitchFamily="34" charset="0"/>
                  <a:cs typeface="Arial" panose="020B0604020202020204" pitchFamily="34" charset="0"/>
                </a:endParaRPr>
              </a:p>
            </p:txBody>
          </p:sp>
        </p:grpSp>
        <p:grpSp>
          <p:nvGrpSpPr>
            <p:cNvPr id="9" name="Group 8">
              <a:extLst>
                <a:ext uri="{FF2B5EF4-FFF2-40B4-BE49-F238E27FC236}">
                  <a16:creationId xmlns:a16="http://schemas.microsoft.com/office/drawing/2014/main" id="{657F41E6-BA1E-76D4-1474-C6F2766A86DC}"/>
                </a:ext>
              </a:extLst>
            </p:cNvPr>
            <p:cNvGrpSpPr/>
            <p:nvPr/>
          </p:nvGrpSpPr>
          <p:grpSpPr>
            <a:xfrm>
              <a:off x="6223000" y="3601640"/>
              <a:ext cx="5334707" cy="660400"/>
              <a:chOff x="6223000" y="3601640"/>
              <a:chExt cx="5334707" cy="660400"/>
            </a:xfrm>
          </p:grpSpPr>
          <p:sp>
            <p:nvSpPr>
              <p:cNvPr id="24" name="Text 10">
                <a:extLst>
                  <a:ext uri="{FF2B5EF4-FFF2-40B4-BE49-F238E27FC236}">
                    <a16:creationId xmlns:a16="http://schemas.microsoft.com/office/drawing/2014/main" id="{11C5779E-4774-E069-2D8E-4EC014C2DAF7}"/>
                  </a:ext>
                </a:extLst>
              </p:cNvPr>
              <p:cNvSpPr/>
              <p:nvPr/>
            </p:nvSpPr>
            <p:spPr>
              <a:xfrm>
                <a:off x="6223000" y="3601640"/>
                <a:ext cx="232363" cy="355600"/>
              </a:xfrm>
              <a:prstGeom prst="rect">
                <a:avLst/>
              </a:prstGeom>
              <a:noFill/>
              <a:ln/>
            </p:spPr>
            <p:txBody>
              <a:bodyPr wrap="square" lIns="0" tIns="0" rIns="0" bIns="0" rtlCol="0" anchor="t"/>
              <a:lstStyle/>
              <a:p>
                <a:pPr defTabSz="1219170">
                  <a:lnSpc>
                    <a:spcPts val="2800"/>
                  </a:lnSpc>
                </a:pPr>
                <a:r>
                  <a:rPr lang="en-US" sz="2000" dirty="0">
                    <a:solidFill>
                      <a:srgbClr val="1E293B"/>
                    </a:solidFill>
                    <a:latin typeface="Arial" panose="020B0604020202020204" pitchFamily="34" charset="0"/>
                    <a:ea typeface="-apple-system" pitchFamily="34" charset="-122"/>
                    <a:cs typeface="Arial" panose="020B0604020202020204" pitchFamily="34" charset="0"/>
                  </a:rPr>
                  <a:t>⚖️</a:t>
                </a:r>
                <a:endParaRPr lang="en-US" sz="2000" dirty="0">
                  <a:solidFill>
                    <a:prstClr val="black"/>
                  </a:solidFill>
                  <a:latin typeface="Arial" panose="020B0604020202020204" pitchFamily="34" charset="0"/>
                  <a:cs typeface="Arial" panose="020B0604020202020204" pitchFamily="34" charset="0"/>
                </a:endParaRPr>
              </a:p>
            </p:txBody>
          </p:sp>
          <p:sp>
            <p:nvSpPr>
              <p:cNvPr id="26" name="Text 11">
                <a:extLst>
                  <a:ext uri="{FF2B5EF4-FFF2-40B4-BE49-F238E27FC236}">
                    <a16:creationId xmlns:a16="http://schemas.microsoft.com/office/drawing/2014/main" id="{D4416B0E-FBAC-5E67-B855-55998D21B2F6}"/>
                  </a:ext>
                </a:extLst>
              </p:cNvPr>
              <p:cNvSpPr/>
              <p:nvPr/>
            </p:nvSpPr>
            <p:spPr>
              <a:xfrm>
                <a:off x="6603207" y="3601640"/>
                <a:ext cx="4954500" cy="254000"/>
              </a:xfrm>
              <a:prstGeom prst="rect">
                <a:avLst/>
              </a:prstGeom>
              <a:noFill/>
              <a:ln/>
            </p:spPr>
            <p:txBody>
              <a:bodyPr wrap="square" lIns="0" tIns="0" rIns="0" bIns="0" rtlCol="0" anchor="t"/>
              <a:lstStyle/>
              <a:p>
                <a:pPr defTabSz="1219170">
                  <a:lnSpc>
                    <a:spcPts val="2000"/>
                  </a:lnSpc>
                </a:pPr>
                <a:r>
                  <a:rPr lang="en-US" sz="2400" b="1" dirty="0">
                    <a:solidFill>
                      <a:srgbClr val="1E293B"/>
                    </a:solidFill>
                    <a:latin typeface="Arial" panose="020B0604020202020204" pitchFamily="34" charset="0"/>
                    <a:ea typeface="-apple-system" pitchFamily="34" charset="-122"/>
                    <a:cs typeface="Arial" panose="020B0604020202020204" pitchFamily="34" charset="0"/>
                  </a:rPr>
                  <a:t>Uneven enforcement</a:t>
                </a:r>
                <a:endParaRPr lang="en-US" sz="2400" dirty="0">
                  <a:solidFill>
                    <a:prstClr val="black"/>
                  </a:solidFill>
                  <a:latin typeface="Arial" panose="020B0604020202020204" pitchFamily="34" charset="0"/>
                  <a:cs typeface="Arial" panose="020B0604020202020204" pitchFamily="34" charset="0"/>
                </a:endParaRPr>
              </a:p>
            </p:txBody>
          </p:sp>
          <p:sp>
            <p:nvSpPr>
              <p:cNvPr id="28" name="Text 12">
                <a:extLst>
                  <a:ext uri="{FF2B5EF4-FFF2-40B4-BE49-F238E27FC236}">
                    <a16:creationId xmlns:a16="http://schemas.microsoft.com/office/drawing/2014/main" id="{71A69193-0CDE-3F23-7AC0-28D2E0C73A7E}"/>
                  </a:ext>
                </a:extLst>
              </p:cNvPr>
              <p:cNvSpPr/>
              <p:nvPr/>
            </p:nvSpPr>
            <p:spPr>
              <a:xfrm>
                <a:off x="6603208" y="3855640"/>
                <a:ext cx="4857353" cy="406400"/>
              </a:xfrm>
              <a:prstGeom prst="rect">
                <a:avLst/>
              </a:prstGeom>
              <a:noFill/>
              <a:ln/>
            </p:spPr>
            <p:txBody>
              <a:bodyPr wrap="square" lIns="0" tIns="0" rIns="0" bIns="0" rtlCol="0" anchor="t"/>
              <a:lstStyle/>
              <a:p>
                <a:pPr defTabSz="1219170">
                  <a:lnSpc>
                    <a:spcPts val="1600"/>
                  </a:lnSpc>
                </a:pPr>
                <a:r>
                  <a:rPr lang="en-US" sz="2000" dirty="0">
                    <a:solidFill>
                      <a:srgbClr val="475569"/>
                    </a:solidFill>
                    <a:latin typeface="Arial" panose="020B0604020202020204" pitchFamily="34" charset="0"/>
                    <a:ea typeface="-apple-system" pitchFamily="34" charset="-122"/>
                    <a:cs typeface="Arial" panose="020B0604020202020204" pitchFamily="34" charset="0"/>
                  </a:rPr>
                  <a:t>Non-discrimination directives exist, but supervisory follow-up and redress systems are still evolving.</a:t>
                </a:r>
                <a:endParaRPr lang="en-US" sz="2000" dirty="0">
                  <a:solidFill>
                    <a:prstClr val="black"/>
                  </a:solidFill>
                  <a:latin typeface="Arial" panose="020B0604020202020204" pitchFamily="34" charset="0"/>
                  <a:cs typeface="Arial" panose="020B0604020202020204" pitchFamily="34" charset="0"/>
                </a:endParaRPr>
              </a:p>
            </p:txBody>
          </p:sp>
        </p:grpSp>
        <p:grpSp>
          <p:nvGrpSpPr>
            <p:cNvPr id="10" name="Group 9">
              <a:extLst>
                <a:ext uri="{FF2B5EF4-FFF2-40B4-BE49-F238E27FC236}">
                  <a16:creationId xmlns:a16="http://schemas.microsoft.com/office/drawing/2014/main" id="{2B5AF00C-C0DB-FCE4-4F89-E44AC64FAC04}"/>
                </a:ext>
              </a:extLst>
            </p:cNvPr>
            <p:cNvGrpSpPr/>
            <p:nvPr/>
          </p:nvGrpSpPr>
          <p:grpSpPr>
            <a:xfrm>
              <a:off x="731440" y="4516040"/>
              <a:ext cx="5334184" cy="660400"/>
              <a:chOff x="731440" y="4516040"/>
              <a:chExt cx="5334184" cy="660400"/>
            </a:xfrm>
          </p:grpSpPr>
          <p:sp>
            <p:nvSpPr>
              <p:cNvPr id="18" name="Text 13">
                <a:extLst>
                  <a:ext uri="{FF2B5EF4-FFF2-40B4-BE49-F238E27FC236}">
                    <a16:creationId xmlns:a16="http://schemas.microsoft.com/office/drawing/2014/main" id="{CA724C7A-A204-F978-7AF6-C3CC919DBF3E}"/>
                  </a:ext>
                </a:extLst>
              </p:cNvPr>
              <p:cNvSpPr/>
              <p:nvPr/>
            </p:nvSpPr>
            <p:spPr>
              <a:xfrm>
                <a:off x="731440" y="4516040"/>
                <a:ext cx="259080" cy="355600"/>
              </a:xfrm>
              <a:prstGeom prst="rect">
                <a:avLst/>
              </a:prstGeom>
              <a:noFill/>
              <a:ln/>
            </p:spPr>
            <p:txBody>
              <a:bodyPr wrap="square" lIns="0" tIns="0" rIns="0" bIns="0" rtlCol="0" anchor="t"/>
              <a:lstStyle/>
              <a:p>
                <a:pPr defTabSz="1219170">
                  <a:lnSpc>
                    <a:spcPts val="2800"/>
                  </a:lnSpc>
                </a:pPr>
                <a:r>
                  <a:rPr lang="en-US" sz="2000" dirty="0">
                    <a:solidFill>
                      <a:srgbClr val="1E293B"/>
                    </a:solidFill>
                    <a:latin typeface="Arial" panose="020B0604020202020204" pitchFamily="34" charset="0"/>
                    <a:ea typeface="-apple-system" pitchFamily="34" charset="-122"/>
                    <a:cs typeface="Arial" panose="020B0604020202020204" pitchFamily="34" charset="0"/>
                  </a:rPr>
                  <a:t>🧩</a:t>
                </a:r>
                <a:endParaRPr lang="en-US" sz="2000" dirty="0">
                  <a:solidFill>
                    <a:prstClr val="black"/>
                  </a:solidFill>
                  <a:latin typeface="Arial" panose="020B0604020202020204" pitchFamily="34" charset="0"/>
                  <a:cs typeface="Arial" panose="020B0604020202020204" pitchFamily="34" charset="0"/>
                </a:endParaRPr>
              </a:p>
            </p:txBody>
          </p:sp>
          <p:sp>
            <p:nvSpPr>
              <p:cNvPr id="20" name="Text 14">
                <a:extLst>
                  <a:ext uri="{FF2B5EF4-FFF2-40B4-BE49-F238E27FC236}">
                    <a16:creationId xmlns:a16="http://schemas.microsoft.com/office/drawing/2014/main" id="{6CB28CA6-1E41-9744-7689-43F6325F3E78}"/>
                  </a:ext>
                </a:extLst>
              </p:cNvPr>
              <p:cNvSpPr/>
              <p:nvPr/>
            </p:nvSpPr>
            <p:spPr>
              <a:xfrm>
                <a:off x="1137841" y="4516040"/>
                <a:ext cx="4927783" cy="254000"/>
              </a:xfrm>
              <a:prstGeom prst="rect">
                <a:avLst/>
              </a:prstGeom>
              <a:noFill/>
              <a:ln/>
            </p:spPr>
            <p:txBody>
              <a:bodyPr wrap="square" lIns="0" tIns="0" rIns="0" bIns="0" rtlCol="0" anchor="t"/>
              <a:lstStyle/>
              <a:p>
                <a:pPr defTabSz="1219170">
                  <a:lnSpc>
                    <a:spcPts val="2000"/>
                  </a:lnSpc>
                </a:pPr>
                <a:r>
                  <a:rPr lang="en-US" sz="2400" b="1" dirty="0">
                    <a:solidFill>
                      <a:srgbClr val="1E293B"/>
                    </a:solidFill>
                    <a:latin typeface="Arial" panose="020B0604020202020204" pitchFamily="34" charset="0"/>
                    <a:ea typeface="-apple-system" pitchFamily="34" charset="-122"/>
                    <a:cs typeface="Arial" panose="020B0604020202020204" pitchFamily="34" charset="0"/>
                  </a:rPr>
                  <a:t>Pilot-heavy delivery</a:t>
                </a:r>
                <a:endParaRPr lang="en-US" sz="2400" dirty="0">
                  <a:solidFill>
                    <a:prstClr val="black"/>
                  </a:solidFill>
                  <a:latin typeface="Arial" panose="020B0604020202020204" pitchFamily="34" charset="0"/>
                  <a:cs typeface="Arial" panose="020B0604020202020204" pitchFamily="34" charset="0"/>
                </a:endParaRPr>
              </a:p>
            </p:txBody>
          </p:sp>
          <p:sp>
            <p:nvSpPr>
              <p:cNvPr id="22" name="Text 15">
                <a:extLst>
                  <a:ext uri="{FF2B5EF4-FFF2-40B4-BE49-F238E27FC236}">
                    <a16:creationId xmlns:a16="http://schemas.microsoft.com/office/drawing/2014/main" id="{299A8162-7D9E-32B5-1925-641F68040229}"/>
                  </a:ext>
                </a:extLst>
              </p:cNvPr>
              <p:cNvSpPr/>
              <p:nvPr/>
            </p:nvSpPr>
            <p:spPr>
              <a:xfrm>
                <a:off x="1137840" y="4770040"/>
                <a:ext cx="4831160" cy="406400"/>
              </a:xfrm>
              <a:prstGeom prst="rect">
                <a:avLst/>
              </a:prstGeom>
              <a:noFill/>
              <a:ln/>
            </p:spPr>
            <p:txBody>
              <a:bodyPr wrap="square" lIns="0" tIns="0" rIns="0" bIns="0" rtlCol="0" anchor="t"/>
              <a:lstStyle/>
              <a:p>
                <a:pPr defTabSz="1219170">
                  <a:lnSpc>
                    <a:spcPts val="1600"/>
                  </a:lnSpc>
                </a:pPr>
                <a:r>
                  <a:rPr lang="en-US" sz="2000" dirty="0">
                    <a:solidFill>
                      <a:srgbClr val="475569"/>
                    </a:solidFill>
                    <a:latin typeface="Arial" panose="020B0604020202020204" pitchFamily="34" charset="0"/>
                    <a:ea typeface="-apple-system" pitchFamily="34" charset="-122"/>
                    <a:cs typeface="Arial" panose="020B0604020202020204" pitchFamily="34" charset="0"/>
                  </a:rPr>
                  <a:t>Many innovations remain donor-funded pilots, not embedded in national systems.</a:t>
                </a:r>
                <a:endParaRPr lang="en-US" sz="2000" dirty="0">
                  <a:solidFill>
                    <a:prstClr val="black"/>
                  </a:solidFill>
                  <a:latin typeface="Arial" panose="020B0604020202020204" pitchFamily="34" charset="0"/>
                  <a:cs typeface="Arial" panose="020B0604020202020204" pitchFamily="34" charset="0"/>
                </a:endParaRPr>
              </a:p>
            </p:txBody>
          </p:sp>
        </p:grpSp>
        <p:grpSp>
          <p:nvGrpSpPr>
            <p:cNvPr id="11" name="Group 10">
              <a:extLst>
                <a:ext uri="{FF2B5EF4-FFF2-40B4-BE49-F238E27FC236}">
                  <a16:creationId xmlns:a16="http://schemas.microsoft.com/office/drawing/2014/main" id="{B0C56B99-50EC-6880-0BD6-C09FB9577CBD}"/>
                </a:ext>
              </a:extLst>
            </p:cNvPr>
            <p:cNvGrpSpPr/>
            <p:nvPr/>
          </p:nvGrpSpPr>
          <p:grpSpPr>
            <a:xfrm>
              <a:off x="6223000" y="4516040"/>
              <a:ext cx="5334184" cy="660400"/>
              <a:chOff x="6223000" y="4516040"/>
              <a:chExt cx="5334184" cy="660400"/>
            </a:xfrm>
          </p:grpSpPr>
          <p:sp>
            <p:nvSpPr>
              <p:cNvPr id="12" name="Text 16">
                <a:extLst>
                  <a:ext uri="{FF2B5EF4-FFF2-40B4-BE49-F238E27FC236}">
                    <a16:creationId xmlns:a16="http://schemas.microsoft.com/office/drawing/2014/main" id="{3FABC33C-7008-7BAB-057C-CE17616BF7E2}"/>
                  </a:ext>
                </a:extLst>
              </p:cNvPr>
              <p:cNvSpPr/>
              <p:nvPr/>
            </p:nvSpPr>
            <p:spPr>
              <a:xfrm>
                <a:off x="6223000" y="4516040"/>
                <a:ext cx="259080" cy="355600"/>
              </a:xfrm>
              <a:prstGeom prst="rect">
                <a:avLst/>
              </a:prstGeom>
              <a:noFill/>
              <a:ln/>
            </p:spPr>
            <p:txBody>
              <a:bodyPr wrap="square" lIns="0" tIns="0" rIns="0" bIns="0" rtlCol="0" anchor="t"/>
              <a:lstStyle/>
              <a:p>
                <a:pPr defTabSz="1219170">
                  <a:lnSpc>
                    <a:spcPts val="2800"/>
                  </a:lnSpc>
                </a:pPr>
                <a:r>
                  <a:rPr lang="en-US" sz="2000" dirty="0">
                    <a:solidFill>
                      <a:srgbClr val="1E293B"/>
                    </a:solidFill>
                    <a:latin typeface="Arial" panose="020B0604020202020204" pitchFamily="34" charset="0"/>
                    <a:ea typeface="-apple-system" pitchFamily="34" charset="-122"/>
                    <a:cs typeface="Arial" panose="020B0604020202020204" pitchFamily="34" charset="0"/>
                  </a:rPr>
                  <a:t>🔗</a:t>
                </a:r>
                <a:endParaRPr lang="en-US" sz="2000" dirty="0">
                  <a:solidFill>
                    <a:prstClr val="black"/>
                  </a:solidFill>
                  <a:latin typeface="Arial" panose="020B0604020202020204" pitchFamily="34" charset="0"/>
                  <a:cs typeface="Arial" panose="020B0604020202020204" pitchFamily="34" charset="0"/>
                </a:endParaRPr>
              </a:p>
            </p:txBody>
          </p:sp>
          <p:sp>
            <p:nvSpPr>
              <p:cNvPr id="14" name="Text 17">
                <a:extLst>
                  <a:ext uri="{FF2B5EF4-FFF2-40B4-BE49-F238E27FC236}">
                    <a16:creationId xmlns:a16="http://schemas.microsoft.com/office/drawing/2014/main" id="{C0997A25-BAB2-FB41-C3D6-5A900F602F38}"/>
                  </a:ext>
                </a:extLst>
              </p:cNvPr>
              <p:cNvSpPr/>
              <p:nvPr/>
            </p:nvSpPr>
            <p:spPr>
              <a:xfrm>
                <a:off x="6629401" y="4516040"/>
                <a:ext cx="4927783" cy="254000"/>
              </a:xfrm>
              <a:prstGeom prst="rect">
                <a:avLst/>
              </a:prstGeom>
              <a:noFill/>
              <a:ln/>
            </p:spPr>
            <p:txBody>
              <a:bodyPr wrap="square" lIns="0" tIns="0" rIns="0" bIns="0" rtlCol="0" anchor="t"/>
              <a:lstStyle/>
              <a:p>
                <a:pPr defTabSz="1219170">
                  <a:lnSpc>
                    <a:spcPts val="2000"/>
                  </a:lnSpc>
                </a:pPr>
                <a:r>
                  <a:rPr lang="en-US" sz="2400" b="1" dirty="0">
                    <a:solidFill>
                      <a:srgbClr val="1E293B"/>
                    </a:solidFill>
                    <a:latin typeface="Arial" panose="020B0604020202020204" pitchFamily="34" charset="0"/>
                    <a:ea typeface="-apple-system" pitchFamily="34" charset="-122"/>
                    <a:cs typeface="Arial" panose="020B0604020202020204" pitchFamily="34" charset="0"/>
                  </a:rPr>
                  <a:t>Weak policy coherence</a:t>
                </a:r>
                <a:endParaRPr lang="en-US" sz="2400" dirty="0">
                  <a:solidFill>
                    <a:prstClr val="black"/>
                  </a:solidFill>
                  <a:latin typeface="Arial" panose="020B0604020202020204" pitchFamily="34" charset="0"/>
                  <a:cs typeface="Arial" panose="020B0604020202020204" pitchFamily="34" charset="0"/>
                </a:endParaRPr>
              </a:p>
            </p:txBody>
          </p:sp>
          <p:sp>
            <p:nvSpPr>
              <p:cNvPr id="16" name="Text 18">
                <a:extLst>
                  <a:ext uri="{FF2B5EF4-FFF2-40B4-BE49-F238E27FC236}">
                    <a16:creationId xmlns:a16="http://schemas.microsoft.com/office/drawing/2014/main" id="{2904AB67-A24B-F746-723E-35ACB8954A5E}"/>
                  </a:ext>
                </a:extLst>
              </p:cNvPr>
              <p:cNvSpPr/>
              <p:nvPr/>
            </p:nvSpPr>
            <p:spPr>
              <a:xfrm>
                <a:off x="6629399" y="4770040"/>
                <a:ext cx="4927783" cy="406400"/>
              </a:xfrm>
              <a:prstGeom prst="rect">
                <a:avLst/>
              </a:prstGeom>
              <a:noFill/>
              <a:ln/>
            </p:spPr>
            <p:txBody>
              <a:bodyPr wrap="square" lIns="0" tIns="0" rIns="0" bIns="0" rtlCol="0" anchor="t"/>
              <a:lstStyle/>
              <a:p>
                <a:pPr defTabSz="1219170">
                  <a:lnSpc>
                    <a:spcPts val="1600"/>
                  </a:lnSpc>
                </a:pPr>
                <a:r>
                  <a:rPr lang="en-US" sz="2000" dirty="0">
                    <a:solidFill>
                      <a:srgbClr val="475569"/>
                    </a:solidFill>
                    <a:latin typeface="Arial" panose="020B0604020202020204" pitchFamily="34" charset="0"/>
                    <a:ea typeface="-apple-system" pitchFamily="34" charset="-122"/>
                    <a:cs typeface="Arial" panose="020B0604020202020204" pitchFamily="34" charset="0"/>
                  </a:rPr>
                  <a:t>NSFI2, GEWE Act, MSME and youth-employment instruments not yet fully linked.</a:t>
                </a:r>
                <a:endParaRPr lang="en-US" sz="2000" dirty="0">
                  <a:solidFill>
                    <a:prstClr val="black"/>
                  </a:solidFill>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val="144739348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41D29-E9B2-3C1A-B501-B8488325A959}"/>
            </a:ext>
          </a:extLst>
        </p:cNvPr>
        <p:cNvGrpSpPr/>
        <p:nvPr/>
      </p:nvGrpSpPr>
      <p:grpSpPr>
        <a:xfrm>
          <a:off x="0" y="0"/>
          <a:ext cx="0" cy="0"/>
          <a:chOff x="0" y="0"/>
          <a:chExt cx="0" cy="0"/>
        </a:xfrm>
      </p:grpSpPr>
      <p:sp>
        <p:nvSpPr>
          <p:cNvPr id="13" name="Subtitle 2">
            <a:extLst>
              <a:ext uri="{FF2B5EF4-FFF2-40B4-BE49-F238E27FC236}">
                <a16:creationId xmlns:a16="http://schemas.microsoft.com/office/drawing/2014/main" id="{56F01EED-0BC3-2E72-0F30-DD25DE3EBE19}"/>
              </a:ext>
            </a:extLst>
          </p:cNvPr>
          <p:cNvSpPr txBox="1">
            <a:spLocks/>
          </p:cNvSpPr>
          <p:nvPr/>
        </p:nvSpPr>
        <p:spPr>
          <a:xfrm>
            <a:off x="402485" y="3942790"/>
            <a:ext cx="8534686" cy="207701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endParaRPr lang="en-US" sz="1800" b="1" dirty="0">
              <a:solidFill>
                <a:schemeClr val="tx1"/>
              </a:solidFill>
              <a:latin typeface="+mn-lt"/>
              <a:ea typeface="Lato Light" panose="020F0502020204030203" pitchFamily="34" charset="0"/>
              <a:cs typeface="Mukta ExtraLight" panose="020B0000000000000000" pitchFamily="34" charset="77"/>
            </a:endParaRPr>
          </a:p>
        </p:txBody>
      </p:sp>
      <p:sp>
        <p:nvSpPr>
          <p:cNvPr id="5" name="Rectângulo arredondado 8">
            <a:extLst>
              <a:ext uri="{FF2B5EF4-FFF2-40B4-BE49-F238E27FC236}">
                <a16:creationId xmlns:a16="http://schemas.microsoft.com/office/drawing/2014/main" id="{8B328B2B-39B5-42D4-E80B-EC369ABCEB9D}"/>
              </a:ext>
            </a:extLst>
          </p:cNvPr>
          <p:cNvSpPr/>
          <p:nvPr/>
        </p:nvSpPr>
        <p:spPr>
          <a:xfrm>
            <a:off x="0" y="-127919"/>
            <a:ext cx="12146128" cy="871232"/>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203864"/>
          </a:solidFill>
          <a:ln cap="flat">
            <a:noFill/>
            <a:prstDash val="solid"/>
          </a:ln>
        </p:spPr>
        <p:txBody>
          <a:bodyPr vert="horz" wrap="square" lIns="91440" tIns="91440" rIns="91440" bIns="91440" anchor="ctr" anchorCtr="0" compatLnSpc="1">
            <a:spAutoFit/>
          </a:bodyPr>
          <a:lstStyle/>
          <a:p>
            <a:pPr algn="ctr" defTabSz="1219170">
              <a:lnSpc>
                <a:spcPts val="5040"/>
              </a:lnSpc>
            </a:pPr>
            <a:r>
              <a:rPr lang="en-US" sz="3200" dirty="0">
                <a:solidFill>
                  <a:schemeClr val="bg1"/>
                </a:solidFill>
                <a:latin typeface="Arial" panose="020B0604020202020204" pitchFamily="34" charset="0"/>
                <a:cs typeface="Arial" panose="020B0604020202020204" pitchFamily="34" charset="0"/>
              </a:rPr>
              <a:t>Guidelines Priority 1</a:t>
            </a:r>
          </a:p>
        </p:txBody>
      </p:sp>
      <p:sp>
        <p:nvSpPr>
          <p:cNvPr id="3" name="Text 1">
            <a:extLst>
              <a:ext uri="{FF2B5EF4-FFF2-40B4-BE49-F238E27FC236}">
                <a16:creationId xmlns:a16="http://schemas.microsoft.com/office/drawing/2014/main" id="{4FA94286-0A11-C445-8E24-3D66CEC16822}"/>
              </a:ext>
            </a:extLst>
          </p:cNvPr>
          <p:cNvSpPr/>
          <p:nvPr/>
        </p:nvSpPr>
        <p:spPr>
          <a:xfrm>
            <a:off x="624149" y="1457921"/>
            <a:ext cx="10943701" cy="639961"/>
          </a:xfrm>
          <a:prstGeom prst="rect">
            <a:avLst/>
          </a:prstGeom>
          <a:noFill/>
          <a:ln/>
        </p:spPr>
        <p:txBody>
          <a:bodyPr wrap="square" lIns="0" tIns="0" rIns="0" bIns="0" rtlCol="0" anchor="t"/>
          <a:lstStyle/>
          <a:p>
            <a:pPr defTabSz="1219170">
              <a:lnSpc>
                <a:spcPts val="5040"/>
              </a:lnSpc>
            </a:pPr>
            <a:r>
              <a:rPr lang="en-US" sz="3360" b="1" dirty="0">
                <a:solidFill>
                  <a:srgbClr val="1E293B"/>
                </a:solidFill>
                <a:latin typeface="Arial" panose="020B0604020202020204" pitchFamily="34" charset="0"/>
                <a:ea typeface="Literata" pitchFamily="34" charset="-122"/>
                <a:cs typeface="Arial" panose="020B0604020202020204" pitchFamily="34" charset="0"/>
              </a:rPr>
              <a:t>Turn account access into Active, Usable Finance</a:t>
            </a:r>
            <a:endParaRPr lang="en-US" sz="3360" dirty="0">
              <a:solidFill>
                <a:prstClr val="black"/>
              </a:solidFill>
              <a:latin typeface="Arial" panose="020B0604020202020204" pitchFamily="34" charset="0"/>
              <a:cs typeface="Arial" panose="020B0604020202020204" pitchFamily="34" charset="0"/>
            </a:endParaRPr>
          </a:p>
        </p:txBody>
      </p:sp>
      <p:sp>
        <p:nvSpPr>
          <p:cNvPr id="7" name="Text 2">
            <a:extLst>
              <a:ext uri="{FF2B5EF4-FFF2-40B4-BE49-F238E27FC236}">
                <a16:creationId xmlns:a16="http://schemas.microsoft.com/office/drawing/2014/main" id="{CA62E01A-4A0C-CB0A-9FB2-1D08E7D9DEE9}"/>
              </a:ext>
            </a:extLst>
          </p:cNvPr>
          <p:cNvSpPr/>
          <p:nvPr/>
        </p:nvSpPr>
        <p:spPr>
          <a:xfrm>
            <a:off x="624149" y="2280245"/>
            <a:ext cx="10729119" cy="3325090"/>
          </a:xfrm>
          <a:prstGeom prst="rect">
            <a:avLst/>
          </a:prstGeom>
          <a:noFill/>
          <a:ln/>
        </p:spPr>
        <p:txBody>
          <a:bodyPr wrap="square" lIns="0" tIns="0" rIns="0" bIns="0" rtlCol="0" anchor="t"/>
          <a:lstStyle/>
          <a:p>
            <a:pPr marL="457189" indent="-457189" defTabSz="1219170">
              <a:lnSpc>
                <a:spcPct val="150000"/>
              </a:lnSpc>
              <a:buSzPct val="100000"/>
              <a:buFontTx/>
              <a:buChar char="•"/>
            </a:pPr>
            <a:r>
              <a:rPr lang="en-US" sz="2400" b="1" dirty="0">
                <a:solidFill>
                  <a:srgbClr val="C2410C"/>
                </a:solidFill>
                <a:latin typeface="Arial" panose="020B0604020202020204" pitchFamily="34" charset="0"/>
                <a:ea typeface="-apple-system" pitchFamily="34" charset="-122"/>
                <a:cs typeface="Arial" panose="020B0604020202020204" pitchFamily="34" charset="0"/>
              </a:rPr>
              <a:t>→</a:t>
            </a:r>
            <a:r>
              <a:rPr lang="en-US" sz="2400" dirty="0">
                <a:solidFill>
                  <a:srgbClr val="475569"/>
                </a:solidFill>
                <a:latin typeface="Arial" panose="020B0604020202020204" pitchFamily="34" charset="0"/>
                <a:ea typeface="-apple-system" pitchFamily="34" charset="-122"/>
                <a:cs typeface="Arial" panose="020B0604020202020204" pitchFamily="34" charset="0"/>
              </a:rPr>
              <a:t>Pair onboarding with low-cost products, simplified KYC, reliable agent cash-in/cash-out, and transparent fees.</a:t>
            </a:r>
            <a:endParaRPr lang="en-US" sz="2400" dirty="0">
              <a:solidFill>
                <a:prstClr val="black"/>
              </a:solidFill>
              <a:latin typeface="Arial" panose="020B0604020202020204" pitchFamily="34" charset="0"/>
              <a:cs typeface="Arial" panose="020B0604020202020204" pitchFamily="34" charset="0"/>
            </a:endParaRPr>
          </a:p>
          <a:p>
            <a:pPr marL="457189" indent="-457189" defTabSz="1219170">
              <a:lnSpc>
                <a:spcPct val="150000"/>
              </a:lnSpc>
              <a:buSzPct val="100000"/>
              <a:buFontTx/>
              <a:buChar char="•"/>
            </a:pPr>
            <a:r>
              <a:rPr lang="en-US" sz="2400" b="1" dirty="0">
                <a:solidFill>
                  <a:srgbClr val="C2410C"/>
                </a:solidFill>
                <a:latin typeface="Arial" panose="020B0604020202020204" pitchFamily="34" charset="0"/>
                <a:ea typeface="-apple-system" pitchFamily="34" charset="-122"/>
                <a:cs typeface="Arial" panose="020B0604020202020204" pitchFamily="34" charset="0"/>
              </a:rPr>
              <a:t>→</a:t>
            </a:r>
            <a:r>
              <a:rPr lang="en-US" sz="2400" dirty="0">
                <a:solidFill>
                  <a:srgbClr val="475569"/>
                </a:solidFill>
                <a:latin typeface="Arial" panose="020B0604020202020204" pitchFamily="34" charset="0"/>
                <a:ea typeface="-apple-system" pitchFamily="34" charset="-122"/>
                <a:cs typeface="Arial" panose="020B0604020202020204" pitchFamily="34" charset="0"/>
              </a:rPr>
              <a:t>Design small-ticket, flexible-repayment credit and savings products matched to irregular, seasonal micro-enterprise cash flows.</a:t>
            </a:r>
            <a:endParaRPr lang="en-US" sz="2400" dirty="0">
              <a:solidFill>
                <a:prstClr val="black"/>
              </a:solidFill>
              <a:latin typeface="Arial" panose="020B0604020202020204" pitchFamily="34" charset="0"/>
              <a:cs typeface="Arial" panose="020B0604020202020204" pitchFamily="34" charset="0"/>
            </a:endParaRPr>
          </a:p>
          <a:p>
            <a:pPr marL="457189" indent="-457189" defTabSz="1219170">
              <a:lnSpc>
                <a:spcPct val="150000"/>
              </a:lnSpc>
              <a:buSzPct val="100000"/>
              <a:buFontTx/>
              <a:buChar char="•"/>
            </a:pPr>
            <a:r>
              <a:rPr lang="en-US" sz="2400" b="1" dirty="0">
                <a:solidFill>
                  <a:srgbClr val="C2410C"/>
                </a:solidFill>
                <a:latin typeface="Arial" panose="020B0604020202020204" pitchFamily="34" charset="0"/>
                <a:ea typeface="-apple-system" pitchFamily="34" charset="-122"/>
                <a:cs typeface="Arial" panose="020B0604020202020204" pitchFamily="34" charset="0"/>
              </a:rPr>
              <a:t>→</a:t>
            </a:r>
            <a:r>
              <a:rPr lang="en-US" sz="2400" dirty="0">
                <a:solidFill>
                  <a:srgbClr val="475569"/>
                </a:solidFill>
                <a:latin typeface="Arial" panose="020B0604020202020204" pitchFamily="34" charset="0"/>
                <a:ea typeface="-apple-system" pitchFamily="34" charset="-122"/>
                <a:cs typeface="Arial" panose="020B0604020202020204" pitchFamily="34" charset="0"/>
              </a:rPr>
              <a:t>Embed financial-capability content in real use cases: payments, market trading, farming, school fees, group funds.</a:t>
            </a:r>
            <a:endParaRPr lang="en-US" sz="24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561050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A5E41-45CC-6960-81C3-511509968B5F}"/>
            </a:ext>
          </a:extLst>
        </p:cNvPr>
        <p:cNvGrpSpPr/>
        <p:nvPr/>
      </p:nvGrpSpPr>
      <p:grpSpPr>
        <a:xfrm>
          <a:off x="0" y="0"/>
          <a:ext cx="0" cy="0"/>
          <a:chOff x="0" y="0"/>
          <a:chExt cx="0" cy="0"/>
        </a:xfrm>
      </p:grpSpPr>
      <p:sp>
        <p:nvSpPr>
          <p:cNvPr id="4" name="Subtitle 2">
            <a:extLst>
              <a:ext uri="{FF2B5EF4-FFF2-40B4-BE49-F238E27FC236}">
                <a16:creationId xmlns:a16="http://schemas.microsoft.com/office/drawing/2014/main" id="{C9F25773-E6B5-9F56-0238-1A9A9690E4EE}"/>
              </a:ext>
            </a:extLst>
          </p:cNvPr>
          <p:cNvSpPr txBox="1">
            <a:spLocks/>
          </p:cNvSpPr>
          <p:nvPr/>
        </p:nvSpPr>
        <p:spPr>
          <a:xfrm>
            <a:off x="386066" y="3818369"/>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endParaRPr lang="en-US" sz="1800" b="1" dirty="0">
              <a:solidFill>
                <a:schemeClr val="tx1"/>
              </a:solidFill>
              <a:latin typeface="+mn-lt"/>
              <a:ea typeface="Lato Light" panose="020F0502020204030203" pitchFamily="34" charset="0"/>
              <a:cs typeface="Mukta ExtraLight" panose="020B0000000000000000" pitchFamily="34" charset="77"/>
            </a:endParaRPr>
          </a:p>
        </p:txBody>
      </p:sp>
      <p:sp>
        <p:nvSpPr>
          <p:cNvPr id="13" name="Subtitle 2">
            <a:extLst>
              <a:ext uri="{FF2B5EF4-FFF2-40B4-BE49-F238E27FC236}">
                <a16:creationId xmlns:a16="http://schemas.microsoft.com/office/drawing/2014/main" id="{AF7FF463-2685-1A56-88F5-F6788CBE2855}"/>
              </a:ext>
            </a:extLst>
          </p:cNvPr>
          <p:cNvSpPr txBox="1">
            <a:spLocks/>
          </p:cNvSpPr>
          <p:nvPr/>
        </p:nvSpPr>
        <p:spPr>
          <a:xfrm>
            <a:off x="402486" y="3857656"/>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endParaRPr lang="en-US" sz="1800" b="1" dirty="0">
              <a:solidFill>
                <a:schemeClr val="tx1"/>
              </a:solidFill>
              <a:latin typeface="+mn-lt"/>
              <a:ea typeface="Lato Light" panose="020F0502020204030203" pitchFamily="34" charset="0"/>
              <a:cs typeface="Mukta ExtraLight" panose="020B0000000000000000" pitchFamily="34" charset="77"/>
            </a:endParaRPr>
          </a:p>
        </p:txBody>
      </p:sp>
      <p:sp>
        <p:nvSpPr>
          <p:cNvPr id="5" name="Rectângulo arredondado 8">
            <a:extLst>
              <a:ext uri="{FF2B5EF4-FFF2-40B4-BE49-F238E27FC236}">
                <a16:creationId xmlns:a16="http://schemas.microsoft.com/office/drawing/2014/main" id="{89E754D9-0D90-C370-0CD0-266EBE14061F}"/>
              </a:ext>
            </a:extLst>
          </p:cNvPr>
          <p:cNvSpPr/>
          <p:nvPr/>
        </p:nvSpPr>
        <p:spPr>
          <a:xfrm>
            <a:off x="0" y="-28670"/>
            <a:ext cx="11975905" cy="65833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203864"/>
          </a:solidFill>
          <a:ln cap="flat">
            <a:noFill/>
            <a:prstDash val="solid"/>
          </a:ln>
        </p:spPr>
        <p:txBody>
          <a:bodyPr vert="horz" wrap="square" lIns="91440" tIns="91440" rIns="91440" bIns="91440" anchor="ctr" anchorCtr="0" compatLnSpc="1">
            <a:spAutoFit/>
          </a:bodyPr>
          <a:lstStyle/>
          <a:p>
            <a:pPr marL="0" marR="0" lvl="0" indent="0" algn="ctr" defTabSz="914400" rtl="0" eaLnBrk="1" fontAlgn="auto" latinLnBrk="0" hangingPunct="1">
              <a:lnSpc>
                <a:spcPts val="324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Outline</a:t>
            </a:r>
          </a:p>
        </p:txBody>
      </p:sp>
      <p:grpSp>
        <p:nvGrpSpPr>
          <p:cNvPr id="6" name="Group 5">
            <a:extLst>
              <a:ext uri="{FF2B5EF4-FFF2-40B4-BE49-F238E27FC236}">
                <a16:creationId xmlns:a16="http://schemas.microsoft.com/office/drawing/2014/main" id="{5D71E5D6-78C1-C432-AD04-2F6DA4905091}"/>
              </a:ext>
            </a:extLst>
          </p:cNvPr>
          <p:cNvGrpSpPr/>
          <p:nvPr/>
        </p:nvGrpSpPr>
        <p:grpSpPr>
          <a:xfrm>
            <a:off x="756765" y="1329170"/>
            <a:ext cx="10678469" cy="4498108"/>
            <a:chOff x="548580" y="2179290"/>
            <a:chExt cx="8008852" cy="1638300"/>
          </a:xfrm>
        </p:grpSpPr>
        <p:grpSp>
          <p:nvGrpSpPr>
            <p:cNvPr id="7" name="Group 6">
              <a:extLst>
                <a:ext uri="{FF2B5EF4-FFF2-40B4-BE49-F238E27FC236}">
                  <a16:creationId xmlns:a16="http://schemas.microsoft.com/office/drawing/2014/main" id="{297409AF-6EEE-2B6C-F5E0-11D078A0086D}"/>
                </a:ext>
              </a:extLst>
            </p:cNvPr>
            <p:cNvGrpSpPr/>
            <p:nvPr/>
          </p:nvGrpSpPr>
          <p:grpSpPr>
            <a:xfrm>
              <a:off x="548580" y="2179290"/>
              <a:ext cx="3735570" cy="351314"/>
              <a:chOff x="548580" y="2179290"/>
              <a:chExt cx="3735570" cy="351314"/>
            </a:xfrm>
          </p:grpSpPr>
          <p:sp>
            <p:nvSpPr>
              <p:cNvPr id="40" name="Text 0">
                <a:extLst>
                  <a:ext uri="{FF2B5EF4-FFF2-40B4-BE49-F238E27FC236}">
                    <a16:creationId xmlns:a16="http://schemas.microsoft.com/office/drawing/2014/main" id="{09086571-8A22-F6F0-A776-881236B48254}"/>
                  </a:ext>
                </a:extLst>
              </p:cNvPr>
              <p:cNvSpPr/>
              <p:nvPr/>
            </p:nvSpPr>
            <p:spPr>
              <a:xfrm>
                <a:off x="548580" y="2179290"/>
                <a:ext cx="402707" cy="239779"/>
              </a:xfrm>
              <a:prstGeom prst="roundRect">
                <a:avLst>
                  <a:gd name="adj" fmla="val 894784000000"/>
                </a:avLst>
              </a:prstGeom>
              <a:solidFill>
                <a:srgbClr val="1E293B"/>
              </a:solidFill>
              <a:ln/>
            </p:spPr>
            <p:txBody>
              <a:bodyPr wrap="square" lIns="0" tIns="0" rIns="0" bIns="0" rtlCol="0" anchor="ctr">
                <a:normAutofit/>
              </a:bodyPr>
              <a:lstStyle/>
              <a:p>
                <a:pPr defTabSz="1219170"/>
                <a:r>
                  <a:rPr lang="en-US" sz="1400" b="1" dirty="0">
                    <a:solidFill>
                      <a:srgbClr val="FFFFFF"/>
                    </a:solidFill>
                    <a:latin typeface="Arial" panose="020B0604020202020204" pitchFamily="34" charset="0"/>
                    <a:ea typeface="-apple-system" pitchFamily="34" charset="-122"/>
                    <a:cs typeface="Arial" panose="020B0604020202020204" pitchFamily="34" charset="0"/>
                  </a:rPr>
                  <a:t>1</a:t>
                </a:r>
                <a:endParaRPr lang="en-US" sz="1400" dirty="0">
                  <a:solidFill>
                    <a:prstClr val="black"/>
                  </a:solidFill>
                  <a:latin typeface="Arial" panose="020B0604020202020204" pitchFamily="34" charset="0"/>
                  <a:cs typeface="Arial" panose="020B0604020202020204" pitchFamily="34" charset="0"/>
                </a:endParaRPr>
              </a:p>
            </p:txBody>
          </p:sp>
          <p:sp>
            <p:nvSpPr>
              <p:cNvPr id="41" name="Text 7">
                <a:extLst>
                  <a:ext uri="{FF2B5EF4-FFF2-40B4-BE49-F238E27FC236}">
                    <a16:creationId xmlns:a16="http://schemas.microsoft.com/office/drawing/2014/main" id="{9ED17BEF-E16A-0185-95B1-C7DBCA87D2C3}"/>
                  </a:ext>
                </a:extLst>
              </p:cNvPr>
              <p:cNvSpPr/>
              <p:nvPr/>
            </p:nvSpPr>
            <p:spPr>
              <a:xfrm>
                <a:off x="1043880" y="2179290"/>
                <a:ext cx="3240270" cy="228600"/>
              </a:xfrm>
              <a:prstGeom prst="rect">
                <a:avLst/>
              </a:prstGeom>
              <a:noFill/>
              <a:ln/>
            </p:spPr>
            <p:txBody>
              <a:bodyPr wrap="square" lIns="0" tIns="0" rIns="0" bIns="0" rtlCol="0" anchor="t"/>
              <a:lstStyle/>
              <a:p>
                <a:pPr defTabSz="1219170">
                  <a:lnSpc>
                    <a:spcPts val="2400"/>
                  </a:lnSpc>
                </a:pPr>
                <a:r>
                  <a:rPr lang="en-US" sz="2400" b="1" dirty="0">
                    <a:solidFill>
                      <a:srgbClr val="1E293B"/>
                    </a:solidFill>
                    <a:latin typeface="Arial" panose="020B0604020202020204" pitchFamily="34" charset="0"/>
                    <a:ea typeface="-apple-system" pitchFamily="34" charset="-122"/>
                    <a:cs typeface="Arial" panose="020B0604020202020204" pitchFamily="34" charset="0"/>
                  </a:rPr>
                  <a:t>Context &amp; the case for action</a:t>
                </a:r>
                <a:endParaRPr lang="en-US" sz="2400" dirty="0">
                  <a:solidFill>
                    <a:prstClr val="black"/>
                  </a:solidFill>
                  <a:latin typeface="Arial" panose="020B0604020202020204" pitchFamily="34" charset="0"/>
                  <a:cs typeface="Arial" panose="020B0604020202020204" pitchFamily="34" charset="0"/>
                </a:endParaRPr>
              </a:p>
            </p:txBody>
          </p:sp>
          <p:sp>
            <p:nvSpPr>
              <p:cNvPr id="42" name="Text 8">
                <a:extLst>
                  <a:ext uri="{FF2B5EF4-FFF2-40B4-BE49-F238E27FC236}">
                    <a16:creationId xmlns:a16="http://schemas.microsoft.com/office/drawing/2014/main" id="{778C549C-0FDA-4629-DCD5-46CD5133C397}"/>
                  </a:ext>
                </a:extLst>
              </p:cNvPr>
              <p:cNvSpPr/>
              <p:nvPr/>
            </p:nvSpPr>
            <p:spPr>
              <a:xfrm>
                <a:off x="1043880" y="2340104"/>
                <a:ext cx="3240269" cy="190500"/>
              </a:xfrm>
              <a:prstGeom prst="rect">
                <a:avLst/>
              </a:prstGeom>
              <a:noFill/>
              <a:ln/>
            </p:spPr>
            <p:txBody>
              <a:bodyPr wrap="square" lIns="0" tIns="0" rIns="0" bIns="0" rtlCol="0" anchor="t"/>
              <a:lstStyle/>
              <a:p>
                <a:pPr defTabSz="1219170">
                  <a:lnSpc>
                    <a:spcPts val="2000"/>
                  </a:lnSpc>
                </a:pPr>
                <a:r>
                  <a:rPr lang="en-US" dirty="0">
                    <a:solidFill>
                      <a:srgbClr val="64748B"/>
                    </a:solidFill>
                    <a:latin typeface="Arial" panose="020B0604020202020204" pitchFamily="34" charset="0"/>
                    <a:ea typeface="-apple-system" pitchFamily="34" charset="-122"/>
                    <a:cs typeface="Arial" panose="020B0604020202020204" pitchFamily="34" charset="0"/>
                  </a:rPr>
                  <a:t>Demographics, informality, entrepreneurship</a:t>
                </a:r>
                <a:endParaRPr lang="en-US" dirty="0">
                  <a:solidFill>
                    <a:prstClr val="black"/>
                  </a:solidFill>
                  <a:latin typeface="Arial" panose="020B0604020202020204" pitchFamily="34" charset="0"/>
                  <a:cs typeface="Arial" panose="020B0604020202020204" pitchFamily="34" charset="0"/>
                </a:endParaRPr>
              </a:p>
            </p:txBody>
          </p:sp>
        </p:grpSp>
        <p:grpSp>
          <p:nvGrpSpPr>
            <p:cNvPr id="9" name="Group 8">
              <a:extLst>
                <a:ext uri="{FF2B5EF4-FFF2-40B4-BE49-F238E27FC236}">
                  <a16:creationId xmlns:a16="http://schemas.microsoft.com/office/drawing/2014/main" id="{215C7F08-0A89-BD98-961A-CBA89596A95F}"/>
                </a:ext>
              </a:extLst>
            </p:cNvPr>
            <p:cNvGrpSpPr/>
            <p:nvPr/>
          </p:nvGrpSpPr>
          <p:grpSpPr>
            <a:xfrm>
              <a:off x="4762500" y="2179290"/>
              <a:ext cx="3685020" cy="310389"/>
              <a:chOff x="4762500" y="2179290"/>
              <a:chExt cx="3685020" cy="310389"/>
            </a:xfrm>
          </p:grpSpPr>
          <p:sp>
            <p:nvSpPr>
              <p:cNvPr id="37" name="Text 1">
                <a:extLst>
                  <a:ext uri="{FF2B5EF4-FFF2-40B4-BE49-F238E27FC236}">
                    <a16:creationId xmlns:a16="http://schemas.microsoft.com/office/drawing/2014/main" id="{E559500B-346C-89BC-F41F-72E4C6BF926A}"/>
                  </a:ext>
                </a:extLst>
              </p:cNvPr>
              <p:cNvSpPr/>
              <p:nvPr/>
            </p:nvSpPr>
            <p:spPr>
              <a:xfrm>
                <a:off x="4762500" y="2179290"/>
                <a:ext cx="342900" cy="239779"/>
              </a:xfrm>
              <a:prstGeom prst="roundRect">
                <a:avLst>
                  <a:gd name="adj" fmla="val 894784000000"/>
                </a:avLst>
              </a:prstGeom>
              <a:solidFill>
                <a:srgbClr val="1E293B"/>
              </a:solidFill>
              <a:ln/>
            </p:spPr>
            <p:txBody>
              <a:bodyPr wrap="square" lIns="0" tIns="0" rIns="0" bIns="0" rtlCol="0" anchor="ctr">
                <a:normAutofit/>
              </a:bodyPr>
              <a:lstStyle/>
              <a:p>
                <a:pPr defTabSz="1219170"/>
                <a:r>
                  <a:rPr lang="en-US" sz="1400" b="1" dirty="0">
                    <a:solidFill>
                      <a:srgbClr val="FFFFFF"/>
                    </a:solidFill>
                    <a:latin typeface="Arial" panose="020B0604020202020204" pitchFamily="34" charset="0"/>
                    <a:ea typeface="-apple-system" pitchFamily="34" charset="-122"/>
                    <a:cs typeface="Arial" panose="020B0604020202020204" pitchFamily="34" charset="0"/>
                  </a:rPr>
                  <a:t>2</a:t>
                </a:r>
                <a:endParaRPr lang="en-US" sz="1400" dirty="0">
                  <a:solidFill>
                    <a:prstClr val="black"/>
                  </a:solidFill>
                  <a:latin typeface="Arial" panose="020B0604020202020204" pitchFamily="34" charset="0"/>
                  <a:cs typeface="Arial" panose="020B0604020202020204" pitchFamily="34" charset="0"/>
                </a:endParaRPr>
              </a:p>
            </p:txBody>
          </p:sp>
          <p:sp>
            <p:nvSpPr>
              <p:cNvPr id="38" name="Text 9">
                <a:extLst>
                  <a:ext uri="{FF2B5EF4-FFF2-40B4-BE49-F238E27FC236}">
                    <a16:creationId xmlns:a16="http://schemas.microsoft.com/office/drawing/2014/main" id="{F1CDB86C-395C-217D-220F-B1284EBFF70A}"/>
                  </a:ext>
                </a:extLst>
              </p:cNvPr>
              <p:cNvSpPr/>
              <p:nvPr/>
            </p:nvSpPr>
            <p:spPr>
              <a:xfrm>
                <a:off x="5257800" y="2179290"/>
                <a:ext cx="3155412" cy="228600"/>
              </a:xfrm>
              <a:prstGeom prst="rect">
                <a:avLst/>
              </a:prstGeom>
              <a:noFill/>
              <a:ln/>
            </p:spPr>
            <p:txBody>
              <a:bodyPr wrap="square" lIns="0" tIns="0" rIns="0" bIns="0" rtlCol="0" anchor="t"/>
              <a:lstStyle/>
              <a:p>
                <a:pPr defTabSz="1219170">
                  <a:lnSpc>
                    <a:spcPts val="2400"/>
                  </a:lnSpc>
                </a:pPr>
                <a:r>
                  <a:rPr lang="en-US" sz="2400" b="1" dirty="0">
                    <a:solidFill>
                      <a:srgbClr val="1E293B"/>
                    </a:solidFill>
                    <a:latin typeface="Arial" panose="020B0604020202020204" pitchFamily="34" charset="0"/>
                    <a:ea typeface="-apple-system" pitchFamily="34" charset="-122"/>
                    <a:cs typeface="Arial" panose="020B0604020202020204" pitchFamily="34" charset="0"/>
                  </a:rPr>
                  <a:t>Status of financial inclusion</a:t>
                </a:r>
                <a:endParaRPr lang="en-US" sz="2400" dirty="0">
                  <a:solidFill>
                    <a:prstClr val="black"/>
                  </a:solidFill>
                  <a:latin typeface="Arial" panose="020B0604020202020204" pitchFamily="34" charset="0"/>
                  <a:cs typeface="Arial" panose="020B0604020202020204" pitchFamily="34" charset="0"/>
                </a:endParaRPr>
              </a:p>
            </p:txBody>
          </p:sp>
          <p:sp>
            <p:nvSpPr>
              <p:cNvPr id="39" name="Text 10">
                <a:extLst>
                  <a:ext uri="{FF2B5EF4-FFF2-40B4-BE49-F238E27FC236}">
                    <a16:creationId xmlns:a16="http://schemas.microsoft.com/office/drawing/2014/main" id="{9E4C23F0-111C-C7C6-5B4D-1D8D36067A67}"/>
                  </a:ext>
                </a:extLst>
              </p:cNvPr>
              <p:cNvSpPr/>
              <p:nvPr/>
            </p:nvSpPr>
            <p:spPr>
              <a:xfrm>
                <a:off x="5292108" y="2299179"/>
                <a:ext cx="3155412" cy="190500"/>
              </a:xfrm>
              <a:prstGeom prst="rect">
                <a:avLst/>
              </a:prstGeom>
              <a:noFill/>
              <a:ln/>
            </p:spPr>
            <p:txBody>
              <a:bodyPr wrap="square" lIns="0" tIns="0" rIns="0" bIns="0" rtlCol="0" anchor="t"/>
              <a:lstStyle/>
              <a:p>
                <a:pPr defTabSz="1219170">
                  <a:lnSpc>
                    <a:spcPts val="2000"/>
                  </a:lnSpc>
                </a:pPr>
                <a:r>
                  <a:rPr lang="en-US" dirty="0">
                    <a:solidFill>
                      <a:srgbClr val="64748B"/>
                    </a:solidFill>
                    <a:latin typeface="Arial" panose="020B0604020202020204" pitchFamily="34" charset="0"/>
                    <a:ea typeface="-apple-system" pitchFamily="34" charset="-122"/>
                    <a:cs typeface="Arial" panose="020B0604020202020204" pitchFamily="34" charset="0"/>
                  </a:rPr>
                  <a:t>Accounts, savings, credit — national baselines</a:t>
                </a:r>
                <a:endParaRPr lang="en-US" dirty="0">
                  <a:solidFill>
                    <a:prstClr val="black"/>
                  </a:solidFill>
                  <a:latin typeface="Arial" panose="020B0604020202020204" pitchFamily="34" charset="0"/>
                  <a:cs typeface="Arial" panose="020B0604020202020204" pitchFamily="34" charset="0"/>
                </a:endParaRPr>
              </a:p>
            </p:txBody>
          </p:sp>
        </p:grpSp>
        <p:grpSp>
          <p:nvGrpSpPr>
            <p:cNvPr id="11" name="Group 10">
              <a:extLst>
                <a:ext uri="{FF2B5EF4-FFF2-40B4-BE49-F238E27FC236}">
                  <a16:creationId xmlns:a16="http://schemas.microsoft.com/office/drawing/2014/main" id="{D75C1F57-0AAC-09EC-B682-0E07A1A4425C}"/>
                </a:ext>
              </a:extLst>
            </p:cNvPr>
            <p:cNvGrpSpPr/>
            <p:nvPr/>
          </p:nvGrpSpPr>
          <p:grpSpPr>
            <a:xfrm>
              <a:off x="548580" y="2788890"/>
              <a:ext cx="3487900" cy="419100"/>
              <a:chOff x="548580" y="2788890"/>
              <a:chExt cx="3487900" cy="419100"/>
            </a:xfrm>
          </p:grpSpPr>
          <p:sp>
            <p:nvSpPr>
              <p:cNvPr id="34" name="Text 2">
                <a:extLst>
                  <a:ext uri="{FF2B5EF4-FFF2-40B4-BE49-F238E27FC236}">
                    <a16:creationId xmlns:a16="http://schemas.microsoft.com/office/drawing/2014/main" id="{8F1C017F-F101-3D11-3236-A995C4D54FB6}"/>
                  </a:ext>
                </a:extLst>
              </p:cNvPr>
              <p:cNvSpPr/>
              <p:nvPr/>
            </p:nvSpPr>
            <p:spPr>
              <a:xfrm>
                <a:off x="548580" y="2788890"/>
                <a:ext cx="342900" cy="239779"/>
              </a:xfrm>
              <a:prstGeom prst="roundRect">
                <a:avLst>
                  <a:gd name="adj" fmla="val 894784000000"/>
                </a:avLst>
              </a:prstGeom>
              <a:solidFill>
                <a:srgbClr val="1E293B"/>
              </a:solidFill>
              <a:ln/>
            </p:spPr>
            <p:txBody>
              <a:bodyPr wrap="square" lIns="0" tIns="0" rIns="0" bIns="0" rtlCol="0" anchor="ctr">
                <a:normAutofit/>
              </a:bodyPr>
              <a:lstStyle/>
              <a:p>
                <a:pPr defTabSz="1219170"/>
                <a:r>
                  <a:rPr lang="en-US" sz="1400" b="1" dirty="0">
                    <a:solidFill>
                      <a:srgbClr val="FFFFFF"/>
                    </a:solidFill>
                    <a:latin typeface="Arial" panose="020B0604020202020204" pitchFamily="34" charset="0"/>
                    <a:ea typeface="-apple-system" pitchFamily="34" charset="-122"/>
                    <a:cs typeface="Arial" panose="020B0604020202020204" pitchFamily="34" charset="0"/>
                  </a:rPr>
                  <a:t>3</a:t>
                </a:r>
                <a:endParaRPr lang="en-US" sz="1400" dirty="0">
                  <a:solidFill>
                    <a:prstClr val="black"/>
                  </a:solidFill>
                  <a:latin typeface="Arial" panose="020B0604020202020204" pitchFamily="34" charset="0"/>
                  <a:cs typeface="Arial" panose="020B0604020202020204" pitchFamily="34" charset="0"/>
                </a:endParaRPr>
              </a:p>
            </p:txBody>
          </p:sp>
          <p:sp>
            <p:nvSpPr>
              <p:cNvPr id="35" name="Text 11">
                <a:extLst>
                  <a:ext uri="{FF2B5EF4-FFF2-40B4-BE49-F238E27FC236}">
                    <a16:creationId xmlns:a16="http://schemas.microsoft.com/office/drawing/2014/main" id="{7C04AA0D-9A22-194B-09E1-B2901ED9E021}"/>
                  </a:ext>
                </a:extLst>
              </p:cNvPr>
              <p:cNvSpPr/>
              <p:nvPr/>
            </p:nvSpPr>
            <p:spPr>
              <a:xfrm>
                <a:off x="1043880" y="2788890"/>
                <a:ext cx="2579769" cy="228600"/>
              </a:xfrm>
              <a:prstGeom prst="rect">
                <a:avLst/>
              </a:prstGeom>
              <a:noFill/>
              <a:ln/>
            </p:spPr>
            <p:txBody>
              <a:bodyPr wrap="square" lIns="0" tIns="0" rIns="0" bIns="0" rtlCol="0" anchor="t"/>
              <a:lstStyle/>
              <a:p>
                <a:pPr defTabSz="1219170">
                  <a:lnSpc>
                    <a:spcPts val="2400"/>
                  </a:lnSpc>
                </a:pPr>
                <a:r>
                  <a:rPr lang="en-US" sz="2400" b="1" dirty="0">
                    <a:solidFill>
                      <a:srgbClr val="1E293B"/>
                    </a:solidFill>
                    <a:latin typeface="Arial" panose="020B0604020202020204" pitchFamily="34" charset="0"/>
                    <a:ea typeface="-apple-system" pitchFamily="34" charset="-122"/>
                    <a:cs typeface="Arial" panose="020B0604020202020204" pitchFamily="34" charset="0"/>
                  </a:rPr>
                  <a:t>Gender gap evidence</a:t>
                </a:r>
                <a:endParaRPr lang="en-US" sz="2400" dirty="0">
                  <a:solidFill>
                    <a:prstClr val="black"/>
                  </a:solidFill>
                  <a:latin typeface="Arial" panose="020B0604020202020204" pitchFamily="34" charset="0"/>
                  <a:cs typeface="Arial" panose="020B0604020202020204" pitchFamily="34" charset="0"/>
                </a:endParaRPr>
              </a:p>
            </p:txBody>
          </p:sp>
          <p:sp>
            <p:nvSpPr>
              <p:cNvPr id="36" name="Text 12">
                <a:extLst>
                  <a:ext uri="{FF2B5EF4-FFF2-40B4-BE49-F238E27FC236}">
                    <a16:creationId xmlns:a16="http://schemas.microsoft.com/office/drawing/2014/main" id="{377E0DBE-75C0-1D22-384A-9FE4D246698B}"/>
                  </a:ext>
                </a:extLst>
              </p:cNvPr>
              <p:cNvSpPr/>
              <p:nvPr/>
            </p:nvSpPr>
            <p:spPr>
              <a:xfrm>
                <a:off x="1043881" y="3017490"/>
                <a:ext cx="2992599" cy="190500"/>
              </a:xfrm>
              <a:prstGeom prst="rect">
                <a:avLst/>
              </a:prstGeom>
              <a:noFill/>
              <a:ln/>
            </p:spPr>
            <p:txBody>
              <a:bodyPr wrap="square" lIns="0" tIns="0" rIns="0" bIns="0" rtlCol="0" anchor="t"/>
              <a:lstStyle/>
              <a:p>
                <a:pPr defTabSz="1219170">
                  <a:lnSpc>
                    <a:spcPts val="2000"/>
                  </a:lnSpc>
                </a:pPr>
                <a:r>
                  <a:rPr lang="en-US" dirty="0">
                    <a:solidFill>
                      <a:srgbClr val="64748B"/>
                    </a:solidFill>
                    <a:latin typeface="Arial" panose="020B0604020202020204" pitchFamily="34" charset="0"/>
                    <a:ea typeface="-apple-system" pitchFamily="34" charset="-122"/>
                    <a:cs typeface="Arial" panose="020B0604020202020204" pitchFamily="34" charset="0"/>
                  </a:rPr>
                  <a:t>Logit models &amp; Fairlie decompositions</a:t>
                </a:r>
                <a:endParaRPr lang="en-US" dirty="0">
                  <a:solidFill>
                    <a:prstClr val="black"/>
                  </a:solidFill>
                  <a:latin typeface="Arial" panose="020B0604020202020204" pitchFamily="34" charset="0"/>
                  <a:cs typeface="Arial" panose="020B0604020202020204" pitchFamily="34" charset="0"/>
                </a:endParaRPr>
              </a:p>
            </p:txBody>
          </p:sp>
        </p:grpSp>
        <p:grpSp>
          <p:nvGrpSpPr>
            <p:cNvPr id="14" name="Group 13">
              <a:extLst>
                <a:ext uri="{FF2B5EF4-FFF2-40B4-BE49-F238E27FC236}">
                  <a16:creationId xmlns:a16="http://schemas.microsoft.com/office/drawing/2014/main" id="{2C1D1B21-E02A-E454-9E92-27113840F3C7}"/>
                </a:ext>
              </a:extLst>
            </p:cNvPr>
            <p:cNvGrpSpPr/>
            <p:nvPr/>
          </p:nvGrpSpPr>
          <p:grpSpPr>
            <a:xfrm>
              <a:off x="4762500" y="2788890"/>
              <a:ext cx="3794932" cy="338677"/>
              <a:chOff x="4762500" y="2788890"/>
              <a:chExt cx="3794932" cy="338677"/>
            </a:xfrm>
          </p:grpSpPr>
          <p:sp>
            <p:nvSpPr>
              <p:cNvPr id="31" name="Text 3">
                <a:extLst>
                  <a:ext uri="{FF2B5EF4-FFF2-40B4-BE49-F238E27FC236}">
                    <a16:creationId xmlns:a16="http://schemas.microsoft.com/office/drawing/2014/main" id="{1DD0DD0A-3476-3FC3-B86E-09C716365145}"/>
                  </a:ext>
                </a:extLst>
              </p:cNvPr>
              <p:cNvSpPr/>
              <p:nvPr/>
            </p:nvSpPr>
            <p:spPr>
              <a:xfrm>
                <a:off x="4762500" y="2788890"/>
                <a:ext cx="342900" cy="226054"/>
              </a:xfrm>
              <a:prstGeom prst="roundRect">
                <a:avLst>
                  <a:gd name="adj" fmla="val 894784000000"/>
                </a:avLst>
              </a:prstGeom>
              <a:solidFill>
                <a:srgbClr val="1E293B"/>
              </a:solidFill>
              <a:ln/>
            </p:spPr>
            <p:txBody>
              <a:bodyPr wrap="square" lIns="0" tIns="0" rIns="0" bIns="0" rtlCol="0" anchor="ctr">
                <a:normAutofit/>
              </a:bodyPr>
              <a:lstStyle/>
              <a:p>
                <a:pPr defTabSz="1219170"/>
                <a:r>
                  <a:rPr lang="en-US" sz="1400" b="1" dirty="0">
                    <a:solidFill>
                      <a:srgbClr val="FFFFFF"/>
                    </a:solidFill>
                    <a:latin typeface="Arial" panose="020B0604020202020204" pitchFamily="34" charset="0"/>
                    <a:ea typeface="-apple-system" pitchFamily="34" charset="-122"/>
                    <a:cs typeface="Arial" panose="020B0604020202020204" pitchFamily="34" charset="0"/>
                  </a:rPr>
                  <a:t>4</a:t>
                </a:r>
                <a:endParaRPr lang="en-US" sz="1400" dirty="0">
                  <a:solidFill>
                    <a:prstClr val="black"/>
                  </a:solidFill>
                  <a:latin typeface="Arial" panose="020B0604020202020204" pitchFamily="34" charset="0"/>
                  <a:cs typeface="Arial" panose="020B0604020202020204" pitchFamily="34" charset="0"/>
                </a:endParaRPr>
              </a:p>
            </p:txBody>
          </p:sp>
          <p:sp>
            <p:nvSpPr>
              <p:cNvPr id="32" name="Text 13">
                <a:extLst>
                  <a:ext uri="{FF2B5EF4-FFF2-40B4-BE49-F238E27FC236}">
                    <a16:creationId xmlns:a16="http://schemas.microsoft.com/office/drawing/2014/main" id="{B2B2C47A-F269-7A36-699F-3C57A97135B5}"/>
                  </a:ext>
                </a:extLst>
              </p:cNvPr>
              <p:cNvSpPr/>
              <p:nvPr/>
            </p:nvSpPr>
            <p:spPr>
              <a:xfrm>
                <a:off x="5257800" y="2788890"/>
                <a:ext cx="3299632" cy="146811"/>
              </a:xfrm>
              <a:prstGeom prst="rect">
                <a:avLst/>
              </a:prstGeom>
              <a:noFill/>
              <a:ln/>
            </p:spPr>
            <p:txBody>
              <a:bodyPr wrap="square" lIns="0" tIns="0" rIns="0" bIns="0" rtlCol="0" anchor="t"/>
              <a:lstStyle/>
              <a:p>
                <a:pPr defTabSz="1219170">
                  <a:lnSpc>
                    <a:spcPts val="2400"/>
                  </a:lnSpc>
                </a:pPr>
                <a:r>
                  <a:rPr lang="en-US" sz="2400" b="1" dirty="0">
                    <a:solidFill>
                      <a:srgbClr val="1E293B"/>
                    </a:solidFill>
                    <a:latin typeface="Arial" panose="020B0604020202020204" pitchFamily="34" charset="0"/>
                    <a:ea typeface="-apple-system" pitchFamily="34" charset="-122"/>
                    <a:cs typeface="Arial" panose="020B0604020202020204" pitchFamily="34" charset="0"/>
                  </a:rPr>
                  <a:t>What actually drives inclusion</a:t>
                </a:r>
                <a:endParaRPr lang="en-US" sz="2400" dirty="0">
                  <a:solidFill>
                    <a:prstClr val="black"/>
                  </a:solidFill>
                  <a:latin typeface="Arial" panose="020B0604020202020204" pitchFamily="34" charset="0"/>
                  <a:cs typeface="Arial" panose="020B0604020202020204" pitchFamily="34" charset="0"/>
                </a:endParaRPr>
              </a:p>
            </p:txBody>
          </p:sp>
          <p:sp>
            <p:nvSpPr>
              <p:cNvPr id="33" name="Text 14">
                <a:extLst>
                  <a:ext uri="{FF2B5EF4-FFF2-40B4-BE49-F238E27FC236}">
                    <a16:creationId xmlns:a16="http://schemas.microsoft.com/office/drawing/2014/main" id="{E24B89FC-2315-4184-138F-1954A6DF22AF}"/>
                  </a:ext>
                </a:extLst>
              </p:cNvPr>
              <p:cNvSpPr/>
              <p:nvPr/>
            </p:nvSpPr>
            <p:spPr>
              <a:xfrm>
                <a:off x="5310629" y="2937067"/>
                <a:ext cx="3136892" cy="190500"/>
              </a:xfrm>
              <a:prstGeom prst="rect">
                <a:avLst/>
              </a:prstGeom>
              <a:noFill/>
              <a:ln/>
            </p:spPr>
            <p:txBody>
              <a:bodyPr wrap="square" lIns="0" tIns="0" rIns="0" bIns="0" rtlCol="0" anchor="t"/>
              <a:lstStyle/>
              <a:p>
                <a:pPr defTabSz="1219170">
                  <a:lnSpc>
                    <a:spcPts val="2000"/>
                  </a:lnSpc>
                </a:pPr>
                <a:r>
                  <a:rPr lang="en-US" dirty="0">
                    <a:solidFill>
                      <a:srgbClr val="64748B"/>
                    </a:solidFill>
                    <a:latin typeface="Arial" panose="020B0604020202020204" pitchFamily="34" charset="0"/>
                    <a:ea typeface="-apple-system" pitchFamily="34" charset="-122"/>
                    <a:cs typeface="Arial" panose="020B0604020202020204" pitchFamily="34" charset="0"/>
                  </a:rPr>
                  <a:t>Education, employment, phones, ID, accounts</a:t>
                </a:r>
                <a:endParaRPr lang="en-US" dirty="0">
                  <a:solidFill>
                    <a:prstClr val="black"/>
                  </a:solidFill>
                  <a:latin typeface="Arial" panose="020B0604020202020204" pitchFamily="34" charset="0"/>
                  <a:cs typeface="Arial" panose="020B0604020202020204" pitchFamily="34" charset="0"/>
                </a:endParaRPr>
              </a:p>
            </p:txBody>
          </p:sp>
        </p:grpSp>
        <p:grpSp>
          <p:nvGrpSpPr>
            <p:cNvPr id="16" name="Group 15">
              <a:extLst>
                <a:ext uri="{FF2B5EF4-FFF2-40B4-BE49-F238E27FC236}">
                  <a16:creationId xmlns:a16="http://schemas.microsoft.com/office/drawing/2014/main" id="{513BB09D-2CB2-825F-9127-97EAAD48A3FE}"/>
                </a:ext>
              </a:extLst>
            </p:cNvPr>
            <p:cNvGrpSpPr/>
            <p:nvPr/>
          </p:nvGrpSpPr>
          <p:grpSpPr>
            <a:xfrm>
              <a:off x="548580" y="3387530"/>
              <a:ext cx="3860828" cy="416335"/>
              <a:chOff x="548580" y="3387530"/>
              <a:chExt cx="3860828" cy="416335"/>
            </a:xfrm>
          </p:grpSpPr>
          <p:sp>
            <p:nvSpPr>
              <p:cNvPr id="26" name="Text 4">
                <a:extLst>
                  <a:ext uri="{FF2B5EF4-FFF2-40B4-BE49-F238E27FC236}">
                    <a16:creationId xmlns:a16="http://schemas.microsoft.com/office/drawing/2014/main" id="{2C4F4B70-90BE-9DAC-E980-EF1BC4D239C0}"/>
                  </a:ext>
                </a:extLst>
              </p:cNvPr>
              <p:cNvSpPr/>
              <p:nvPr/>
            </p:nvSpPr>
            <p:spPr>
              <a:xfrm>
                <a:off x="548580" y="3398490"/>
                <a:ext cx="342900" cy="237233"/>
              </a:xfrm>
              <a:prstGeom prst="roundRect">
                <a:avLst>
                  <a:gd name="adj" fmla="val 894784000000"/>
                </a:avLst>
              </a:prstGeom>
              <a:solidFill>
                <a:srgbClr val="1E293B"/>
              </a:solidFill>
              <a:ln/>
            </p:spPr>
            <p:txBody>
              <a:bodyPr wrap="square" lIns="0" tIns="0" rIns="0" bIns="0" rtlCol="0" anchor="ctr">
                <a:normAutofit/>
              </a:bodyPr>
              <a:lstStyle/>
              <a:p>
                <a:pPr defTabSz="1219170"/>
                <a:r>
                  <a:rPr lang="en-US" sz="1400" b="1" dirty="0">
                    <a:solidFill>
                      <a:srgbClr val="FFFFFF"/>
                    </a:solidFill>
                    <a:latin typeface="Arial" panose="020B0604020202020204" pitchFamily="34" charset="0"/>
                    <a:ea typeface="-apple-system" pitchFamily="34" charset="-122"/>
                    <a:cs typeface="Arial" panose="020B0604020202020204" pitchFamily="34" charset="0"/>
                  </a:rPr>
                  <a:t>5</a:t>
                </a:r>
                <a:endParaRPr lang="en-US" sz="1400" dirty="0">
                  <a:solidFill>
                    <a:prstClr val="black"/>
                  </a:solidFill>
                  <a:latin typeface="Arial" panose="020B0604020202020204" pitchFamily="34" charset="0"/>
                  <a:cs typeface="Arial" panose="020B0604020202020204" pitchFamily="34" charset="0"/>
                </a:endParaRPr>
              </a:p>
            </p:txBody>
          </p:sp>
          <p:sp>
            <p:nvSpPr>
              <p:cNvPr id="28" name="Text 15">
                <a:extLst>
                  <a:ext uri="{FF2B5EF4-FFF2-40B4-BE49-F238E27FC236}">
                    <a16:creationId xmlns:a16="http://schemas.microsoft.com/office/drawing/2014/main" id="{A43A6083-01C9-FAFF-07A6-2A40B5468C3A}"/>
                  </a:ext>
                </a:extLst>
              </p:cNvPr>
              <p:cNvSpPr/>
              <p:nvPr/>
            </p:nvSpPr>
            <p:spPr>
              <a:xfrm>
                <a:off x="955238" y="3387530"/>
                <a:ext cx="3454170" cy="228600"/>
              </a:xfrm>
              <a:prstGeom prst="rect">
                <a:avLst/>
              </a:prstGeom>
              <a:noFill/>
              <a:ln/>
            </p:spPr>
            <p:txBody>
              <a:bodyPr wrap="square" lIns="0" tIns="0" rIns="0" bIns="0" rtlCol="0" anchor="t"/>
              <a:lstStyle/>
              <a:p>
                <a:pPr defTabSz="1219170">
                  <a:lnSpc>
                    <a:spcPts val="2400"/>
                  </a:lnSpc>
                </a:pPr>
                <a:r>
                  <a:rPr lang="en-US" sz="2400" b="1" dirty="0">
                    <a:solidFill>
                      <a:srgbClr val="1E293B"/>
                    </a:solidFill>
                    <a:latin typeface="Arial" panose="020B0604020202020204" pitchFamily="34" charset="0"/>
                    <a:ea typeface="-apple-system" pitchFamily="34" charset="-122"/>
                    <a:cs typeface="Arial" panose="020B0604020202020204" pitchFamily="34" charset="0"/>
                  </a:rPr>
                  <a:t>Entrepreneurship &amp; policy landscape</a:t>
                </a:r>
                <a:endParaRPr lang="en-US" sz="2400" dirty="0">
                  <a:solidFill>
                    <a:prstClr val="black"/>
                  </a:solidFill>
                  <a:latin typeface="Arial" panose="020B0604020202020204" pitchFamily="34" charset="0"/>
                  <a:cs typeface="Arial" panose="020B0604020202020204" pitchFamily="34" charset="0"/>
                </a:endParaRPr>
              </a:p>
            </p:txBody>
          </p:sp>
          <p:sp>
            <p:nvSpPr>
              <p:cNvPr id="29" name="Text 16">
                <a:extLst>
                  <a:ext uri="{FF2B5EF4-FFF2-40B4-BE49-F238E27FC236}">
                    <a16:creationId xmlns:a16="http://schemas.microsoft.com/office/drawing/2014/main" id="{97C911B9-63A5-A2FF-9996-2D30E74B3DB6}"/>
                  </a:ext>
                </a:extLst>
              </p:cNvPr>
              <p:cNvSpPr/>
              <p:nvPr/>
            </p:nvSpPr>
            <p:spPr>
              <a:xfrm>
                <a:off x="993329" y="3613365"/>
                <a:ext cx="3240271" cy="190500"/>
              </a:xfrm>
              <a:prstGeom prst="rect">
                <a:avLst/>
              </a:prstGeom>
              <a:noFill/>
              <a:ln/>
            </p:spPr>
            <p:txBody>
              <a:bodyPr wrap="square" lIns="0" tIns="0" rIns="0" bIns="0" rtlCol="0" anchor="t"/>
              <a:lstStyle/>
              <a:p>
                <a:pPr defTabSz="1219170">
                  <a:lnSpc>
                    <a:spcPts val="2000"/>
                  </a:lnSpc>
                </a:pPr>
                <a:r>
                  <a:rPr lang="en-US" dirty="0">
                    <a:solidFill>
                      <a:srgbClr val="64748B"/>
                    </a:solidFill>
                    <a:latin typeface="Arial" panose="020B0604020202020204" pitchFamily="34" charset="0"/>
                    <a:ea typeface="-apple-system" pitchFamily="34" charset="-122"/>
                    <a:cs typeface="Arial" panose="020B0604020202020204" pitchFamily="34" charset="0"/>
                  </a:rPr>
                  <a:t>NSFI2, GEWE Act, ecosystem barriers</a:t>
                </a:r>
                <a:endParaRPr lang="en-US" dirty="0">
                  <a:solidFill>
                    <a:prstClr val="black"/>
                  </a:solidFill>
                  <a:latin typeface="Arial" panose="020B0604020202020204" pitchFamily="34" charset="0"/>
                  <a:cs typeface="Arial" panose="020B0604020202020204" pitchFamily="34" charset="0"/>
                </a:endParaRPr>
              </a:p>
            </p:txBody>
          </p:sp>
        </p:grpSp>
        <p:grpSp>
          <p:nvGrpSpPr>
            <p:cNvPr id="18" name="Group 17">
              <a:extLst>
                <a:ext uri="{FF2B5EF4-FFF2-40B4-BE49-F238E27FC236}">
                  <a16:creationId xmlns:a16="http://schemas.microsoft.com/office/drawing/2014/main" id="{494F7013-B1FA-35F9-EC2D-51A3144875C4}"/>
                </a:ext>
              </a:extLst>
            </p:cNvPr>
            <p:cNvGrpSpPr/>
            <p:nvPr/>
          </p:nvGrpSpPr>
          <p:grpSpPr>
            <a:xfrm>
              <a:off x="4762500" y="3398490"/>
              <a:ext cx="3685020" cy="419100"/>
              <a:chOff x="4762500" y="3398490"/>
              <a:chExt cx="3685020" cy="419100"/>
            </a:xfrm>
          </p:grpSpPr>
          <p:sp>
            <p:nvSpPr>
              <p:cNvPr id="20" name="Text 5">
                <a:extLst>
                  <a:ext uri="{FF2B5EF4-FFF2-40B4-BE49-F238E27FC236}">
                    <a16:creationId xmlns:a16="http://schemas.microsoft.com/office/drawing/2014/main" id="{79A68234-0C24-8CCE-487A-0BDBC6F73E43}"/>
                  </a:ext>
                </a:extLst>
              </p:cNvPr>
              <p:cNvSpPr/>
              <p:nvPr/>
            </p:nvSpPr>
            <p:spPr>
              <a:xfrm>
                <a:off x="4762500" y="3398490"/>
                <a:ext cx="342900" cy="237233"/>
              </a:xfrm>
              <a:prstGeom prst="roundRect">
                <a:avLst>
                  <a:gd name="adj" fmla="val 894784000000"/>
                </a:avLst>
              </a:prstGeom>
              <a:solidFill>
                <a:srgbClr val="1E293B"/>
              </a:solidFill>
              <a:ln/>
            </p:spPr>
            <p:txBody>
              <a:bodyPr wrap="square" lIns="0" tIns="0" rIns="0" bIns="0" rtlCol="0" anchor="ctr">
                <a:normAutofit/>
              </a:bodyPr>
              <a:lstStyle/>
              <a:p>
                <a:pPr defTabSz="1219170"/>
                <a:r>
                  <a:rPr lang="en-US" sz="1400" b="1" dirty="0">
                    <a:solidFill>
                      <a:srgbClr val="FFFFFF"/>
                    </a:solidFill>
                    <a:latin typeface="Arial" panose="020B0604020202020204" pitchFamily="34" charset="0"/>
                    <a:ea typeface="-apple-system" pitchFamily="34" charset="-122"/>
                    <a:cs typeface="Arial" panose="020B0604020202020204" pitchFamily="34" charset="0"/>
                  </a:rPr>
                  <a:t>6</a:t>
                </a:r>
                <a:endParaRPr lang="en-US" sz="1400" dirty="0">
                  <a:solidFill>
                    <a:prstClr val="black"/>
                  </a:solidFill>
                  <a:latin typeface="Arial" panose="020B0604020202020204" pitchFamily="34" charset="0"/>
                  <a:cs typeface="Arial" panose="020B0604020202020204" pitchFamily="34" charset="0"/>
                </a:endParaRPr>
              </a:p>
            </p:txBody>
          </p:sp>
          <p:sp>
            <p:nvSpPr>
              <p:cNvPr id="22" name="Text 17">
                <a:extLst>
                  <a:ext uri="{FF2B5EF4-FFF2-40B4-BE49-F238E27FC236}">
                    <a16:creationId xmlns:a16="http://schemas.microsoft.com/office/drawing/2014/main" id="{D9A540A4-8DC5-C52A-449F-A7DA901E54CC}"/>
                  </a:ext>
                </a:extLst>
              </p:cNvPr>
              <p:cNvSpPr/>
              <p:nvPr/>
            </p:nvSpPr>
            <p:spPr>
              <a:xfrm>
                <a:off x="5257800" y="3398490"/>
                <a:ext cx="3189720" cy="228600"/>
              </a:xfrm>
              <a:prstGeom prst="rect">
                <a:avLst/>
              </a:prstGeom>
              <a:noFill/>
              <a:ln/>
            </p:spPr>
            <p:txBody>
              <a:bodyPr wrap="square" lIns="0" tIns="0" rIns="0" bIns="0" rtlCol="0" anchor="t"/>
              <a:lstStyle/>
              <a:p>
                <a:pPr defTabSz="1219170">
                  <a:lnSpc>
                    <a:spcPts val="2400"/>
                  </a:lnSpc>
                </a:pPr>
                <a:r>
                  <a:rPr lang="en-US" sz="2400" b="1" dirty="0">
                    <a:solidFill>
                      <a:srgbClr val="1E293B"/>
                    </a:solidFill>
                    <a:latin typeface="Arial" panose="020B0604020202020204" pitchFamily="34" charset="0"/>
                    <a:ea typeface="-apple-system" pitchFamily="34" charset="-122"/>
                    <a:cs typeface="Arial" panose="020B0604020202020204" pitchFamily="34" charset="0"/>
                  </a:rPr>
                  <a:t>Implications for technical guidelines</a:t>
                </a:r>
                <a:endParaRPr lang="en-US" sz="2400" dirty="0">
                  <a:solidFill>
                    <a:prstClr val="black"/>
                  </a:solidFill>
                  <a:latin typeface="Arial" panose="020B0604020202020204" pitchFamily="34" charset="0"/>
                  <a:cs typeface="Arial" panose="020B0604020202020204" pitchFamily="34" charset="0"/>
                </a:endParaRPr>
              </a:p>
            </p:txBody>
          </p:sp>
          <p:sp>
            <p:nvSpPr>
              <p:cNvPr id="24" name="Text 18">
                <a:extLst>
                  <a:ext uri="{FF2B5EF4-FFF2-40B4-BE49-F238E27FC236}">
                    <a16:creationId xmlns:a16="http://schemas.microsoft.com/office/drawing/2014/main" id="{67D98B22-F339-2171-D7B0-56BD5B2C40F6}"/>
                  </a:ext>
                </a:extLst>
              </p:cNvPr>
              <p:cNvSpPr/>
              <p:nvPr/>
            </p:nvSpPr>
            <p:spPr>
              <a:xfrm>
                <a:off x="5257800" y="3627090"/>
                <a:ext cx="3189720" cy="190500"/>
              </a:xfrm>
              <a:prstGeom prst="rect">
                <a:avLst/>
              </a:prstGeom>
              <a:noFill/>
              <a:ln/>
            </p:spPr>
            <p:txBody>
              <a:bodyPr wrap="square" lIns="0" tIns="0" rIns="0" bIns="0" rtlCol="0" anchor="t"/>
              <a:lstStyle/>
              <a:p>
                <a:pPr defTabSz="1219170">
                  <a:lnSpc>
                    <a:spcPts val="2000"/>
                  </a:lnSpc>
                </a:pPr>
                <a:r>
                  <a:rPr lang="en-US" sz="2000" dirty="0">
                    <a:solidFill>
                      <a:srgbClr val="64748B"/>
                    </a:solidFill>
                    <a:latin typeface="Arial" panose="020B0604020202020204" pitchFamily="34" charset="0"/>
                    <a:ea typeface="-apple-system" pitchFamily="34" charset="-122"/>
                    <a:cs typeface="Arial" panose="020B0604020202020204" pitchFamily="34" charset="0"/>
                  </a:rPr>
                  <a:t>Priorities for workshop discussion</a:t>
                </a:r>
                <a:endParaRPr lang="en-US" sz="2000" dirty="0">
                  <a:solidFill>
                    <a:prstClr val="black"/>
                  </a:solidFill>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val="136306032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C5265-FF27-E60C-8F05-989195BEA84B}"/>
            </a:ext>
          </a:extLst>
        </p:cNvPr>
        <p:cNvGrpSpPr/>
        <p:nvPr/>
      </p:nvGrpSpPr>
      <p:grpSpPr>
        <a:xfrm>
          <a:off x="0" y="0"/>
          <a:ext cx="0" cy="0"/>
          <a:chOff x="0" y="0"/>
          <a:chExt cx="0" cy="0"/>
        </a:xfrm>
      </p:grpSpPr>
      <p:sp>
        <p:nvSpPr>
          <p:cNvPr id="13" name="Subtitle 2">
            <a:extLst>
              <a:ext uri="{FF2B5EF4-FFF2-40B4-BE49-F238E27FC236}">
                <a16:creationId xmlns:a16="http://schemas.microsoft.com/office/drawing/2014/main" id="{E746A71C-F814-E4F4-3DCE-E3158DA1D4C3}"/>
              </a:ext>
            </a:extLst>
          </p:cNvPr>
          <p:cNvSpPr txBox="1">
            <a:spLocks/>
          </p:cNvSpPr>
          <p:nvPr/>
        </p:nvSpPr>
        <p:spPr>
          <a:xfrm>
            <a:off x="402485" y="3942790"/>
            <a:ext cx="8534686" cy="207701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5" name="Rectângulo arredondado 8">
            <a:extLst>
              <a:ext uri="{FF2B5EF4-FFF2-40B4-BE49-F238E27FC236}">
                <a16:creationId xmlns:a16="http://schemas.microsoft.com/office/drawing/2014/main" id="{08DCB4D3-51EB-5793-4B45-82790E4503A5}"/>
              </a:ext>
            </a:extLst>
          </p:cNvPr>
          <p:cNvSpPr/>
          <p:nvPr/>
        </p:nvSpPr>
        <p:spPr>
          <a:xfrm>
            <a:off x="0" y="-127919"/>
            <a:ext cx="12146128" cy="871232"/>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203864"/>
          </a:solidFill>
          <a:ln cap="flat">
            <a:noFill/>
            <a:prstDash val="solid"/>
          </a:ln>
        </p:spPr>
        <p:txBody>
          <a:bodyPr vert="horz" wrap="square" lIns="91440" tIns="91440" rIns="91440" bIns="91440" anchor="ctr" anchorCtr="0" compatLnSpc="1">
            <a:spAutoFit/>
          </a:bodyPr>
          <a:lstStyle/>
          <a:p>
            <a:pPr marL="0" marR="0" lvl="0" indent="0" algn="ctr" defTabSz="1219170" rtl="0" eaLnBrk="1" fontAlgn="auto" latinLnBrk="0" hangingPunct="1">
              <a:lnSpc>
                <a:spcPts val="504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Guidelines Priority 2</a:t>
            </a:r>
          </a:p>
        </p:txBody>
      </p:sp>
      <p:sp>
        <p:nvSpPr>
          <p:cNvPr id="4" name="Text 1">
            <a:extLst>
              <a:ext uri="{FF2B5EF4-FFF2-40B4-BE49-F238E27FC236}">
                <a16:creationId xmlns:a16="http://schemas.microsoft.com/office/drawing/2014/main" id="{28598E22-7354-E224-3161-CB27C8F2E540}"/>
              </a:ext>
            </a:extLst>
          </p:cNvPr>
          <p:cNvSpPr/>
          <p:nvPr/>
        </p:nvSpPr>
        <p:spPr>
          <a:xfrm>
            <a:off x="639077" y="1283976"/>
            <a:ext cx="10729119" cy="1279921"/>
          </a:xfrm>
          <a:prstGeom prst="rect">
            <a:avLst/>
          </a:prstGeom>
          <a:noFill/>
          <a:ln/>
        </p:spPr>
        <p:txBody>
          <a:bodyPr wrap="square" lIns="0" tIns="0" rIns="0" bIns="0" rtlCol="0" anchor="t"/>
          <a:lstStyle/>
          <a:p>
            <a:pPr defTabSz="1219170">
              <a:lnSpc>
                <a:spcPts val="5040"/>
              </a:lnSpc>
            </a:pPr>
            <a:r>
              <a:rPr lang="en-US" sz="3360" b="1" dirty="0">
                <a:solidFill>
                  <a:srgbClr val="1E293B"/>
                </a:solidFill>
                <a:latin typeface="Arial" panose="020B0604020202020204" pitchFamily="34" charset="0"/>
                <a:ea typeface="Literata" pitchFamily="34" charset="-122"/>
                <a:cs typeface="Arial" panose="020B0604020202020204" pitchFamily="34" charset="0"/>
              </a:rPr>
              <a:t>Link Community Finance to Formal Providers — Voluntarily</a:t>
            </a:r>
            <a:endParaRPr lang="en-US" sz="3360" dirty="0">
              <a:solidFill>
                <a:prstClr val="black"/>
              </a:solidFill>
              <a:latin typeface="Arial" panose="020B0604020202020204" pitchFamily="34" charset="0"/>
              <a:cs typeface="Arial" panose="020B0604020202020204" pitchFamily="34" charset="0"/>
            </a:endParaRPr>
          </a:p>
        </p:txBody>
      </p:sp>
      <p:sp>
        <p:nvSpPr>
          <p:cNvPr id="8" name="Text 2">
            <a:extLst>
              <a:ext uri="{FF2B5EF4-FFF2-40B4-BE49-F238E27FC236}">
                <a16:creationId xmlns:a16="http://schemas.microsoft.com/office/drawing/2014/main" id="{148F8124-1F45-35B9-00D7-EEFB8AAEE138}"/>
              </a:ext>
            </a:extLst>
          </p:cNvPr>
          <p:cNvSpPr/>
          <p:nvPr/>
        </p:nvSpPr>
        <p:spPr>
          <a:xfrm>
            <a:off x="560722" y="2573256"/>
            <a:ext cx="10729119" cy="3772126"/>
          </a:xfrm>
          <a:prstGeom prst="rect">
            <a:avLst/>
          </a:prstGeom>
          <a:noFill/>
          <a:ln/>
        </p:spPr>
        <p:txBody>
          <a:bodyPr wrap="square" lIns="0" tIns="0" rIns="0" bIns="0" rtlCol="0" anchor="t"/>
          <a:lstStyle/>
          <a:p>
            <a:pPr marL="457189" indent="-457189" defTabSz="1219170">
              <a:lnSpc>
                <a:spcPct val="150000"/>
              </a:lnSpc>
              <a:buSzPct val="100000"/>
              <a:buFontTx/>
              <a:buChar char="•"/>
            </a:pPr>
            <a:r>
              <a:rPr lang="en-US" sz="2400" b="1" dirty="0">
                <a:solidFill>
                  <a:srgbClr val="C2410C"/>
                </a:solidFill>
                <a:latin typeface="Arial" panose="020B0604020202020204" pitchFamily="34" charset="0"/>
                <a:ea typeface="-apple-system" pitchFamily="34" charset="-122"/>
                <a:cs typeface="Arial" panose="020B0604020202020204" pitchFamily="34" charset="0"/>
              </a:rPr>
              <a:t>→</a:t>
            </a:r>
            <a:r>
              <a:rPr lang="en-US" sz="2400" dirty="0">
                <a:solidFill>
                  <a:srgbClr val="475569"/>
                </a:solidFill>
                <a:latin typeface="Arial" panose="020B0604020202020204" pitchFamily="34" charset="0"/>
                <a:ea typeface="-apple-system" pitchFamily="34" charset="-122"/>
                <a:cs typeface="Arial" panose="020B0604020202020204" pitchFamily="34" charset="0"/>
              </a:rPr>
              <a:t>Treat VSLAs and osusu-type groups as local financial infrastructure serving both women and men.</a:t>
            </a:r>
            <a:endParaRPr lang="en-US" sz="2400" dirty="0">
              <a:solidFill>
                <a:prstClr val="black"/>
              </a:solidFill>
              <a:latin typeface="Arial" panose="020B0604020202020204" pitchFamily="34" charset="0"/>
              <a:cs typeface="Arial" panose="020B0604020202020204" pitchFamily="34" charset="0"/>
            </a:endParaRPr>
          </a:p>
          <a:p>
            <a:pPr marL="457189" indent="-457189" defTabSz="1219170">
              <a:lnSpc>
                <a:spcPct val="150000"/>
              </a:lnSpc>
              <a:buSzPct val="100000"/>
              <a:buFontTx/>
              <a:buChar char="•"/>
            </a:pPr>
            <a:r>
              <a:rPr lang="en-US" sz="2400" b="1" dirty="0">
                <a:solidFill>
                  <a:srgbClr val="C2410C"/>
                </a:solidFill>
                <a:latin typeface="Arial" panose="020B0604020202020204" pitchFamily="34" charset="0"/>
                <a:ea typeface="-apple-system" pitchFamily="34" charset="-122"/>
                <a:cs typeface="Arial" panose="020B0604020202020204" pitchFamily="34" charset="0"/>
              </a:rPr>
              <a:t>→</a:t>
            </a:r>
            <a:r>
              <a:rPr lang="en-US" sz="2400" dirty="0">
                <a:solidFill>
                  <a:srgbClr val="475569"/>
                </a:solidFill>
                <a:latin typeface="Arial" panose="020B0604020202020204" pitchFamily="34" charset="0"/>
                <a:ea typeface="-apple-system" pitchFamily="34" charset="-122"/>
                <a:cs typeface="Arial" panose="020B0604020202020204" pitchFamily="34" charset="0"/>
              </a:rPr>
              <a:t>Offer optional group accounts, digital ledgers, agent-assisted deposits and graduated credit — without imposing fees or documentation that exclude the poorest members.</a:t>
            </a:r>
            <a:endParaRPr lang="en-US" sz="2400" dirty="0">
              <a:solidFill>
                <a:prstClr val="black"/>
              </a:solidFill>
              <a:latin typeface="Arial" panose="020B0604020202020204" pitchFamily="34" charset="0"/>
              <a:cs typeface="Arial" panose="020B0604020202020204" pitchFamily="34" charset="0"/>
            </a:endParaRPr>
          </a:p>
          <a:p>
            <a:pPr marL="457189" indent="-457189" defTabSz="1219170">
              <a:lnSpc>
                <a:spcPct val="150000"/>
              </a:lnSpc>
              <a:buSzPct val="100000"/>
              <a:buFontTx/>
              <a:buChar char="•"/>
            </a:pPr>
            <a:r>
              <a:rPr lang="en-US" sz="2400" b="1" dirty="0">
                <a:solidFill>
                  <a:srgbClr val="C2410C"/>
                </a:solidFill>
                <a:latin typeface="Arial" panose="020B0604020202020204" pitchFamily="34" charset="0"/>
                <a:ea typeface="-apple-system" pitchFamily="34" charset="-122"/>
                <a:cs typeface="Arial" panose="020B0604020202020204" pitchFamily="34" charset="0"/>
              </a:rPr>
              <a:t>→</a:t>
            </a:r>
            <a:r>
              <a:rPr lang="en-US" sz="2400" dirty="0">
                <a:solidFill>
                  <a:srgbClr val="475569"/>
                </a:solidFill>
                <a:latin typeface="Arial" panose="020B0604020202020204" pitchFamily="34" charset="0"/>
                <a:ea typeface="-apple-system" pitchFamily="34" charset="-122"/>
                <a:cs typeface="Arial" panose="020B0604020202020204" pitchFamily="34" charset="0"/>
              </a:rPr>
              <a:t>Preserve group autonomy, trust and privacy; formalisation must be a choice, not a mandate.</a:t>
            </a:r>
            <a:endParaRPr lang="en-US" sz="24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583019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AFBAB-6385-B1D8-D2F1-FE008DB98794}"/>
            </a:ext>
          </a:extLst>
        </p:cNvPr>
        <p:cNvGrpSpPr/>
        <p:nvPr/>
      </p:nvGrpSpPr>
      <p:grpSpPr>
        <a:xfrm>
          <a:off x="0" y="0"/>
          <a:ext cx="0" cy="0"/>
          <a:chOff x="0" y="0"/>
          <a:chExt cx="0" cy="0"/>
        </a:xfrm>
      </p:grpSpPr>
      <p:sp>
        <p:nvSpPr>
          <p:cNvPr id="13" name="Subtitle 2">
            <a:extLst>
              <a:ext uri="{FF2B5EF4-FFF2-40B4-BE49-F238E27FC236}">
                <a16:creationId xmlns:a16="http://schemas.microsoft.com/office/drawing/2014/main" id="{CCF47D06-2C7F-1B37-C413-813FDE60A2FA}"/>
              </a:ext>
            </a:extLst>
          </p:cNvPr>
          <p:cNvSpPr txBox="1">
            <a:spLocks/>
          </p:cNvSpPr>
          <p:nvPr/>
        </p:nvSpPr>
        <p:spPr>
          <a:xfrm>
            <a:off x="402485" y="3942790"/>
            <a:ext cx="8534686" cy="207701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5" name="Rectângulo arredondado 8">
            <a:extLst>
              <a:ext uri="{FF2B5EF4-FFF2-40B4-BE49-F238E27FC236}">
                <a16:creationId xmlns:a16="http://schemas.microsoft.com/office/drawing/2014/main" id="{5E413766-1922-4A44-938E-9489971B3B03}"/>
              </a:ext>
            </a:extLst>
          </p:cNvPr>
          <p:cNvSpPr/>
          <p:nvPr/>
        </p:nvSpPr>
        <p:spPr>
          <a:xfrm>
            <a:off x="0" y="-127919"/>
            <a:ext cx="12146128" cy="871232"/>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203864"/>
          </a:solidFill>
          <a:ln cap="flat">
            <a:noFill/>
            <a:prstDash val="solid"/>
          </a:ln>
        </p:spPr>
        <p:txBody>
          <a:bodyPr vert="horz" wrap="square" lIns="91440" tIns="91440" rIns="91440" bIns="91440" anchor="ctr" anchorCtr="0" compatLnSpc="1">
            <a:spAutoFit/>
          </a:bodyPr>
          <a:lstStyle/>
          <a:p>
            <a:pPr marL="0" marR="0" lvl="0" indent="0" algn="ctr" defTabSz="1219170" rtl="0" eaLnBrk="1" fontAlgn="auto" latinLnBrk="0" hangingPunct="1">
              <a:lnSpc>
                <a:spcPts val="504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Guidelines Priority 3</a:t>
            </a:r>
          </a:p>
        </p:txBody>
      </p:sp>
      <p:sp>
        <p:nvSpPr>
          <p:cNvPr id="4" name="Text 1">
            <a:extLst>
              <a:ext uri="{FF2B5EF4-FFF2-40B4-BE49-F238E27FC236}">
                <a16:creationId xmlns:a16="http://schemas.microsoft.com/office/drawing/2014/main" id="{26BA8675-9320-9884-FE75-10FFC5F999D3}"/>
              </a:ext>
            </a:extLst>
          </p:cNvPr>
          <p:cNvSpPr/>
          <p:nvPr/>
        </p:nvSpPr>
        <p:spPr>
          <a:xfrm>
            <a:off x="624149" y="1237835"/>
            <a:ext cx="10943701" cy="639961"/>
          </a:xfrm>
          <a:prstGeom prst="rect">
            <a:avLst/>
          </a:prstGeom>
          <a:noFill/>
          <a:ln/>
        </p:spPr>
        <p:txBody>
          <a:bodyPr wrap="square" lIns="0" tIns="0" rIns="0" bIns="0" rtlCol="0" anchor="t"/>
          <a:lstStyle/>
          <a:p>
            <a:pPr defTabSz="1219170">
              <a:lnSpc>
                <a:spcPts val="5040"/>
              </a:lnSpc>
            </a:pPr>
            <a:r>
              <a:rPr lang="en-US" sz="3360" b="1" dirty="0">
                <a:solidFill>
                  <a:srgbClr val="1E293B"/>
                </a:solidFill>
                <a:latin typeface="Arial" panose="020B0604020202020204" pitchFamily="34" charset="0"/>
                <a:ea typeface="Literata" pitchFamily="34" charset="-122"/>
                <a:cs typeface="Arial" panose="020B0604020202020204" pitchFamily="34" charset="0"/>
              </a:rPr>
              <a:t>Close the Capability Gap, Not Just the Access Gap</a:t>
            </a:r>
            <a:endParaRPr lang="en-US" sz="3360" dirty="0">
              <a:solidFill>
                <a:prstClr val="black"/>
              </a:solidFill>
              <a:latin typeface="Arial" panose="020B0604020202020204" pitchFamily="34" charset="0"/>
              <a:cs typeface="Arial" panose="020B0604020202020204" pitchFamily="34" charset="0"/>
            </a:endParaRPr>
          </a:p>
        </p:txBody>
      </p:sp>
      <p:sp>
        <p:nvSpPr>
          <p:cNvPr id="8" name="Text 2">
            <a:extLst>
              <a:ext uri="{FF2B5EF4-FFF2-40B4-BE49-F238E27FC236}">
                <a16:creationId xmlns:a16="http://schemas.microsoft.com/office/drawing/2014/main" id="{0BD32C9D-0C78-D4E5-D6DF-4818210B6303}"/>
              </a:ext>
            </a:extLst>
          </p:cNvPr>
          <p:cNvSpPr/>
          <p:nvPr/>
        </p:nvSpPr>
        <p:spPr>
          <a:xfrm>
            <a:off x="731441" y="2216726"/>
            <a:ext cx="10729119" cy="3803073"/>
          </a:xfrm>
          <a:prstGeom prst="rect">
            <a:avLst/>
          </a:prstGeom>
          <a:noFill/>
          <a:ln/>
        </p:spPr>
        <p:txBody>
          <a:bodyPr wrap="square" lIns="0" tIns="0" rIns="0" bIns="0" rtlCol="0" anchor="t"/>
          <a:lstStyle/>
          <a:p>
            <a:pPr marL="457189" indent="-457189" defTabSz="1219170">
              <a:lnSpc>
                <a:spcPct val="150000"/>
              </a:lnSpc>
              <a:buSzPct val="100000"/>
              <a:buFontTx/>
              <a:buChar char="•"/>
            </a:pPr>
            <a:r>
              <a:rPr lang="en-US" sz="2400" b="1" dirty="0">
                <a:solidFill>
                  <a:srgbClr val="C2410C"/>
                </a:solidFill>
                <a:latin typeface="Arial" panose="020B0604020202020204" pitchFamily="34" charset="0"/>
                <a:ea typeface="-apple-system" pitchFamily="34" charset="-122"/>
                <a:cs typeface="Arial" panose="020B0604020202020204" pitchFamily="34" charset="0"/>
              </a:rPr>
              <a:t>→</a:t>
            </a:r>
            <a:r>
              <a:rPr lang="en-US" sz="2400" dirty="0">
                <a:solidFill>
                  <a:srgbClr val="475569"/>
                </a:solidFill>
                <a:latin typeface="Arial" panose="020B0604020202020204" pitchFamily="34" charset="0"/>
                <a:ea typeface="-apple-system" pitchFamily="34" charset="-122"/>
                <a:cs typeface="Arial" panose="020B0604020202020204" pitchFamily="34" charset="0"/>
              </a:rPr>
              <a:t>Invest in secondary/tertiary education access and financial literacy — the strongest, most consistent correlate across every model.</a:t>
            </a:r>
            <a:endParaRPr lang="en-US" sz="2400" dirty="0">
              <a:solidFill>
                <a:prstClr val="black"/>
              </a:solidFill>
              <a:latin typeface="Arial" panose="020B0604020202020204" pitchFamily="34" charset="0"/>
              <a:cs typeface="Arial" panose="020B0604020202020204" pitchFamily="34" charset="0"/>
            </a:endParaRPr>
          </a:p>
          <a:p>
            <a:pPr marL="457189" indent="-457189" defTabSz="1219170">
              <a:lnSpc>
                <a:spcPct val="150000"/>
              </a:lnSpc>
              <a:buSzPct val="100000"/>
              <a:buFontTx/>
              <a:buChar char="•"/>
            </a:pPr>
            <a:r>
              <a:rPr lang="en-US" sz="2400" b="1" dirty="0">
                <a:solidFill>
                  <a:srgbClr val="C2410C"/>
                </a:solidFill>
                <a:latin typeface="Arial" panose="020B0604020202020204" pitchFamily="34" charset="0"/>
                <a:ea typeface="-apple-system" pitchFamily="34" charset="-122"/>
                <a:cs typeface="Arial" panose="020B0604020202020204" pitchFamily="34" charset="0"/>
              </a:rPr>
              <a:t>→</a:t>
            </a:r>
            <a:r>
              <a:rPr lang="en-US" sz="2400" dirty="0">
                <a:solidFill>
                  <a:srgbClr val="475569"/>
                </a:solidFill>
                <a:latin typeface="Arial" panose="020B0604020202020204" pitchFamily="34" charset="0"/>
                <a:ea typeface="-apple-system" pitchFamily="34" charset="-122"/>
                <a:cs typeface="Arial" panose="020B0604020202020204" pitchFamily="34" charset="0"/>
              </a:rPr>
              <a:t>Expand affordable phone/connectivity access and simplified ID enrolment, since both raise account, savings and credit probability by 7–23pp.</a:t>
            </a:r>
            <a:endParaRPr lang="en-US" sz="2400" dirty="0">
              <a:solidFill>
                <a:prstClr val="black"/>
              </a:solidFill>
              <a:latin typeface="Arial" panose="020B0604020202020204" pitchFamily="34" charset="0"/>
              <a:cs typeface="Arial" panose="020B0604020202020204" pitchFamily="34" charset="0"/>
            </a:endParaRPr>
          </a:p>
          <a:p>
            <a:pPr marL="457189" indent="-457189" defTabSz="1219170">
              <a:lnSpc>
                <a:spcPct val="150000"/>
              </a:lnSpc>
              <a:buSzPct val="100000"/>
              <a:buFontTx/>
              <a:buChar char="•"/>
            </a:pPr>
            <a:r>
              <a:rPr lang="en-US" sz="2400" b="1" dirty="0">
                <a:solidFill>
                  <a:srgbClr val="C2410C"/>
                </a:solidFill>
                <a:latin typeface="Arial" panose="020B0604020202020204" pitchFamily="34" charset="0"/>
                <a:ea typeface="-apple-system" pitchFamily="34" charset="-122"/>
                <a:cs typeface="Arial" panose="020B0604020202020204" pitchFamily="34" charset="0"/>
              </a:rPr>
              <a:t>→</a:t>
            </a:r>
            <a:r>
              <a:rPr lang="en-US" sz="2400" dirty="0">
                <a:solidFill>
                  <a:srgbClr val="475569"/>
                </a:solidFill>
                <a:latin typeface="Arial" panose="020B0604020202020204" pitchFamily="34" charset="0"/>
                <a:ea typeface="-apple-system" pitchFamily="34" charset="-122"/>
                <a:cs typeface="Arial" panose="020B0604020202020204" pitchFamily="34" charset="0"/>
              </a:rPr>
              <a:t>Bundle finance with business development services, mentoring and market linkages — not credit alone.</a:t>
            </a:r>
            <a:endParaRPr lang="en-US" sz="24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725454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5E3B5-5CFC-2766-F883-C99CA0803615}"/>
            </a:ext>
          </a:extLst>
        </p:cNvPr>
        <p:cNvGrpSpPr/>
        <p:nvPr/>
      </p:nvGrpSpPr>
      <p:grpSpPr>
        <a:xfrm>
          <a:off x="0" y="0"/>
          <a:ext cx="0" cy="0"/>
          <a:chOff x="0" y="0"/>
          <a:chExt cx="0" cy="0"/>
        </a:xfrm>
      </p:grpSpPr>
      <p:sp>
        <p:nvSpPr>
          <p:cNvPr id="13" name="Subtitle 2">
            <a:extLst>
              <a:ext uri="{FF2B5EF4-FFF2-40B4-BE49-F238E27FC236}">
                <a16:creationId xmlns:a16="http://schemas.microsoft.com/office/drawing/2014/main" id="{1781D464-96F5-2B67-8D07-83C7BBF5B39E}"/>
              </a:ext>
            </a:extLst>
          </p:cNvPr>
          <p:cNvSpPr txBox="1">
            <a:spLocks/>
          </p:cNvSpPr>
          <p:nvPr/>
        </p:nvSpPr>
        <p:spPr>
          <a:xfrm>
            <a:off x="402485" y="3942790"/>
            <a:ext cx="8534686" cy="207701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5" name="Rectângulo arredondado 8">
            <a:extLst>
              <a:ext uri="{FF2B5EF4-FFF2-40B4-BE49-F238E27FC236}">
                <a16:creationId xmlns:a16="http://schemas.microsoft.com/office/drawing/2014/main" id="{46634111-251F-0F4B-43A6-1B06A4422AB7}"/>
              </a:ext>
            </a:extLst>
          </p:cNvPr>
          <p:cNvSpPr/>
          <p:nvPr/>
        </p:nvSpPr>
        <p:spPr>
          <a:xfrm>
            <a:off x="0" y="-127919"/>
            <a:ext cx="12146128" cy="871232"/>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203864"/>
          </a:solidFill>
          <a:ln cap="flat">
            <a:noFill/>
            <a:prstDash val="solid"/>
          </a:ln>
        </p:spPr>
        <p:txBody>
          <a:bodyPr vert="horz" wrap="square" lIns="91440" tIns="91440" rIns="91440" bIns="91440" anchor="ctr" anchorCtr="0" compatLnSpc="1">
            <a:spAutoFit/>
          </a:bodyPr>
          <a:lstStyle/>
          <a:p>
            <a:pPr marL="0" marR="0" lvl="0" indent="0" algn="ctr" defTabSz="1219170" rtl="0" eaLnBrk="1" fontAlgn="auto" latinLnBrk="0" hangingPunct="1">
              <a:lnSpc>
                <a:spcPts val="504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Guidelines Priority 4</a:t>
            </a:r>
          </a:p>
        </p:txBody>
      </p:sp>
      <p:sp>
        <p:nvSpPr>
          <p:cNvPr id="3" name="Text 1">
            <a:extLst>
              <a:ext uri="{FF2B5EF4-FFF2-40B4-BE49-F238E27FC236}">
                <a16:creationId xmlns:a16="http://schemas.microsoft.com/office/drawing/2014/main" id="{DCFB3668-3FA1-7017-2CE6-26BFABD6CDB7}"/>
              </a:ext>
            </a:extLst>
          </p:cNvPr>
          <p:cNvSpPr/>
          <p:nvPr/>
        </p:nvSpPr>
        <p:spPr>
          <a:xfrm>
            <a:off x="731441" y="1193458"/>
            <a:ext cx="10729119" cy="1279921"/>
          </a:xfrm>
          <a:prstGeom prst="rect">
            <a:avLst/>
          </a:prstGeom>
          <a:noFill/>
          <a:ln/>
        </p:spPr>
        <p:txBody>
          <a:bodyPr wrap="square" lIns="0" tIns="0" rIns="0" bIns="0" rtlCol="0" anchor="t"/>
          <a:lstStyle/>
          <a:p>
            <a:pPr defTabSz="1219170">
              <a:lnSpc>
                <a:spcPts val="5040"/>
              </a:lnSpc>
            </a:pPr>
            <a:r>
              <a:rPr lang="en-US" sz="3360" b="1" dirty="0">
                <a:solidFill>
                  <a:srgbClr val="1E293B"/>
                </a:solidFill>
                <a:latin typeface="Arial" panose="020B0604020202020204" pitchFamily="34" charset="0"/>
                <a:ea typeface="Literata" pitchFamily="34" charset="-122"/>
                <a:cs typeface="Arial" panose="020B0604020202020204" pitchFamily="34" charset="0"/>
              </a:rPr>
              <a:t>Build gender-sensitive monitoring — even when headline gaps are not significant</a:t>
            </a:r>
            <a:endParaRPr lang="en-US" sz="3360" dirty="0">
              <a:solidFill>
                <a:prstClr val="black"/>
              </a:solidFill>
              <a:latin typeface="Arial" panose="020B0604020202020204" pitchFamily="34" charset="0"/>
              <a:cs typeface="Arial" panose="020B0604020202020204" pitchFamily="34" charset="0"/>
            </a:endParaRPr>
          </a:p>
        </p:txBody>
      </p:sp>
      <p:sp>
        <p:nvSpPr>
          <p:cNvPr id="7" name="Text 2">
            <a:extLst>
              <a:ext uri="{FF2B5EF4-FFF2-40B4-BE49-F238E27FC236}">
                <a16:creationId xmlns:a16="http://schemas.microsoft.com/office/drawing/2014/main" id="{6928B79E-8DF6-9AFB-C6A8-73C2B4027689}"/>
              </a:ext>
            </a:extLst>
          </p:cNvPr>
          <p:cNvSpPr/>
          <p:nvPr/>
        </p:nvSpPr>
        <p:spPr>
          <a:xfrm>
            <a:off x="731441" y="2595418"/>
            <a:ext cx="11058074" cy="3722255"/>
          </a:xfrm>
          <a:prstGeom prst="rect">
            <a:avLst/>
          </a:prstGeom>
          <a:noFill/>
          <a:ln/>
        </p:spPr>
        <p:txBody>
          <a:bodyPr wrap="square" lIns="0" tIns="0" rIns="0" bIns="0" rtlCol="0" anchor="t"/>
          <a:lstStyle/>
          <a:p>
            <a:pPr marL="457189" indent="-457189" defTabSz="1219170">
              <a:lnSpc>
                <a:spcPct val="150000"/>
              </a:lnSpc>
              <a:buSzPct val="100000"/>
              <a:buFontTx/>
              <a:buChar char="•"/>
            </a:pPr>
            <a:r>
              <a:rPr lang="en-US" sz="2400" b="1" dirty="0">
                <a:solidFill>
                  <a:srgbClr val="C2410C"/>
                </a:solidFill>
                <a:latin typeface="Arial" panose="020B0604020202020204" pitchFamily="34" charset="0"/>
                <a:ea typeface="-apple-system" pitchFamily="34" charset="-122"/>
                <a:cs typeface="Arial" panose="020B0604020202020204" pitchFamily="34" charset="0"/>
              </a:rPr>
              <a:t>→</a:t>
            </a:r>
            <a:r>
              <a:rPr lang="en-US" sz="2400" dirty="0">
                <a:solidFill>
                  <a:srgbClr val="475569"/>
                </a:solidFill>
                <a:latin typeface="Arial" panose="020B0604020202020204" pitchFamily="34" charset="0"/>
                <a:ea typeface="-apple-system" pitchFamily="34" charset="-122"/>
                <a:cs typeface="Arial" panose="020B0604020202020204" pitchFamily="34" charset="0"/>
              </a:rPr>
              <a:t>Track account activation, deposit frequency, balances, dormancy, complaints and uptake by sex, rurality, education and enterprise type.</a:t>
            </a:r>
            <a:endParaRPr lang="en-US" sz="2400" dirty="0">
              <a:solidFill>
                <a:prstClr val="black"/>
              </a:solidFill>
              <a:latin typeface="Arial" panose="020B0604020202020204" pitchFamily="34" charset="0"/>
              <a:cs typeface="Arial" panose="020B0604020202020204" pitchFamily="34" charset="0"/>
            </a:endParaRPr>
          </a:p>
          <a:p>
            <a:pPr marL="457189" indent="-457189" defTabSz="1219170">
              <a:lnSpc>
                <a:spcPct val="150000"/>
              </a:lnSpc>
              <a:buSzPct val="100000"/>
              <a:buFontTx/>
              <a:buChar char="•"/>
            </a:pPr>
            <a:r>
              <a:rPr lang="en-US" sz="2400" b="1" dirty="0">
                <a:solidFill>
                  <a:srgbClr val="C2410C"/>
                </a:solidFill>
                <a:latin typeface="Arial" panose="020B0604020202020204" pitchFamily="34" charset="0"/>
                <a:ea typeface="-apple-system" pitchFamily="34" charset="-122"/>
                <a:cs typeface="Arial" panose="020B0604020202020204" pitchFamily="34" charset="0"/>
              </a:rPr>
              <a:t>→</a:t>
            </a:r>
            <a:r>
              <a:rPr lang="en-US" sz="2400" dirty="0">
                <a:solidFill>
                  <a:srgbClr val="475569"/>
                </a:solidFill>
                <a:latin typeface="Arial" panose="020B0604020202020204" pitchFamily="34" charset="0"/>
                <a:ea typeface="-apple-system" pitchFamily="34" charset="-122"/>
                <a:cs typeface="Arial" panose="020B0604020202020204" pitchFamily="34" charset="0"/>
              </a:rPr>
              <a:t>Launch regular, nationally representative MSME/informal-sector surveys with sex- and age-disaggregated variables, at least every three years.</a:t>
            </a:r>
            <a:endParaRPr lang="en-US" sz="2400" dirty="0">
              <a:solidFill>
                <a:prstClr val="black"/>
              </a:solidFill>
              <a:latin typeface="Arial" panose="020B0604020202020204" pitchFamily="34" charset="0"/>
              <a:cs typeface="Arial" panose="020B0604020202020204" pitchFamily="34" charset="0"/>
            </a:endParaRPr>
          </a:p>
          <a:p>
            <a:pPr marL="457189" indent="-457189" defTabSz="1219170">
              <a:lnSpc>
                <a:spcPct val="150000"/>
              </a:lnSpc>
              <a:buSzPct val="100000"/>
              <a:buFontTx/>
              <a:buChar char="•"/>
            </a:pPr>
            <a:r>
              <a:rPr lang="en-US" sz="2400" b="1" dirty="0">
                <a:solidFill>
                  <a:srgbClr val="C2410C"/>
                </a:solidFill>
                <a:latin typeface="Arial" panose="020B0604020202020204" pitchFamily="34" charset="0"/>
                <a:ea typeface="-apple-system" pitchFamily="34" charset="-122"/>
                <a:cs typeface="Arial" panose="020B0604020202020204" pitchFamily="34" charset="0"/>
              </a:rPr>
              <a:t>→</a:t>
            </a:r>
            <a:r>
              <a:rPr lang="en-US" sz="2400" dirty="0">
                <a:solidFill>
                  <a:srgbClr val="475569"/>
                </a:solidFill>
                <a:latin typeface="Arial" panose="020B0604020202020204" pitchFamily="34" charset="0"/>
                <a:ea typeface="-apple-system" pitchFamily="34" charset="-122"/>
                <a:cs typeface="Arial" panose="020B0604020202020204" pitchFamily="34" charset="0"/>
              </a:rPr>
              <a:t>Commission qualitative research on control over phones/money, safety, documentation barriers and trust — factors the quantitative models cannot see.</a:t>
            </a:r>
            <a:endParaRPr lang="en-US" sz="24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760177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Logo&#10;&#10;Description automatically generated">
            <a:extLst>
              <a:ext uri="{FF2B5EF4-FFF2-40B4-BE49-F238E27FC236}">
                <a16:creationId xmlns:a16="http://schemas.microsoft.com/office/drawing/2014/main" id="{F346651A-3280-2243-8879-4C38C6D931C8}"/>
              </a:ext>
            </a:extLst>
          </p:cNvPr>
          <p:cNvPicPr>
            <a:picLocks noChangeAspect="1"/>
          </p:cNvPicPr>
          <p:nvPr/>
        </p:nvPicPr>
        <p:blipFill>
          <a:blip r:embed="rId2"/>
          <a:stretch>
            <a:fillRect/>
          </a:stretch>
        </p:blipFill>
        <p:spPr>
          <a:xfrm>
            <a:off x="4414838" y="2868613"/>
            <a:ext cx="3362325" cy="1120775"/>
          </a:xfrm>
          <a:prstGeom prst="rect">
            <a:avLst/>
          </a:prstGeom>
        </p:spPr>
      </p:pic>
    </p:spTree>
    <p:extLst>
      <p:ext uri="{BB962C8B-B14F-4D97-AF65-F5344CB8AC3E}">
        <p14:creationId xmlns:p14="http://schemas.microsoft.com/office/powerpoint/2010/main" val="208975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B9539-7E77-C839-4FE4-D9EC773C5220}"/>
            </a:ext>
          </a:extLst>
        </p:cNvPr>
        <p:cNvGrpSpPr/>
        <p:nvPr/>
      </p:nvGrpSpPr>
      <p:grpSpPr>
        <a:xfrm>
          <a:off x="0" y="0"/>
          <a:ext cx="0" cy="0"/>
          <a:chOff x="0" y="0"/>
          <a:chExt cx="0" cy="0"/>
        </a:xfrm>
      </p:grpSpPr>
      <p:sp>
        <p:nvSpPr>
          <p:cNvPr id="4" name="Subtitle 2">
            <a:extLst>
              <a:ext uri="{FF2B5EF4-FFF2-40B4-BE49-F238E27FC236}">
                <a16:creationId xmlns:a16="http://schemas.microsoft.com/office/drawing/2014/main" id="{9D2848DE-1D85-4516-782B-48FBAD3C0BFF}"/>
              </a:ext>
            </a:extLst>
          </p:cNvPr>
          <p:cNvSpPr txBox="1">
            <a:spLocks/>
          </p:cNvSpPr>
          <p:nvPr/>
        </p:nvSpPr>
        <p:spPr>
          <a:xfrm>
            <a:off x="386066" y="3818369"/>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13" name="Subtitle 2">
            <a:extLst>
              <a:ext uri="{FF2B5EF4-FFF2-40B4-BE49-F238E27FC236}">
                <a16:creationId xmlns:a16="http://schemas.microsoft.com/office/drawing/2014/main" id="{0426D89A-4AA4-E6B8-8960-705F4932F904}"/>
              </a:ext>
            </a:extLst>
          </p:cNvPr>
          <p:cNvSpPr txBox="1">
            <a:spLocks/>
          </p:cNvSpPr>
          <p:nvPr/>
        </p:nvSpPr>
        <p:spPr>
          <a:xfrm>
            <a:off x="402486" y="3857656"/>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5" name="Rectângulo arredondado 8">
            <a:extLst>
              <a:ext uri="{FF2B5EF4-FFF2-40B4-BE49-F238E27FC236}">
                <a16:creationId xmlns:a16="http://schemas.microsoft.com/office/drawing/2014/main" id="{5618C75D-5FEE-9E56-24CA-7A35E9B98B29}"/>
              </a:ext>
            </a:extLst>
          </p:cNvPr>
          <p:cNvSpPr/>
          <p:nvPr/>
        </p:nvSpPr>
        <p:spPr>
          <a:xfrm>
            <a:off x="123731" y="49449"/>
            <a:ext cx="11901120" cy="65833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203864"/>
          </a:solidFill>
          <a:ln cap="flat">
            <a:noFill/>
            <a:prstDash val="solid"/>
          </a:ln>
        </p:spPr>
        <p:txBody>
          <a:bodyPr vert="horz" wrap="square" lIns="91440" tIns="91440" rIns="91440" bIns="91440" anchor="ctr" anchorCtr="0" compatLnSpc="1">
            <a:spAutoFit/>
          </a:bodyPr>
          <a:lstStyle/>
          <a:p>
            <a:pPr marL="0" marR="0" lvl="0" indent="0" algn="ctr" defTabSz="914400" rtl="0" eaLnBrk="1" fontAlgn="auto" latinLnBrk="0" hangingPunct="1">
              <a:lnSpc>
                <a:spcPts val="324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Why This Matters Now</a:t>
            </a:r>
            <a:endPar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 name="Group 1">
            <a:extLst>
              <a:ext uri="{FF2B5EF4-FFF2-40B4-BE49-F238E27FC236}">
                <a16:creationId xmlns:a16="http://schemas.microsoft.com/office/drawing/2014/main" id="{D5EBA9CB-6C70-A7D9-FD5F-BB554FD41B35}"/>
              </a:ext>
            </a:extLst>
          </p:cNvPr>
          <p:cNvGrpSpPr/>
          <p:nvPr/>
        </p:nvGrpSpPr>
        <p:grpSpPr>
          <a:xfrm>
            <a:off x="625298" y="1246908"/>
            <a:ext cx="11012898" cy="4636655"/>
            <a:chOff x="662243" y="2255440"/>
            <a:chExt cx="11012898" cy="3200400"/>
          </a:xfrm>
        </p:grpSpPr>
        <p:sp>
          <p:nvSpPr>
            <p:cNvPr id="6" name="Text 1">
              <a:extLst>
                <a:ext uri="{FF2B5EF4-FFF2-40B4-BE49-F238E27FC236}">
                  <a16:creationId xmlns:a16="http://schemas.microsoft.com/office/drawing/2014/main" id="{157305D8-DE04-1EDE-BF22-3D0BCD77EFED}"/>
                </a:ext>
              </a:extLst>
            </p:cNvPr>
            <p:cNvSpPr/>
            <p:nvPr/>
          </p:nvSpPr>
          <p:spPr>
            <a:xfrm>
              <a:off x="731439" y="2255440"/>
              <a:ext cx="10515557" cy="914400"/>
            </a:xfrm>
            <a:prstGeom prst="rect">
              <a:avLst/>
            </a:prstGeom>
            <a:noFill/>
            <a:ln/>
          </p:spPr>
          <p:txBody>
            <a:bodyPr wrap="square" lIns="0" tIns="0" rIns="0" bIns="0" rtlCol="0" anchor="t"/>
            <a:lstStyle/>
            <a:p>
              <a:pPr defTabSz="1219170">
                <a:lnSpc>
                  <a:spcPts val="2400"/>
                </a:lnSpc>
              </a:pPr>
              <a:r>
                <a:rPr lang="en-US" sz="2400" dirty="0">
                  <a:solidFill>
                    <a:srgbClr val="475569"/>
                  </a:solidFill>
                  <a:latin typeface="Arial" panose="020B0604020202020204" pitchFamily="34" charset="0"/>
                  <a:ea typeface="-apple-system" pitchFamily="34" charset="-122"/>
                  <a:cs typeface="Arial" panose="020B0604020202020204" pitchFamily="34" charset="0"/>
                </a:rPr>
                <a:t>Sierra Leone's youth-dominated, informal economy makes financial inclusion the critical enabler of entrepreneurship — and the evidence base for technical guidelines must reflect what actually drives access, not assumptions.</a:t>
              </a:r>
              <a:endParaRPr lang="en-US" sz="2400" dirty="0">
                <a:solidFill>
                  <a:prstClr val="black"/>
                </a:solidFill>
                <a:latin typeface="Arial" panose="020B0604020202020204" pitchFamily="34" charset="0"/>
                <a:cs typeface="Arial" panose="020B0604020202020204" pitchFamily="34" charset="0"/>
              </a:endParaRPr>
            </a:p>
          </p:txBody>
        </p:sp>
        <p:sp>
          <p:nvSpPr>
            <p:cNvPr id="7" name="Text 2">
              <a:extLst>
                <a:ext uri="{FF2B5EF4-FFF2-40B4-BE49-F238E27FC236}">
                  <a16:creationId xmlns:a16="http://schemas.microsoft.com/office/drawing/2014/main" id="{0B998AB2-296F-0DDE-B5A7-017E4571A440}"/>
                </a:ext>
              </a:extLst>
            </p:cNvPr>
            <p:cNvSpPr/>
            <p:nvPr/>
          </p:nvSpPr>
          <p:spPr>
            <a:xfrm>
              <a:off x="985440" y="3728640"/>
              <a:ext cx="2062317" cy="457200"/>
            </a:xfrm>
            <a:prstGeom prst="rect">
              <a:avLst/>
            </a:prstGeom>
            <a:noFill/>
            <a:ln/>
          </p:spPr>
          <p:txBody>
            <a:bodyPr wrap="square" lIns="0" tIns="0" rIns="0" bIns="0" rtlCol="0" anchor="t"/>
            <a:lstStyle/>
            <a:p>
              <a:pPr defTabSz="1219170">
                <a:lnSpc>
                  <a:spcPts val="3600"/>
                </a:lnSpc>
              </a:pPr>
              <a:r>
                <a:rPr lang="en-US" sz="3000" b="1" dirty="0">
                  <a:solidFill>
                    <a:srgbClr val="C2410C"/>
                  </a:solidFill>
                  <a:latin typeface="Arial" panose="020B0604020202020204" pitchFamily="34" charset="0"/>
                  <a:ea typeface="Literata" pitchFamily="34" charset="-122"/>
                  <a:cs typeface="Arial" panose="020B0604020202020204" pitchFamily="34" charset="0"/>
                </a:rPr>
                <a:t>75%</a:t>
              </a:r>
              <a:endParaRPr lang="en-US" sz="3000" dirty="0">
                <a:solidFill>
                  <a:prstClr val="black"/>
                </a:solidFill>
                <a:latin typeface="Arial" panose="020B0604020202020204" pitchFamily="34" charset="0"/>
                <a:cs typeface="Arial" panose="020B0604020202020204" pitchFamily="34" charset="0"/>
              </a:endParaRPr>
            </a:p>
          </p:txBody>
        </p:sp>
        <p:sp>
          <p:nvSpPr>
            <p:cNvPr id="8" name="Text 3">
              <a:extLst>
                <a:ext uri="{FF2B5EF4-FFF2-40B4-BE49-F238E27FC236}">
                  <a16:creationId xmlns:a16="http://schemas.microsoft.com/office/drawing/2014/main" id="{C82F706D-BFAC-1B68-0CCC-0EFA8605B09D}"/>
                </a:ext>
              </a:extLst>
            </p:cNvPr>
            <p:cNvSpPr/>
            <p:nvPr/>
          </p:nvSpPr>
          <p:spPr>
            <a:xfrm>
              <a:off x="662243" y="4085464"/>
              <a:ext cx="2340334" cy="406400"/>
            </a:xfrm>
            <a:prstGeom prst="rect">
              <a:avLst/>
            </a:prstGeom>
            <a:noFill/>
            <a:ln/>
          </p:spPr>
          <p:txBody>
            <a:bodyPr wrap="square" lIns="0" tIns="0" rIns="0" bIns="0" rtlCol="0" anchor="t"/>
            <a:lstStyle/>
            <a:p>
              <a:pPr defTabSz="1219170">
                <a:lnSpc>
                  <a:spcPts val="1600"/>
                </a:lnSpc>
              </a:pPr>
              <a:r>
                <a:rPr lang="en-US" sz="2000" dirty="0">
                  <a:solidFill>
                    <a:srgbClr val="64748B"/>
                  </a:solidFill>
                  <a:latin typeface="Arial" panose="020B0604020202020204" pitchFamily="34" charset="0"/>
                  <a:ea typeface="-apple-system" pitchFamily="34" charset="-122"/>
                  <a:cs typeface="Arial" panose="020B0604020202020204" pitchFamily="34" charset="0"/>
                </a:rPr>
                <a:t>Population under age 35</a:t>
              </a:r>
              <a:endParaRPr lang="en-US" sz="2000" dirty="0">
                <a:solidFill>
                  <a:prstClr val="black"/>
                </a:solidFill>
                <a:latin typeface="Arial" panose="020B0604020202020204" pitchFamily="34" charset="0"/>
                <a:cs typeface="Arial" panose="020B0604020202020204" pitchFamily="34" charset="0"/>
              </a:endParaRPr>
            </a:p>
          </p:txBody>
        </p:sp>
        <p:sp>
          <p:nvSpPr>
            <p:cNvPr id="9" name="Text 4">
              <a:extLst>
                <a:ext uri="{FF2B5EF4-FFF2-40B4-BE49-F238E27FC236}">
                  <a16:creationId xmlns:a16="http://schemas.microsoft.com/office/drawing/2014/main" id="{79F3AFBB-9980-441D-5EF8-B7DEB6CB2FC5}"/>
                </a:ext>
              </a:extLst>
            </p:cNvPr>
            <p:cNvSpPr/>
            <p:nvPr/>
          </p:nvSpPr>
          <p:spPr>
            <a:xfrm>
              <a:off x="3718520" y="3728640"/>
              <a:ext cx="2062317" cy="457200"/>
            </a:xfrm>
            <a:prstGeom prst="rect">
              <a:avLst/>
            </a:prstGeom>
            <a:noFill/>
            <a:ln/>
          </p:spPr>
          <p:txBody>
            <a:bodyPr wrap="square" lIns="0" tIns="0" rIns="0" bIns="0" rtlCol="0" anchor="t"/>
            <a:lstStyle/>
            <a:p>
              <a:pPr defTabSz="1219170">
                <a:lnSpc>
                  <a:spcPts val="3600"/>
                </a:lnSpc>
              </a:pPr>
              <a:r>
                <a:rPr lang="en-US" sz="3000" b="1" dirty="0">
                  <a:solidFill>
                    <a:srgbClr val="C2410C"/>
                  </a:solidFill>
                  <a:latin typeface="Arial" panose="020B0604020202020204" pitchFamily="34" charset="0"/>
                  <a:ea typeface="Literata" pitchFamily="34" charset="-122"/>
                  <a:cs typeface="Arial" panose="020B0604020202020204" pitchFamily="34" charset="0"/>
                </a:rPr>
                <a:t>92%</a:t>
              </a:r>
              <a:endParaRPr lang="en-US" sz="3000" dirty="0">
                <a:solidFill>
                  <a:prstClr val="black"/>
                </a:solidFill>
                <a:latin typeface="Arial" panose="020B0604020202020204" pitchFamily="34" charset="0"/>
                <a:cs typeface="Arial" panose="020B0604020202020204" pitchFamily="34" charset="0"/>
              </a:endParaRPr>
            </a:p>
          </p:txBody>
        </p:sp>
        <p:sp>
          <p:nvSpPr>
            <p:cNvPr id="10" name="Text 5">
              <a:extLst>
                <a:ext uri="{FF2B5EF4-FFF2-40B4-BE49-F238E27FC236}">
                  <a16:creationId xmlns:a16="http://schemas.microsoft.com/office/drawing/2014/main" id="{9122B25B-9788-FC78-6559-F1F8AF3A4168}"/>
                </a:ext>
              </a:extLst>
            </p:cNvPr>
            <p:cNvSpPr/>
            <p:nvPr/>
          </p:nvSpPr>
          <p:spPr>
            <a:xfrm>
              <a:off x="3548586" y="4081162"/>
              <a:ext cx="2062316" cy="406400"/>
            </a:xfrm>
            <a:prstGeom prst="rect">
              <a:avLst/>
            </a:prstGeom>
            <a:noFill/>
            <a:ln/>
          </p:spPr>
          <p:txBody>
            <a:bodyPr wrap="square" lIns="0" tIns="0" rIns="0" bIns="0" rtlCol="0" anchor="t"/>
            <a:lstStyle/>
            <a:p>
              <a:pPr defTabSz="1219170">
                <a:lnSpc>
                  <a:spcPts val="1600"/>
                </a:lnSpc>
              </a:pPr>
              <a:r>
                <a:rPr lang="en-US" sz="2000" dirty="0">
                  <a:solidFill>
                    <a:srgbClr val="64748B"/>
                  </a:solidFill>
                  <a:latin typeface="Arial" panose="020B0604020202020204" pitchFamily="34" charset="0"/>
                  <a:ea typeface="-apple-system" pitchFamily="34" charset="-122"/>
                  <a:cs typeface="Arial" panose="020B0604020202020204" pitchFamily="34" charset="0"/>
                </a:rPr>
                <a:t>Employment that is informal</a:t>
              </a:r>
              <a:endParaRPr lang="en-US" sz="2000" dirty="0">
                <a:solidFill>
                  <a:prstClr val="black"/>
                </a:solidFill>
                <a:latin typeface="Arial" panose="020B0604020202020204" pitchFamily="34" charset="0"/>
                <a:cs typeface="Arial" panose="020B0604020202020204" pitchFamily="34" charset="0"/>
              </a:endParaRPr>
            </a:p>
          </p:txBody>
        </p:sp>
        <p:sp>
          <p:nvSpPr>
            <p:cNvPr id="11" name="Text 6">
              <a:extLst>
                <a:ext uri="{FF2B5EF4-FFF2-40B4-BE49-F238E27FC236}">
                  <a16:creationId xmlns:a16="http://schemas.microsoft.com/office/drawing/2014/main" id="{4A7F6D80-2B73-EC55-D208-30326A807638}"/>
                </a:ext>
              </a:extLst>
            </p:cNvPr>
            <p:cNvSpPr/>
            <p:nvPr/>
          </p:nvSpPr>
          <p:spPr>
            <a:xfrm>
              <a:off x="6451600" y="3728640"/>
              <a:ext cx="2062317" cy="457200"/>
            </a:xfrm>
            <a:prstGeom prst="rect">
              <a:avLst/>
            </a:prstGeom>
            <a:noFill/>
            <a:ln/>
          </p:spPr>
          <p:txBody>
            <a:bodyPr wrap="square" lIns="0" tIns="0" rIns="0" bIns="0" rtlCol="0" anchor="t"/>
            <a:lstStyle/>
            <a:p>
              <a:pPr defTabSz="1219170">
                <a:lnSpc>
                  <a:spcPts val="3600"/>
                </a:lnSpc>
              </a:pPr>
              <a:r>
                <a:rPr lang="en-US" sz="3000" b="1" dirty="0">
                  <a:solidFill>
                    <a:srgbClr val="C2410C"/>
                  </a:solidFill>
                  <a:latin typeface="Arial" panose="020B0604020202020204" pitchFamily="34" charset="0"/>
                  <a:ea typeface="Literata" pitchFamily="34" charset="-122"/>
                  <a:cs typeface="Arial" panose="020B0604020202020204" pitchFamily="34" charset="0"/>
                </a:rPr>
                <a:t>2.1M</a:t>
              </a:r>
              <a:endParaRPr lang="en-US" sz="3000" dirty="0">
                <a:solidFill>
                  <a:prstClr val="black"/>
                </a:solidFill>
                <a:latin typeface="Arial" panose="020B0604020202020204" pitchFamily="34" charset="0"/>
                <a:cs typeface="Arial" panose="020B0604020202020204" pitchFamily="34" charset="0"/>
              </a:endParaRPr>
            </a:p>
          </p:txBody>
        </p:sp>
        <p:sp>
          <p:nvSpPr>
            <p:cNvPr id="12" name="Text 7">
              <a:extLst>
                <a:ext uri="{FF2B5EF4-FFF2-40B4-BE49-F238E27FC236}">
                  <a16:creationId xmlns:a16="http://schemas.microsoft.com/office/drawing/2014/main" id="{B6B04221-92F0-C2C4-CCEB-61E2531216F8}"/>
                </a:ext>
              </a:extLst>
            </p:cNvPr>
            <p:cNvSpPr/>
            <p:nvPr/>
          </p:nvSpPr>
          <p:spPr>
            <a:xfrm>
              <a:off x="6451600" y="4093724"/>
              <a:ext cx="2021880" cy="406400"/>
            </a:xfrm>
            <a:prstGeom prst="rect">
              <a:avLst/>
            </a:prstGeom>
            <a:noFill/>
            <a:ln/>
          </p:spPr>
          <p:txBody>
            <a:bodyPr wrap="square" lIns="0" tIns="0" rIns="0" bIns="0" rtlCol="0" anchor="t"/>
            <a:lstStyle/>
            <a:p>
              <a:pPr defTabSz="1219170">
                <a:lnSpc>
                  <a:spcPts val="1600"/>
                </a:lnSpc>
              </a:pPr>
              <a:r>
                <a:rPr lang="en-US" sz="2000" dirty="0">
                  <a:solidFill>
                    <a:srgbClr val="64748B"/>
                  </a:solidFill>
                  <a:latin typeface="Arial" panose="020B0604020202020204" pitchFamily="34" charset="0"/>
                  <a:ea typeface="-apple-system" pitchFamily="34" charset="-122"/>
                  <a:cs typeface="Arial" panose="020B0604020202020204" pitchFamily="34" charset="0"/>
                </a:rPr>
                <a:t>Women running micro-enterprises</a:t>
              </a:r>
              <a:endParaRPr lang="en-US" sz="2000" dirty="0">
                <a:solidFill>
                  <a:prstClr val="black"/>
                </a:solidFill>
                <a:latin typeface="Arial" panose="020B0604020202020204" pitchFamily="34" charset="0"/>
                <a:cs typeface="Arial" panose="020B0604020202020204" pitchFamily="34" charset="0"/>
              </a:endParaRPr>
            </a:p>
          </p:txBody>
        </p:sp>
        <p:sp>
          <p:nvSpPr>
            <p:cNvPr id="14" name="Text 8">
              <a:extLst>
                <a:ext uri="{FF2B5EF4-FFF2-40B4-BE49-F238E27FC236}">
                  <a16:creationId xmlns:a16="http://schemas.microsoft.com/office/drawing/2014/main" id="{98AE63CA-B9CC-AAAB-5A90-696AD440F9EC}"/>
                </a:ext>
              </a:extLst>
            </p:cNvPr>
            <p:cNvSpPr/>
            <p:nvPr/>
          </p:nvSpPr>
          <p:spPr>
            <a:xfrm>
              <a:off x="9184680" y="3728640"/>
              <a:ext cx="2062317" cy="457200"/>
            </a:xfrm>
            <a:prstGeom prst="rect">
              <a:avLst/>
            </a:prstGeom>
            <a:noFill/>
            <a:ln/>
          </p:spPr>
          <p:txBody>
            <a:bodyPr wrap="square" lIns="0" tIns="0" rIns="0" bIns="0" rtlCol="0" anchor="t"/>
            <a:lstStyle/>
            <a:p>
              <a:pPr defTabSz="1219170">
                <a:lnSpc>
                  <a:spcPts val="3600"/>
                </a:lnSpc>
              </a:pPr>
              <a:r>
                <a:rPr lang="en-US" sz="3000" b="1" dirty="0">
                  <a:solidFill>
                    <a:srgbClr val="C2410C"/>
                  </a:solidFill>
                  <a:latin typeface="Arial" panose="020B0604020202020204" pitchFamily="34" charset="0"/>
                  <a:ea typeface="Literata" pitchFamily="34" charset="-122"/>
                  <a:cs typeface="Arial" panose="020B0604020202020204" pitchFamily="34" charset="0"/>
                </a:rPr>
                <a:t>39%</a:t>
              </a:r>
              <a:endParaRPr lang="en-US" sz="3000" dirty="0">
                <a:solidFill>
                  <a:prstClr val="black"/>
                </a:solidFill>
                <a:latin typeface="Arial" panose="020B0604020202020204" pitchFamily="34" charset="0"/>
                <a:cs typeface="Arial" panose="020B0604020202020204" pitchFamily="34" charset="0"/>
              </a:endParaRPr>
            </a:p>
          </p:txBody>
        </p:sp>
        <p:sp>
          <p:nvSpPr>
            <p:cNvPr id="15" name="Text 9">
              <a:extLst>
                <a:ext uri="{FF2B5EF4-FFF2-40B4-BE49-F238E27FC236}">
                  <a16:creationId xmlns:a16="http://schemas.microsoft.com/office/drawing/2014/main" id="{CCD63EC5-CBD8-628E-972A-F3E78EFBCC14}"/>
                </a:ext>
              </a:extLst>
            </p:cNvPr>
            <p:cNvSpPr/>
            <p:nvPr/>
          </p:nvSpPr>
          <p:spPr>
            <a:xfrm>
              <a:off x="9144243" y="4150170"/>
              <a:ext cx="2021880" cy="406400"/>
            </a:xfrm>
            <a:prstGeom prst="rect">
              <a:avLst/>
            </a:prstGeom>
            <a:noFill/>
            <a:ln/>
          </p:spPr>
          <p:txBody>
            <a:bodyPr wrap="square" lIns="0" tIns="0" rIns="0" bIns="0" rtlCol="0" anchor="t"/>
            <a:lstStyle/>
            <a:p>
              <a:pPr defTabSz="1219170">
                <a:lnSpc>
                  <a:spcPts val="1600"/>
                </a:lnSpc>
              </a:pPr>
              <a:r>
                <a:rPr lang="en-US" sz="2000" dirty="0">
                  <a:solidFill>
                    <a:srgbClr val="64748B"/>
                  </a:solidFill>
                  <a:latin typeface="Arial" panose="020B0604020202020204" pitchFamily="34" charset="0"/>
                  <a:ea typeface="-apple-system" pitchFamily="34" charset="-122"/>
                  <a:cs typeface="Arial" panose="020B0604020202020204" pitchFamily="34" charset="0"/>
                </a:rPr>
                <a:t>Adults financially included</a:t>
              </a:r>
              <a:endParaRPr lang="en-US" sz="2000" dirty="0">
                <a:solidFill>
                  <a:prstClr val="black"/>
                </a:solidFill>
                <a:latin typeface="Arial" panose="020B0604020202020204" pitchFamily="34" charset="0"/>
                <a:cs typeface="Arial" panose="020B0604020202020204" pitchFamily="34" charset="0"/>
              </a:endParaRPr>
            </a:p>
          </p:txBody>
        </p:sp>
        <p:sp>
          <p:nvSpPr>
            <p:cNvPr id="16" name="Text 10">
              <a:extLst>
                <a:ext uri="{FF2B5EF4-FFF2-40B4-BE49-F238E27FC236}">
                  <a16:creationId xmlns:a16="http://schemas.microsoft.com/office/drawing/2014/main" id="{6CCA2510-F67B-E6DD-10A2-7C0FD583E539}"/>
                </a:ext>
              </a:extLst>
            </p:cNvPr>
            <p:cNvSpPr/>
            <p:nvPr/>
          </p:nvSpPr>
          <p:spPr>
            <a:xfrm>
              <a:off x="731440" y="5092449"/>
              <a:ext cx="10943701" cy="363391"/>
            </a:xfrm>
            <a:prstGeom prst="rect">
              <a:avLst/>
            </a:prstGeom>
            <a:noFill/>
            <a:ln/>
          </p:spPr>
          <p:txBody>
            <a:bodyPr wrap="square" lIns="0" tIns="0" rIns="0" bIns="0" rtlCol="0" anchor="t"/>
            <a:lstStyle/>
            <a:p>
              <a:pPr defTabSz="1219170">
                <a:lnSpc>
                  <a:spcPts val="2000"/>
                </a:lnSpc>
              </a:pPr>
              <a:r>
                <a:rPr lang="en-US" sz="2400" dirty="0">
                  <a:solidFill>
                    <a:srgbClr val="64748B"/>
                  </a:solidFill>
                  <a:latin typeface="Arial" panose="020B0604020202020204" pitchFamily="34" charset="0"/>
                  <a:ea typeface="-apple-system" pitchFamily="34" charset="-122"/>
                  <a:cs typeface="Arial" panose="020B0604020202020204" pitchFamily="34" charset="0"/>
                </a:rPr>
                <a:t>Women's inclusion is even lower at 36%, versus global and African averages of 76% and 48% for women respectively.</a:t>
              </a:r>
              <a:endParaRPr lang="en-US" sz="2400" dirty="0">
                <a:solidFill>
                  <a:prstClr val="black"/>
                </a:solidFill>
                <a:latin typeface="Arial" panose="020B0604020202020204" pitchFamily="34" charset="0"/>
                <a:cs typeface="Arial" panose="020B0604020202020204" pitchFamily="34" charset="0"/>
              </a:endParaRPr>
            </a:p>
          </p:txBody>
        </p:sp>
        <p:sp>
          <p:nvSpPr>
            <p:cNvPr id="3" name="Text 4">
              <a:extLst>
                <a:ext uri="{FF2B5EF4-FFF2-40B4-BE49-F238E27FC236}">
                  <a16:creationId xmlns:a16="http://schemas.microsoft.com/office/drawing/2014/main" id="{C4C7B5C5-15F9-70DA-2655-64D342B94475}"/>
                </a:ext>
              </a:extLst>
            </p:cNvPr>
            <p:cNvSpPr/>
            <p:nvPr/>
          </p:nvSpPr>
          <p:spPr>
            <a:xfrm>
              <a:off x="3718520" y="3711365"/>
              <a:ext cx="2062317" cy="457200"/>
            </a:xfrm>
            <a:prstGeom prst="rect">
              <a:avLst/>
            </a:prstGeom>
            <a:noFill/>
            <a:ln/>
          </p:spPr>
          <p:txBody>
            <a:bodyPr wrap="square" lIns="0" tIns="0" rIns="0" bIns="0" rtlCol="0" anchor="t"/>
            <a:lstStyle/>
            <a:p>
              <a:pPr defTabSz="1219170">
                <a:lnSpc>
                  <a:spcPts val="3600"/>
                </a:lnSpc>
              </a:pPr>
              <a:r>
                <a:rPr lang="en-US" sz="3000" b="1" dirty="0">
                  <a:solidFill>
                    <a:srgbClr val="C2410C"/>
                  </a:solidFill>
                  <a:latin typeface="Arial" panose="020B0604020202020204" pitchFamily="34" charset="0"/>
                  <a:ea typeface="Literata" pitchFamily="34" charset="-122"/>
                  <a:cs typeface="Arial" panose="020B0604020202020204" pitchFamily="34" charset="0"/>
                </a:rPr>
                <a:t>92%</a:t>
              </a:r>
              <a:endParaRPr lang="en-US" sz="3000" dirty="0">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85807327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A445A-02DB-78A7-F466-100CC41970B7}"/>
            </a:ext>
          </a:extLst>
        </p:cNvPr>
        <p:cNvGrpSpPr/>
        <p:nvPr/>
      </p:nvGrpSpPr>
      <p:grpSpPr>
        <a:xfrm>
          <a:off x="0" y="0"/>
          <a:ext cx="0" cy="0"/>
          <a:chOff x="0" y="0"/>
          <a:chExt cx="0" cy="0"/>
        </a:xfrm>
      </p:grpSpPr>
      <p:sp>
        <p:nvSpPr>
          <p:cNvPr id="4" name="Subtitle 2">
            <a:extLst>
              <a:ext uri="{FF2B5EF4-FFF2-40B4-BE49-F238E27FC236}">
                <a16:creationId xmlns:a16="http://schemas.microsoft.com/office/drawing/2014/main" id="{D41DC6C7-F15F-406A-7E0F-1F449D58771C}"/>
              </a:ext>
            </a:extLst>
          </p:cNvPr>
          <p:cNvSpPr txBox="1">
            <a:spLocks/>
          </p:cNvSpPr>
          <p:nvPr/>
        </p:nvSpPr>
        <p:spPr>
          <a:xfrm>
            <a:off x="386066" y="3818369"/>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13" name="Subtitle 2">
            <a:extLst>
              <a:ext uri="{FF2B5EF4-FFF2-40B4-BE49-F238E27FC236}">
                <a16:creationId xmlns:a16="http://schemas.microsoft.com/office/drawing/2014/main" id="{408886AD-AE73-6112-3BCB-A8D79076F9D6}"/>
              </a:ext>
            </a:extLst>
          </p:cNvPr>
          <p:cNvSpPr txBox="1">
            <a:spLocks/>
          </p:cNvSpPr>
          <p:nvPr/>
        </p:nvSpPr>
        <p:spPr>
          <a:xfrm>
            <a:off x="402486" y="3857656"/>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5" name="Rectângulo arredondado 8">
            <a:extLst>
              <a:ext uri="{FF2B5EF4-FFF2-40B4-BE49-F238E27FC236}">
                <a16:creationId xmlns:a16="http://schemas.microsoft.com/office/drawing/2014/main" id="{F81EC31E-D747-9A36-9B0D-18B045C75AF2}"/>
              </a:ext>
            </a:extLst>
          </p:cNvPr>
          <p:cNvSpPr/>
          <p:nvPr/>
        </p:nvSpPr>
        <p:spPr>
          <a:xfrm>
            <a:off x="123731" y="49449"/>
            <a:ext cx="11901120" cy="65833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203864"/>
          </a:solidFill>
          <a:ln cap="flat">
            <a:noFill/>
            <a:prstDash val="solid"/>
          </a:ln>
        </p:spPr>
        <p:txBody>
          <a:bodyPr vert="horz" wrap="square" lIns="91440" tIns="91440" rIns="91440" bIns="91440" anchor="ctr" anchorCtr="0" compatLnSpc="1">
            <a:spAutoFit/>
          </a:bodyPr>
          <a:lstStyle/>
          <a:p>
            <a:pPr marL="0" marR="0" lvl="0" indent="0" algn="ctr" defTabSz="914400" rtl="0" eaLnBrk="1" fontAlgn="auto" latinLnBrk="0" hangingPunct="1">
              <a:lnSpc>
                <a:spcPts val="324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The Sierra Leone Paradox</a:t>
            </a:r>
            <a:endPar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 name="Group 1">
            <a:extLst>
              <a:ext uri="{FF2B5EF4-FFF2-40B4-BE49-F238E27FC236}">
                <a16:creationId xmlns:a16="http://schemas.microsoft.com/office/drawing/2014/main" id="{8DC0B137-8B77-4A5A-4C20-C60033FD8790}"/>
              </a:ext>
            </a:extLst>
          </p:cNvPr>
          <p:cNvGrpSpPr/>
          <p:nvPr/>
        </p:nvGrpSpPr>
        <p:grpSpPr>
          <a:xfrm>
            <a:off x="740677" y="1391911"/>
            <a:ext cx="10943701" cy="4020597"/>
            <a:chOff x="731440" y="1452961"/>
            <a:chExt cx="10943701" cy="3295438"/>
          </a:xfrm>
        </p:grpSpPr>
        <p:sp>
          <p:nvSpPr>
            <p:cNvPr id="3" name="Text 0">
              <a:extLst>
                <a:ext uri="{FF2B5EF4-FFF2-40B4-BE49-F238E27FC236}">
                  <a16:creationId xmlns:a16="http://schemas.microsoft.com/office/drawing/2014/main" id="{08508784-B00B-012A-5FE3-1029CA287D46}"/>
                </a:ext>
              </a:extLst>
            </p:cNvPr>
            <p:cNvSpPr/>
            <p:nvPr/>
          </p:nvSpPr>
          <p:spPr>
            <a:xfrm>
              <a:off x="731440" y="1452961"/>
              <a:ext cx="10943701" cy="700881"/>
            </a:xfrm>
            <a:prstGeom prst="rect">
              <a:avLst/>
            </a:prstGeom>
            <a:noFill/>
            <a:ln/>
          </p:spPr>
          <p:txBody>
            <a:bodyPr wrap="square" lIns="0" tIns="0" rIns="0" bIns="0" rtlCol="0" anchor="t"/>
            <a:lstStyle/>
            <a:p>
              <a:pPr defTabSz="1219170">
                <a:lnSpc>
                  <a:spcPts val="5520"/>
                </a:lnSpc>
              </a:pPr>
              <a:endParaRPr lang="en-US" sz="3680" dirty="0">
                <a:solidFill>
                  <a:prstClr val="black"/>
                </a:solidFill>
                <a:latin typeface="Arial" panose="020B0604020202020204" pitchFamily="34" charset="0"/>
                <a:cs typeface="Arial" panose="020B0604020202020204" pitchFamily="34" charset="0"/>
              </a:endParaRPr>
            </a:p>
          </p:txBody>
        </p:sp>
        <p:sp>
          <p:nvSpPr>
            <p:cNvPr id="6" name="Text 1">
              <a:extLst>
                <a:ext uri="{FF2B5EF4-FFF2-40B4-BE49-F238E27FC236}">
                  <a16:creationId xmlns:a16="http://schemas.microsoft.com/office/drawing/2014/main" id="{3443B996-8BAF-FDF1-356B-1314EEE25508}"/>
                </a:ext>
              </a:extLst>
            </p:cNvPr>
            <p:cNvSpPr/>
            <p:nvPr/>
          </p:nvSpPr>
          <p:spPr>
            <a:xfrm>
              <a:off x="1036240" y="2106799"/>
              <a:ext cx="4694611" cy="304800"/>
            </a:xfrm>
            <a:prstGeom prst="rect">
              <a:avLst/>
            </a:prstGeom>
            <a:noFill/>
            <a:ln/>
          </p:spPr>
          <p:txBody>
            <a:bodyPr wrap="square" lIns="0" tIns="0" rIns="0" bIns="0" rtlCol="0" anchor="t"/>
            <a:lstStyle/>
            <a:p>
              <a:pPr defTabSz="1219170">
                <a:lnSpc>
                  <a:spcPts val="2400"/>
                </a:lnSpc>
              </a:pPr>
              <a:r>
                <a:rPr lang="en-US" sz="2800" b="1" dirty="0">
                  <a:solidFill>
                    <a:srgbClr val="1E293B"/>
                  </a:solidFill>
                  <a:latin typeface="Arial" panose="020B0604020202020204" pitchFamily="34" charset="0"/>
                  <a:ea typeface="-apple-system" pitchFamily="34" charset="-122"/>
                  <a:cs typeface="Arial" panose="020B0604020202020204" pitchFamily="34" charset="0"/>
                </a:rPr>
                <a:t>Entrepreneurially active</a:t>
              </a:r>
              <a:endParaRPr lang="en-US" sz="2800" dirty="0">
                <a:solidFill>
                  <a:prstClr val="black"/>
                </a:solidFill>
                <a:latin typeface="Arial" panose="020B0604020202020204" pitchFamily="34" charset="0"/>
                <a:cs typeface="Arial" panose="020B0604020202020204" pitchFamily="34" charset="0"/>
              </a:endParaRPr>
            </a:p>
          </p:txBody>
        </p:sp>
        <p:sp>
          <p:nvSpPr>
            <p:cNvPr id="7" name="Text 2">
              <a:extLst>
                <a:ext uri="{FF2B5EF4-FFF2-40B4-BE49-F238E27FC236}">
                  <a16:creationId xmlns:a16="http://schemas.microsoft.com/office/drawing/2014/main" id="{0C238D26-37F1-A7A0-D20E-7C19B0199E6C}"/>
                </a:ext>
              </a:extLst>
            </p:cNvPr>
            <p:cNvSpPr/>
            <p:nvPr/>
          </p:nvSpPr>
          <p:spPr>
            <a:xfrm>
              <a:off x="1036239" y="2513199"/>
              <a:ext cx="4694611" cy="1291324"/>
            </a:xfrm>
            <a:prstGeom prst="rect">
              <a:avLst/>
            </a:prstGeom>
            <a:noFill/>
            <a:ln/>
          </p:spPr>
          <p:txBody>
            <a:bodyPr wrap="square" lIns="0" tIns="0" rIns="0" bIns="0" rtlCol="0" anchor="t"/>
            <a:lstStyle/>
            <a:p>
              <a:pPr defTabSz="1219170">
                <a:lnSpc>
                  <a:spcPts val="2000"/>
                </a:lnSpc>
              </a:pPr>
              <a:r>
                <a:rPr lang="en-US" sz="2000" dirty="0">
                  <a:solidFill>
                    <a:srgbClr val="475569"/>
                  </a:solidFill>
                  <a:latin typeface="Arial" panose="020B0604020202020204" pitchFamily="34" charset="0"/>
                  <a:ea typeface="-apple-system" pitchFamily="34" charset="-122"/>
                  <a:cs typeface="Arial" panose="020B0604020202020204" pitchFamily="34" charset="0"/>
                </a:rPr>
                <a:t>MSMEs are ~80% of businesses continent-wide; women dominate petty trade, agro-processing and food services; youth cluster in transport, ICT and vending.</a:t>
              </a:r>
              <a:endParaRPr lang="en-US" sz="2000" dirty="0">
                <a:solidFill>
                  <a:prstClr val="black"/>
                </a:solidFill>
                <a:latin typeface="Arial" panose="020B0604020202020204" pitchFamily="34" charset="0"/>
                <a:cs typeface="Arial" panose="020B0604020202020204" pitchFamily="34" charset="0"/>
              </a:endParaRPr>
            </a:p>
          </p:txBody>
        </p:sp>
        <p:sp>
          <p:nvSpPr>
            <p:cNvPr id="8" name="Text 3">
              <a:extLst>
                <a:ext uri="{FF2B5EF4-FFF2-40B4-BE49-F238E27FC236}">
                  <a16:creationId xmlns:a16="http://schemas.microsoft.com/office/drawing/2014/main" id="{B195E588-9137-74F5-CC2D-6E0575CC3E27}"/>
                </a:ext>
              </a:extLst>
            </p:cNvPr>
            <p:cNvSpPr/>
            <p:nvPr/>
          </p:nvSpPr>
          <p:spPr>
            <a:xfrm>
              <a:off x="6553200" y="2106799"/>
              <a:ext cx="4694611" cy="304800"/>
            </a:xfrm>
            <a:prstGeom prst="rect">
              <a:avLst/>
            </a:prstGeom>
            <a:noFill/>
            <a:ln/>
          </p:spPr>
          <p:txBody>
            <a:bodyPr wrap="square" lIns="0" tIns="0" rIns="0" bIns="0" rtlCol="0" anchor="t"/>
            <a:lstStyle/>
            <a:p>
              <a:pPr defTabSz="1219170">
                <a:lnSpc>
                  <a:spcPts val="2400"/>
                </a:lnSpc>
              </a:pPr>
              <a:r>
                <a:rPr lang="en-US" sz="2800" b="1" dirty="0">
                  <a:solidFill>
                    <a:srgbClr val="1E293B"/>
                  </a:solidFill>
                  <a:latin typeface="Arial" panose="020B0604020202020204" pitchFamily="34" charset="0"/>
                  <a:ea typeface="-apple-system" pitchFamily="34" charset="-122"/>
                  <a:cs typeface="Arial" panose="020B0604020202020204" pitchFamily="34" charset="0"/>
                </a:rPr>
                <a:t>Structurally excluded</a:t>
              </a:r>
              <a:endParaRPr lang="en-US" sz="2800" dirty="0">
                <a:solidFill>
                  <a:prstClr val="black"/>
                </a:solidFill>
                <a:latin typeface="Arial" panose="020B0604020202020204" pitchFamily="34" charset="0"/>
                <a:cs typeface="Arial" panose="020B0604020202020204" pitchFamily="34" charset="0"/>
              </a:endParaRPr>
            </a:p>
          </p:txBody>
        </p:sp>
        <p:sp>
          <p:nvSpPr>
            <p:cNvPr id="9" name="Text 4">
              <a:extLst>
                <a:ext uri="{FF2B5EF4-FFF2-40B4-BE49-F238E27FC236}">
                  <a16:creationId xmlns:a16="http://schemas.microsoft.com/office/drawing/2014/main" id="{1B41BBDA-5AA0-2374-D2D8-39CDFFB81DC8}"/>
                </a:ext>
              </a:extLst>
            </p:cNvPr>
            <p:cNvSpPr/>
            <p:nvPr/>
          </p:nvSpPr>
          <p:spPr>
            <a:xfrm>
              <a:off x="6553200" y="2513198"/>
              <a:ext cx="4694610" cy="1162016"/>
            </a:xfrm>
            <a:prstGeom prst="rect">
              <a:avLst/>
            </a:prstGeom>
            <a:noFill/>
            <a:ln/>
          </p:spPr>
          <p:txBody>
            <a:bodyPr wrap="square" lIns="0" tIns="0" rIns="0" bIns="0" rtlCol="0" anchor="t"/>
            <a:lstStyle/>
            <a:p>
              <a:pPr defTabSz="1219170">
                <a:lnSpc>
                  <a:spcPts val="2000"/>
                </a:lnSpc>
              </a:pPr>
              <a:r>
                <a:rPr lang="en-US" sz="2000" dirty="0">
                  <a:solidFill>
                    <a:srgbClr val="475569"/>
                  </a:solidFill>
                  <a:latin typeface="Arial" panose="020B0604020202020204" pitchFamily="34" charset="0"/>
                  <a:ea typeface="-apple-system" pitchFamily="34" charset="-122"/>
                  <a:cs typeface="Arial" panose="020B0604020202020204" pitchFamily="34" charset="0"/>
                </a:rPr>
                <a:t>59.2% multidimensionally poor; over 90% self-employed or in family work; irregular, seasonal income with minimal collateral or documentation.</a:t>
              </a:r>
              <a:endParaRPr lang="en-US" sz="2000" dirty="0">
                <a:solidFill>
                  <a:prstClr val="black"/>
                </a:solidFill>
                <a:latin typeface="Arial" panose="020B0604020202020204" pitchFamily="34" charset="0"/>
                <a:cs typeface="Arial" panose="020B0604020202020204" pitchFamily="34" charset="0"/>
              </a:endParaRPr>
            </a:p>
          </p:txBody>
        </p:sp>
        <p:sp>
          <p:nvSpPr>
            <p:cNvPr id="10" name="Text 5">
              <a:extLst>
                <a:ext uri="{FF2B5EF4-FFF2-40B4-BE49-F238E27FC236}">
                  <a16:creationId xmlns:a16="http://schemas.microsoft.com/office/drawing/2014/main" id="{6CC78DCB-1247-AAF1-A628-F962B21FC80A}"/>
                </a:ext>
              </a:extLst>
            </p:cNvPr>
            <p:cNvSpPr/>
            <p:nvPr/>
          </p:nvSpPr>
          <p:spPr>
            <a:xfrm>
              <a:off x="731440" y="4138799"/>
              <a:ext cx="10638524" cy="609600"/>
            </a:xfrm>
            <a:prstGeom prst="rect">
              <a:avLst/>
            </a:prstGeom>
            <a:noFill/>
            <a:ln/>
          </p:spPr>
          <p:txBody>
            <a:bodyPr wrap="square" lIns="0" tIns="0" rIns="0" bIns="0" rtlCol="0" anchor="t"/>
            <a:lstStyle/>
            <a:p>
              <a:pPr defTabSz="1219170">
                <a:lnSpc>
                  <a:spcPts val="2400"/>
                </a:lnSpc>
              </a:pPr>
              <a:r>
                <a:rPr lang="en-US" sz="2000" dirty="0">
                  <a:solidFill>
                    <a:srgbClr val="475569"/>
                  </a:solidFill>
                  <a:latin typeface="Arial" panose="020B0604020202020204" pitchFamily="34" charset="0"/>
                  <a:ea typeface="-apple-system" pitchFamily="34" charset="-122"/>
                  <a:cs typeface="Arial" panose="020B0604020202020204" pitchFamily="34" charset="0"/>
                </a:rPr>
                <a:t>This is the core tension the technical guidelines must resolve: the population most active in enterprise is the population least served by formal finance.</a:t>
              </a:r>
              <a:endParaRPr lang="en-US" sz="2000" dirty="0">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02123315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85664-8FA4-4105-82AC-5FE80A80553D}"/>
            </a:ext>
          </a:extLst>
        </p:cNvPr>
        <p:cNvGrpSpPr/>
        <p:nvPr/>
      </p:nvGrpSpPr>
      <p:grpSpPr>
        <a:xfrm>
          <a:off x="0" y="0"/>
          <a:ext cx="0" cy="0"/>
          <a:chOff x="0" y="0"/>
          <a:chExt cx="0" cy="0"/>
        </a:xfrm>
      </p:grpSpPr>
      <p:sp>
        <p:nvSpPr>
          <p:cNvPr id="4" name="Subtitle 2">
            <a:extLst>
              <a:ext uri="{FF2B5EF4-FFF2-40B4-BE49-F238E27FC236}">
                <a16:creationId xmlns:a16="http://schemas.microsoft.com/office/drawing/2014/main" id="{0AE8C2D3-C0C3-7933-28C1-B69429C39F7A}"/>
              </a:ext>
            </a:extLst>
          </p:cNvPr>
          <p:cNvSpPr txBox="1">
            <a:spLocks/>
          </p:cNvSpPr>
          <p:nvPr/>
        </p:nvSpPr>
        <p:spPr>
          <a:xfrm>
            <a:off x="386066" y="3818369"/>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13" name="Subtitle 2">
            <a:extLst>
              <a:ext uri="{FF2B5EF4-FFF2-40B4-BE49-F238E27FC236}">
                <a16:creationId xmlns:a16="http://schemas.microsoft.com/office/drawing/2014/main" id="{83E4A02D-0FDC-C239-824A-5B3494643172}"/>
              </a:ext>
            </a:extLst>
          </p:cNvPr>
          <p:cNvSpPr txBox="1">
            <a:spLocks/>
          </p:cNvSpPr>
          <p:nvPr/>
        </p:nvSpPr>
        <p:spPr>
          <a:xfrm>
            <a:off x="402486" y="3857656"/>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5" name="Rectângulo arredondado 8">
            <a:extLst>
              <a:ext uri="{FF2B5EF4-FFF2-40B4-BE49-F238E27FC236}">
                <a16:creationId xmlns:a16="http://schemas.microsoft.com/office/drawing/2014/main" id="{5023D42F-31D2-7FB9-A104-58445154D6EE}"/>
              </a:ext>
            </a:extLst>
          </p:cNvPr>
          <p:cNvSpPr/>
          <p:nvPr/>
        </p:nvSpPr>
        <p:spPr>
          <a:xfrm>
            <a:off x="123731" y="49449"/>
            <a:ext cx="11901120" cy="65833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203864"/>
          </a:solidFill>
          <a:ln cap="flat">
            <a:noFill/>
            <a:prstDash val="solid"/>
          </a:ln>
        </p:spPr>
        <p:txBody>
          <a:bodyPr vert="horz" wrap="square" lIns="91440" tIns="91440" rIns="91440" bIns="91440" anchor="ctr" anchorCtr="0" compatLnSpc="1">
            <a:spAutoFit/>
          </a:bodyPr>
          <a:lstStyle/>
          <a:p>
            <a:pPr marL="0" marR="0" lvl="0" indent="0" algn="ctr" defTabSz="914400" rtl="0" eaLnBrk="1" fontAlgn="auto" latinLnBrk="0" hangingPunct="1">
              <a:lnSpc>
                <a:spcPts val="324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Account ownership</a:t>
            </a:r>
          </a:p>
        </p:txBody>
      </p:sp>
      <p:pic>
        <p:nvPicPr>
          <p:cNvPr id="3" name="Picture 2">
            <a:extLst>
              <a:ext uri="{FF2B5EF4-FFF2-40B4-BE49-F238E27FC236}">
                <a16:creationId xmlns:a16="http://schemas.microsoft.com/office/drawing/2014/main" id="{0CF51424-024B-C44E-3574-CE09ECA4D5B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885" y="739493"/>
            <a:ext cx="5410156" cy="3254952"/>
          </a:xfrm>
          <a:prstGeom prst="rect">
            <a:avLst/>
          </a:prstGeom>
          <a:noFill/>
          <a:ln>
            <a:noFill/>
          </a:ln>
        </p:spPr>
      </p:pic>
      <p:pic>
        <p:nvPicPr>
          <p:cNvPr id="7" name="Picture 6">
            <a:extLst>
              <a:ext uri="{FF2B5EF4-FFF2-40B4-BE49-F238E27FC236}">
                <a16:creationId xmlns:a16="http://schemas.microsoft.com/office/drawing/2014/main" id="{451DDCC9-D89F-414F-9C18-A4070799819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992547"/>
            <a:ext cx="5603503" cy="3400617"/>
          </a:xfrm>
          <a:prstGeom prst="rect">
            <a:avLst/>
          </a:prstGeom>
          <a:noFill/>
          <a:ln>
            <a:noFill/>
          </a:ln>
        </p:spPr>
      </p:pic>
      <p:pic>
        <p:nvPicPr>
          <p:cNvPr id="9" name="Picture 8">
            <a:extLst>
              <a:ext uri="{FF2B5EF4-FFF2-40B4-BE49-F238E27FC236}">
                <a16:creationId xmlns:a16="http://schemas.microsoft.com/office/drawing/2014/main" id="{E3342CCC-D67A-23C6-E23E-C9A3E303A87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0305" y="3994445"/>
            <a:ext cx="5173847" cy="2747872"/>
          </a:xfrm>
          <a:prstGeom prst="rect">
            <a:avLst/>
          </a:prstGeom>
          <a:noFill/>
          <a:ln>
            <a:noFill/>
          </a:ln>
        </p:spPr>
      </p:pic>
      <p:sp>
        <p:nvSpPr>
          <p:cNvPr id="11" name="TextBox 10">
            <a:extLst>
              <a:ext uri="{FF2B5EF4-FFF2-40B4-BE49-F238E27FC236}">
                <a16:creationId xmlns:a16="http://schemas.microsoft.com/office/drawing/2014/main" id="{1DD68D52-1780-DD7A-2EDB-C5C28E913638}"/>
              </a:ext>
            </a:extLst>
          </p:cNvPr>
          <p:cNvSpPr txBox="1"/>
          <p:nvPr/>
        </p:nvSpPr>
        <p:spPr>
          <a:xfrm>
            <a:off x="6096000" y="4563969"/>
            <a:ext cx="6096000" cy="1569660"/>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Digital finance is expanding in Sierra Leone, but women and young people risk being left behind, especially in mobile-money access and use.</a:t>
            </a:r>
          </a:p>
        </p:txBody>
      </p:sp>
    </p:spTree>
    <p:extLst>
      <p:ext uri="{BB962C8B-B14F-4D97-AF65-F5344CB8AC3E}">
        <p14:creationId xmlns:p14="http://schemas.microsoft.com/office/powerpoint/2010/main" val="275048017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B06D9-61B7-08D2-554C-A0E15104BE21}"/>
            </a:ext>
          </a:extLst>
        </p:cNvPr>
        <p:cNvGrpSpPr/>
        <p:nvPr/>
      </p:nvGrpSpPr>
      <p:grpSpPr>
        <a:xfrm>
          <a:off x="0" y="0"/>
          <a:ext cx="0" cy="0"/>
          <a:chOff x="0" y="0"/>
          <a:chExt cx="0" cy="0"/>
        </a:xfrm>
      </p:grpSpPr>
      <p:sp>
        <p:nvSpPr>
          <p:cNvPr id="4" name="Subtitle 2">
            <a:extLst>
              <a:ext uri="{FF2B5EF4-FFF2-40B4-BE49-F238E27FC236}">
                <a16:creationId xmlns:a16="http://schemas.microsoft.com/office/drawing/2014/main" id="{7A8E9589-5ADF-7895-4BD8-80A8EEF52945}"/>
              </a:ext>
            </a:extLst>
          </p:cNvPr>
          <p:cNvSpPr txBox="1">
            <a:spLocks/>
          </p:cNvSpPr>
          <p:nvPr/>
        </p:nvSpPr>
        <p:spPr>
          <a:xfrm>
            <a:off x="386066" y="3818369"/>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13" name="Subtitle 2">
            <a:extLst>
              <a:ext uri="{FF2B5EF4-FFF2-40B4-BE49-F238E27FC236}">
                <a16:creationId xmlns:a16="http://schemas.microsoft.com/office/drawing/2014/main" id="{0E46FF91-19CD-026B-D485-4466A59A8F0B}"/>
              </a:ext>
            </a:extLst>
          </p:cNvPr>
          <p:cNvSpPr txBox="1">
            <a:spLocks/>
          </p:cNvSpPr>
          <p:nvPr/>
        </p:nvSpPr>
        <p:spPr>
          <a:xfrm>
            <a:off x="402486" y="3857656"/>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5" name="Rectângulo arredondado 8">
            <a:extLst>
              <a:ext uri="{FF2B5EF4-FFF2-40B4-BE49-F238E27FC236}">
                <a16:creationId xmlns:a16="http://schemas.microsoft.com/office/drawing/2014/main" id="{BBAB2633-2D33-1B05-9322-B8E2EE21A0DA}"/>
              </a:ext>
            </a:extLst>
          </p:cNvPr>
          <p:cNvSpPr/>
          <p:nvPr/>
        </p:nvSpPr>
        <p:spPr>
          <a:xfrm>
            <a:off x="123731" y="49449"/>
            <a:ext cx="11901120" cy="65833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203864"/>
          </a:solidFill>
          <a:ln cap="flat">
            <a:noFill/>
            <a:prstDash val="solid"/>
          </a:ln>
        </p:spPr>
        <p:txBody>
          <a:bodyPr vert="horz" wrap="square" lIns="91440" tIns="91440" rIns="91440" bIns="91440" anchor="ctr" anchorCtr="0" compatLnSpc="1">
            <a:spAutoFit/>
          </a:bodyPr>
          <a:lstStyle/>
          <a:p>
            <a:pPr marL="0" marR="0" lvl="0" indent="0" algn="ctr" defTabSz="914400" rtl="0" eaLnBrk="1" fontAlgn="auto" latinLnBrk="0" hangingPunct="1">
              <a:lnSpc>
                <a:spcPts val="324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Raw Gender Gaps in Account Ownership</a:t>
            </a:r>
          </a:p>
        </p:txBody>
      </p:sp>
      <p:grpSp>
        <p:nvGrpSpPr>
          <p:cNvPr id="2" name="Group 1">
            <a:extLst>
              <a:ext uri="{FF2B5EF4-FFF2-40B4-BE49-F238E27FC236}">
                <a16:creationId xmlns:a16="http://schemas.microsoft.com/office/drawing/2014/main" id="{895B6E37-BB4B-B46B-4756-E5CD83433A0F}"/>
              </a:ext>
            </a:extLst>
          </p:cNvPr>
          <p:cNvGrpSpPr/>
          <p:nvPr/>
        </p:nvGrpSpPr>
        <p:grpSpPr>
          <a:xfrm>
            <a:off x="740677" y="1256145"/>
            <a:ext cx="10943701" cy="4716573"/>
            <a:chOff x="731440" y="2344340"/>
            <a:chExt cx="10943701" cy="2971800"/>
          </a:xfrm>
        </p:grpSpPr>
        <p:sp>
          <p:nvSpPr>
            <p:cNvPr id="3" name="Text 0">
              <a:extLst>
                <a:ext uri="{FF2B5EF4-FFF2-40B4-BE49-F238E27FC236}">
                  <a16:creationId xmlns:a16="http://schemas.microsoft.com/office/drawing/2014/main" id="{59EE3BAD-CD36-E947-61FA-E110A89C29EC}"/>
                </a:ext>
              </a:extLst>
            </p:cNvPr>
            <p:cNvSpPr/>
            <p:nvPr/>
          </p:nvSpPr>
          <p:spPr>
            <a:xfrm>
              <a:off x="731441" y="3207940"/>
              <a:ext cx="10729119" cy="330200"/>
            </a:xfrm>
            <a:prstGeom prst="roundRect">
              <a:avLst>
                <a:gd name="adj" fmla="val 295385"/>
              </a:avLst>
            </a:prstGeom>
            <a:solidFill>
              <a:srgbClr val="000000">
                <a:alpha val="6000"/>
              </a:srgbClr>
            </a:solidFill>
            <a:ln/>
          </p:spPr>
          <p:txBody>
            <a:bodyPr wrap="none" lIns="0" tIns="0" rIns="0" bIns="0" rtlCol="0" anchor="ctr">
              <a:normAutofit/>
            </a:bodyPr>
            <a:lstStyle/>
            <a:p>
              <a:pPr defTabSz="1219170"/>
              <a:endParaRPr lang="en-US" sz="2400" dirty="0">
                <a:solidFill>
                  <a:prstClr val="black"/>
                </a:solidFill>
                <a:latin typeface="Calibri" panose="020F0502020204030204"/>
              </a:endParaRPr>
            </a:p>
          </p:txBody>
        </p:sp>
        <p:sp>
          <p:nvSpPr>
            <p:cNvPr id="6" name="Text 1">
              <a:extLst>
                <a:ext uri="{FF2B5EF4-FFF2-40B4-BE49-F238E27FC236}">
                  <a16:creationId xmlns:a16="http://schemas.microsoft.com/office/drawing/2014/main" id="{E92BED76-93CF-88C5-5901-DCC2F54CE9F1}"/>
                </a:ext>
              </a:extLst>
            </p:cNvPr>
            <p:cNvSpPr/>
            <p:nvPr/>
          </p:nvSpPr>
          <p:spPr>
            <a:xfrm>
              <a:off x="731441" y="4096940"/>
              <a:ext cx="10729119" cy="330200"/>
            </a:xfrm>
            <a:prstGeom prst="roundRect">
              <a:avLst>
                <a:gd name="adj" fmla="val 295385"/>
              </a:avLst>
            </a:prstGeom>
            <a:solidFill>
              <a:srgbClr val="000000">
                <a:alpha val="6000"/>
              </a:srgbClr>
            </a:solidFill>
            <a:ln/>
          </p:spPr>
          <p:txBody>
            <a:bodyPr wrap="none" lIns="0" tIns="0" rIns="0" bIns="0" rtlCol="0" anchor="ctr">
              <a:normAutofit/>
            </a:bodyPr>
            <a:lstStyle/>
            <a:p>
              <a:pPr defTabSz="1219170"/>
              <a:endParaRPr lang="en-US" sz="2400" dirty="0">
                <a:solidFill>
                  <a:prstClr val="black"/>
                </a:solidFill>
                <a:latin typeface="Calibri" panose="020F0502020204030204"/>
              </a:endParaRPr>
            </a:p>
          </p:txBody>
        </p:sp>
        <p:sp>
          <p:nvSpPr>
            <p:cNvPr id="7" name="Text 2">
              <a:extLst>
                <a:ext uri="{FF2B5EF4-FFF2-40B4-BE49-F238E27FC236}">
                  <a16:creationId xmlns:a16="http://schemas.microsoft.com/office/drawing/2014/main" id="{A6BCB839-0949-2AC1-D241-1495327EBDCB}"/>
                </a:ext>
              </a:extLst>
            </p:cNvPr>
            <p:cNvSpPr/>
            <p:nvPr/>
          </p:nvSpPr>
          <p:spPr>
            <a:xfrm>
              <a:off x="731441" y="4985940"/>
              <a:ext cx="10729119" cy="330200"/>
            </a:xfrm>
            <a:prstGeom prst="roundRect">
              <a:avLst>
                <a:gd name="adj" fmla="val 295385"/>
              </a:avLst>
            </a:prstGeom>
            <a:solidFill>
              <a:srgbClr val="000000">
                <a:alpha val="6000"/>
              </a:srgbClr>
            </a:solidFill>
            <a:ln/>
          </p:spPr>
          <p:txBody>
            <a:bodyPr wrap="none" lIns="0" tIns="0" rIns="0" bIns="0" rtlCol="0" anchor="ctr">
              <a:normAutofit/>
            </a:bodyPr>
            <a:lstStyle/>
            <a:p>
              <a:pPr defTabSz="1219170"/>
              <a:endParaRPr lang="en-US" sz="2400" dirty="0">
                <a:solidFill>
                  <a:prstClr val="black"/>
                </a:solidFill>
                <a:latin typeface="Calibri" panose="020F0502020204030204"/>
              </a:endParaRPr>
            </a:p>
          </p:txBody>
        </p:sp>
        <p:sp>
          <p:nvSpPr>
            <p:cNvPr id="8" name="Text 4">
              <a:extLst>
                <a:ext uri="{FF2B5EF4-FFF2-40B4-BE49-F238E27FC236}">
                  <a16:creationId xmlns:a16="http://schemas.microsoft.com/office/drawing/2014/main" id="{8AA48AA0-B688-BF78-AD09-F03DD61B1CC8}"/>
                </a:ext>
              </a:extLst>
            </p:cNvPr>
            <p:cNvSpPr/>
            <p:nvPr/>
          </p:nvSpPr>
          <p:spPr>
            <a:xfrm>
              <a:off x="731440" y="2344340"/>
              <a:ext cx="10943701" cy="254000"/>
            </a:xfrm>
            <a:prstGeom prst="rect">
              <a:avLst/>
            </a:prstGeom>
            <a:noFill/>
            <a:ln/>
          </p:spPr>
          <p:txBody>
            <a:bodyPr wrap="square" lIns="0" tIns="0" rIns="0" bIns="0" rtlCol="0" anchor="t"/>
            <a:lstStyle/>
            <a:p>
              <a:pPr defTabSz="1219170">
                <a:lnSpc>
                  <a:spcPts val="2000"/>
                </a:lnSpc>
              </a:pPr>
              <a:r>
                <a:rPr lang="en-US" sz="2400" dirty="0">
                  <a:solidFill>
                    <a:srgbClr val="64748B"/>
                  </a:solidFill>
                  <a:latin typeface="Arial" panose="020B0604020202020204" pitchFamily="34" charset="0"/>
                  <a:ea typeface="-apple-system" pitchFamily="34" charset="-122"/>
                  <a:cs typeface="Arial" panose="020B0604020202020204" pitchFamily="34" charset="0"/>
                </a:rPr>
                <a:t>Men have higher ownership across every channel — the question is why.</a:t>
              </a:r>
              <a:endParaRPr lang="en-US" sz="2400" dirty="0">
                <a:solidFill>
                  <a:prstClr val="black"/>
                </a:solidFill>
                <a:latin typeface="Arial" panose="020B0604020202020204" pitchFamily="34" charset="0"/>
                <a:cs typeface="Arial" panose="020B0604020202020204" pitchFamily="34" charset="0"/>
              </a:endParaRPr>
            </a:p>
          </p:txBody>
        </p:sp>
        <p:sp>
          <p:nvSpPr>
            <p:cNvPr id="9" name="Text 5">
              <a:extLst>
                <a:ext uri="{FF2B5EF4-FFF2-40B4-BE49-F238E27FC236}">
                  <a16:creationId xmlns:a16="http://schemas.microsoft.com/office/drawing/2014/main" id="{7BF8D8A3-7272-10B5-F675-0C9E7DB665ED}"/>
                </a:ext>
              </a:extLst>
            </p:cNvPr>
            <p:cNvSpPr/>
            <p:nvPr/>
          </p:nvSpPr>
          <p:spPr>
            <a:xfrm>
              <a:off x="731440" y="2903140"/>
              <a:ext cx="5061665" cy="254000"/>
            </a:xfrm>
            <a:prstGeom prst="rect">
              <a:avLst/>
            </a:prstGeom>
            <a:noFill/>
            <a:ln/>
          </p:spPr>
          <p:txBody>
            <a:bodyPr wrap="square" lIns="0" tIns="0" rIns="0" bIns="0" rtlCol="0" anchor="t"/>
            <a:lstStyle/>
            <a:p>
              <a:pPr defTabSz="1219170">
                <a:lnSpc>
                  <a:spcPts val="2000"/>
                </a:lnSpc>
              </a:pPr>
              <a:r>
                <a:rPr lang="en-US" sz="2000" dirty="0">
                  <a:solidFill>
                    <a:srgbClr val="1E293B"/>
                  </a:solidFill>
                  <a:latin typeface="Arial" panose="020B0604020202020204" pitchFamily="34" charset="0"/>
                  <a:ea typeface="-apple-system" pitchFamily="34" charset="-122"/>
                  <a:cs typeface="Arial" panose="020B0604020202020204" pitchFamily="34" charset="0"/>
                </a:rPr>
                <a:t>Any account — Men 41.5% / Women 35.9%</a:t>
              </a:r>
              <a:endParaRPr lang="en-US" sz="2000" dirty="0">
                <a:solidFill>
                  <a:prstClr val="black"/>
                </a:solidFill>
                <a:latin typeface="Arial" panose="020B0604020202020204" pitchFamily="34" charset="0"/>
                <a:cs typeface="Arial" panose="020B0604020202020204" pitchFamily="34" charset="0"/>
              </a:endParaRPr>
            </a:p>
          </p:txBody>
        </p:sp>
        <p:sp>
          <p:nvSpPr>
            <p:cNvPr id="10" name="Text 6">
              <a:extLst>
                <a:ext uri="{FF2B5EF4-FFF2-40B4-BE49-F238E27FC236}">
                  <a16:creationId xmlns:a16="http://schemas.microsoft.com/office/drawing/2014/main" id="{F1424D97-D5BA-E881-2829-267E9F6BD5B9}"/>
                </a:ext>
              </a:extLst>
            </p:cNvPr>
            <p:cNvSpPr/>
            <p:nvPr/>
          </p:nvSpPr>
          <p:spPr>
            <a:xfrm>
              <a:off x="10556280" y="2903140"/>
              <a:ext cx="922365" cy="254000"/>
            </a:xfrm>
            <a:prstGeom prst="rect">
              <a:avLst/>
            </a:prstGeom>
            <a:noFill/>
            <a:ln/>
          </p:spPr>
          <p:txBody>
            <a:bodyPr wrap="square" lIns="0" tIns="0" rIns="0" bIns="0" rtlCol="0" anchor="t"/>
            <a:lstStyle/>
            <a:p>
              <a:pPr defTabSz="1219170">
                <a:lnSpc>
                  <a:spcPts val="2000"/>
                </a:lnSpc>
              </a:pPr>
              <a:r>
                <a:rPr lang="en-US" b="1" dirty="0">
                  <a:solidFill>
                    <a:srgbClr val="C2410C"/>
                  </a:solidFill>
                  <a:latin typeface="Arial" panose="020B0604020202020204" pitchFamily="34" charset="0"/>
                  <a:ea typeface="-apple-system" pitchFamily="34" charset="-122"/>
                  <a:cs typeface="Arial" panose="020B0604020202020204" pitchFamily="34" charset="0"/>
                </a:rPr>
                <a:t>+5.54 pp</a:t>
              </a:r>
              <a:endParaRPr lang="en-US" dirty="0">
                <a:solidFill>
                  <a:prstClr val="black"/>
                </a:solidFill>
                <a:latin typeface="Arial" panose="020B0604020202020204" pitchFamily="34" charset="0"/>
                <a:cs typeface="Arial" panose="020B0604020202020204" pitchFamily="34" charset="0"/>
              </a:endParaRPr>
            </a:p>
          </p:txBody>
        </p:sp>
        <p:sp>
          <p:nvSpPr>
            <p:cNvPr id="11" name="Text 7">
              <a:extLst>
                <a:ext uri="{FF2B5EF4-FFF2-40B4-BE49-F238E27FC236}">
                  <a16:creationId xmlns:a16="http://schemas.microsoft.com/office/drawing/2014/main" id="{877055F5-4A24-2C0F-D35C-1C51B7E6DBC6}"/>
                </a:ext>
              </a:extLst>
            </p:cNvPr>
            <p:cNvSpPr/>
            <p:nvPr/>
          </p:nvSpPr>
          <p:spPr>
            <a:xfrm>
              <a:off x="731440" y="3751617"/>
              <a:ext cx="8181649" cy="294524"/>
            </a:xfrm>
            <a:prstGeom prst="rect">
              <a:avLst/>
            </a:prstGeom>
            <a:noFill/>
            <a:ln/>
          </p:spPr>
          <p:txBody>
            <a:bodyPr wrap="square" lIns="0" tIns="0" rIns="0" bIns="0" rtlCol="0" anchor="t"/>
            <a:lstStyle/>
            <a:p>
              <a:pPr defTabSz="1219170">
                <a:lnSpc>
                  <a:spcPts val="2000"/>
                </a:lnSpc>
              </a:pPr>
              <a:r>
                <a:rPr lang="en-US" sz="2400" dirty="0">
                  <a:solidFill>
                    <a:srgbClr val="1E293B"/>
                  </a:solidFill>
                  <a:latin typeface="Arial" panose="020B0604020202020204" pitchFamily="34" charset="0"/>
                  <a:ea typeface="-apple-system" pitchFamily="34" charset="-122"/>
                  <a:cs typeface="Arial" panose="020B0604020202020204" pitchFamily="34" charset="0"/>
                </a:rPr>
                <a:t>Financial-institution account — Men 16.9% / Women 13.2%</a:t>
              </a:r>
              <a:endParaRPr lang="en-US" sz="2400" dirty="0">
                <a:solidFill>
                  <a:prstClr val="black"/>
                </a:solidFill>
                <a:latin typeface="Arial" panose="020B0604020202020204" pitchFamily="34" charset="0"/>
                <a:cs typeface="Arial" panose="020B0604020202020204" pitchFamily="34" charset="0"/>
              </a:endParaRPr>
            </a:p>
          </p:txBody>
        </p:sp>
        <p:sp>
          <p:nvSpPr>
            <p:cNvPr id="12" name="Text 8">
              <a:extLst>
                <a:ext uri="{FF2B5EF4-FFF2-40B4-BE49-F238E27FC236}">
                  <a16:creationId xmlns:a16="http://schemas.microsoft.com/office/drawing/2014/main" id="{85B0E5FE-B466-340E-3D69-950DAFE89649}"/>
                </a:ext>
              </a:extLst>
            </p:cNvPr>
            <p:cNvSpPr/>
            <p:nvPr/>
          </p:nvSpPr>
          <p:spPr>
            <a:xfrm>
              <a:off x="10556280" y="3792140"/>
              <a:ext cx="922365" cy="254000"/>
            </a:xfrm>
            <a:prstGeom prst="rect">
              <a:avLst/>
            </a:prstGeom>
            <a:noFill/>
            <a:ln/>
          </p:spPr>
          <p:txBody>
            <a:bodyPr wrap="square" lIns="0" tIns="0" rIns="0" bIns="0" rtlCol="0" anchor="t"/>
            <a:lstStyle/>
            <a:p>
              <a:pPr defTabSz="1219170">
                <a:lnSpc>
                  <a:spcPts val="2000"/>
                </a:lnSpc>
              </a:pPr>
              <a:r>
                <a:rPr lang="en-US" b="1" dirty="0">
                  <a:solidFill>
                    <a:srgbClr val="C2410C"/>
                  </a:solidFill>
                  <a:latin typeface="Arial" panose="020B0604020202020204" pitchFamily="34" charset="0"/>
                  <a:ea typeface="-apple-system" pitchFamily="34" charset="-122"/>
                  <a:cs typeface="Arial" panose="020B0604020202020204" pitchFamily="34" charset="0"/>
                </a:rPr>
                <a:t>+3.74 pp</a:t>
              </a:r>
              <a:endParaRPr lang="en-US" dirty="0">
                <a:solidFill>
                  <a:prstClr val="black"/>
                </a:solidFill>
                <a:latin typeface="Arial" panose="020B0604020202020204" pitchFamily="34" charset="0"/>
                <a:cs typeface="Arial" panose="020B0604020202020204" pitchFamily="34" charset="0"/>
              </a:endParaRPr>
            </a:p>
          </p:txBody>
        </p:sp>
        <p:sp>
          <p:nvSpPr>
            <p:cNvPr id="14" name="Text 9">
              <a:extLst>
                <a:ext uri="{FF2B5EF4-FFF2-40B4-BE49-F238E27FC236}">
                  <a16:creationId xmlns:a16="http://schemas.microsoft.com/office/drawing/2014/main" id="{2A93BBD8-DD0B-D510-4005-6176F01778BE}"/>
                </a:ext>
              </a:extLst>
            </p:cNvPr>
            <p:cNvSpPr/>
            <p:nvPr/>
          </p:nvSpPr>
          <p:spPr>
            <a:xfrm>
              <a:off x="731440" y="4681140"/>
              <a:ext cx="7479687" cy="254000"/>
            </a:xfrm>
            <a:prstGeom prst="rect">
              <a:avLst/>
            </a:prstGeom>
            <a:noFill/>
            <a:ln/>
          </p:spPr>
          <p:txBody>
            <a:bodyPr wrap="square" lIns="0" tIns="0" rIns="0" bIns="0" rtlCol="0" anchor="t"/>
            <a:lstStyle/>
            <a:p>
              <a:pPr defTabSz="1219170">
                <a:lnSpc>
                  <a:spcPts val="2000"/>
                </a:lnSpc>
              </a:pPr>
              <a:r>
                <a:rPr lang="en-US" sz="2400" dirty="0">
                  <a:solidFill>
                    <a:srgbClr val="1E293B"/>
                  </a:solidFill>
                  <a:latin typeface="Arial" panose="020B0604020202020204" pitchFamily="34" charset="0"/>
                  <a:ea typeface="-apple-system" pitchFamily="34" charset="-122"/>
                  <a:cs typeface="Arial" panose="020B0604020202020204" pitchFamily="34" charset="0"/>
                </a:rPr>
                <a:t>Mobile-money account — Men 33.6% / Women 30.9%</a:t>
              </a:r>
              <a:endParaRPr lang="en-US" sz="2400" dirty="0">
                <a:solidFill>
                  <a:prstClr val="black"/>
                </a:solidFill>
                <a:latin typeface="Arial" panose="020B0604020202020204" pitchFamily="34" charset="0"/>
                <a:cs typeface="Arial" panose="020B0604020202020204" pitchFamily="34" charset="0"/>
              </a:endParaRPr>
            </a:p>
          </p:txBody>
        </p:sp>
        <p:sp>
          <p:nvSpPr>
            <p:cNvPr id="15" name="Text 10">
              <a:extLst>
                <a:ext uri="{FF2B5EF4-FFF2-40B4-BE49-F238E27FC236}">
                  <a16:creationId xmlns:a16="http://schemas.microsoft.com/office/drawing/2014/main" id="{FB2018F1-AD98-6496-2EA9-229251DC0897}"/>
                </a:ext>
              </a:extLst>
            </p:cNvPr>
            <p:cNvSpPr/>
            <p:nvPr/>
          </p:nvSpPr>
          <p:spPr>
            <a:xfrm>
              <a:off x="10556280" y="4681140"/>
              <a:ext cx="922365" cy="254000"/>
            </a:xfrm>
            <a:prstGeom prst="rect">
              <a:avLst/>
            </a:prstGeom>
            <a:noFill/>
            <a:ln/>
          </p:spPr>
          <p:txBody>
            <a:bodyPr wrap="square" lIns="0" tIns="0" rIns="0" bIns="0" rtlCol="0" anchor="t"/>
            <a:lstStyle/>
            <a:p>
              <a:pPr defTabSz="1219170">
                <a:lnSpc>
                  <a:spcPts val="2000"/>
                </a:lnSpc>
              </a:pPr>
              <a:r>
                <a:rPr lang="en-US" b="1" dirty="0">
                  <a:solidFill>
                    <a:srgbClr val="C2410C"/>
                  </a:solidFill>
                  <a:latin typeface="-apple-system" pitchFamily="34" charset="0"/>
                  <a:ea typeface="-apple-system" pitchFamily="34" charset="-122"/>
                  <a:cs typeface="-apple-system" pitchFamily="34" charset="-120"/>
                </a:rPr>
                <a:t>+2.68 pp</a:t>
              </a:r>
              <a:endParaRPr lang="en-US" dirty="0">
                <a:solidFill>
                  <a:prstClr val="black"/>
                </a:solidFill>
                <a:latin typeface="Calibri" panose="020F0502020204030204"/>
              </a:endParaRPr>
            </a:p>
          </p:txBody>
        </p:sp>
      </p:grpSp>
    </p:spTree>
    <p:extLst>
      <p:ext uri="{BB962C8B-B14F-4D97-AF65-F5344CB8AC3E}">
        <p14:creationId xmlns:p14="http://schemas.microsoft.com/office/powerpoint/2010/main" val="38482583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21D26-B721-A234-2A4F-39F30E9EC4AC}"/>
            </a:ext>
          </a:extLst>
        </p:cNvPr>
        <p:cNvGrpSpPr/>
        <p:nvPr/>
      </p:nvGrpSpPr>
      <p:grpSpPr>
        <a:xfrm>
          <a:off x="0" y="0"/>
          <a:ext cx="0" cy="0"/>
          <a:chOff x="0" y="0"/>
          <a:chExt cx="0" cy="0"/>
        </a:xfrm>
      </p:grpSpPr>
      <p:sp>
        <p:nvSpPr>
          <p:cNvPr id="4" name="Subtitle 2">
            <a:extLst>
              <a:ext uri="{FF2B5EF4-FFF2-40B4-BE49-F238E27FC236}">
                <a16:creationId xmlns:a16="http://schemas.microsoft.com/office/drawing/2014/main" id="{93A3B2D6-B367-5A7A-4748-70B15FF51479}"/>
              </a:ext>
            </a:extLst>
          </p:cNvPr>
          <p:cNvSpPr txBox="1">
            <a:spLocks/>
          </p:cNvSpPr>
          <p:nvPr/>
        </p:nvSpPr>
        <p:spPr>
          <a:xfrm>
            <a:off x="386066" y="3818369"/>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13" name="Subtitle 2">
            <a:extLst>
              <a:ext uri="{FF2B5EF4-FFF2-40B4-BE49-F238E27FC236}">
                <a16:creationId xmlns:a16="http://schemas.microsoft.com/office/drawing/2014/main" id="{C9DC48DF-943C-27FD-DE53-37827DB5545C}"/>
              </a:ext>
            </a:extLst>
          </p:cNvPr>
          <p:cNvSpPr txBox="1">
            <a:spLocks/>
          </p:cNvSpPr>
          <p:nvPr/>
        </p:nvSpPr>
        <p:spPr>
          <a:xfrm>
            <a:off x="402486" y="3857656"/>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5" name="Rectângulo arredondado 8">
            <a:extLst>
              <a:ext uri="{FF2B5EF4-FFF2-40B4-BE49-F238E27FC236}">
                <a16:creationId xmlns:a16="http://schemas.microsoft.com/office/drawing/2014/main" id="{8D3EE27C-A8B2-B84E-1944-F25EB06B2687}"/>
              </a:ext>
            </a:extLst>
          </p:cNvPr>
          <p:cNvSpPr/>
          <p:nvPr/>
        </p:nvSpPr>
        <p:spPr>
          <a:xfrm>
            <a:off x="123731" y="49449"/>
            <a:ext cx="11901120" cy="65833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203864"/>
          </a:solidFill>
          <a:ln cap="flat">
            <a:noFill/>
            <a:prstDash val="solid"/>
          </a:ln>
        </p:spPr>
        <p:txBody>
          <a:bodyPr vert="horz" wrap="square" lIns="91440" tIns="91440" rIns="91440" bIns="91440" anchor="ctr" anchorCtr="0" compatLnSpc="1">
            <a:spAutoFit/>
          </a:bodyPr>
          <a:lstStyle/>
          <a:p>
            <a:pPr marL="0" marR="0" lvl="0" indent="0" algn="ctr" defTabSz="914400" rtl="0" eaLnBrk="1" fontAlgn="auto" latinLnBrk="0" hangingPunct="1">
              <a:lnSpc>
                <a:spcPts val="324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Central Finding</a:t>
            </a:r>
          </a:p>
        </p:txBody>
      </p:sp>
      <p:sp>
        <p:nvSpPr>
          <p:cNvPr id="17" name="Text 1">
            <a:extLst>
              <a:ext uri="{FF2B5EF4-FFF2-40B4-BE49-F238E27FC236}">
                <a16:creationId xmlns:a16="http://schemas.microsoft.com/office/drawing/2014/main" id="{DF2F860E-CFD0-3C00-517B-726A50DFF95F}"/>
              </a:ext>
            </a:extLst>
          </p:cNvPr>
          <p:cNvSpPr/>
          <p:nvPr/>
        </p:nvSpPr>
        <p:spPr>
          <a:xfrm>
            <a:off x="731441" y="1397000"/>
            <a:ext cx="10729119" cy="2794000"/>
          </a:xfrm>
          <a:prstGeom prst="rect">
            <a:avLst/>
          </a:prstGeom>
          <a:noFill/>
          <a:ln/>
        </p:spPr>
        <p:txBody>
          <a:bodyPr wrap="square" lIns="0" tIns="0" rIns="0" bIns="0" rtlCol="0" anchor="t"/>
          <a:lstStyle/>
          <a:p>
            <a:pPr algn="ctr" defTabSz="1219170">
              <a:lnSpc>
                <a:spcPts val="5500"/>
              </a:lnSpc>
            </a:pPr>
            <a:r>
              <a:rPr lang="en-US" sz="4000" b="1" dirty="0">
                <a:solidFill>
                  <a:srgbClr val="1E293B"/>
                </a:solidFill>
                <a:latin typeface="Arial" panose="020B0604020202020204" pitchFamily="34" charset="0"/>
                <a:ea typeface="Literata" pitchFamily="34" charset="-122"/>
                <a:cs typeface="Arial" panose="020B0604020202020204" pitchFamily="34" charset="0"/>
              </a:rPr>
              <a:t>Once education, income, employment, phone and ID access are controlled for, gender is </a:t>
            </a:r>
            <a:r>
              <a:rPr lang="en-US" sz="4000" b="1" dirty="0">
                <a:solidFill>
                  <a:srgbClr val="C2410C"/>
                </a:solidFill>
                <a:latin typeface="Arial" panose="020B0604020202020204" pitchFamily="34" charset="0"/>
                <a:ea typeface="Literata" pitchFamily="34" charset="-122"/>
                <a:cs typeface="Arial" panose="020B0604020202020204" pitchFamily="34" charset="0"/>
              </a:rPr>
              <a:t>not statistically significant</a:t>
            </a:r>
            <a:r>
              <a:rPr lang="en-US" sz="4000" b="1" dirty="0">
                <a:solidFill>
                  <a:srgbClr val="1E293B"/>
                </a:solidFill>
                <a:latin typeface="Arial" panose="020B0604020202020204" pitchFamily="34" charset="0"/>
                <a:ea typeface="Literata" pitchFamily="34" charset="-122"/>
                <a:cs typeface="Arial" panose="020B0604020202020204" pitchFamily="34" charset="0"/>
              </a:rPr>
              <a:t> in accounts, savings, or borrowing.</a:t>
            </a:r>
            <a:endParaRPr lang="en-US" sz="4000" dirty="0">
              <a:solidFill>
                <a:prstClr val="black"/>
              </a:solidFill>
              <a:latin typeface="Arial" panose="020B0604020202020204" pitchFamily="34" charset="0"/>
              <a:cs typeface="Arial" panose="020B0604020202020204" pitchFamily="34" charset="0"/>
            </a:endParaRPr>
          </a:p>
        </p:txBody>
      </p:sp>
      <p:sp>
        <p:nvSpPr>
          <p:cNvPr id="19" name="Text 2">
            <a:extLst>
              <a:ext uri="{FF2B5EF4-FFF2-40B4-BE49-F238E27FC236}">
                <a16:creationId xmlns:a16="http://schemas.microsoft.com/office/drawing/2014/main" id="{3F266201-C300-A965-4D19-3E859BB8B114}"/>
              </a:ext>
            </a:extLst>
          </p:cNvPr>
          <p:cNvSpPr/>
          <p:nvPr/>
        </p:nvSpPr>
        <p:spPr>
          <a:xfrm>
            <a:off x="1473201" y="4851400"/>
            <a:ext cx="2573735" cy="762000"/>
          </a:xfrm>
          <a:prstGeom prst="rect">
            <a:avLst/>
          </a:prstGeom>
          <a:noFill/>
          <a:ln/>
        </p:spPr>
        <p:txBody>
          <a:bodyPr wrap="square" lIns="0" tIns="0" rIns="0" bIns="0" rtlCol="0" anchor="t"/>
          <a:lstStyle/>
          <a:p>
            <a:pPr algn="ctr" defTabSz="1219170">
              <a:lnSpc>
                <a:spcPts val="2000"/>
              </a:lnSpc>
            </a:pPr>
            <a:r>
              <a:rPr lang="en-US" sz="2000" dirty="0">
                <a:solidFill>
                  <a:srgbClr val="475569"/>
                </a:solidFill>
                <a:latin typeface="Arial" panose="020B0604020202020204" pitchFamily="34" charset="0"/>
                <a:ea typeface="-apple-system" pitchFamily="34" charset="-122"/>
                <a:cs typeface="Arial" panose="020B0604020202020204" pitchFamily="34" charset="0"/>
              </a:rPr>
              <a:t>Accounts: female AME −1.45pp to +1.10pp, all p&gt;0.5</a:t>
            </a:r>
            <a:endParaRPr lang="en-US" sz="2000" dirty="0">
              <a:solidFill>
                <a:prstClr val="black"/>
              </a:solidFill>
              <a:latin typeface="Arial" panose="020B0604020202020204" pitchFamily="34" charset="0"/>
              <a:cs typeface="Arial" panose="020B0604020202020204" pitchFamily="34" charset="0"/>
            </a:endParaRPr>
          </a:p>
        </p:txBody>
      </p:sp>
      <p:sp>
        <p:nvSpPr>
          <p:cNvPr id="21" name="Text 3">
            <a:extLst>
              <a:ext uri="{FF2B5EF4-FFF2-40B4-BE49-F238E27FC236}">
                <a16:creationId xmlns:a16="http://schemas.microsoft.com/office/drawing/2014/main" id="{8A69F88A-8932-FD4C-0C4D-7AD188D5B925}"/>
              </a:ext>
            </a:extLst>
          </p:cNvPr>
          <p:cNvSpPr/>
          <p:nvPr/>
        </p:nvSpPr>
        <p:spPr>
          <a:xfrm>
            <a:off x="4808935" y="4851400"/>
            <a:ext cx="2573933" cy="838200"/>
          </a:xfrm>
          <a:prstGeom prst="rect">
            <a:avLst/>
          </a:prstGeom>
          <a:noFill/>
          <a:ln/>
        </p:spPr>
        <p:txBody>
          <a:bodyPr wrap="square" lIns="0" tIns="0" rIns="0" bIns="0" rtlCol="0" anchor="t"/>
          <a:lstStyle/>
          <a:p>
            <a:pPr algn="ctr" defTabSz="1219170">
              <a:lnSpc>
                <a:spcPts val="2000"/>
              </a:lnSpc>
            </a:pPr>
            <a:r>
              <a:rPr lang="en-US" sz="2000" dirty="0">
                <a:solidFill>
                  <a:srgbClr val="475569"/>
                </a:solidFill>
                <a:latin typeface="-apple-system" pitchFamily="34" charset="0"/>
                <a:ea typeface="-apple-system" pitchFamily="34" charset="-122"/>
                <a:cs typeface="-apple-system" pitchFamily="34" charset="-120"/>
              </a:rPr>
              <a:t>Savings: female AME −0.5pp to +2.8pp, all p&gt;0.4</a:t>
            </a:r>
            <a:endParaRPr lang="en-US" sz="2000" dirty="0">
              <a:solidFill>
                <a:prstClr val="black"/>
              </a:solidFill>
              <a:latin typeface="Calibri" panose="020F0502020204030204"/>
            </a:endParaRPr>
          </a:p>
        </p:txBody>
      </p:sp>
      <p:sp>
        <p:nvSpPr>
          <p:cNvPr id="23" name="Text 4">
            <a:extLst>
              <a:ext uri="{FF2B5EF4-FFF2-40B4-BE49-F238E27FC236}">
                <a16:creationId xmlns:a16="http://schemas.microsoft.com/office/drawing/2014/main" id="{5C78C33E-5906-22BB-0933-BBE7686637DE}"/>
              </a:ext>
            </a:extLst>
          </p:cNvPr>
          <p:cNvSpPr/>
          <p:nvPr/>
        </p:nvSpPr>
        <p:spPr>
          <a:xfrm>
            <a:off x="8144867" y="4851400"/>
            <a:ext cx="2573933" cy="762000"/>
          </a:xfrm>
          <a:prstGeom prst="rect">
            <a:avLst/>
          </a:prstGeom>
          <a:noFill/>
          <a:ln/>
        </p:spPr>
        <p:txBody>
          <a:bodyPr wrap="square" lIns="0" tIns="0" rIns="0" bIns="0" rtlCol="0" anchor="t"/>
          <a:lstStyle/>
          <a:p>
            <a:pPr algn="ctr" defTabSz="1219170">
              <a:lnSpc>
                <a:spcPts val="2000"/>
              </a:lnSpc>
            </a:pPr>
            <a:r>
              <a:rPr lang="en-US" sz="2000" dirty="0">
                <a:solidFill>
                  <a:srgbClr val="475569"/>
                </a:solidFill>
                <a:latin typeface="-apple-system" pitchFamily="34" charset="0"/>
                <a:ea typeface="-apple-system" pitchFamily="34" charset="-122"/>
                <a:cs typeface="-apple-system" pitchFamily="34" charset="-120"/>
              </a:rPr>
              <a:t>Borrowing: female AME −1.8pp to +1.9pp, all p&gt;0.4</a:t>
            </a:r>
            <a:endParaRPr lang="en-US" sz="2000" dirty="0">
              <a:solidFill>
                <a:prstClr val="black"/>
              </a:solidFill>
              <a:latin typeface="Calibri" panose="020F0502020204030204"/>
            </a:endParaRPr>
          </a:p>
        </p:txBody>
      </p:sp>
    </p:spTree>
    <p:extLst>
      <p:ext uri="{BB962C8B-B14F-4D97-AF65-F5344CB8AC3E}">
        <p14:creationId xmlns:p14="http://schemas.microsoft.com/office/powerpoint/2010/main" val="326299943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52C90-8D41-1B5A-4420-2A026387D92E}"/>
            </a:ext>
          </a:extLst>
        </p:cNvPr>
        <p:cNvGrpSpPr/>
        <p:nvPr/>
      </p:nvGrpSpPr>
      <p:grpSpPr>
        <a:xfrm>
          <a:off x="0" y="0"/>
          <a:ext cx="0" cy="0"/>
          <a:chOff x="0" y="0"/>
          <a:chExt cx="0" cy="0"/>
        </a:xfrm>
      </p:grpSpPr>
      <p:sp>
        <p:nvSpPr>
          <p:cNvPr id="4" name="Subtitle 2">
            <a:extLst>
              <a:ext uri="{FF2B5EF4-FFF2-40B4-BE49-F238E27FC236}">
                <a16:creationId xmlns:a16="http://schemas.microsoft.com/office/drawing/2014/main" id="{9CD67D81-B0E0-5150-EA5D-3EA7A12C62E3}"/>
              </a:ext>
            </a:extLst>
          </p:cNvPr>
          <p:cNvSpPr txBox="1">
            <a:spLocks/>
          </p:cNvSpPr>
          <p:nvPr/>
        </p:nvSpPr>
        <p:spPr>
          <a:xfrm>
            <a:off x="386066" y="3818369"/>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13" name="Subtitle 2">
            <a:extLst>
              <a:ext uri="{FF2B5EF4-FFF2-40B4-BE49-F238E27FC236}">
                <a16:creationId xmlns:a16="http://schemas.microsoft.com/office/drawing/2014/main" id="{377DD6C5-DD1A-862F-A230-CDFA5A607558}"/>
              </a:ext>
            </a:extLst>
          </p:cNvPr>
          <p:cNvSpPr txBox="1">
            <a:spLocks/>
          </p:cNvSpPr>
          <p:nvPr/>
        </p:nvSpPr>
        <p:spPr>
          <a:xfrm>
            <a:off x="402486" y="3857656"/>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5" name="Rectângulo arredondado 8">
            <a:extLst>
              <a:ext uri="{FF2B5EF4-FFF2-40B4-BE49-F238E27FC236}">
                <a16:creationId xmlns:a16="http://schemas.microsoft.com/office/drawing/2014/main" id="{E7A1BB84-24B5-5E74-B135-EE65436F32C2}"/>
              </a:ext>
            </a:extLst>
          </p:cNvPr>
          <p:cNvSpPr/>
          <p:nvPr/>
        </p:nvSpPr>
        <p:spPr>
          <a:xfrm>
            <a:off x="123731" y="49449"/>
            <a:ext cx="11901120" cy="65833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203864"/>
          </a:solidFill>
          <a:ln cap="flat">
            <a:noFill/>
            <a:prstDash val="solid"/>
          </a:ln>
        </p:spPr>
        <p:txBody>
          <a:bodyPr vert="horz" wrap="square" lIns="91440" tIns="91440" rIns="91440" bIns="91440" anchor="ctr" anchorCtr="0" compatLnSpc="1">
            <a:spAutoFit/>
          </a:bodyPr>
          <a:lstStyle/>
          <a:p>
            <a:pPr marL="0" marR="0" lvl="0" indent="0" algn="ctr" defTabSz="914400" rtl="0" eaLnBrk="1" fontAlgn="auto" latinLnBrk="0" hangingPunct="1">
              <a:lnSpc>
                <a:spcPts val="324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What Explains the Raw Gap? Fairlie Decomposition</a:t>
            </a:r>
          </a:p>
        </p:txBody>
      </p:sp>
      <p:grpSp>
        <p:nvGrpSpPr>
          <p:cNvPr id="2" name="Group 1">
            <a:extLst>
              <a:ext uri="{FF2B5EF4-FFF2-40B4-BE49-F238E27FC236}">
                <a16:creationId xmlns:a16="http://schemas.microsoft.com/office/drawing/2014/main" id="{DB2DCF15-636F-1252-7E49-E275E5FF3ED3}"/>
              </a:ext>
            </a:extLst>
          </p:cNvPr>
          <p:cNvGrpSpPr/>
          <p:nvPr/>
        </p:nvGrpSpPr>
        <p:grpSpPr>
          <a:xfrm>
            <a:off x="602439" y="1422399"/>
            <a:ext cx="10943702" cy="4498109"/>
            <a:chOff x="731439" y="2402681"/>
            <a:chExt cx="10943702" cy="3556000"/>
          </a:xfrm>
        </p:grpSpPr>
        <p:sp>
          <p:nvSpPr>
            <p:cNvPr id="6" name="Text 1">
              <a:extLst>
                <a:ext uri="{FF2B5EF4-FFF2-40B4-BE49-F238E27FC236}">
                  <a16:creationId xmlns:a16="http://schemas.microsoft.com/office/drawing/2014/main" id="{128993AB-E492-B746-CBE4-92A0162651FD}"/>
                </a:ext>
              </a:extLst>
            </p:cNvPr>
            <p:cNvSpPr/>
            <p:nvPr/>
          </p:nvSpPr>
          <p:spPr>
            <a:xfrm>
              <a:off x="731440" y="2402681"/>
              <a:ext cx="10943701" cy="254000"/>
            </a:xfrm>
            <a:prstGeom prst="rect">
              <a:avLst/>
            </a:prstGeom>
            <a:noFill/>
            <a:ln/>
          </p:spPr>
          <p:txBody>
            <a:bodyPr wrap="square" lIns="0" tIns="0" rIns="0" bIns="0" rtlCol="0" anchor="t"/>
            <a:lstStyle/>
            <a:p>
              <a:pPr defTabSz="1219170">
                <a:lnSpc>
                  <a:spcPts val="2000"/>
                </a:lnSpc>
              </a:pPr>
              <a:r>
                <a:rPr lang="en-US" sz="2400" dirty="0">
                  <a:solidFill>
                    <a:srgbClr val="64748B"/>
                  </a:solidFill>
                  <a:latin typeface="Arial" panose="020B0604020202020204" pitchFamily="34" charset="0"/>
                  <a:ea typeface="-apple-system" pitchFamily="34" charset="-122"/>
                  <a:cs typeface="Arial" panose="020B0604020202020204" pitchFamily="34" charset="0"/>
                </a:rPr>
                <a:t>Account ownership gap decomposed into observed characteristics vs. unexplained residual.</a:t>
              </a:r>
              <a:endParaRPr lang="en-US" sz="2400" dirty="0">
                <a:solidFill>
                  <a:prstClr val="black"/>
                </a:solidFill>
                <a:latin typeface="Arial" panose="020B0604020202020204" pitchFamily="34" charset="0"/>
                <a:cs typeface="Arial" panose="020B0604020202020204" pitchFamily="34" charset="0"/>
              </a:endParaRPr>
            </a:p>
          </p:txBody>
        </p:sp>
        <p:sp>
          <p:nvSpPr>
            <p:cNvPr id="7" name="Text 2">
              <a:extLst>
                <a:ext uri="{FF2B5EF4-FFF2-40B4-BE49-F238E27FC236}">
                  <a16:creationId xmlns:a16="http://schemas.microsoft.com/office/drawing/2014/main" id="{2A09FEEF-CF0E-4955-A5D2-DAA6D51A253D}"/>
                </a:ext>
              </a:extLst>
            </p:cNvPr>
            <p:cNvSpPr/>
            <p:nvPr/>
          </p:nvSpPr>
          <p:spPr>
            <a:xfrm>
              <a:off x="985441" y="3215481"/>
              <a:ext cx="2956953" cy="254000"/>
            </a:xfrm>
            <a:prstGeom prst="rect">
              <a:avLst/>
            </a:prstGeom>
            <a:noFill/>
            <a:ln/>
          </p:spPr>
          <p:txBody>
            <a:bodyPr wrap="square" lIns="0" tIns="0" rIns="0" bIns="0" rtlCol="0" anchor="t"/>
            <a:lstStyle/>
            <a:p>
              <a:pPr defTabSz="1219170">
                <a:lnSpc>
                  <a:spcPts val="2000"/>
                </a:lnSpc>
              </a:pPr>
              <a:r>
                <a:rPr lang="en-US" sz="2000" b="1" dirty="0">
                  <a:solidFill>
                    <a:srgbClr val="1E293B"/>
                  </a:solidFill>
                  <a:latin typeface="Arial" panose="020B0604020202020204" pitchFamily="34" charset="0"/>
                  <a:ea typeface="-apple-system" pitchFamily="34" charset="-122"/>
                  <a:cs typeface="Arial" panose="020B0604020202020204" pitchFamily="34" charset="0"/>
                </a:rPr>
                <a:t>Any account</a:t>
              </a:r>
              <a:endParaRPr lang="en-US" sz="2000" dirty="0">
                <a:solidFill>
                  <a:prstClr val="black"/>
                </a:solidFill>
                <a:latin typeface="Arial" panose="020B0604020202020204" pitchFamily="34" charset="0"/>
                <a:cs typeface="Arial" panose="020B0604020202020204" pitchFamily="34" charset="0"/>
              </a:endParaRPr>
            </a:p>
          </p:txBody>
        </p:sp>
        <p:sp>
          <p:nvSpPr>
            <p:cNvPr id="8" name="Text 3">
              <a:extLst>
                <a:ext uri="{FF2B5EF4-FFF2-40B4-BE49-F238E27FC236}">
                  <a16:creationId xmlns:a16="http://schemas.microsoft.com/office/drawing/2014/main" id="{26C1FC11-8086-4828-033A-3070F8CEA23C}"/>
                </a:ext>
              </a:extLst>
            </p:cNvPr>
            <p:cNvSpPr/>
            <p:nvPr/>
          </p:nvSpPr>
          <p:spPr>
            <a:xfrm>
              <a:off x="985441" y="3571081"/>
              <a:ext cx="2956953" cy="406400"/>
            </a:xfrm>
            <a:prstGeom prst="rect">
              <a:avLst/>
            </a:prstGeom>
            <a:noFill/>
            <a:ln/>
          </p:spPr>
          <p:txBody>
            <a:bodyPr wrap="square" lIns="0" tIns="0" rIns="0" bIns="0" rtlCol="0" anchor="t"/>
            <a:lstStyle/>
            <a:p>
              <a:pPr defTabSz="1219170">
                <a:lnSpc>
                  <a:spcPts val="3200"/>
                </a:lnSpc>
              </a:pPr>
              <a:r>
                <a:rPr lang="en-US" sz="2400" b="1" dirty="0">
                  <a:solidFill>
                    <a:srgbClr val="C2410C"/>
                  </a:solidFill>
                  <a:latin typeface="Arial" panose="020B0604020202020204" pitchFamily="34" charset="0"/>
                  <a:ea typeface="Literata" pitchFamily="34" charset="-122"/>
                  <a:cs typeface="Arial" panose="020B0604020202020204" pitchFamily="34" charset="0"/>
                </a:rPr>
                <a:t>4.08</a:t>
              </a:r>
              <a:r>
                <a:rPr lang="en-US" sz="1400" b="1" dirty="0">
                  <a:solidFill>
                    <a:srgbClr val="C2410C"/>
                  </a:solidFill>
                  <a:latin typeface="Arial" panose="020B0604020202020204" pitchFamily="34" charset="0"/>
                  <a:ea typeface="Literata" pitchFamily="34" charset="-122"/>
                  <a:cs typeface="Arial" panose="020B0604020202020204" pitchFamily="34" charset="0"/>
                </a:rPr>
                <a:t>pp</a:t>
              </a:r>
              <a:endParaRPr lang="en-US" sz="2400" dirty="0">
                <a:solidFill>
                  <a:prstClr val="black"/>
                </a:solidFill>
                <a:latin typeface="Arial" panose="020B0604020202020204" pitchFamily="34" charset="0"/>
                <a:cs typeface="Arial" panose="020B0604020202020204" pitchFamily="34" charset="0"/>
              </a:endParaRPr>
            </a:p>
          </p:txBody>
        </p:sp>
        <p:sp>
          <p:nvSpPr>
            <p:cNvPr id="9" name="Text 4">
              <a:extLst>
                <a:ext uri="{FF2B5EF4-FFF2-40B4-BE49-F238E27FC236}">
                  <a16:creationId xmlns:a16="http://schemas.microsoft.com/office/drawing/2014/main" id="{CA1FB262-D011-8BBE-D9AA-DBCAB2FF89A8}"/>
                </a:ext>
              </a:extLst>
            </p:cNvPr>
            <p:cNvSpPr/>
            <p:nvPr/>
          </p:nvSpPr>
          <p:spPr>
            <a:xfrm>
              <a:off x="985441" y="3977481"/>
              <a:ext cx="2956953" cy="203200"/>
            </a:xfrm>
            <a:prstGeom prst="rect">
              <a:avLst/>
            </a:prstGeom>
            <a:noFill/>
            <a:ln/>
          </p:spPr>
          <p:txBody>
            <a:bodyPr wrap="square" lIns="0" tIns="0" rIns="0" bIns="0" rtlCol="0" anchor="t"/>
            <a:lstStyle/>
            <a:p>
              <a:pPr defTabSz="1219170">
                <a:lnSpc>
                  <a:spcPts val="1600"/>
                </a:lnSpc>
              </a:pPr>
              <a:r>
                <a:rPr lang="en-US" sz="1600" dirty="0">
                  <a:solidFill>
                    <a:srgbClr val="64748B"/>
                  </a:solidFill>
                  <a:latin typeface="Arial" panose="020B0604020202020204" pitchFamily="34" charset="0"/>
                  <a:ea typeface="-apple-system" pitchFamily="34" charset="-122"/>
                  <a:cs typeface="Arial" panose="020B0604020202020204" pitchFamily="34" charset="0"/>
                </a:rPr>
                <a:t>explained of 5.54pp gap (74%)</a:t>
              </a:r>
              <a:endParaRPr lang="en-US" sz="1600" dirty="0">
                <a:solidFill>
                  <a:prstClr val="black"/>
                </a:solidFill>
                <a:latin typeface="Arial" panose="020B0604020202020204" pitchFamily="34" charset="0"/>
                <a:cs typeface="Arial" panose="020B0604020202020204" pitchFamily="34" charset="0"/>
              </a:endParaRPr>
            </a:p>
          </p:txBody>
        </p:sp>
        <p:sp>
          <p:nvSpPr>
            <p:cNvPr id="10" name="Text 5">
              <a:extLst>
                <a:ext uri="{FF2B5EF4-FFF2-40B4-BE49-F238E27FC236}">
                  <a16:creationId xmlns:a16="http://schemas.microsoft.com/office/drawing/2014/main" id="{07B75712-6E19-CDBC-EB49-F76DDB4D90BD}"/>
                </a:ext>
              </a:extLst>
            </p:cNvPr>
            <p:cNvSpPr/>
            <p:nvPr/>
          </p:nvSpPr>
          <p:spPr>
            <a:xfrm>
              <a:off x="985441" y="4402058"/>
              <a:ext cx="3161377" cy="609600"/>
            </a:xfrm>
            <a:prstGeom prst="rect">
              <a:avLst/>
            </a:prstGeom>
            <a:noFill/>
            <a:ln/>
          </p:spPr>
          <p:txBody>
            <a:bodyPr wrap="square" lIns="0" tIns="0" rIns="0" bIns="0" rtlCol="0" anchor="t"/>
            <a:lstStyle/>
            <a:p>
              <a:pPr defTabSz="1219170">
                <a:lnSpc>
                  <a:spcPts val="1600"/>
                </a:lnSpc>
              </a:pPr>
              <a:r>
                <a:rPr lang="en-US" dirty="0">
                  <a:solidFill>
                    <a:srgbClr val="475569"/>
                  </a:solidFill>
                  <a:latin typeface="Arial" panose="020B0604020202020204" pitchFamily="34" charset="0"/>
                  <a:ea typeface="-apple-system" pitchFamily="34" charset="-122"/>
                  <a:cs typeface="Arial" panose="020B0604020202020204" pitchFamily="34" charset="0"/>
                </a:rPr>
                <a:t>Secondary education +2.32pp; top income +1.31pp; employment +0.97pp</a:t>
              </a:r>
              <a:endParaRPr lang="en-US" dirty="0">
                <a:solidFill>
                  <a:prstClr val="black"/>
                </a:solidFill>
                <a:latin typeface="Arial" panose="020B0604020202020204" pitchFamily="34" charset="0"/>
                <a:cs typeface="Arial" panose="020B0604020202020204" pitchFamily="34" charset="0"/>
              </a:endParaRPr>
            </a:p>
          </p:txBody>
        </p:sp>
        <p:sp>
          <p:nvSpPr>
            <p:cNvPr id="11" name="Text 6">
              <a:extLst>
                <a:ext uri="{FF2B5EF4-FFF2-40B4-BE49-F238E27FC236}">
                  <a16:creationId xmlns:a16="http://schemas.microsoft.com/office/drawing/2014/main" id="{346D1E83-086E-15CD-B74F-8AB2D3DCDFEE}"/>
                </a:ext>
              </a:extLst>
            </p:cNvPr>
            <p:cNvSpPr/>
            <p:nvPr/>
          </p:nvSpPr>
          <p:spPr>
            <a:xfrm>
              <a:off x="4646416" y="3088696"/>
              <a:ext cx="3278075" cy="388223"/>
            </a:xfrm>
            <a:prstGeom prst="rect">
              <a:avLst/>
            </a:prstGeom>
            <a:noFill/>
            <a:ln/>
          </p:spPr>
          <p:txBody>
            <a:bodyPr wrap="square" lIns="0" tIns="0" rIns="0" bIns="0" rtlCol="0" anchor="t"/>
            <a:lstStyle/>
            <a:p>
              <a:pPr defTabSz="1219170">
                <a:lnSpc>
                  <a:spcPts val="2000"/>
                </a:lnSpc>
              </a:pPr>
              <a:r>
                <a:rPr lang="en-US" sz="2000" b="1" dirty="0">
                  <a:solidFill>
                    <a:srgbClr val="1E293B"/>
                  </a:solidFill>
                  <a:latin typeface="Arial" panose="020B0604020202020204" pitchFamily="34" charset="0"/>
                  <a:ea typeface="-apple-system" pitchFamily="34" charset="-122"/>
                  <a:cs typeface="Arial" panose="020B0604020202020204" pitchFamily="34" charset="0"/>
                </a:rPr>
                <a:t>Financial-institution account</a:t>
              </a:r>
              <a:endParaRPr lang="en-US" sz="2000" dirty="0">
                <a:solidFill>
                  <a:prstClr val="black"/>
                </a:solidFill>
                <a:latin typeface="Arial" panose="020B0604020202020204" pitchFamily="34" charset="0"/>
                <a:cs typeface="Arial" panose="020B0604020202020204" pitchFamily="34" charset="0"/>
              </a:endParaRPr>
            </a:p>
          </p:txBody>
        </p:sp>
        <p:sp>
          <p:nvSpPr>
            <p:cNvPr id="12" name="Text 7">
              <a:extLst>
                <a:ext uri="{FF2B5EF4-FFF2-40B4-BE49-F238E27FC236}">
                  <a16:creationId xmlns:a16="http://schemas.microsoft.com/office/drawing/2014/main" id="{1A7EF371-D6BB-855A-A73D-E754417658DF}"/>
                </a:ext>
              </a:extLst>
            </p:cNvPr>
            <p:cNvSpPr/>
            <p:nvPr/>
          </p:nvSpPr>
          <p:spPr>
            <a:xfrm>
              <a:off x="4646416" y="3571081"/>
              <a:ext cx="2956953" cy="406400"/>
            </a:xfrm>
            <a:prstGeom prst="rect">
              <a:avLst/>
            </a:prstGeom>
            <a:noFill/>
            <a:ln/>
          </p:spPr>
          <p:txBody>
            <a:bodyPr wrap="square" lIns="0" tIns="0" rIns="0" bIns="0" rtlCol="0" anchor="t"/>
            <a:lstStyle/>
            <a:p>
              <a:pPr defTabSz="1219170">
                <a:lnSpc>
                  <a:spcPts val="3200"/>
                </a:lnSpc>
              </a:pPr>
              <a:r>
                <a:rPr lang="en-US" sz="2400" b="1" dirty="0">
                  <a:solidFill>
                    <a:srgbClr val="C2410C"/>
                  </a:solidFill>
                  <a:latin typeface="Arial" panose="020B0604020202020204" pitchFamily="34" charset="0"/>
                  <a:ea typeface="Literata" pitchFamily="34" charset="-122"/>
                  <a:cs typeface="Arial" panose="020B0604020202020204" pitchFamily="34" charset="0"/>
                </a:rPr>
                <a:t>2.61</a:t>
              </a:r>
              <a:r>
                <a:rPr lang="en-US" sz="1400" b="1" dirty="0">
                  <a:solidFill>
                    <a:srgbClr val="C2410C"/>
                  </a:solidFill>
                  <a:latin typeface="Arial" panose="020B0604020202020204" pitchFamily="34" charset="0"/>
                  <a:ea typeface="Literata" pitchFamily="34" charset="-122"/>
                  <a:cs typeface="Arial" panose="020B0604020202020204" pitchFamily="34" charset="0"/>
                </a:rPr>
                <a:t>pp</a:t>
              </a:r>
              <a:endParaRPr lang="en-US" sz="2400" dirty="0">
                <a:solidFill>
                  <a:prstClr val="black"/>
                </a:solidFill>
                <a:latin typeface="Arial" panose="020B0604020202020204" pitchFamily="34" charset="0"/>
                <a:cs typeface="Arial" panose="020B0604020202020204" pitchFamily="34" charset="0"/>
              </a:endParaRPr>
            </a:p>
          </p:txBody>
        </p:sp>
        <p:sp>
          <p:nvSpPr>
            <p:cNvPr id="14" name="Text 8">
              <a:extLst>
                <a:ext uri="{FF2B5EF4-FFF2-40B4-BE49-F238E27FC236}">
                  <a16:creationId xmlns:a16="http://schemas.microsoft.com/office/drawing/2014/main" id="{8F62447A-89F2-3196-CBA4-CE7268AA64F8}"/>
                </a:ext>
              </a:extLst>
            </p:cNvPr>
            <p:cNvSpPr/>
            <p:nvPr/>
          </p:nvSpPr>
          <p:spPr>
            <a:xfrm>
              <a:off x="4585962" y="4001799"/>
              <a:ext cx="3278075" cy="228815"/>
            </a:xfrm>
            <a:prstGeom prst="rect">
              <a:avLst/>
            </a:prstGeom>
            <a:noFill/>
            <a:ln/>
          </p:spPr>
          <p:txBody>
            <a:bodyPr wrap="square" lIns="0" tIns="0" rIns="0" bIns="0" rtlCol="0" anchor="t"/>
            <a:lstStyle/>
            <a:p>
              <a:pPr defTabSz="1219170">
                <a:lnSpc>
                  <a:spcPts val="1600"/>
                </a:lnSpc>
              </a:pPr>
              <a:r>
                <a:rPr lang="en-US" dirty="0">
                  <a:solidFill>
                    <a:srgbClr val="64748B"/>
                  </a:solidFill>
                  <a:latin typeface="Arial" panose="020B0604020202020204" pitchFamily="34" charset="0"/>
                  <a:ea typeface="-apple-system" pitchFamily="34" charset="-122"/>
                  <a:cs typeface="Arial" panose="020B0604020202020204" pitchFamily="34" charset="0"/>
                </a:rPr>
                <a:t>explained of 3.74pp gap (70%)</a:t>
              </a:r>
              <a:endParaRPr lang="en-US" dirty="0">
                <a:solidFill>
                  <a:prstClr val="black"/>
                </a:solidFill>
                <a:latin typeface="Arial" panose="020B0604020202020204" pitchFamily="34" charset="0"/>
                <a:cs typeface="Arial" panose="020B0604020202020204" pitchFamily="34" charset="0"/>
              </a:endParaRPr>
            </a:p>
          </p:txBody>
        </p:sp>
        <p:sp>
          <p:nvSpPr>
            <p:cNvPr id="15" name="Text 9">
              <a:extLst>
                <a:ext uri="{FF2B5EF4-FFF2-40B4-BE49-F238E27FC236}">
                  <a16:creationId xmlns:a16="http://schemas.microsoft.com/office/drawing/2014/main" id="{0DBEA07B-356C-A89F-44CC-76FA23DD73CB}"/>
                </a:ext>
              </a:extLst>
            </p:cNvPr>
            <p:cNvSpPr/>
            <p:nvPr/>
          </p:nvSpPr>
          <p:spPr>
            <a:xfrm>
              <a:off x="4675405" y="4448783"/>
              <a:ext cx="2898973" cy="406400"/>
            </a:xfrm>
            <a:prstGeom prst="rect">
              <a:avLst/>
            </a:prstGeom>
            <a:noFill/>
            <a:ln/>
          </p:spPr>
          <p:txBody>
            <a:bodyPr wrap="square" lIns="0" tIns="0" rIns="0" bIns="0" rtlCol="0" anchor="t"/>
            <a:lstStyle/>
            <a:p>
              <a:pPr defTabSz="1219170">
                <a:lnSpc>
                  <a:spcPts val="1600"/>
                </a:lnSpc>
              </a:pPr>
              <a:r>
                <a:rPr lang="en-US" dirty="0">
                  <a:solidFill>
                    <a:srgbClr val="475569"/>
                  </a:solidFill>
                  <a:latin typeface="Arial" panose="020B0604020202020204" pitchFamily="34" charset="0"/>
                  <a:ea typeface="-apple-system" pitchFamily="34" charset="-122"/>
                  <a:cs typeface="Arial" panose="020B0604020202020204" pitchFamily="34" charset="0"/>
                </a:rPr>
                <a:t>Secondary +1.05pp; tertiary education +0.70pp</a:t>
              </a:r>
              <a:endParaRPr lang="en-US" dirty="0">
                <a:solidFill>
                  <a:prstClr val="black"/>
                </a:solidFill>
                <a:latin typeface="Arial" panose="020B0604020202020204" pitchFamily="34" charset="0"/>
                <a:cs typeface="Arial" panose="020B0604020202020204" pitchFamily="34" charset="0"/>
              </a:endParaRPr>
            </a:p>
          </p:txBody>
        </p:sp>
        <p:sp>
          <p:nvSpPr>
            <p:cNvPr id="16" name="Text 10">
              <a:extLst>
                <a:ext uri="{FF2B5EF4-FFF2-40B4-BE49-F238E27FC236}">
                  <a16:creationId xmlns:a16="http://schemas.microsoft.com/office/drawing/2014/main" id="{507334F9-041E-E83D-571C-B62B9646DEE1}"/>
                </a:ext>
              </a:extLst>
            </p:cNvPr>
            <p:cNvSpPr/>
            <p:nvPr/>
          </p:nvSpPr>
          <p:spPr>
            <a:xfrm>
              <a:off x="8249406" y="3115231"/>
              <a:ext cx="2957155" cy="254000"/>
            </a:xfrm>
            <a:prstGeom prst="rect">
              <a:avLst/>
            </a:prstGeom>
            <a:noFill/>
            <a:ln/>
          </p:spPr>
          <p:txBody>
            <a:bodyPr wrap="square" lIns="0" tIns="0" rIns="0" bIns="0" rtlCol="0" anchor="t"/>
            <a:lstStyle/>
            <a:p>
              <a:pPr defTabSz="1219170">
                <a:lnSpc>
                  <a:spcPts val="2000"/>
                </a:lnSpc>
              </a:pPr>
              <a:r>
                <a:rPr lang="en-US" sz="2000" b="1" dirty="0">
                  <a:solidFill>
                    <a:srgbClr val="1E293B"/>
                  </a:solidFill>
                  <a:latin typeface="Arial" panose="020B0604020202020204" pitchFamily="34" charset="0"/>
                  <a:ea typeface="-apple-system" pitchFamily="34" charset="-122"/>
                  <a:cs typeface="Arial" panose="020B0604020202020204" pitchFamily="34" charset="0"/>
                </a:rPr>
                <a:t>Mobile-money account</a:t>
              </a:r>
              <a:endParaRPr lang="en-US" sz="2000" dirty="0">
                <a:solidFill>
                  <a:prstClr val="black"/>
                </a:solidFill>
                <a:latin typeface="Arial" panose="020B0604020202020204" pitchFamily="34" charset="0"/>
                <a:cs typeface="Arial" panose="020B0604020202020204" pitchFamily="34" charset="0"/>
              </a:endParaRPr>
            </a:p>
          </p:txBody>
        </p:sp>
        <p:sp>
          <p:nvSpPr>
            <p:cNvPr id="17" name="Text 11">
              <a:extLst>
                <a:ext uri="{FF2B5EF4-FFF2-40B4-BE49-F238E27FC236}">
                  <a16:creationId xmlns:a16="http://schemas.microsoft.com/office/drawing/2014/main" id="{5692A5A6-F1D5-A5E0-5BAF-B30FADD6B839}"/>
                </a:ext>
              </a:extLst>
            </p:cNvPr>
            <p:cNvSpPr/>
            <p:nvPr/>
          </p:nvSpPr>
          <p:spPr>
            <a:xfrm>
              <a:off x="8307388" y="3571081"/>
              <a:ext cx="2957155" cy="406400"/>
            </a:xfrm>
            <a:prstGeom prst="rect">
              <a:avLst/>
            </a:prstGeom>
            <a:noFill/>
            <a:ln/>
          </p:spPr>
          <p:txBody>
            <a:bodyPr wrap="square" lIns="0" tIns="0" rIns="0" bIns="0" rtlCol="0" anchor="t"/>
            <a:lstStyle/>
            <a:p>
              <a:pPr defTabSz="1219170">
                <a:lnSpc>
                  <a:spcPts val="3200"/>
                </a:lnSpc>
              </a:pPr>
              <a:r>
                <a:rPr lang="en-US" sz="2400" b="1" dirty="0">
                  <a:solidFill>
                    <a:srgbClr val="C2410C"/>
                  </a:solidFill>
                  <a:latin typeface="Arial" panose="020B0604020202020204" pitchFamily="34" charset="0"/>
                  <a:ea typeface="Literata" pitchFamily="34" charset="-122"/>
                  <a:cs typeface="Arial" panose="020B0604020202020204" pitchFamily="34" charset="0"/>
                </a:rPr>
                <a:t>3.75</a:t>
              </a:r>
              <a:r>
                <a:rPr lang="en-US" sz="1400" b="1" dirty="0">
                  <a:solidFill>
                    <a:srgbClr val="C2410C"/>
                  </a:solidFill>
                  <a:latin typeface="Arial" panose="020B0604020202020204" pitchFamily="34" charset="0"/>
                  <a:ea typeface="Literata" pitchFamily="34" charset="-122"/>
                  <a:cs typeface="Arial" panose="020B0604020202020204" pitchFamily="34" charset="0"/>
                </a:rPr>
                <a:t>pp</a:t>
              </a:r>
              <a:endParaRPr lang="en-US" sz="2400" dirty="0">
                <a:solidFill>
                  <a:prstClr val="black"/>
                </a:solidFill>
                <a:latin typeface="Arial" panose="020B0604020202020204" pitchFamily="34" charset="0"/>
                <a:cs typeface="Arial" panose="020B0604020202020204" pitchFamily="34" charset="0"/>
              </a:endParaRPr>
            </a:p>
          </p:txBody>
        </p:sp>
        <p:sp>
          <p:nvSpPr>
            <p:cNvPr id="18" name="Text 12">
              <a:extLst>
                <a:ext uri="{FF2B5EF4-FFF2-40B4-BE49-F238E27FC236}">
                  <a16:creationId xmlns:a16="http://schemas.microsoft.com/office/drawing/2014/main" id="{3EFDEE9F-CF5D-77AE-AD13-A7FFD36D46D7}"/>
                </a:ext>
              </a:extLst>
            </p:cNvPr>
            <p:cNvSpPr/>
            <p:nvPr/>
          </p:nvSpPr>
          <p:spPr>
            <a:xfrm>
              <a:off x="8307388" y="3977481"/>
              <a:ext cx="2957155" cy="203200"/>
            </a:xfrm>
            <a:prstGeom prst="rect">
              <a:avLst/>
            </a:prstGeom>
            <a:noFill/>
            <a:ln/>
          </p:spPr>
          <p:txBody>
            <a:bodyPr wrap="square" lIns="0" tIns="0" rIns="0" bIns="0" rtlCol="0" anchor="t"/>
            <a:lstStyle/>
            <a:p>
              <a:pPr defTabSz="1219170">
                <a:lnSpc>
                  <a:spcPts val="1600"/>
                </a:lnSpc>
              </a:pPr>
              <a:r>
                <a:rPr lang="en-US" sz="1600" dirty="0">
                  <a:solidFill>
                    <a:srgbClr val="64748B"/>
                  </a:solidFill>
                  <a:latin typeface="Arial" panose="020B0604020202020204" pitchFamily="34" charset="0"/>
                  <a:ea typeface="-apple-system" pitchFamily="34" charset="-122"/>
                  <a:cs typeface="Arial" panose="020B0604020202020204" pitchFamily="34" charset="0"/>
                </a:rPr>
                <a:t>exceeds 2.68pp raw gap</a:t>
              </a:r>
              <a:endParaRPr lang="en-US" sz="1600" dirty="0">
                <a:solidFill>
                  <a:prstClr val="black"/>
                </a:solidFill>
                <a:latin typeface="Arial" panose="020B0604020202020204" pitchFamily="34" charset="0"/>
                <a:cs typeface="Arial" panose="020B0604020202020204" pitchFamily="34" charset="0"/>
              </a:endParaRPr>
            </a:p>
          </p:txBody>
        </p:sp>
        <p:sp>
          <p:nvSpPr>
            <p:cNvPr id="19" name="Text 13">
              <a:extLst>
                <a:ext uri="{FF2B5EF4-FFF2-40B4-BE49-F238E27FC236}">
                  <a16:creationId xmlns:a16="http://schemas.microsoft.com/office/drawing/2014/main" id="{5DDA3936-CC86-EB38-D15A-B4F205532C45}"/>
                </a:ext>
              </a:extLst>
            </p:cNvPr>
            <p:cNvSpPr/>
            <p:nvPr/>
          </p:nvSpPr>
          <p:spPr>
            <a:xfrm>
              <a:off x="8307389" y="4409281"/>
              <a:ext cx="2899172" cy="406400"/>
            </a:xfrm>
            <a:prstGeom prst="rect">
              <a:avLst/>
            </a:prstGeom>
            <a:noFill/>
            <a:ln/>
          </p:spPr>
          <p:txBody>
            <a:bodyPr wrap="square" lIns="0" tIns="0" rIns="0" bIns="0" rtlCol="0" anchor="t"/>
            <a:lstStyle/>
            <a:p>
              <a:pPr defTabSz="1219170">
                <a:lnSpc>
                  <a:spcPts val="1600"/>
                </a:lnSpc>
              </a:pPr>
              <a:r>
                <a:rPr lang="en-US" dirty="0">
                  <a:solidFill>
                    <a:srgbClr val="475569"/>
                  </a:solidFill>
                  <a:latin typeface="Arial" panose="020B0604020202020204" pitchFamily="34" charset="0"/>
                  <a:ea typeface="-apple-system" pitchFamily="34" charset="-122"/>
                  <a:cs typeface="Arial" panose="020B0604020202020204" pitchFamily="34" charset="0"/>
                </a:rPr>
                <a:t>Education &amp; employment predict a larger gap than observed</a:t>
              </a:r>
              <a:endParaRPr lang="en-US" dirty="0">
                <a:solidFill>
                  <a:prstClr val="black"/>
                </a:solidFill>
                <a:latin typeface="Arial" panose="020B0604020202020204" pitchFamily="34" charset="0"/>
                <a:cs typeface="Arial" panose="020B0604020202020204" pitchFamily="34" charset="0"/>
              </a:endParaRPr>
            </a:p>
          </p:txBody>
        </p:sp>
        <p:sp>
          <p:nvSpPr>
            <p:cNvPr id="20" name="Text 14">
              <a:extLst>
                <a:ext uri="{FF2B5EF4-FFF2-40B4-BE49-F238E27FC236}">
                  <a16:creationId xmlns:a16="http://schemas.microsoft.com/office/drawing/2014/main" id="{028A3DF8-C3B0-3A93-9DFE-D7635DA46390}"/>
                </a:ext>
              </a:extLst>
            </p:cNvPr>
            <p:cNvSpPr/>
            <p:nvPr/>
          </p:nvSpPr>
          <p:spPr>
            <a:xfrm>
              <a:off x="731439" y="5450681"/>
              <a:ext cx="10533103" cy="508000"/>
            </a:xfrm>
            <a:prstGeom prst="rect">
              <a:avLst/>
            </a:prstGeom>
            <a:noFill/>
            <a:ln/>
          </p:spPr>
          <p:txBody>
            <a:bodyPr wrap="square" lIns="0" tIns="0" rIns="0" bIns="0" rtlCol="0" anchor="t"/>
            <a:lstStyle/>
            <a:p>
              <a:pPr defTabSz="1219170">
                <a:lnSpc>
                  <a:spcPts val="2000"/>
                </a:lnSpc>
              </a:pPr>
              <a:r>
                <a:rPr lang="en-US" sz="2000" dirty="0">
                  <a:solidFill>
                    <a:srgbClr val="475569"/>
                  </a:solidFill>
                  <a:latin typeface="Arial" panose="020B0604020202020204" pitchFamily="34" charset="0"/>
                  <a:ea typeface="-apple-system" pitchFamily="34" charset="-122"/>
                  <a:cs typeface="Arial" panose="020B0604020202020204" pitchFamily="34" charset="0"/>
                </a:rPr>
                <a:t>Interpretation: education, income and employment gaps — not gender itself — drive most of the observed male advantage in account ownership.</a:t>
              </a:r>
              <a:endParaRPr lang="en-US" sz="2000" dirty="0">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00107916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D24F8-89A9-5366-F9DA-3DF98E5AECE5}"/>
            </a:ext>
          </a:extLst>
        </p:cNvPr>
        <p:cNvGrpSpPr/>
        <p:nvPr/>
      </p:nvGrpSpPr>
      <p:grpSpPr>
        <a:xfrm>
          <a:off x="0" y="0"/>
          <a:ext cx="0" cy="0"/>
          <a:chOff x="0" y="0"/>
          <a:chExt cx="0" cy="0"/>
        </a:xfrm>
      </p:grpSpPr>
      <p:sp>
        <p:nvSpPr>
          <p:cNvPr id="4" name="Subtitle 2">
            <a:extLst>
              <a:ext uri="{FF2B5EF4-FFF2-40B4-BE49-F238E27FC236}">
                <a16:creationId xmlns:a16="http://schemas.microsoft.com/office/drawing/2014/main" id="{4C4ED634-749D-057B-2D4B-9AC90B86EADA}"/>
              </a:ext>
            </a:extLst>
          </p:cNvPr>
          <p:cNvSpPr txBox="1">
            <a:spLocks/>
          </p:cNvSpPr>
          <p:nvPr/>
        </p:nvSpPr>
        <p:spPr>
          <a:xfrm>
            <a:off x="386066" y="3818369"/>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13" name="Subtitle 2">
            <a:extLst>
              <a:ext uri="{FF2B5EF4-FFF2-40B4-BE49-F238E27FC236}">
                <a16:creationId xmlns:a16="http://schemas.microsoft.com/office/drawing/2014/main" id="{6AFC88A9-D7AB-D08F-CF11-E54299537A5C}"/>
              </a:ext>
            </a:extLst>
          </p:cNvPr>
          <p:cNvSpPr txBox="1">
            <a:spLocks/>
          </p:cNvSpPr>
          <p:nvPr/>
        </p:nvSpPr>
        <p:spPr>
          <a:xfrm>
            <a:off x="402486" y="3857656"/>
            <a:ext cx="5061666" cy="2315260"/>
          </a:xfrm>
          <a:prstGeom prst="rect">
            <a:avLst/>
          </a:prstGeom>
        </p:spPr>
        <p:txBody>
          <a:bodyPr vert="horz" wrap="square" lIns="108745" tIns="54373" rIns="108745" bIns="54373" rtlCol="0">
            <a:no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50"/>
              </a:lnSpc>
              <a:spcBef>
                <a:spcPct val="20000"/>
              </a:spcBef>
              <a:spcAft>
                <a:spcPts val="0"/>
              </a:spcAft>
              <a:buClrTx/>
              <a:buSzTx/>
              <a:buFont typeface="Arial"/>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Lato Light" panose="020F0502020204030203" pitchFamily="34" charset="0"/>
              <a:cs typeface="Mukta ExtraLight" panose="020B0000000000000000" pitchFamily="34" charset="77"/>
            </a:endParaRPr>
          </a:p>
        </p:txBody>
      </p:sp>
      <p:sp>
        <p:nvSpPr>
          <p:cNvPr id="5" name="Rectângulo arredondado 8">
            <a:extLst>
              <a:ext uri="{FF2B5EF4-FFF2-40B4-BE49-F238E27FC236}">
                <a16:creationId xmlns:a16="http://schemas.microsoft.com/office/drawing/2014/main" id="{CE743764-7DE8-5D34-88CF-3AA5E13EAA6D}"/>
              </a:ext>
            </a:extLst>
          </p:cNvPr>
          <p:cNvSpPr/>
          <p:nvPr/>
        </p:nvSpPr>
        <p:spPr>
          <a:xfrm>
            <a:off x="123731" y="49449"/>
            <a:ext cx="11901120" cy="65833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203864"/>
          </a:solidFill>
          <a:ln cap="flat">
            <a:noFill/>
            <a:prstDash val="solid"/>
          </a:ln>
        </p:spPr>
        <p:txBody>
          <a:bodyPr vert="horz" wrap="square" lIns="91440" tIns="91440" rIns="91440" bIns="91440" anchor="ctr" anchorCtr="0" compatLnSpc="1">
            <a:spAutoFit/>
          </a:bodyPr>
          <a:lstStyle/>
          <a:p>
            <a:pPr marL="0" marR="0" lvl="0" indent="0" algn="ctr" defTabSz="914400" rtl="0" eaLnBrk="1" fontAlgn="auto" latinLnBrk="0" hangingPunct="1">
              <a:lnSpc>
                <a:spcPts val="324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 Real Drivers of Account Ownership</a:t>
            </a:r>
          </a:p>
        </p:txBody>
      </p:sp>
      <p:grpSp>
        <p:nvGrpSpPr>
          <p:cNvPr id="3" name="Group 2">
            <a:extLst>
              <a:ext uri="{FF2B5EF4-FFF2-40B4-BE49-F238E27FC236}">
                <a16:creationId xmlns:a16="http://schemas.microsoft.com/office/drawing/2014/main" id="{4BCC8B9F-4DD4-C6C0-6C4E-1DC330675892}"/>
              </a:ext>
            </a:extLst>
          </p:cNvPr>
          <p:cNvGrpSpPr/>
          <p:nvPr/>
        </p:nvGrpSpPr>
        <p:grpSpPr>
          <a:xfrm>
            <a:off x="731439" y="1290239"/>
            <a:ext cx="11158284" cy="5095374"/>
            <a:chOff x="731439" y="1290239"/>
            <a:chExt cx="11158284" cy="5095374"/>
          </a:xfrm>
        </p:grpSpPr>
        <p:sp>
          <p:nvSpPr>
            <p:cNvPr id="21" name="Text 0">
              <a:extLst>
                <a:ext uri="{FF2B5EF4-FFF2-40B4-BE49-F238E27FC236}">
                  <a16:creationId xmlns:a16="http://schemas.microsoft.com/office/drawing/2014/main" id="{D2BB4573-6096-C544-61B7-F3EFED3AFFA6}"/>
                </a:ext>
              </a:extLst>
            </p:cNvPr>
            <p:cNvSpPr/>
            <p:nvPr/>
          </p:nvSpPr>
          <p:spPr>
            <a:xfrm>
              <a:off x="731441" y="1595040"/>
              <a:ext cx="10729119" cy="330200"/>
            </a:xfrm>
            <a:prstGeom prst="roundRect">
              <a:avLst>
                <a:gd name="adj" fmla="val 295385"/>
              </a:avLst>
            </a:prstGeom>
            <a:solidFill>
              <a:srgbClr val="000000">
                <a:alpha val="6000"/>
              </a:srgbClr>
            </a:solidFill>
            <a:ln/>
          </p:spPr>
          <p:txBody>
            <a:bodyPr wrap="none" lIns="0" tIns="0" rIns="0" bIns="0" rtlCol="0" anchor="ctr">
              <a:normAutofit fontScale="77500" lnSpcReduction="20000"/>
            </a:bodyPr>
            <a:lstStyle/>
            <a:p>
              <a:pPr defTabSz="1219170"/>
              <a:endParaRPr lang="en-US" sz="2400" dirty="0">
                <a:solidFill>
                  <a:prstClr val="black"/>
                </a:solidFill>
                <a:latin typeface="Arial" panose="020B0604020202020204" pitchFamily="34" charset="0"/>
                <a:cs typeface="Arial" panose="020B0604020202020204" pitchFamily="34" charset="0"/>
              </a:endParaRPr>
            </a:p>
          </p:txBody>
        </p:sp>
        <p:sp>
          <p:nvSpPr>
            <p:cNvPr id="22" name="Text 1">
              <a:extLst>
                <a:ext uri="{FF2B5EF4-FFF2-40B4-BE49-F238E27FC236}">
                  <a16:creationId xmlns:a16="http://schemas.microsoft.com/office/drawing/2014/main" id="{1AC5844F-1612-8D4D-6089-E94F77D4C58D}"/>
                </a:ext>
              </a:extLst>
            </p:cNvPr>
            <p:cNvSpPr/>
            <p:nvPr/>
          </p:nvSpPr>
          <p:spPr>
            <a:xfrm>
              <a:off x="731441" y="2433240"/>
              <a:ext cx="10729119" cy="330200"/>
            </a:xfrm>
            <a:prstGeom prst="roundRect">
              <a:avLst>
                <a:gd name="adj" fmla="val 295385"/>
              </a:avLst>
            </a:prstGeom>
            <a:solidFill>
              <a:srgbClr val="000000">
                <a:alpha val="6000"/>
              </a:srgbClr>
            </a:solidFill>
            <a:ln/>
          </p:spPr>
          <p:txBody>
            <a:bodyPr wrap="none" lIns="0" tIns="0" rIns="0" bIns="0" rtlCol="0" anchor="ctr">
              <a:normAutofit fontScale="77500" lnSpcReduction="20000"/>
            </a:bodyPr>
            <a:lstStyle/>
            <a:p>
              <a:pPr defTabSz="1219170"/>
              <a:endParaRPr lang="en-US" sz="2400" dirty="0">
                <a:solidFill>
                  <a:prstClr val="black"/>
                </a:solidFill>
                <a:latin typeface="Arial" panose="020B0604020202020204" pitchFamily="34" charset="0"/>
                <a:cs typeface="Arial" panose="020B0604020202020204" pitchFamily="34" charset="0"/>
              </a:endParaRPr>
            </a:p>
          </p:txBody>
        </p:sp>
        <p:sp>
          <p:nvSpPr>
            <p:cNvPr id="23" name="Text 2">
              <a:extLst>
                <a:ext uri="{FF2B5EF4-FFF2-40B4-BE49-F238E27FC236}">
                  <a16:creationId xmlns:a16="http://schemas.microsoft.com/office/drawing/2014/main" id="{ED268970-B95C-D529-FB1E-4B697F2F4F74}"/>
                </a:ext>
              </a:extLst>
            </p:cNvPr>
            <p:cNvSpPr/>
            <p:nvPr/>
          </p:nvSpPr>
          <p:spPr>
            <a:xfrm>
              <a:off x="731441" y="3271440"/>
              <a:ext cx="10729119" cy="330200"/>
            </a:xfrm>
            <a:prstGeom prst="roundRect">
              <a:avLst>
                <a:gd name="adj" fmla="val 295385"/>
              </a:avLst>
            </a:prstGeom>
            <a:solidFill>
              <a:srgbClr val="000000">
                <a:alpha val="6000"/>
              </a:srgbClr>
            </a:solidFill>
            <a:ln/>
          </p:spPr>
          <p:txBody>
            <a:bodyPr wrap="none" lIns="0" tIns="0" rIns="0" bIns="0" rtlCol="0" anchor="ctr">
              <a:normAutofit fontScale="77500" lnSpcReduction="20000"/>
            </a:bodyPr>
            <a:lstStyle/>
            <a:p>
              <a:pPr defTabSz="1219170"/>
              <a:endParaRPr lang="en-US" sz="2400" dirty="0">
                <a:solidFill>
                  <a:prstClr val="black"/>
                </a:solidFill>
                <a:latin typeface="Arial" panose="020B0604020202020204" pitchFamily="34" charset="0"/>
                <a:cs typeface="Arial" panose="020B0604020202020204" pitchFamily="34" charset="0"/>
              </a:endParaRPr>
            </a:p>
          </p:txBody>
        </p:sp>
        <p:sp>
          <p:nvSpPr>
            <p:cNvPr id="24" name="Text 3">
              <a:extLst>
                <a:ext uri="{FF2B5EF4-FFF2-40B4-BE49-F238E27FC236}">
                  <a16:creationId xmlns:a16="http://schemas.microsoft.com/office/drawing/2014/main" id="{2B0C3FF0-1620-C34E-2F25-7D05F2C08552}"/>
                </a:ext>
              </a:extLst>
            </p:cNvPr>
            <p:cNvSpPr/>
            <p:nvPr/>
          </p:nvSpPr>
          <p:spPr>
            <a:xfrm>
              <a:off x="731441" y="4109640"/>
              <a:ext cx="10729119" cy="330200"/>
            </a:xfrm>
            <a:prstGeom prst="roundRect">
              <a:avLst>
                <a:gd name="adj" fmla="val 295385"/>
              </a:avLst>
            </a:prstGeom>
            <a:solidFill>
              <a:srgbClr val="000000">
                <a:alpha val="6000"/>
              </a:srgbClr>
            </a:solidFill>
            <a:ln/>
          </p:spPr>
          <p:txBody>
            <a:bodyPr wrap="none" lIns="0" tIns="0" rIns="0" bIns="0" rtlCol="0" anchor="ctr">
              <a:normAutofit fontScale="77500" lnSpcReduction="20000"/>
            </a:bodyPr>
            <a:lstStyle/>
            <a:p>
              <a:pPr defTabSz="1219170"/>
              <a:endParaRPr lang="en-US" sz="2400" dirty="0">
                <a:solidFill>
                  <a:prstClr val="black"/>
                </a:solidFill>
                <a:latin typeface="Arial" panose="020B0604020202020204" pitchFamily="34" charset="0"/>
                <a:cs typeface="Arial" panose="020B0604020202020204" pitchFamily="34" charset="0"/>
              </a:endParaRPr>
            </a:p>
          </p:txBody>
        </p:sp>
        <p:sp>
          <p:nvSpPr>
            <p:cNvPr id="25" name="Text 4">
              <a:extLst>
                <a:ext uri="{FF2B5EF4-FFF2-40B4-BE49-F238E27FC236}">
                  <a16:creationId xmlns:a16="http://schemas.microsoft.com/office/drawing/2014/main" id="{4857174E-8565-14EE-40C2-D7F62402799E}"/>
                </a:ext>
              </a:extLst>
            </p:cNvPr>
            <p:cNvSpPr/>
            <p:nvPr/>
          </p:nvSpPr>
          <p:spPr>
            <a:xfrm>
              <a:off x="731441" y="4947840"/>
              <a:ext cx="10729119" cy="330200"/>
            </a:xfrm>
            <a:prstGeom prst="roundRect">
              <a:avLst>
                <a:gd name="adj" fmla="val 295385"/>
              </a:avLst>
            </a:prstGeom>
            <a:solidFill>
              <a:srgbClr val="000000">
                <a:alpha val="6000"/>
              </a:srgbClr>
            </a:solidFill>
            <a:ln/>
          </p:spPr>
          <p:txBody>
            <a:bodyPr wrap="none" lIns="0" tIns="0" rIns="0" bIns="0" rtlCol="0" anchor="ctr">
              <a:normAutofit fontScale="77500" lnSpcReduction="20000"/>
            </a:bodyPr>
            <a:lstStyle/>
            <a:p>
              <a:pPr defTabSz="1219170"/>
              <a:endParaRPr lang="en-US" sz="2400" dirty="0">
                <a:solidFill>
                  <a:prstClr val="black"/>
                </a:solidFill>
                <a:latin typeface="Arial" panose="020B0604020202020204" pitchFamily="34" charset="0"/>
                <a:cs typeface="Arial" panose="020B0604020202020204" pitchFamily="34" charset="0"/>
              </a:endParaRPr>
            </a:p>
          </p:txBody>
        </p:sp>
        <p:sp>
          <p:nvSpPr>
            <p:cNvPr id="26" name="Text 5">
              <a:extLst>
                <a:ext uri="{FF2B5EF4-FFF2-40B4-BE49-F238E27FC236}">
                  <a16:creationId xmlns:a16="http://schemas.microsoft.com/office/drawing/2014/main" id="{E14764A1-B7FD-A16C-FA86-D3094155AE3B}"/>
                </a:ext>
              </a:extLst>
            </p:cNvPr>
            <p:cNvSpPr/>
            <p:nvPr/>
          </p:nvSpPr>
          <p:spPr>
            <a:xfrm>
              <a:off x="731441" y="5786040"/>
              <a:ext cx="10729119" cy="330200"/>
            </a:xfrm>
            <a:prstGeom prst="roundRect">
              <a:avLst>
                <a:gd name="adj" fmla="val 295385"/>
              </a:avLst>
            </a:prstGeom>
            <a:solidFill>
              <a:srgbClr val="000000">
                <a:alpha val="6000"/>
              </a:srgbClr>
            </a:solidFill>
            <a:ln/>
          </p:spPr>
          <p:txBody>
            <a:bodyPr wrap="none" lIns="0" tIns="0" rIns="0" bIns="0" rtlCol="0" anchor="ctr">
              <a:normAutofit fontScale="77500" lnSpcReduction="20000"/>
            </a:bodyPr>
            <a:lstStyle/>
            <a:p>
              <a:pPr defTabSz="1219170"/>
              <a:endParaRPr lang="en-US" sz="2400" dirty="0">
                <a:solidFill>
                  <a:prstClr val="black"/>
                </a:solidFill>
                <a:latin typeface="Arial" panose="020B0604020202020204" pitchFamily="34" charset="0"/>
                <a:cs typeface="Arial" panose="020B0604020202020204" pitchFamily="34" charset="0"/>
              </a:endParaRPr>
            </a:p>
          </p:txBody>
        </p:sp>
        <p:sp>
          <p:nvSpPr>
            <p:cNvPr id="28" name="Text 7">
              <a:extLst>
                <a:ext uri="{FF2B5EF4-FFF2-40B4-BE49-F238E27FC236}">
                  <a16:creationId xmlns:a16="http://schemas.microsoft.com/office/drawing/2014/main" id="{24BA83AB-B11B-9FB5-F41A-39101E0FC498}"/>
                </a:ext>
              </a:extLst>
            </p:cNvPr>
            <p:cNvSpPr/>
            <p:nvPr/>
          </p:nvSpPr>
          <p:spPr>
            <a:xfrm>
              <a:off x="731440" y="1290239"/>
              <a:ext cx="2261141" cy="265513"/>
            </a:xfrm>
            <a:prstGeom prst="rect">
              <a:avLst/>
            </a:prstGeom>
            <a:noFill/>
            <a:ln/>
          </p:spPr>
          <p:txBody>
            <a:bodyPr wrap="square" lIns="0" tIns="0" rIns="0" bIns="0" rtlCol="0" anchor="t"/>
            <a:lstStyle/>
            <a:p>
              <a:pPr defTabSz="1219170">
                <a:lnSpc>
                  <a:spcPts val="2000"/>
                </a:lnSpc>
              </a:pPr>
              <a:r>
                <a:rPr lang="en-US" sz="2000" dirty="0">
                  <a:solidFill>
                    <a:srgbClr val="1E293B"/>
                  </a:solidFill>
                  <a:latin typeface="Arial" panose="020B0604020202020204" pitchFamily="34" charset="0"/>
                  <a:ea typeface="-apple-system" pitchFamily="34" charset="-122"/>
                  <a:cs typeface="Arial" panose="020B0604020202020204" pitchFamily="34" charset="0"/>
                </a:rPr>
                <a:t>Tertiary education</a:t>
              </a:r>
              <a:endParaRPr lang="en-US" sz="2000" dirty="0">
                <a:solidFill>
                  <a:prstClr val="black"/>
                </a:solidFill>
                <a:latin typeface="Arial" panose="020B0604020202020204" pitchFamily="34" charset="0"/>
                <a:cs typeface="Arial" panose="020B0604020202020204" pitchFamily="34" charset="0"/>
              </a:endParaRPr>
            </a:p>
          </p:txBody>
        </p:sp>
        <p:sp>
          <p:nvSpPr>
            <p:cNvPr id="29" name="Text 8">
              <a:extLst>
                <a:ext uri="{FF2B5EF4-FFF2-40B4-BE49-F238E27FC236}">
                  <a16:creationId xmlns:a16="http://schemas.microsoft.com/office/drawing/2014/main" id="{AB0E223D-7309-4295-1E8A-04B23DD051C7}"/>
                </a:ext>
              </a:extLst>
            </p:cNvPr>
            <p:cNvSpPr/>
            <p:nvPr/>
          </p:nvSpPr>
          <p:spPr>
            <a:xfrm>
              <a:off x="10243128" y="1290240"/>
              <a:ext cx="1235518" cy="248124"/>
            </a:xfrm>
            <a:prstGeom prst="rect">
              <a:avLst/>
            </a:prstGeom>
            <a:noFill/>
            <a:ln/>
          </p:spPr>
          <p:txBody>
            <a:bodyPr wrap="square" lIns="0" tIns="0" rIns="0" bIns="0" rtlCol="0" anchor="t"/>
            <a:lstStyle/>
            <a:p>
              <a:pPr defTabSz="1219170">
                <a:lnSpc>
                  <a:spcPts val="2000"/>
                </a:lnSpc>
              </a:pPr>
              <a:r>
                <a:rPr lang="en-US" sz="2000" b="1" dirty="0">
                  <a:solidFill>
                    <a:srgbClr val="C2410C"/>
                  </a:solidFill>
                  <a:latin typeface="Arial" panose="020B0604020202020204" pitchFamily="34" charset="0"/>
                  <a:ea typeface="-apple-system" pitchFamily="34" charset="-122"/>
                  <a:cs typeface="Arial" panose="020B0604020202020204" pitchFamily="34" charset="0"/>
                </a:rPr>
                <a:t>+32.5 pp</a:t>
              </a:r>
              <a:endParaRPr lang="en-US" sz="2000" dirty="0">
                <a:solidFill>
                  <a:prstClr val="black"/>
                </a:solidFill>
                <a:latin typeface="Arial" panose="020B0604020202020204" pitchFamily="34" charset="0"/>
                <a:cs typeface="Arial" panose="020B0604020202020204" pitchFamily="34" charset="0"/>
              </a:endParaRPr>
            </a:p>
          </p:txBody>
        </p:sp>
        <p:sp>
          <p:nvSpPr>
            <p:cNvPr id="30" name="Text 9">
              <a:extLst>
                <a:ext uri="{FF2B5EF4-FFF2-40B4-BE49-F238E27FC236}">
                  <a16:creationId xmlns:a16="http://schemas.microsoft.com/office/drawing/2014/main" id="{DF5B330B-1BDB-166D-49A0-83A633CCCEE9}"/>
                </a:ext>
              </a:extLst>
            </p:cNvPr>
            <p:cNvSpPr/>
            <p:nvPr/>
          </p:nvSpPr>
          <p:spPr>
            <a:xfrm>
              <a:off x="731440" y="2128440"/>
              <a:ext cx="2261141" cy="248124"/>
            </a:xfrm>
            <a:prstGeom prst="rect">
              <a:avLst/>
            </a:prstGeom>
            <a:noFill/>
            <a:ln/>
          </p:spPr>
          <p:txBody>
            <a:bodyPr wrap="square" lIns="0" tIns="0" rIns="0" bIns="0" rtlCol="0" anchor="t"/>
            <a:lstStyle/>
            <a:p>
              <a:pPr defTabSz="1219170">
                <a:lnSpc>
                  <a:spcPts val="2000"/>
                </a:lnSpc>
              </a:pPr>
              <a:r>
                <a:rPr lang="en-US" sz="2000" dirty="0">
                  <a:solidFill>
                    <a:srgbClr val="1E293B"/>
                  </a:solidFill>
                  <a:latin typeface="Arial" panose="020B0604020202020204" pitchFamily="34" charset="0"/>
                  <a:ea typeface="-apple-system" pitchFamily="34" charset="-122"/>
                  <a:cs typeface="Arial" panose="020B0604020202020204" pitchFamily="34" charset="0"/>
                </a:rPr>
                <a:t>Phone ownership</a:t>
              </a:r>
              <a:endParaRPr lang="en-US" sz="2000" dirty="0">
                <a:solidFill>
                  <a:prstClr val="black"/>
                </a:solidFill>
                <a:latin typeface="Arial" panose="020B0604020202020204" pitchFamily="34" charset="0"/>
                <a:cs typeface="Arial" panose="020B0604020202020204" pitchFamily="34" charset="0"/>
              </a:endParaRPr>
            </a:p>
          </p:txBody>
        </p:sp>
        <p:sp>
          <p:nvSpPr>
            <p:cNvPr id="31" name="Text 10">
              <a:extLst>
                <a:ext uri="{FF2B5EF4-FFF2-40B4-BE49-F238E27FC236}">
                  <a16:creationId xmlns:a16="http://schemas.microsoft.com/office/drawing/2014/main" id="{5B32AD60-36AC-0453-4566-27AD030F115D}"/>
                </a:ext>
              </a:extLst>
            </p:cNvPr>
            <p:cNvSpPr/>
            <p:nvPr/>
          </p:nvSpPr>
          <p:spPr>
            <a:xfrm>
              <a:off x="10353964" y="2128439"/>
              <a:ext cx="1124681" cy="287411"/>
            </a:xfrm>
            <a:prstGeom prst="rect">
              <a:avLst/>
            </a:prstGeom>
            <a:noFill/>
            <a:ln/>
          </p:spPr>
          <p:txBody>
            <a:bodyPr wrap="square" lIns="0" tIns="0" rIns="0" bIns="0" rtlCol="0" anchor="t"/>
            <a:lstStyle/>
            <a:p>
              <a:pPr defTabSz="1219170">
                <a:lnSpc>
                  <a:spcPts val="2000"/>
                </a:lnSpc>
              </a:pPr>
              <a:r>
                <a:rPr lang="en-US" sz="2000" b="1" dirty="0">
                  <a:solidFill>
                    <a:srgbClr val="C2410C"/>
                  </a:solidFill>
                  <a:latin typeface="Arial" panose="020B0604020202020204" pitchFamily="34" charset="0"/>
                  <a:ea typeface="-apple-system" pitchFamily="34" charset="-122"/>
                  <a:cs typeface="Arial" panose="020B0604020202020204" pitchFamily="34" charset="0"/>
                </a:rPr>
                <a:t>+23.1 pp</a:t>
              </a:r>
              <a:endParaRPr lang="en-US" sz="2000" dirty="0">
                <a:solidFill>
                  <a:prstClr val="black"/>
                </a:solidFill>
                <a:latin typeface="Arial" panose="020B0604020202020204" pitchFamily="34" charset="0"/>
                <a:cs typeface="Arial" panose="020B0604020202020204" pitchFamily="34" charset="0"/>
              </a:endParaRPr>
            </a:p>
          </p:txBody>
        </p:sp>
        <p:sp>
          <p:nvSpPr>
            <p:cNvPr id="32" name="Text 11">
              <a:extLst>
                <a:ext uri="{FF2B5EF4-FFF2-40B4-BE49-F238E27FC236}">
                  <a16:creationId xmlns:a16="http://schemas.microsoft.com/office/drawing/2014/main" id="{4679CA43-CDA2-F925-535F-DB2E5454A2A3}"/>
                </a:ext>
              </a:extLst>
            </p:cNvPr>
            <p:cNvSpPr/>
            <p:nvPr/>
          </p:nvSpPr>
          <p:spPr>
            <a:xfrm>
              <a:off x="731441" y="2966639"/>
              <a:ext cx="2695250" cy="265513"/>
            </a:xfrm>
            <a:prstGeom prst="rect">
              <a:avLst/>
            </a:prstGeom>
            <a:noFill/>
            <a:ln/>
          </p:spPr>
          <p:txBody>
            <a:bodyPr wrap="square" lIns="0" tIns="0" rIns="0" bIns="0" rtlCol="0" anchor="t"/>
            <a:lstStyle/>
            <a:p>
              <a:pPr defTabSz="1219170">
                <a:lnSpc>
                  <a:spcPts val="2000"/>
                </a:lnSpc>
              </a:pPr>
              <a:r>
                <a:rPr lang="en-US" sz="2000" dirty="0">
                  <a:solidFill>
                    <a:srgbClr val="1E293B"/>
                  </a:solidFill>
                  <a:latin typeface="Arial" panose="020B0604020202020204" pitchFamily="34" charset="0"/>
                  <a:ea typeface="-apple-system" pitchFamily="34" charset="-122"/>
                  <a:cs typeface="Arial" panose="020B0604020202020204" pitchFamily="34" charset="0"/>
                </a:rPr>
                <a:t>Secondary education</a:t>
              </a:r>
              <a:endParaRPr lang="en-US" sz="2000" dirty="0">
                <a:solidFill>
                  <a:prstClr val="black"/>
                </a:solidFill>
                <a:latin typeface="Arial" panose="020B0604020202020204" pitchFamily="34" charset="0"/>
                <a:cs typeface="Arial" panose="020B0604020202020204" pitchFamily="34" charset="0"/>
              </a:endParaRPr>
            </a:p>
          </p:txBody>
        </p:sp>
        <p:sp>
          <p:nvSpPr>
            <p:cNvPr id="33" name="Text 12">
              <a:extLst>
                <a:ext uri="{FF2B5EF4-FFF2-40B4-BE49-F238E27FC236}">
                  <a16:creationId xmlns:a16="http://schemas.microsoft.com/office/drawing/2014/main" id="{CFC7A6C3-0D4E-380D-FD8C-5F7C4C987094}"/>
                </a:ext>
              </a:extLst>
            </p:cNvPr>
            <p:cNvSpPr/>
            <p:nvPr/>
          </p:nvSpPr>
          <p:spPr>
            <a:xfrm>
              <a:off x="10243128" y="2966640"/>
              <a:ext cx="1235517" cy="203200"/>
            </a:xfrm>
            <a:prstGeom prst="rect">
              <a:avLst/>
            </a:prstGeom>
            <a:noFill/>
            <a:ln/>
          </p:spPr>
          <p:txBody>
            <a:bodyPr wrap="square" lIns="0" tIns="0" rIns="0" bIns="0" rtlCol="0" anchor="t"/>
            <a:lstStyle/>
            <a:p>
              <a:pPr defTabSz="1219170">
                <a:lnSpc>
                  <a:spcPts val="2000"/>
                </a:lnSpc>
              </a:pPr>
              <a:r>
                <a:rPr lang="en-US" sz="2000" b="1" dirty="0">
                  <a:solidFill>
                    <a:srgbClr val="C2410C"/>
                  </a:solidFill>
                  <a:latin typeface="Arial" panose="020B0604020202020204" pitchFamily="34" charset="0"/>
                  <a:ea typeface="-apple-system" pitchFamily="34" charset="-122"/>
                  <a:cs typeface="Arial" panose="020B0604020202020204" pitchFamily="34" charset="0"/>
                </a:rPr>
                <a:t>+16.6 pp</a:t>
              </a:r>
              <a:endParaRPr lang="en-US" sz="2000" dirty="0">
                <a:solidFill>
                  <a:prstClr val="black"/>
                </a:solidFill>
                <a:latin typeface="Arial" panose="020B0604020202020204" pitchFamily="34" charset="0"/>
                <a:cs typeface="Arial" panose="020B0604020202020204" pitchFamily="34" charset="0"/>
              </a:endParaRPr>
            </a:p>
          </p:txBody>
        </p:sp>
        <p:sp>
          <p:nvSpPr>
            <p:cNvPr id="34" name="Text 13">
              <a:extLst>
                <a:ext uri="{FF2B5EF4-FFF2-40B4-BE49-F238E27FC236}">
                  <a16:creationId xmlns:a16="http://schemas.microsoft.com/office/drawing/2014/main" id="{9451E80A-D7EB-9E7C-618E-2D7C32DE80E5}"/>
                </a:ext>
              </a:extLst>
            </p:cNvPr>
            <p:cNvSpPr/>
            <p:nvPr/>
          </p:nvSpPr>
          <p:spPr>
            <a:xfrm>
              <a:off x="731439" y="3804840"/>
              <a:ext cx="2131833" cy="304800"/>
            </a:xfrm>
            <a:prstGeom prst="rect">
              <a:avLst/>
            </a:prstGeom>
            <a:noFill/>
            <a:ln/>
          </p:spPr>
          <p:txBody>
            <a:bodyPr wrap="square" lIns="0" tIns="0" rIns="0" bIns="0" rtlCol="0" anchor="t"/>
            <a:lstStyle/>
            <a:p>
              <a:pPr defTabSz="1219170">
                <a:lnSpc>
                  <a:spcPts val="2000"/>
                </a:lnSpc>
              </a:pPr>
              <a:r>
                <a:rPr lang="en-US" sz="2000" dirty="0">
                  <a:solidFill>
                    <a:srgbClr val="1E293B"/>
                  </a:solidFill>
                  <a:latin typeface="Arial" panose="020B0604020202020204" pitchFamily="34" charset="0"/>
                  <a:ea typeface="-apple-system" pitchFamily="34" charset="-122"/>
                  <a:cs typeface="Arial" panose="020B0604020202020204" pitchFamily="34" charset="0"/>
                </a:rPr>
                <a:t>Internet use</a:t>
              </a:r>
              <a:endParaRPr lang="en-US" sz="2000" dirty="0">
                <a:solidFill>
                  <a:prstClr val="black"/>
                </a:solidFill>
                <a:latin typeface="Arial" panose="020B0604020202020204" pitchFamily="34" charset="0"/>
                <a:cs typeface="Arial" panose="020B0604020202020204" pitchFamily="34" charset="0"/>
              </a:endParaRPr>
            </a:p>
          </p:txBody>
        </p:sp>
        <p:sp>
          <p:nvSpPr>
            <p:cNvPr id="35" name="Text 14">
              <a:extLst>
                <a:ext uri="{FF2B5EF4-FFF2-40B4-BE49-F238E27FC236}">
                  <a16:creationId xmlns:a16="http://schemas.microsoft.com/office/drawing/2014/main" id="{7498C311-0E3A-325E-A4A1-77115B0F1DB4}"/>
                </a:ext>
              </a:extLst>
            </p:cNvPr>
            <p:cNvSpPr/>
            <p:nvPr/>
          </p:nvSpPr>
          <p:spPr>
            <a:xfrm>
              <a:off x="10243129" y="3757034"/>
              <a:ext cx="1109216" cy="352606"/>
            </a:xfrm>
            <a:prstGeom prst="rect">
              <a:avLst/>
            </a:prstGeom>
            <a:noFill/>
            <a:ln/>
          </p:spPr>
          <p:txBody>
            <a:bodyPr wrap="square" lIns="0" tIns="0" rIns="0" bIns="0" rtlCol="0" anchor="t"/>
            <a:lstStyle/>
            <a:p>
              <a:pPr defTabSz="1219170">
                <a:lnSpc>
                  <a:spcPts val="2000"/>
                </a:lnSpc>
              </a:pPr>
              <a:r>
                <a:rPr lang="en-US" sz="2000" b="1" dirty="0">
                  <a:solidFill>
                    <a:srgbClr val="C2410C"/>
                  </a:solidFill>
                  <a:latin typeface="Arial" panose="020B0604020202020204" pitchFamily="34" charset="0"/>
                  <a:ea typeface="-apple-system" pitchFamily="34" charset="-122"/>
                  <a:cs typeface="Arial" panose="020B0604020202020204" pitchFamily="34" charset="0"/>
                </a:rPr>
                <a:t>+12.2 pp</a:t>
              </a:r>
              <a:endParaRPr lang="en-US" sz="2000" dirty="0">
                <a:solidFill>
                  <a:prstClr val="black"/>
                </a:solidFill>
                <a:latin typeface="Arial" panose="020B0604020202020204" pitchFamily="34" charset="0"/>
                <a:cs typeface="Arial" panose="020B0604020202020204" pitchFamily="34" charset="0"/>
              </a:endParaRPr>
            </a:p>
          </p:txBody>
        </p:sp>
        <p:sp>
          <p:nvSpPr>
            <p:cNvPr id="36" name="Text 15">
              <a:extLst>
                <a:ext uri="{FF2B5EF4-FFF2-40B4-BE49-F238E27FC236}">
                  <a16:creationId xmlns:a16="http://schemas.microsoft.com/office/drawing/2014/main" id="{B9DFF333-551D-38E5-7A1A-26185D9E2967}"/>
                </a:ext>
              </a:extLst>
            </p:cNvPr>
            <p:cNvSpPr/>
            <p:nvPr/>
          </p:nvSpPr>
          <p:spPr>
            <a:xfrm>
              <a:off x="731441" y="4643039"/>
              <a:ext cx="1771614" cy="330199"/>
            </a:xfrm>
            <a:prstGeom prst="rect">
              <a:avLst/>
            </a:prstGeom>
            <a:noFill/>
            <a:ln/>
          </p:spPr>
          <p:txBody>
            <a:bodyPr wrap="square" lIns="0" tIns="0" rIns="0" bIns="0" rtlCol="0" anchor="t"/>
            <a:lstStyle/>
            <a:p>
              <a:pPr defTabSz="1219170">
                <a:lnSpc>
                  <a:spcPts val="2000"/>
                </a:lnSpc>
              </a:pPr>
              <a:r>
                <a:rPr lang="en-US" sz="2000" dirty="0">
                  <a:solidFill>
                    <a:srgbClr val="1E293B"/>
                  </a:solidFill>
                  <a:latin typeface="Arial" panose="020B0604020202020204" pitchFamily="34" charset="0"/>
                  <a:ea typeface="-apple-system" pitchFamily="34" charset="-122"/>
                  <a:cs typeface="Arial" panose="020B0604020202020204" pitchFamily="34" charset="0"/>
                </a:rPr>
                <a:t>Employment</a:t>
              </a:r>
              <a:endParaRPr lang="en-US" sz="2000" dirty="0">
                <a:solidFill>
                  <a:prstClr val="black"/>
                </a:solidFill>
                <a:latin typeface="Arial" panose="020B0604020202020204" pitchFamily="34" charset="0"/>
                <a:cs typeface="Arial" panose="020B0604020202020204" pitchFamily="34" charset="0"/>
              </a:endParaRPr>
            </a:p>
          </p:txBody>
        </p:sp>
        <p:sp>
          <p:nvSpPr>
            <p:cNvPr id="37" name="Text 16">
              <a:extLst>
                <a:ext uri="{FF2B5EF4-FFF2-40B4-BE49-F238E27FC236}">
                  <a16:creationId xmlns:a16="http://schemas.microsoft.com/office/drawing/2014/main" id="{F171A2A0-3E41-7BA2-1C20-BA802D842E14}"/>
                </a:ext>
              </a:extLst>
            </p:cNvPr>
            <p:cNvSpPr/>
            <p:nvPr/>
          </p:nvSpPr>
          <p:spPr>
            <a:xfrm>
              <a:off x="10353964" y="4643039"/>
              <a:ext cx="1122205" cy="287411"/>
            </a:xfrm>
            <a:prstGeom prst="rect">
              <a:avLst/>
            </a:prstGeom>
            <a:noFill/>
            <a:ln/>
          </p:spPr>
          <p:txBody>
            <a:bodyPr wrap="square" lIns="0" tIns="0" rIns="0" bIns="0" rtlCol="0" anchor="t"/>
            <a:lstStyle/>
            <a:p>
              <a:pPr defTabSz="1219170">
                <a:lnSpc>
                  <a:spcPts val="2000"/>
                </a:lnSpc>
              </a:pPr>
              <a:r>
                <a:rPr lang="en-US" sz="2000" b="1" dirty="0">
                  <a:solidFill>
                    <a:srgbClr val="C2410C"/>
                  </a:solidFill>
                  <a:latin typeface="Arial" panose="020B0604020202020204" pitchFamily="34" charset="0"/>
                  <a:ea typeface="-apple-system" pitchFamily="34" charset="-122"/>
                  <a:cs typeface="Arial" panose="020B0604020202020204" pitchFamily="34" charset="0"/>
                </a:rPr>
                <a:t>+9.5 pp</a:t>
              </a:r>
              <a:endParaRPr lang="en-US" sz="2000" dirty="0">
                <a:solidFill>
                  <a:prstClr val="black"/>
                </a:solidFill>
                <a:latin typeface="Arial" panose="020B0604020202020204" pitchFamily="34" charset="0"/>
                <a:cs typeface="Arial" panose="020B0604020202020204" pitchFamily="34" charset="0"/>
              </a:endParaRPr>
            </a:p>
          </p:txBody>
        </p:sp>
        <p:sp>
          <p:nvSpPr>
            <p:cNvPr id="38" name="Text 17">
              <a:extLst>
                <a:ext uri="{FF2B5EF4-FFF2-40B4-BE49-F238E27FC236}">
                  <a16:creationId xmlns:a16="http://schemas.microsoft.com/office/drawing/2014/main" id="{0C2F14AB-1C41-333F-B271-842276C9DB58}"/>
                </a:ext>
              </a:extLst>
            </p:cNvPr>
            <p:cNvSpPr/>
            <p:nvPr/>
          </p:nvSpPr>
          <p:spPr>
            <a:xfrm>
              <a:off x="731441" y="5481240"/>
              <a:ext cx="2131831" cy="330200"/>
            </a:xfrm>
            <a:prstGeom prst="rect">
              <a:avLst/>
            </a:prstGeom>
            <a:noFill/>
            <a:ln/>
          </p:spPr>
          <p:txBody>
            <a:bodyPr wrap="square" lIns="0" tIns="0" rIns="0" bIns="0" rtlCol="0" anchor="t"/>
            <a:lstStyle/>
            <a:p>
              <a:pPr defTabSz="1219170">
                <a:lnSpc>
                  <a:spcPts val="2000"/>
                </a:lnSpc>
              </a:pPr>
              <a:r>
                <a:rPr lang="en-US" sz="2000" dirty="0">
                  <a:solidFill>
                    <a:srgbClr val="1E293B"/>
                  </a:solidFill>
                  <a:latin typeface="Arial" panose="020B0604020202020204" pitchFamily="34" charset="0"/>
                  <a:ea typeface="-apple-system" pitchFamily="34" charset="-122"/>
                  <a:cs typeface="Arial" panose="020B0604020202020204" pitchFamily="34" charset="0"/>
                </a:rPr>
                <a:t>Rural residence</a:t>
              </a:r>
              <a:endParaRPr lang="en-US" sz="2000" dirty="0">
                <a:solidFill>
                  <a:prstClr val="black"/>
                </a:solidFill>
                <a:latin typeface="Arial" panose="020B0604020202020204" pitchFamily="34" charset="0"/>
                <a:cs typeface="Arial" panose="020B0604020202020204" pitchFamily="34" charset="0"/>
              </a:endParaRPr>
            </a:p>
          </p:txBody>
        </p:sp>
        <p:sp>
          <p:nvSpPr>
            <p:cNvPr id="39" name="Text 18">
              <a:extLst>
                <a:ext uri="{FF2B5EF4-FFF2-40B4-BE49-F238E27FC236}">
                  <a16:creationId xmlns:a16="http://schemas.microsoft.com/office/drawing/2014/main" id="{6F5ADF5E-8047-6C22-B789-4F9115289A0B}"/>
                </a:ext>
              </a:extLst>
            </p:cNvPr>
            <p:cNvSpPr/>
            <p:nvPr/>
          </p:nvSpPr>
          <p:spPr>
            <a:xfrm>
              <a:off x="10353964" y="5403272"/>
              <a:ext cx="998381" cy="326092"/>
            </a:xfrm>
            <a:prstGeom prst="rect">
              <a:avLst/>
            </a:prstGeom>
            <a:noFill/>
            <a:ln/>
          </p:spPr>
          <p:txBody>
            <a:bodyPr wrap="square" lIns="0" tIns="0" rIns="0" bIns="0" rtlCol="0" anchor="t"/>
            <a:lstStyle/>
            <a:p>
              <a:pPr defTabSz="1219170">
                <a:lnSpc>
                  <a:spcPts val="2000"/>
                </a:lnSpc>
              </a:pPr>
              <a:r>
                <a:rPr lang="en-US" sz="2000" b="1" dirty="0">
                  <a:solidFill>
                    <a:srgbClr val="1E293B"/>
                  </a:solidFill>
                  <a:latin typeface="Arial" panose="020B0604020202020204" pitchFamily="34" charset="0"/>
                  <a:ea typeface="-apple-system" pitchFamily="34" charset="-122"/>
                  <a:cs typeface="Arial" panose="020B0604020202020204" pitchFamily="34" charset="0"/>
                </a:rPr>
                <a:t>−6.3 pp</a:t>
              </a:r>
              <a:endParaRPr lang="en-US" sz="2000" dirty="0">
                <a:solidFill>
                  <a:prstClr val="black"/>
                </a:solidFill>
                <a:latin typeface="Arial" panose="020B0604020202020204" pitchFamily="34" charset="0"/>
                <a:cs typeface="Arial" panose="020B0604020202020204" pitchFamily="34" charset="0"/>
              </a:endParaRPr>
            </a:p>
          </p:txBody>
        </p:sp>
        <p:sp>
          <p:nvSpPr>
            <p:cNvPr id="40" name="Text 19">
              <a:extLst>
                <a:ext uri="{FF2B5EF4-FFF2-40B4-BE49-F238E27FC236}">
                  <a16:creationId xmlns:a16="http://schemas.microsoft.com/office/drawing/2014/main" id="{88F222B3-4725-5990-7E3D-797A61F8ACF2}"/>
                </a:ext>
              </a:extLst>
            </p:cNvPr>
            <p:cNvSpPr/>
            <p:nvPr/>
          </p:nvSpPr>
          <p:spPr>
            <a:xfrm>
              <a:off x="905164" y="6057429"/>
              <a:ext cx="10984559" cy="328184"/>
            </a:xfrm>
            <a:prstGeom prst="rect">
              <a:avLst/>
            </a:prstGeom>
            <a:noFill/>
            <a:ln/>
          </p:spPr>
          <p:txBody>
            <a:bodyPr wrap="square" lIns="0" tIns="0" rIns="0" bIns="0" rtlCol="0" anchor="t"/>
            <a:lstStyle/>
            <a:p>
              <a:pPr defTabSz="1219170">
                <a:lnSpc>
                  <a:spcPts val="1600"/>
                </a:lnSpc>
              </a:pPr>
              <a:r>
                <a:rPr lang="en-US" sz="2000" dirty="0">
                  <a:solidFill>
                    <a:srgbClr val="64748B"/>
                  </a:solidFill>
                  <a:latin typeface="Arial" panose="020B0604020202020204" pitchFamily="34" charset="0"/>
                  <a:ea typeface="-apple-system" pitchFamily="34" charset="-122"/>
                  <a:cs typeface="Arial" panose="020B0604020202020204" pitchFamily="34" charset="0"/>
                </a:rPr>
                <a:t>Average marginal effects, extended any-account model. ID ownership positive but borderline (+5.5pp, p=0.077).</a:t>
              </a:r>
              <a:endParaRPr lang="en-US" sz="2000" dirty="0">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6505809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107f4d2e-5f77-4d30-9eb8-600fa2895c1b" xsi:nil="true"/>
    <Remark xmlns="40cd04fc-968c-4975-939e-0ab212cc76e9" xsi:nil="true"/>
    <lcf76f155ced4ddcb4097134ff3c332f xmlns="40cd04fc-968c-4975-939e-0ab212cc76e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5A11EC5C0EB054F94713A32F15C1AD8" ma:contentTypeVersion="15" ma:contentTypeDescription="Create a new document." ma:contentTypeScope="" ma:versionID="25517a165f4ba24bb8145a800f9fd409">
  <xsd:schema xmlns:xsd="http://www.w3.org/2001/XMLSchema" xmlns:xs="http://www.w3.org/2001/XMLSchema" xmlns:p="http://schemas.microsoft.com/office/2006/metadata/properties" xmlns:ns2="40cd04fc-968c-4975-939e-0ab212cc76e9" xmlns:ns3="107f4d2e-5f77-4d30-9eb8-600fa2895c1b" targetNamespace="http://schemas.microsoft.com/office/2006/metadata/properties" ma:root="true" ma:fieldsID="03839f6f42cf623433f88016496386cc" ns2:_="" ns3:_="">
    <xsd:import namespace="40cd04fc-968c-4975-939e-0ab212cc76e9"/>
    <xsd:import namespace="107f4d2e-5f77-4d30-9eb8-600fa2895c1b"/>
    <xsd:element name="properties">
      <xsd:complexType>
        <xsd:sequence>
          <xsd:element name="documentManagement">
            <xsd:complexType>
              <xsd:all>
                <xsd:element ref="ns2:Remark" minOccurs="0"/>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cd04fc-968c-4975-939e-0ab212cc76e9" elementFormDefault="qualified">
    <xsd:import namespace="http://schemas.microsoft.com/office/2006/documentManagement/types"/>
    <xsd:import namespace="http://schemas.microsoft.com/office/infopath/2007/PartnerControls"/>
    <xsd:element name="Remark" ma:index="8" nillable="true" ma:displayName="Remark" ma:description="Indicate source of data" ma:format="Dropdown" ma:internalName="Remark">
      <xsd:simpleType>
        <xsd:restriction base="dms:Text">
          <xsd:maxLength value="255"/>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07f4d2e-5f77-4d30-9eb8-600fa2895c1b"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8d50aa25-5148-4ca7-b1a7-8a8000036eb9}" ma:internalName="TaxCatchAll" ma:showField="CatchAllData" ma:web="107f4d2e-5f77-4d30-9eb8-600fa2895c1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FD7C02D-F59B-44F1-A14E-CE4B3941A3F4}">
  <ds:schemaRefs>
    <ds:schemaRef ds:uri="http://schemas.microsoft.com/sharepoint/v3/contenttype/forms"/>
  </ds:schemaRefs>
</ds:datastoreItem>
</file>

<file path=customXml/itemProps2.xml><?xml version="1.0" encoding="utf-8"?>
<ds:datastoreItem xmlns:ds="http://schemas.openxmlformats.org/officeDocument/2006/customXml" ds:itemID="{0B91BA32-B50C-40B2-B491-2C9358CC3D7F}">
  <ds:schemaRefs>
    <ds:schemaRef ds:uri="http://schemas.microsoft.com/office/2006/metadata/properties"/>
    <ds:schemaRef ds:uri="http://schemas.microsoft.com/office/infopath/2007/PartnerControls"/>
    <ds:schemaRef ds:uri="107f4d2e-5f77-4d30-9eb8-600fa2895c1b"/>
    <ds:schemaRef ds:uri="40cd04fc-968c-4975-939e-0ab212cc76e9"/>
  </ds:schemaRefs>
</ds:datastoreItem>
</file>

<file path=customXml/itemProps3.xml><?xml version="1.0" encoding="utf-8"?>
<ds:datastoreItem xmlns:ds="http://schemas.openxmlformats.org/officeDocument/2006/customXml" ds:itemID="{9EE53F7C-C62D-4714-BEC5-F447902E09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cd04fc-968c-4975-939e-0ab212cc76e9"/>
    <ds:schemaRef ds:uri="107f4d2e-5f77-4d30-9eb8-600fa2895c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7eb58d0f-f804-411f-a20e-09ebfae62b4c}" enabled="1" method="Privileged" siteId="{0f9e35db-544f-4f60-bdcc-5ea416e6dc70}" removed="0"/>
</clbl:labelList>
</file>

<file path=docProps/app.xml><?xml version="1.0" encoding="utf-8"?>
<Properties xmlns="http://schemas.openxmlformats.org/officeDocument/2006/extended-properties" xmlns:vt="http://schemas.openxmlformats.org/officeDocument/2006/docPropsVTypes">
  <TotalTime>9997</TotalTime>
  <Words>1494</Words>
  <Application>Microsoft Office PowerPoint</Application>
  <PresentationFormat>Widescreen</PresentationFormat>
  <Paragraphs>187</Paragraphs>
  <Slides>23</Slides>
  <Notes>21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23</vt:i4>
      </vt:variant>
    </vt:vector>
  </HeadingPairs>
  <TitlesOfParts>
    <vt:vector size="32" baseType="lpstr">
      <vt:lpstr>-apple-system</vt:lpstr>
      <vt:lpstr>Arial</vt:lpstr>
      <vt:lpstr>Calibri</vt:lpstr>
      <vt:lpstr>Calibri Light</vt:lpstr>
      <vt:lpstr>Georgia</vt:lpstr>
      <vt:lpstr>Lucida Sans</vt:lpstr>
      <vt:lpstr>Times New Roman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INCEPTION REPORT  “2023 – 2024 Biennial report on promoting a culture of quality assurance at ECA”   Quality Assurance Unit/SCQAS/SPORD  September 2024</dc:title>
  <dc:creator>Afework Temtime</dc:creator>
  <cp:lastModifiedBy>Judith Beatrice Auma Oduol</cp:lastModifiedBy>
  <cp:revision>147</cp:revision>
  <cp:lastPrinted>2024-11-04T09:20:13Z</cp:lastPrinted>
  <dcterms:created xsi:type="dcterms:W3CDTF">2024-08-29T12:46:16Z</dcterms:created>
  <dcterms:modified xsi:type="dcterms:W3CDTF">2026-08-17T10:53:56Z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0x010100E5A11EC5C0EB054F94713A32F15C1AD8</vt:lpwstr>
  </property>
  <property fmtid="{D5CDD505-2E9C-101B-9397-08002B2CF9AE}" pid="3" name="MediaServiceImageTags">
    <vt:lpwstr/>
  </property>
</Properties>
</file>