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147375653" r:id="rId3"/>
    <p:sldId id="2147377438" r:id="rId4"/>
    <p:sldId id="2147375650" r:id="rId5"/>
    <p:sldId id="2147377450" r:id="rId6"/>
    <p:sldId id="2147375651" r:id="rId7"/>
    <p:sldId id="2147377448" r:id="rId8"/>
    <p:sldId id="2147377439" r:id="rId9"/>
    <p:sldId id="2147377442" r:id="rId10"/>
    <p:sldId id="2147377441" r:id="rId11"/>
    <p:sldId id="2147377444" r:id="rId12"/>
    <p:sldId id="2147377443" r:id="rId13"/>
    <p:sldId id="2147377447"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2FF205-4D6D-4AF8-9D95-D35F8A43075E}" v="39" dt="2024-11-16T11:05:41.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578" autoAdjust="0"/>
  </p:normalViewPr>
  <p:slideViewPr>
    <p:cSldViewPr snapToGrid="0">
      <p:cViewPr varScale="1">
        <p:scale>
          <a:sx n="30" d="100"/>
          <a:sy n="30" d="100"/>
        </p:scale>
        <p:origin x="2056" y="24"/>
      </p:cViewPr>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dzanbnoma Nadia Denise Ouedraogo" userId="5c821482-fff3-4396-8784-cf3028ad3490" providerId="ADAL" clId="{A32FF205-4D6D-4AF8-9D95-D35F8A43075E}"/>
    <pc:docChg chg="undo redo custSel addSld delSld modSld sldOrd">
      <pc:chgData name="Sidzanbnoma Nadia Denise Ouedraogo" userId="5c821482-fff3-4396-8784-cf3028ad3490" providerId="ADAL" clId="{A32FF205-4D6D-4AF8-9D95-D35F8A43075E}" dt="2024-11-17T11:42:29.490" v="1287" actId="20577"/>
      <pc:docMkLst>
        <pc:docMk/>
      </pc:docMkLst>
      <pc:sldChg chg="modNotesTx">
        <pc:chgData name="Sidzanbnoma Nadia Denise Ouedraogo" userId="5c821482-fff3-4396-8784-cf3028ad3490" providerId="ADAL" clId="{A32FF205-4D6D-4AF8-9D95-D35F8A43075E}" dt="2024-11-16T13:13:22.794" v="1253" actId="20577"/>
        <pc:sldMkLst>
          <pc:docMk/>
          <pc:sldMk cId="0" sldId="276"/>
        </pc:sldMkLst>
      </pc:sldChg>
      <pc:sldChg chg="addSp modSp mod modNotesTx">
        <pc:chgData name="Sidzanbnoma Nadia Denise Ouedraogo" userId="5c821482-fff3-4396-8784-cf3028ad3490" providerId="ADAL" clId="{A32FF205-4D6D-4AF8-9D95-D35F8A43075E}" dt="2024-11-16T13:13:34.275" v="1255" actId="20577"/>
        <pc:sldMkLst>
          <pc:docMk/>
          <pc:sldMk cId="0" sldId="2147375650"/>
        </pc:sldMkLst>
        <pc:spChg chg="mod">
          <ac:chgData name="Sidzanbnoma Nadia Denise Ouedraogo" userId="5c821482-fff3-4396-8784-cf3028ad3490" providerId="ADAL" clId="{A32FF205-4D6D-4AF8-9D95-D35F8A43075E}" dt="2024-11-14T12:33:08.092" v="389" actId="27636"/>
          <ac:spMkLst>
            <pc:docMk/>
            <pc:sldMk cId="0" sldId="2147375650"/>
            <ac:spMk id="4" creationId="{9D546E5D-0CE9-EDB1-105B-770192E9C27D}"/>
          </ac:spMkLst>
        </pc:spChg>
        <pc:spChg chg="add mod">
          <ac:chgData name="Sidzanbnoma Nadia Denise Ouedraogo" userId="5c821482-fff3-4396-8784-cf3028ad3490" providerId="ADAL" clId="{A32FF205-4D6D-4AF8-9D95-D35F8A43075E}" dt="2024-11-14T13:52:53.995" v="911" actId="403"/>
          <ac:spMkLst>
            <pc:docMk/>
            <pc:sldMk cId="0" sldId="2147375650"/>
            <ac:spMk id="5" creationId="{F20C63FF-5F67-495B-0046-D19CB3443973}"/>
          </ac:spMkLst>
        </pc:spChg>
        <pc:spChg chg="mod">
          <ac:chgData name="Sidzanbnoma Nadia Denise Ouedraogo" userId="5c821482-fff3-4396-8784-cf3028ad3490" providerId="ADAL" clId="{A32FF205-4D6D-4AF8-9D95-D35F8A43075E}" dt="2024-11-14T13:52:58.687" v="912" actId="114"/>
          <ac:spMkLst>
            <pc:docMk/>
            <pc:sldMk cId="0" sldId="2147375650"/>
            <ac:spMk id="6" creationId="{8BD4BCD4-CA67-3BA0-2905-ABE22498D9DC}"/>
          </ac:spMkLst>
        </pc:spChg>
        <pc:spChg chg="mod">
          <ac:chgData name="Sidzanbnoma Nadia Denise Ouedraogo" userId="5c821482-fff3-4396-8784-cf3028ad3490" providerId="ADAL" clId="{A32FF205-4D6D-4AF8-9D95-D35F8A43075E}" dt="2024-11-14T12:34:13.862" v="410" actId="1076"/>
          <ac:spMkLst>
            <pc:docMk/>
            <pc:sldMk cId="0" sldId="2147375650"/>
            <ac:spMk id="8" creationId="{1FB855FF-9CE5-708D-E0FB-D4C321281F5C}"/>
          </ac:spMkLst>
        </pc:spChg>
        <pc:spChg chg="mod">
          <ac:chgData name="Sidzanbnoma Nadia Denise Ouedraogo" userId="5c821482-fff3-4396-8784-cf3028ad3490" providerId="ADAL" clId="{A32FF205-4D6D-4AF8-9D95-D35F8A43075E}" dt="2024-11-14T13:53:01.092" v="913" actId="114"/>
          <ac:spMkLst>
            <pc:docMk/>
            <pc:sldMk cId="0" sldId="2147375650"/>
            <ac:spMk id="13" creationId="{E7AFA7E1-AF7C-F914-85E2-7E75AB19E643}"/>
          </ac:spMkLst>
        </pc:spChg>
        <pc:graphicFrameChg chg="mod">
          <ac:chgData name="Sidzanbnoma Nadia Denise Ouedraogo" userId="5c821482-fff3-4396-8784-cf3028ad3490" providerId="ADAL" clId="{A32FF205-4D6D-4AF8-9D95-D35F8A43075E}" dt="2024-11-14T12:36:07.049" v="433" actId="207"/>
          <ac:graphicFrameMkLst>
            <pc:docMk/>
            <pc:sldMk cId="0" sldId="2147375650"/>
            <ac:graphicFrameMk id="7" creationId="{B964C92C-2781-0BB2-8938-1946AE64E1CF}"/>
          </ac:graphicFrameMkLst>
        </pc:graphicFrameChg>
        <pc:graphicFrameChg chg="mod">
          <ac:chgData name="Sidzanbnoma Nadia Denise Ouedraogo" userId="5c821482-fff3-4396-8784-cf3028ad3490" providerId="ADAL" clId="{A32FF205-4D6D-4AF8-9D95-D35F8A43075E}" dt="2024-11-14T12:36:11.836" v="434" actId="207"/>
          <ac:graphicFrameMkLst>
            <pc:docMk/>
            <pc:sldMk cId="0" sldId="2147375650"/>
            <ac:graphicFrameMk id="14" creationId="{C055175A-D09F-E7FE-9760-5E991CD9DCCD}"/>
          </ac:graphicFrameMkLst>
        </pc:graphicFrameChg>
      </pc:sldChg>
      <pc:sldChg chg="addSp delSp modSp mod modNotesTx">
        <pc:chgData name="Sidzanbnoma Nadia Denise Ouedraogo" userId="5c821482-fff3-4396-8784-cf3028ad3490" providerId="ADAL" clId="{A32FF205-4D6D-4AF8-9D95-D35F8A43075E}" dt="2024-11-16T13:13:46.218" v="1257" actId="20577"/>
        <pc:sldMkLst>
          <pc:docMk/>
          <pc:sldMk cId="0" sldId="2147375651"/>
        </pc:sldMkLst>
        <pc:spChg chg="add mod">
          <ac:chgData name="Sidzanbnoma Nadia Denise Ouedraogo" userId="5c821482-fff3-4396-8784-cf3028ad3490" providerId="ADAL" clId="{A32FF205-4D6D-4AF8-9D95-D35F8A43075E}" dt="2024-11-14T14:23:46.703" v="1121" actId="20577"/>
          <ac:spMkLst>
            <pc:docMk/>
            <pc:sldMk cId="0" sldId="2147375651"/>
            <ac:spMk id="6" creationId="{149CFD2B-302A-28A9-4752-C8C4C19DE34B}"/>
          </ac:spMkLst>
        </pc:spChg>
        <pc:spChg chg="add mod">
          <ac:chgData name="Sidzanbnoma Nadia Denise Ouedraogo" userId="5c821482-fff3-4396-8784-cf3028ad3490" providerId="ADAL" clId="{A32FF205-4D6D-4AF8-9D95-D35F8A43075E}" dt="2024-11-14T14:22:02.051" v="1102" actId="1076"/>
          <ac:spMkLst>
            <pc:docMk/>
            <pc:sldMk cId="0" sldId="2147375651"/>
            <ac:spMk id="7" creationId="{EDE2B179-1302-ED56-30F1-3820C53A15CA}"/>
          </ac:spMkLst>
        </pc:spChg>
        <pc:spChg chg="mod">
          <ac:chgData name="Sidzanbnoma Nadia Denise Ouedraogo" userId="5c821482-fff3-4396-8784-cf3028ad3490" providerId="ADAL" clId="{A32FF205-4D6D-4AF8-9D95-D35F8A43075E}" dt="2024-11-14T14:12:34.666" v="984" actId="14100"/>
          <ac:spMkLst>
            <pc:docMk/>
            <pc:sldMk cId="0" sldId="2147375651"/>
            <ac:spMk id="8" creationId="{AB0912A5-4CFC-CEB1-80CE-7626CA34FEF0}"/>
          </ac:spMkLst>
        </pc:spChg>
        <pc:spChg chg="add mod">
          <ac:chgData name="Sidzanbnoma Nadia Denise Ouedraogo" userId="5c821482-fff3-4396-8784-cf3028ad3490" providerId="ADAL" clId="{A32FF205-4D6D-4AF8-9D95-D35F8A43075E}" dt="2024-11-14T14:24:36.243" v="1126" actId="20577"/>
          <ac:spMkLst>
            <pc:docMk/>
            <pc:sldMk cId="0" sldId="2147375651"/>
            <ac:spMk id="9" creationId="{BBA2433A-562D-FAAF-047F-6ABF720F6F2E}"/>
          </ac:spMkLst>
        </pc:spChg>
        <pc:spChg chg="add del mod">
          <ac:chgData name="Sidzanbnoma Nadia Denise Ouedraogo" userId="5c821482-fff3-4396-8784-cf3028ad3490" providerId="ADAL" clId="{A32FF205-4D6D-4AF8-9D95-D35F8A43075E}" dt="2024-11-14T14:17:57.655" v="1041" actId="478"/>
          <ac:spMkLst>
            <pc:docMk/>
            <pc:sldMk cId="0" sldId="2147375651"/>
            <ac:spMk id="14" creationId="{9F40BED5-C2EB-062A-6A1F-9340BCCE5CA5}"/>
          </ac:spMkLst>
        </pc:spChg>
        <pc:spChg chg="mod">
          <ac:chgData name="Sidzanbnoma Nadia Denise Ouedraogo" userId="5c821482-fff3-4396-8784-cf3028ad3490" providerId="ADAL" clId="{A32FF205-4D6D-4AF8-9D95-D35F8A43075E}" dt="2024-11-14T14:23:49.824" v="1122" actId="20577"/>
          <ac:spMkLst>
            <pc:docMk/>
            <pc:sldMk cId="0" sldId="2147375651"/>
            <ac:spMk id="15" creationId="{C73C4418-3868-BBD1-874F-3113FE40D4B3}"/>
          </ac:spMkLst>
        </pc:spChg>
        <pc:spChg chg="add del mod">
          <ac:chgData name="Sidzanbnoma Nadia Denise Ouedraogo" userId="5c821482-fff3-4396-8784-cf3028ad3490" providerId="ADAL" clId="{A32FF205-4D6D-4AF8-9D95-D35F8A43075E}" dt="2024-11-14T14:22:11.846" v="1105" actId="1076"/>
          <ac:spMkLst>
            <pc:docMk/>
            <pc:sldMk cId="0" sldId="2147375651"/>
            <ac:spMk id="17" creationId="{E1629354-45FE-16EE-9637-35D2859A4FCF}"/>
          </ac:spMkLst>
        </pc:spChg>
        <pc:spChg chg="add del mod">
          <ac:chgData name="Sidzanbnoma Nadia Denise Ouedraogo" userId="5c821482-fff3-4396-8784-cf3028ad3490" providerId="ADAL" clId="{A32FF205-4D6D-4AF8-9D95-D35F8A43075E}" dt="2024-11-14T14:16:05.300" v="1023" actId="478"/>
          <ac:spMkLst>
            <pc:docMk/>
            <pc:sldMk cId="0" sldId="2147375651"/>
            <ac:spMk id="20" creationId="{5937A0FE-2CA4-DE59-B609-F34E673D283F}"/>
          </ac:spMkLst>
        </pc:spChg>
        <pc:spChg chg="add del mod">
          <ac:chgData name="Sidzanbnoma Nadia Denise Ouedraogo" userId="5c821482-fff3-4396-8784-cf3028ad3490" providerId="ADAL" clId="{A32FF205-4D6D-4AF8-9D95-D35F8A43075E}" dt="2024-11-14T14:16:09.237" v="1024" actId="478"/>
          <ac:spMkLst>
            <pc:docMk/>
            <pc:sldMk cId="0" sldId="2147375651"/>
            <ac:spMk id="21" creationId="{ECE8FB1F-2B72-6A24-2598-BF54FBF08841}"/>
          </ac:spMkLst>
        </pc:spChg>
        <pc:spChg chg="add del mod">
          <ac:chgData name="Sidzanbnoma Nadia Denise Ouedraogo" userId="5c821482-fff3-4396-8784-cf3028ad3490" providerId="ADAL" clId="{A32FF205-4D6D-4AF8-9D95-D35F8A43075E}" dt="2024-11-14T14:18:02.642" v="1043" actId="478"/>
          <ac:spMkLst>
            <pc:docMk/>
            <pc:sldMk cId="0" sldId="2147375651"/>
            <ac:spMk id="23" creationId="{C764FF62-BA4A-1E72-13EF-A7555A59B77A}"/>
          </ac:spMkLst>
        </pc:spChg>
        <pc:grpChg chg="add del mod">
          <ac:chgData name="Sidzanbnoma Nadia Denise Ouedraogo" userId="5c821482-fff3-4396-8784-cf3028ad3490" providerId="ADAL" clId="{A32FF205-4D6D-4AF8-9D95-D35F8A43075E}" dt="2024-11-14T14:17:59.767" v="1042" actId="478"/>
          <ac:grpSpMkLst>
            <pc:docMk/>
            <pc:sldMk cId="0" sldId="2147375651"/>
            <ac:grpSpMk id="16" creationId="{9DE8BE3D-51EF-69CB-F704-BF29E165CC34}"/>
          </ac:grpSpMkLst>
        </pc:grpChg>
        <pc:graphicFrameChg chg="mod">
          <ac:chgData name="Sidzanbnoma Nadia Denise Ouedraogo" userId="5c821482-fff3-4396-8784-cf3028ad3490" providerId="ADAL" clId="{A32FF205-4D6D-4AF8-9D95-D35F8A43075E}" dt="2024-11-14T14:22:14.290" v="1106" actId="1076"/>
          <ac:graphicFrameMkLst>
            <pc:docMk/>
            <pc:sldMk cId="0" sldId="2147375651"/>
            <ac:graphicFrameMk id="13" creationId="{658AF1C6-74FF-D2A6-4BFE-8CA00E229A9B}"/>
          </ac:graphicFrameMkLst>
        </pc:graphicFrameChg>
        <pc:graphicFrameChg chg="add mod">
          <ac:chgData name="Sidzanbnoma Nadia Denise Ouedraogo" userId="5c821482-fff3-4396-8784-cf3028ad3490" providerId="ADAL" clId="{A32FF205-4D6D-4AF8-9D95-D35F8A43075E}" dt="2024-11-14T14:16:03.489" v="1022" actId="1076"/>
          <ac:graphicFrameMkLst>
            <pc:docMk/>
            <pc:sldMk cId="0" sldId="2147375651"/>
            <ac:graphicFrameMk id="18" creationId="{299F4761-F1DC-6923-C52C-AC721E8CB505}"/>
          </ac:graphicFrameMkLst>
        </pc:graphicFrameChg>
        <pc:graphicFrameChg chg="add mod">
          <ac:chgData name="Sidzanbnoma Nadia Denise Ouedraogo" userId="5c821482-fff3-4396-8784-cf3028ad3490" providerId="ADAL" clId="{A32FF205-4D6D-4AF8-9D95-D35F8A43075E}" dt="2024-11-14T14:15:59.477" v="1020" actId="1076"/>
          <ac:graphicFrameMkLst>
            <pc:docMk/>
            <pc:sldMk cId="0" sldId="2147375651"/>
            <ac:graphicFrameMk id="19" creationId="{DEB81FB5-4119-63D9-9E2D-55CA62DEE459}"/>
          </ac:graphicFrameMkLst>
        </pc:graphicFrameChg>
        <pc:picChg chg="mod">
          <ac:chgData name="Sidzanbnoma Nadia Denise Ouedraogo" userId="5c821482-fff3-4396-8784-cf3028ad3490" providerId="ADAL" clId="{A32FF205-4D6D-4AF8-9D95-D35F8A43075E}" dt="2024-11-14T12:51:31.093" v="605" actId="1076"/>
          <ac:picMkLst>
            <pc:docMk/>
            <pc:sldMk cId="0" sldId="2147375651"/>
            <ac:picMk id="3" creationId="{3E945B0A-8869-238F-D78A-7C8269ABA3E3}"/>
          </ac:picMkLst>
        </pc:picChg>
        <pc:picChg chg="add mod">
          <ac:chgData name="Sidzanbnoma Nadia Denise Ouedraogo" userId="5c821482-fff3-4396-8784-cf3028ad3490" providerId="ADAL" clId="{A32FF205-4D6D-4AF8-9D95-D35F8A43075E}" dt="2024-11-14T14:22:04.265" v="1103" actId="1076"/>
          <ac:picMkLst>
            <pc:docMk/>
            <pc:sldMk cId="0" sldId="2147375651"/>
            <ac:picMk id="4" creationId="{24449A25-0E9D-6912-D885-63B41121B5D2}"/>
          </ac:picMkLst>
        </pc:picChg>
        <pc:picChg chg="del mod">
          <ac:chgData name="Sidzanbnoma Nadia Denise Ouedraogo" userId="5c821482-fff3-4396-8784-cf3028ad3490" providerId="ADAL" clId="{A32FF205-4D6D-4AF8-9D95-D35F8A43075E}" dt="2024-11-14T12:47:09" v="571" actId="478"/>
          <ac:picMkLst>
            <pc:docMk/>
            <pc:sldMk cId="0" sldId="2147375651"/>
            <ac:picMk id="10" creationId="{30A1ABD3-D9B1-EAFC-9636-8EC33A5BC731}"/>
          </ac:picMkLst>
        </pc:picChg>
        <pc:picChg chg="add del mod">
          <ac:chgData name="Sidzanbnoma Nadia Denise Ouedraogo" userId="5c821482-fff3-4396-8784-cf3028ad3490" providerId="ADAL" clId="{A32FF205-4D6D-4AF8-9D95-D35F8A43075E}" dt="2024-11-14T14:17:54.164" v="1040" actId="478"/>
          <ac:picMkLst>
            <pc:docMk/>
            <pc:sldMk cId="0" sldId="2147375651"/>
            <ac:picMk id="11" creationId="{1127E72F-731E-5932-8F76-0E1AB7AE83B4}"/>
          </ac:picMkLst>
        </pc:picChg>
      </pc:sldChg>
      <pc:sldChg chg="addSp modSp mod">
        <pc:chgData name="Sidzanbnoma Nadia Denise Ouedraogo" userId="5c821482-fff3-4396-8784-cf3028ad3490" providerId="ADAL" clId="{A32FF205-4D6D-4AF8-9D95-D35F8A43075E}" dt="2024-11-14T14:26:29.653" v="1174" actId="1076"/>
        <pc:sldMkLst>
          <pc:docMk/>
          <pc:sldMk cId="0" sldId="2147375654"/>
        </pc:sldMkLst>
        <pc:spChg chg="add mod">
          <ac:chgData name="Sidzanbnoma Nadia Denise Ouedraogo" userId="5c821482-fff3-4396-8784-cf3028ad3490" providerId="ADAL" clId="{A32FF205-4D6D-4AF8-9D95-D35F8A43075E}" dt="2024-11-14T14:26:08.260" v="1171" actId="1076"/>
          <ac:spMkLst>
            <pc:docMk/>
            <pc:sldMk cId="0" sldId="2147375654"/>
            <ac:spMk id="2" creationId="{69C9AAAC-C3D9-F9AB-1448-AEB54FE1A81D}"/>
          </ac:spMkLst>
        </pc:spChg>
        <pc:spChg chg="mod">
          <ac:chgData name="Sidzanbnoma Nadia Denise Ouedraogo" userId="5c821482-fff3-4396-8784-cf3028ad3490" providerId="ADAL" clId="{A32FF205-4D6D-4AF8-9D95-D35F8A43075E}" dt="2024-11-14T14:25:31.321" v="1141" actId="1076"/>
          <ac:spMkLst>
            <pc:docMk/>
            <pc:sldMk cId="0" sldId="2147375654"/>
            <ac:spMk id="16" creationId="{E39A9D6B-655E-55D7-4231-61714AE091D3}"/>
          </ac:spMkLst>
        </pc:spChg>
        <pc:spChg chg="mod">
          <ac:chgData name="Sidzanbnoma Nadia Denise Ouedraogo" userId="5c821482-fff3-4396-8784-cf3028ad3490" providerId="ADAL" clId="{A32FF205-4D6D-4AF8-9D95-D35F8A43075E}" dt="2024-11-14T14:26:29.653" v="1174" actId="1076"/>
          <ac:spMkLst>
            <pc:docMk/>
            <pc:sldMk cId="0" sldId="2147375654"/>
            <ac:spMk id="19" creationId="{FE48168C-18FC-9D87-CC09-8DEE9BF8D939}"/>
          </ac:spMkLst>
        </pc:spChg>
        <pc:graphicFrameChg chg="mod">
          <ac:chgData name="Sidzanbnoma Nadia Denise Ouedraogo" userId="5c821482-fff3-4396-8784-cf3028ad3490" providerId="ADAL" clId="{A32FF205-4D6D-4AF8-9D95-D35F8A43075E}" dt="2024-11-14T14:26:10.279" v="1172" actId="14100"/>
          <ac:graphicFrameMkLst>
            <pc:docMk/>
            <pc:sldMk cId="0" sldId="2147375654"/>
            <ac:graphicFrameMk id="12" creationId="{5FFC2999-2988-DF08-89A9-0FC70769211E}"/>
          </ac:graphicFrameMkLst>
        </pc:graphicFrameChg>
        <pc:graphicFrameChg chg="mod">
          <ac:chgData name="Sidzanbnoma Nadia Denise Ouedraogo" userId="5c821482-fff3-4396-8784-cf3028ad3490" providerId="ADAL" clId="{A32FF205-4D6D-4AF8-9D95-D35F8A43075E}" dt="2024-11-14T14:26:20.366" v="1173" actId="14100"/>
          <ac:graphicFrameMkLst>
            <pc:docMk/>
            <pc:sldMk cId="0" sldId="2147375654"/>
            <ac:graphicFrameMk id="17" creationId="{034B2800-DD30-B68D-0B6E-AECEE6976652}"/>
          </ac:graphicFrameMkLst>
        </pc:graphicFrameChg>
      </pc:sldChg>
      <pc:sldChg chg="addSp delSp modSp mod modNotesTx">
        <pc:chgData name="Sidzanbnoma Nadia Denise Ouedraogo" userId="5c821482-fff3-4396-8784-cf3028ad3490" providerId="ADAL" clId="{A32FF205-4D6D-4AF8-9D95-D35F8A43075E}" dt="2024-11-16T13:13:29.271" v="1254" actId="20577"/>
        <pc:sldMkLst>
          <pc:docMk/>
          <pc:sldMk cId="0" sldId="2147377438"/>
        </pc:sldMkLst>
        <pc:spChg chg="add del">
          <ac:chgData name="Sidzanbnoma Nadia Denise Ouedraogo" userId="5c821482-fff3-4396-8784-cf3028ad3490" providerId="ADAL" clId="{A32FF205-4D6D-4AF8-9D95-D35F8A43075E}" dt="2024-11-16T09:49:52.511" v="1188" actId="22"/>
          <ac:spMkLst>
            <pc:docMk/>
            <pc:sldMk cId="0" sldId="2147377438"/>
            <ac:spMk id="5" creationId="{ACD644AA-A642-B7F2-F62A-14446F133178}"/>
          </ac:spMkLst>
        </pc:spChg>
        <pc:spChg chg="mod">
          <ac:chgData name="Sidzanbnoma Nadia Denise Ouedraogo" userId="5c821482-fff3-4396-8784-cf3028ad3490" providerId="ADAL" clId="{A32FF205-4D6D-4AF8-9D95-D35F8A43075E}" dt="2024-11-14T13:53:10.726" v="916" actId="114"/>
          <ac:spMkLst>
            <pc:docMk/>
            <pc:sldMk cId="0" sldId="2147377438"/>
            <ac:spMk id="7" creationId="{FEBCBCC4-D920-3ED3-5FAA-22E69BEC90C3}"/>
          </ac:spMkLst>
        </pc:spChg>
        <pc:graphicFrameChg chg="mod">
          <ac:chgData name="Sidzanbnoma Nadia Denise Ouedraogo" userId="5c821482-fff3-4396-8784-cf3028ad3490" providerId="ADAL" clId="{A32FF205-4D6D-4AF8-9D95-D35F8A43075E}" dt="2024-11-14T13:38:11.100" v="851" actId="207"/>
          <ac:graphicFrameMkLst>
            <pc:docMk/>
            <pc:sldMk cId="0" sldId="2147377438"/>
            <ac:graphicFrameMk id="8" creationId="{79F8BD12-AEC8-43E8-B89D-94D8C8923F44}"/>
          </ac:graphicFrameMkLst>
        </pc:graphicFrameChg>
        <pc:graphicFrameChg chg="mod">
          <ac:chgData name="Sidzanbnoma Nadia Denise Ouedraogo" userId="5c821482-fff3-4396-8784-cf3028ad3490" providerId="ADAL" clId="{A32FF205-4D6D-4AF8-9D95-D35F8A43075E}" dt="2024-11-14T12:31:57.656" v="383" actId="403"/>
          <ac:graphicFrameMkLst>
            <pc:docMk/>
            <pc:sldMk cId="0" sldId="2147377438"/>
            <ac:graphicFrameMk id="9" creationId="{00000000-0008-0000-0D00-000002000000}"/>
          </ac:graphicFrameMkLst>
        </pc:graphicFrameChg>
      </pc:sldChg>
      <pc:sldChg chg="modSp mod modNotesTx">
        <pc:chgData name="Sidzanbnoma Nadia Denise Ouedraogo" userId="5c821482-fff3-4396-8784-cf3028ad3490" providerId="ADAL" clId="{A32FF205-4D6D-4AF8-9D95-D35F8A43075E}" dt="2024-11-14T12:59:01.010" v="672" actId="26606"/>
        <pc:sldMkLst>
          <pc:docMk/>
          <pc:sldMk cId="374671206" sldId="2147377439"/>
        </pc:sldMkLst>
        <pc:spChg chg="mod">
          <ac:chgData name="Sidzanbnoma Nadia Denise Ouedraogo" userId="5c821482-fff3-4396-8784-cf3028ad3490" providerId="ADAL" clId="{A32FF205-4D6D-4AF8-9D95-D35F8A43075E}" dt="2024-11-13T09:32:40.140" v="215" actId="14100"/>
          <ac:spMkLst>
            <pc:docMk/>
            <pc:sldMk cId="374671206" sldId="2147377439"/>
            <ac:spMk id="5" creationId="{0C43A567-DBEA-9939-4E16-4AFBE71865F4}"/>
          </ac:spMkLst>
        </pc:spChg>
        <pc:spChg chg="mod">
          <ac:chgData name="Sidzanbnoma Nadia Denise Ouedraogo" userId="5c821482-fff3-4396-8784-cf3028ad3490" providerId="ADAL" clId="{A32FF205-4D6D-4AF8-9D95-D35F8A43075E}" dt="2024-11-14T12:53:58.967" v="662" actId="20577"/>
          <ac:spMkLst>
            <pc:docMk/>
            <pc:sldMk cId="374671206" sldId="2147377439"/>
            <ac:spMk id="7" creationId="{3F7644B3-C111-45CA-3116-F6853EF434C3}"/>
          </ac:spMkLst>
        </pc:spChg>
        <pc:graphicFrameChg chg="mod modGraphic">
          <ac:chgData name="Sidzanbnoma Nadia Denise Ouedraogo" userId="5c821482-fff3-4396-8784-cf3028ad3490" providerId="ADAL" clId="{A32FF205-4D6D-4AF8-9D95-D35F8A43075E}" dt="2024-11-14T12:59:01.010" v="672" actId="26606"/>
          <ac:graphicFrameMkLst>
            <pc:docMk/>
            <pc:sldMk cId="374671206" sldId="2147377439"/>
            <ac:graphicFrameMk id="22" creationId="{F63843CE-5DCD-8478-8EC5-68377E16B05D}"/>
          </ac:graphicFrameMkLst>
        </pc:graphicFrameChg>
      </pc:sldChg>
      <pc:sldChg chg="addSp delSp modSp del mod ord">
        <pc:chgData name="Sidzanbnoma Nadia Denise Ouedraogo" userId="5c821482-fff3-4396-8784-cf3028ad3490" providerId="ADAL" clId="{A32FF205-4D6D-4AF8-9D95-D35F8A43075E}" dt="2024-11-14T13:11:43.310" v="745" actId="47"/>
        <pc:sldMkLst>
          <pc:docMk/>
          <pc:sldMk cId="987364162" sldId="2147377440"/>
        </pc:sldMkLst>
        <pc:spChg chg="del">
          <ac:chgData name="Sidzanbnoma Nadia Denise Ouedraogo" userId="5c821482-fff3-4396-8784-cf3028ad3490" providerId="ADAL" clId="{A32FF205-4D6D-4AF8-9D95-D35F8A43075E}" dt="2024-11-14T13:09:37.862" v="733" actId="478"/>
          <ac:spMkLst>
            <pc:docMk/>
            <pc:sldMk cId="987364162" sldId="2147377440"/>
            <ac:spMk id="4" creationId="{C8D0B311-8099-5CE8-9740-0442B4B71849}"/>
          </ac:spMkLst>
        </pc:spChg>
        <pc:spChg chg="add del mod">
          <ac:chgData name="Sidzanbnoma Nadia Denise Ouedraogo" userId="5c821482-fff3-4396-8784-cf3028ad3490" providerId="ADAL" clId="{A32FF205-4D6D-4AF8-9D95-D35F8A43075E}" dt="2024-11-14T13:11:09.421" v="742" actId="20577"/>
          <ac:spMkLst>
            <pc:docMk/>
            <pc:sldMk cId="987364162" sldId="2147377440"/>
            <ac:spMk id="5" creationId="{0ADAFEEA-8D58-95F2-0D7F-D9A4640FC54D}"/>
          </ac:spMkLst>
        </pc:spChg>
        <pc:spChg chg="add del mod">
          <ac:chgData name="Sidzanbnoma Nadia Denise Ouedraogo" userId="5c821482-fff3-4396-8784-cf3028ad3490" providerId="ADAL" clId="{A32FF205-4D6D-4AF8-9D95-D35F8A43075E}" dt="2024-11-14T13:11:21.526" v="743" actId="478"/>
          <ac:spMkLst>
            <pc:docMk/>
            <pc:sldMk cId="987364162" sldId="2147377440"/>
            <ac:spMk id="6" creationId="{2E49FCE9-B6A9-8B46-488A-593FAE33BE5E}"/>
          </ac:spMkLst>
        </pc:spChg>
      </pc:sldChg>
      <pc:sldChg chg="modSp add mod ord modNotesTx">
        <pc:chgData name="Sidzanbnoma Nadia Denise Ouedraogo" userId="5c821482-fff3-4396-8784-cf3028ad3490" providerId="ADAL" clId="{A32FF205-4D6D-4AF8-9D95-D35F8A43075E}" dt="2024-11-16T13:14:37.743" v="1260" actId="20577"/>
        <pc:sldMkLst>
          <pc:docMk/>
          <pc:sldMk cId="2342570862" sldId="2147377441"/>
        </pc:sldMkLst>
        <pc:spChg chg="mod">
          <ac:chgData name="Sidzanbnoma Nadia Denise Ouedraogo" userId="5c821482-fff3-4396-8784-cf3028ad3490" providerId="ADAL" clId="{A32FF205-4D6D-4AF8-9D95-D35F8A43075E}" dt="2024-11-13T09:34:12.039" v="235" actId="403"/>
          <ac:spMkLst>
            <pc:docMk/>
            <pc:sldMk cId="2342570862" sldId="2147377441"/>
            <ac:spMk id="5" creationId="{8642EEC2-B3BB-834A-935A-CADED522D78C}"/>
          </ac:spMkLst>
        </pc:spChg>
        <pc:spChg chg="mod">
          <ac:chgData name="Sidzanbnoma Nadia Denise Ouedraogo" userId="5c821482-fff3-4396-8784-cf3028ad3490" providerId="ADAL" clId="{A32FF205-4D6D-4AF8-9D95-D35F8A43075E}" dt="2024-11-14T12:53:37.377" v="626" actId="21"/>
          <ac:spMkLst>
            <pc:docMk/>
            <pc:sldMk cId="2342570862" sldId="2147377441"/>
            <ac:spMk id="7" creationId="{3CAB8576-E5A0-2A86-E742-BF5BDF876310}"/>
          </ac:spMkLst>
        </pc:spChg>
        <pc:graphicFrameChg chg="mod modGraphic">
          <ac:chgData name="Sidzanbnoma Nadia Denise Ouedraogo" userId="5c821482-fff3-4396-8784-cf3028ad3490" providerId="ADAL" clId="{A32FF205-4D6D-4AF8-9D95-D35F8A43075E}" dt="2024-11-14T13:00:41.714" v="679" actId="26606"/>
          <ac:graphicFrameMkLst>
            <pc:docMk/>
            <pc:sldMk cId="2342570862" sldId="2147377441"/>
            <ac:graphicFrameMk id="22" creationId="{1C05B315-3C17-D48D-7AC4-CD46ABE79FEE}"/>
          </ac:graphicFrameMkLst>
        </pc:graphicFrameChg>
      </pc:sldChg>
      <pc:sldChg chg="modSp add mod modNotesTx">
        <pc:chgData name="Sidzanbnoma Nadia Denise Ouedraogo" userId="5c821482-fff3-4396-8784-cf3028ad3490" providerId="ADAL" clId="{A32FF205-4D6D-4AF8-9D95-D35F8A43075E}" dt="2024-11-16T13:14:08.582" v="1259" actId="20577"/>
        <pc:sldMkLst>
          <pc:docMk/>
          <pc:sldMk cId="2112862345" sldId="2147377442"/>
        </pc:sldMkLst>
        <pc:spChg chg="mod">
          <ac:chgData name="Sidzanbnoma Nadia Denise Ouedraogo" userId="5c821482-fff3-4396-8784-cf3028ad3490" providerId="ADAL" clId="{A32FF205-4D6D-4AF8-9D95-D35F8A43075E}" dt="2024-11-13T09:33:42.739" v="229" actId="1076"/>
          <ac:spMkLst>
            <pc:docMk/>
            <pc:sldMk cId="2112862345" sldId="2147377442"/>
            <ac:spMk id="5" creationId="{E114F00F-B110-DA19-61CB-0AF6DE995399}"/>
          </ac:spMkLst>
        </pc:spChg>
        <pc:spChg chg="mod">
          <ac:chgData name="Sidzanbnoma Nadia Denise Ouedraogo" userId="5c821482-fff3-4396-8784-cf3028ad3490" providerId="ADAL" clId="{A32FF205-4D6D-4AF8-9D95-D35F8A43075E}" dt="2024-11-13T09:33:52.745" v="231" actId="404"/>
          <ac:spMkLst>
            <pc:docMk/>
            <pc:sldMk cId="2112862345" sldId="2147377442"/>
            <ac:spMk id="7" creationId="{7C5DFC94-E349-F959-DA53-87F1D6FC35AA}"/>
          </ac:spMkLst>
        </pc:spChg>
        <pc:graphicFrameChg chg="mod">
          <ac:chgData name="Sidzanbnoma Nadia Denise Ouedraogo" userId="5c821482-fff3-4396-8784-cf3028ad3490" providerId="ADAL" clId="{A32FF205-4D6D-4AF8-9D95-D35F8A43075E}" dt="2024-11-14T12:58:23.645" v="670" actId="14100"/>
          <ac:graphicFrameMkLst>
            <pc:docMk/>
            <pc:sldMk cId="2112862345" sldId="2147377442"/>
            <ac:graphicFrameMk id="13" creationId="{9BA75F2C-651D-441F-4F5B-0D6DD8C67F56}"/>
          </ac:graphicFrameMkLst>
        </pc:graphicFrameChg>
      </pc:sldChg>
      <pc:sldChg chg="addSp delSp modSp add mod ord setBg modNotesTx">
        <pc:chgData name="Sidzanbnoma Nadia Denise Ouedraogo" userId="5c821482-fff3-4396-8784-cf3028ad3490" providerId="ADAL" clId="{A32FF205-4D6D-4AF8-9D95-D35F8A43075E}" dt="2024-11-17T11:42:29.490" v="1287" actId="20577"/>
        <pc:sldMkLst>
          <pc:docMk/>
          <pc:sldMk cId="3988794049" sldId="2147377443"/>
        </pc:sldMkLst>
        <pc:spChg chg="ord">
          <ac:chgData name="Sidzanbnoma Nadia Denise Ouedraogo" userId="5c821482-fff3-4396-8784-cf3028ad3490" providerId="ADAL" clId="{A32FF205-4D6D-4AF8-9D95-D35F8A43075E}" dt="2024-11-14T13:12:46.879" v="756" actId="26606"/>
          <ac:spMkLst>
            <pc:docMk/>
            <pc:sldMk cId="3988794049" sldId="2147377443"/>
            <ac:spMk id="2" creationId="{4DC19265-ADEC-3E6F-92CA-7D4707670E4E}"/>
          </ac:spMkLst>
        </pc:spChg>
        <pc:spChg chg="add del mod">
          <ac:chgData name="Sidzanbnoma Nadia Denise Ouedraogo" userId="5c821482-fff3-4396-8784-cf3028ad3490" providerId="ADAL" clId="{A32FF205-4D6D-4AF8-9D95-D35F8A43075E}" dt="2024-11-14T13:14:46.414" v="779" actId="21"/>
          <ac:spMkLst>
            <pc:docMk/>
            <pc:sldMk cId="3988794049" sldId="2147377443"/>
            <ac:spMk id="4" creationId="{E9ED41ED-D921-C3B6-D257-8CA94EEB9B49}"/>
          </ac:spMkLst>
        </pc:spChg>
        <pc:spChg chg="mod">
          <ac:chgData name="Sidzanbnoma Nadia Denise Ouedraogo" userId="5c821482-fff3-4396-8784-cf3028ad3490" providerId="ADAL" clId="{A32FF205-4D6D-4AF8-9D95-D35F8A43075E}" dt="2024-11-17T11:42:18.909" v="1285" actId="14"/>
          <ac:spMkLst>
            <pc:docMk/>
            <pc:sldMk cId="3988794049" sldId="2147377443"/>
            <ac:spMk id="5" creationId="{DB1D8A62-EB98-A748-6E96-F0B3F24C873C}"/>
          </ac:spMkLst>
        </pc:spChg>
        <pc:spChg chg="add del mod">
          <ac:chgData name="Sidzanbnoma Nadia Denise Ouedraogo" userId="5c821482-fff3-4396-8784-cf3028ad3490" providerId="ADAL" clId="{A32FF205-4D6D-4AF8-9D95-D35F8A43075E}" dt="2024-11-14T13:15:27.377" v="791" actId="14100"/>
          <ac:spMkLst>
            <pc:docMk/>
            <pc:sldMk cId="3988794049" sldId="2147377443"/>
            <ac:spMk id="6" creationId="{E9ED41ED-D921-C3B6-D257-8CA94EEB9B49}"/>
          </ac:spMkLst>
        </pc:spChg>
        <pc:spChg chg="del mod">
          <ac:chgData name="Sidzanbnoma Nadia Denise Ouedraogo" userId="5c821482-fff3-4396-8784-cf3028ad3490" providerId="ADAL" clId="{A32FF205-4D6D-4AF8-9D95-D35F8A43075E}" dt="2024-11-14T13:11:29.777" v="744" actId="21"/>
          <ac:spMkLst>
            <pc:docMk/>
            <pc:sldMk cId="3988794049" sldId="2147377443"/>
            <ac:spMk id="7" creationId="{E9ED41ED-D921-C3B6-D257-8CA94EEB9B49}"/>
          </ac:spMkLst>
        </pc:spChg>
        <pc:spChg chg="add mod">
          <ac:chgData name="Sidzanbnoma Nadia Denise Ouedraogo" userId="5c821482-fff3-4396-8784-cf3028ad3490" providerId="ADAL" clId="{A32FF205-4D6D-4AF8-9D95-D35F8A43075E}" dt="2024-11-14T13:16:48.013" v="809"/>
          <ac:spMkLst>
            <pc:docMk/>
            <pc:sldMk cId="3988794049" sldId="2147377443"/>
            <ac:spMk id="8" creationId="{E9ED41ED-D921-C3B6-D257-8CA94EEB9B49}"/>
          </ac:spMkLst>
        </pc:spChg>
        <pc:spChg chg="add del">
          <ac:chgData name="Sidzanbnoma Nadia Denise Ouedraogo" userId="5c821482-fff3-4396-8784-cf3028ad3490" providerId="ADAL" clId="{A32FF205-4D6D-4AF8-9D95-D35F8A43075E}" dt="2024-11-14T13:12:21.688" v="747" actId="26606"/>
          <ac:spMkLst>
            <pc:docMk/>
            <pc:sldMk cId="3988794049" sldId="2147377443"/>
            <ac:spMk id="10" creationId="{100EDD19-6802-4EC3-95CE-CFFAB042CFD6}"/>
          </ac:spMkLst>
        </pc:spChg>
        <pc:spChg chg="add del">
          <ac:chgData name="Sidzanbnoma Nadia Denise Ouedraogo" userId="5c821482-fff3-4396-8784-cf3028ad3490" providerId="ADAL" clId="{A32FF205-4D6D-4AF8-9D95-D35F8A43075E}" dt="2024-11-14T13:12:21.688" v="747" actId="26606"/>
          <ac:spMkLst>
            <pc:docMk/>
            <pc:sldMk cId="3988794049" sldId="2147377443"/>
            <ac:spMk id="12" creationId="{DB17E863-922E-4C26-BD64-E8FD41D28661}"/>
          </ac:spMkLst>
        </pc:spChg>
        <pc:spChg chg="add del">
          <ac:chgData name="Sidzanbnoma Nadia Denise Ouedraogo" userId="5c821482-fff3-4396-8784-cf3028ad3490" providerId="ADAL" clId="{A32FF205-4D6D-4AF8-9D95-D35F8A43075E}" dt="2024-11-14T13:12:26.993" v="749" actId="26606"/>
          <ac:spMkLst>
            <pc:docMk/>
            <pc:sldMk cId="3988794049" sldId="2147377443"/>
            <ac:spMk id="14" creationId="{C3896A03-3945-419A-B66B-4EE266EDD152}"/>
          </ac:spMkLst>
        </pc:spChg>
        <pc:spChg chg="add del">
          <ac:chgData name="Sidzanbnoma Nadia Denise Ouedraogo" userId="5c821482-fff3-4396-8784-cf3028ad3490" providerId="ADAL" clId="{A32FF205-4D6D-4AF8-9D95-D35F8A43075E}" dt="2024-11-14T13:12:26.993" v="749" actId="26606"/>
          <ac:spMkLst>
            <pc:docMk/>
            <pc:sldMk cId="3988794049" sldId="2147377443"/>
            <ac:spMk id="15" creationId="{B34F5AD2-EDBD-4BBD-A55C-EAFFD0C7097A}"/>
          </ac:spMkLst>
        </pc:spChg>
        <pc:spChg chg="add del">
          <ac:chgData name="Sidzanbnoma Nadia Denise Ouedraogo" userId="5c821482-fff3-4396-8784-cf3028ad3490" providerId="ADAL" clId="{A32FF205-4D6D-4AF8-9D95-D35F8A43075E}" dt="2024-11-14T13:12:38.679" v="751" actId="26606"/>
          <ac:spMkLst>
            <pc:docMk/>
            <pc:sldMk cId="3988794049" sldId="2147377443"/>
            <ac:spMk id="17" creationId="{1199FB19-8541-4759-8EF7-EDC2CC4F7823}"/>
          </ac:spMkLst>
        </pc:spChg>
        <pc:spChg chg="add del">
          <ac:chgData name="Sidzanbnoma Nadia Denise Ouedraogo" userId="5c821482-fff3-4396-8784-cf3028ad3490" providerId="ADAL" clId="{A32FF205-4D6D-4AF8-9D95-D35F8A43075E}" dt="2024-11-14T13:12:38.679" v="751" actId="26606"/>
          <ac:spMkLst>
            <pc:docMk/>
            <pc:sldMk cId="3988794049" sldId="2147377443"/>
            <ac:spMk id="26" creationId="{C3B8BF1C-7B4E-42FE-8F86-A9F3D1D8E9A9}"/>
          </ac:spMkLst>
        </pc:spChg>
        <pc:spChg chg="add del">
          <ac:chgData name="Sidzanbnoma Nadia Denise Ouedraogo" userId="5c821482-fff3-4396-8784-cf3028ad3490" providerId="ADAL" clId="{A32FF205-4D6D-4AF8-9D95-D35F8A43075E}" dt="2024-11-14T13:12:43.220" v="753" actId="26606"/>
          <ac:spMkLst>
            <pc:docMk/>
            <pc:sldMk cId="3988794049" sldId="2147377443"/>
            <ac:spMk id="30" creationId="{83BA1E6A-95DF-4F15-8C28-39B2A6B0E857}"/>
          </ac:spMkLst>
        </pc:spChg>
        <pc:spChg chg="add del">
          <ac:chgData name="Sidzanbnoma Nadia Denise Ouedraogo" userId="5c821482-fff3-4396-8784-cf3028ad3490" providerId="ADAL" clId="{A32FF205-4D6D-4AF8-9D95-D35F8A43075E}" dt="2024-11-14T13:12:46.865" v="755" actId="26606"/>
          <ac:spMkLst>
            <pc:docMk/>
            <pc:sldMk cId="3988794049" sldId="2147377443"/>
            <ac:spMk id="34" creationId="{1C4A7C96-9E71-4CE8-ADCD-504C0D522B89}"/>
          </ac:spMkLst>
        </pc:spChg>
        <pc:spChg chg="add del">
          <ac:chgData name="Sidzanbnoma Nadia Denise Ouedraogo" userId="5c821482-fff3-4396-8784-cf3028ad3490" providerId="ADAL" clId="{A32FF205-4D6D-4AF8-9D95-D35F8A43075E}" dt="2024-11-14T13:16:41.578" v="807" actId="26606"/>
          <ac:spMkLst>
            <pc:docMk/>
            <pc:sldMk cId="3988794049" sldId="2147377443"/>
            <ac:spMk id="36" creationId="{100EDD19-6802-4EC3-95CE-CFFAB042CFD6}"/>
          </ac:spMkLst>
        </pc:spChg>
        <pc:spChg chg="add del">
          <ac:chgData name="Sidzanbnoma Nadia Denise Ouedraogo" userId="5c821482-fff3-4396-8784-cf3028ad3490" providerId="ADAL" clId="{A32FF205-4D6D-4AF8-9D95-D35F8A43075E}" dt="2024-11-14T13:16:41.578" v="807" actId="26606"/>
          <ac:spMkLst>
            <pc:docMk/>
            <pc:sldMk cId="3988794049" sldId="2147377443"/>
            <ac:spMk id="37" creationId="{DB17E863-922E-4C26-BD64-E8FD41D28661}"/>
          </ac:spMkLst>
        </pc:spChg>
        <pc:spChg chg="add del">
          <ac:chgData name="Sidzanbnoma Nadia Denise Ouedraogo" userId="5c821482-fff3-4396-8784-cf3028ad3490" providerId="ADAL" clId="{A32FF205-4D6D-4AF8-9D95-D35F8A43075E}" dt="2024-11-14T13:15:33.142" v="792" actId="26606"/>
          <ac:spMkLst>
            <pc:docMk/>
            <pc:sldMk cId="3988794049" sldId="2147377443"/>
            <ac:spMk id="39" creationId="{E02239D2-A05D-4A1C-9F06-FBA7FC730E1B}"/>
          </ac:spMkLst>
        </pc:spChg>
        <pc:spChg chg="add del">
          <ac:chgData name="Sidzanbnoma Nadia Denise Ouedraogo" userId="5c821482-fff3-4396-8784-cf3028ad3490" providerId="ADAL" clId="{A32FF205-4D6D-4AF8-9D95-D35F8A43075E}" dt="2024-11-14T13:14:21.978" v="775" actId="26606"/>
          <ac:spMkLst>
            <pc:docMk/>
            <pc:sldMk cId="3988794049" sldId="2147377443"/>
            <ac:spMk id="42" creationId="{7515D20E-1AB7-4E74-9236-2B72B63D60B6}"/>
          </ac:spMkLst>
        </pc:spChg>
        <pc:spChg chg="add del">
          <ac:chgData name="Sidzanbnoma Nadia Denise Ouedraogo" userId="5c821482-fff3-4396-8784-cf3028ad3490" providerId="ADAL" clId="{A32FF205-4D6D-4AF8-9D95-D35F8A43075E}" dt="2024-11-14T13:16:13.006" v="800" actId="26606"/>
          <ac:spMkLst>
            <pc:docMk/>
            <pc:sldMk cId="3988794049" sldId="2147377443"/>
            <ac:spMk id="43" creationId="{AC17DE74-01C9-4859-B65A-85CF999E8580}"/>
          </ac:spMkLst>
        </pc:spChg>
        <pc:spChg chg="add del">
          <ac:chgData name="Sidzanbnoma Nadia Denise Ouedraogo" userId="5c821482-fff3-4396-8784-cf3028ad3490" providerId="ADAL" clId="{A32FF205-4D6D-4AF8-9D95-D35F8A43075E}" dt="2024-11-14T13:14:19.046" v="773" actId="26606"/>
          <ac:spMkLst>
            <pc:docMk/>
            <pc:sldMk cId="3988794049" sldId="2147377443"/>
            <ac:spMk id="44" creationId="{E02239D2-A05D-4A1C-9F06-FBA7FC730E1B}"/>
          </ac:spMkLst>
        </pc:spChg>
        <pc:spChg chg="add del">
          <ac:chgData name="Sidzanbnoma Nadia Denise Ouedraogo" userId="5c821482-fff3-4396-8784-cf3028ad3490" providerId="ADAL" clId="{A32FF205-4D6D-4AF8-9D95-D35F8A43075E}" dt="2024-11-14T13:16:13.006" v="800" actId="26606"/>
          <ac:spMkLst>
            <pc:docMk/>
            <pc:sldMk cId="3988794049" sldId="2147377443"/>
            <ac:spMk id="45" creationId="{068C0432-0E90-4CC1-8CD3-D44A90DF07EF}"/>
          </ac:spMkLst>
        </pc:spChg>
        <pc:spChg chg="add del">
          <ac:chgData name="Sidzanbnoma Nadia Denise Ouedraogo" userId="5c821482-fff3-4396-8784-cf3028ad3490" providerId="ADAL" clId="{A32FF205-4D6D-4AF8-9D95-D35F8A43075E}" dt="2024-11-14T13:16:19.218" v="802" actId="26606"/>
          <ac:spMkLst>
            <pc:docMk/>
            <pc:sldMk cId="3988794049" sldId="2147377443"/>
            <ac:spMk id="46" creationId="{AC8F6C8C-AB5A-4548-942D-E3FD40ACBC49}"/>
          </ac:spMkLst>
        </pc:spChg>
        <pc:spChg chg="add del">
          <ac:chgData name="Sidzanbnoma Nadia Denise Ouedraogo" userId="5c821482-fff3-4396-8784-cf3028ad3490" providerId="ADAL" clId="{A32FF205-4D6D-4AF8-9D95-D35F8A43075E}" dt="2024-11-14T13:16:19.218" v="802" actId="26606"/>
          <ac:spMkLst>
            <pc:docMk/>
            <pc:sldMk cId="3988794049" sldId="2147377443"/>
            <ac:spMk id="47" creationId="{979E27D9-03C7-44E2-9FF8-15D0C8506AF7}"/>
          </ac:spMkLst>
        </pc:spChg>
        <pc:spChg chg="add del">
          <ac:chgData name="Sidzanbnoma Nadia Denise Ouedraogo" userId="5c821482-fff3-4396-8784-cf3028ad3490" providerId="ADAL" clId="{A32FF205-4D6D-4AF8-9D95-D35F8A43075E}" dt="2024-11-14T13:14:21.978" v="775" actId="26606"/>
          <ac:spMkLst>
            <pc:docMk/>
            <pc:sldMk cId="3988794049" sldId="2147377443"/>
            <ac:spMk id="49" creationId="{3873B707-463F-40B0-8227-E8CC6C67EB25}"/>
          </ac:spMkLst>
        </pc:spChg>
        <pc:spChg chg="add del">
          <ac:chgData name="Sidzanbnoma Nadia Denise Ouedraogo" userId="5c821482-fff3-4396-8784-cf3028ad3490" providerId="ADAL" clId="{A32FF205-4D6D-4AF8-9D95-D35F8A43075E}" dt="2024-11-14T13:16:19.218" v="802" actId="26606"/>
          <ac:spMkLst>
            <pc:docMk/>
            <pc:sldMk cId="3988794049" sldId="2147377443"/>
            <ac:spMk id="50" creationId="{EEBF1590-3B36-48EE-A89D-3B6F3CB256AB}"/>
          </ac:spMkLst>
        </pc:spChg>
        <pc:spChg chg="add del">
          <ac:chgData name="Sidzanbnoma Nadia Denise Ouedraogo" userId="5c821482-fff3-4396-8784-cf3028ad3490" providerId="ADAL" clId="{A32FF205-4D6D-4AF8-9D95-D35F8A43075E}" dt="2024-11-14T13:14:21.978" v="775" actId="26606"/>
          <ac:spMkLst>
            <pc:docMk/>
            <pc:sldMk cId="3988794049" sldId="2147377443"/>
            <ac:spMk id="51" creationId="{19C9EAEA-39D0-4B0E-A0EB-51E7B26740B1}"/>
          </ac:spMkLst>
        </pc:spChg>
        <pc:spChg chg="add del">
          <ac:chgData name="Sidzanbnoma Nadia Denise Ouedraogo" userId="5c821482-fff3-4396-8784-cf3028ad3490" providerId="ADAL" clId="{A32FF205-4D6D-4AF8-9D95-D35F8A43075E}" dt="2024-11-14T13:16:37.132" v="804" actId="26606"/>
          <ac:spMkLst>
            <pc:docMk/>
            <pc:sldMk cId="3988794049" sldId="2147377443"/>
            <ac:spMk id="52" creationId="{DBF61EA3-B236-439E-9C0B-340980D56BEE}"/>
          </ac:spMkLst>
        </pc:spChg>
        <pc:spChg chg="add">
          <ac:chgData name="Sidzanbnoma Nadia Denise Ouedraogo" userId="5c821482-fff3-4396-8784-cf3028ad3490" providerId="ADAL" clId="{A32FF205-4D6D-4AF8-9D95-D35F8A43075E}" dt="2024-11-14T13:16:41.578" v="807" actId="26606"/>
          <ac:spMkLst>
            <pc:docMk/>
            <pc:sldMk cId="3988794049" sldId="2147377443"/>
            <ac:spMk id="54" creationId="{E02239D2-A05D-4A1C-9F06-FBA7FC730E1B}"/>
          </ac:spMkLst>
        </pc:spChg>
        <pc:spChg chg="add del">
          <ac:chgData name="Sidzanbnoma Nadia Denise Ouedraogo" userId="5c821482-fff3-4396-8784-cf3028ad3490" providerId="ADAL" clId="{A32FF205-4D6D-4AF8-9D95-D35F8A43075E}" dt="2024-11-14T13:16:37.132" v="804" actId="26606"/>
          <ac:spMkLst>
            <pc:docMk/>
            <pc:sldMk cId="3988794049" sldId="2147377443"/>
            <ac:spMk id="56" creationId="{E659831F-0D9A-4C63-9EBB-8435B85A440F}"/>
          </ac:spMkLst>
        </pc:spChg>
        <pc:spChg chg="add del">
          <ac:chgData name="Sidzanbnoma Nadia Denise Ouedraogo" userId="5c821482-fff3-4396-8784-cf3028ad3490" providerId="ADAL" clId="{A32FF205-4D6D-4AF8-9D95-D35F8A43075E}" dt="2024-11-14T13:16:39.114" v="806" actId="26606"/>
          <ac:spMkLst>
            <pc:docMk/>
            <pc:sldMk cId="3988794049" sldId="2147377443"/>
            <ac:spMk id="58" creationId="{7515D20E-1AB7-4E74-9236-2B72B63D60B6}"/>
          </ac:spMkLst>
        </pc:spChg>
        <pc:spChg chg="add del">
          <ac:chgData name="Sidzanbnoma Nadia Denise Ouedraogo" userId="5c821482-fff3-4396-8784-cf3028ad3490" providerId="ADAL" clId="{A32FF205-4D6D-4AF8-9D95-D35F8A43075E}" dt="2024-11-14T13:16:39.114" v="806" actId="26606"/>
          <ac:spMkLst>
            <pc:docMk/>
            <pc:sldMk cId="3988794049" sldId="2147377443"/>
            <ac:spMk id="63" creationId="{3873B707-463F-40B0-8227-E8CC6C67EB25}"/>
          </ac:spMkLst>
        </pc:spChg>
        <pc:spChg chg="add del">
          <ac:chgData name="Sidzanbnoma Nadia Denise Ouedraogo" userId="5c821482-fff3-4396-8784-cf3028ad3490" providerId="ADAL" clId="{A32FF205-4D6D-4AF8-9D95-D35F8A43075E}" dt="2024-11-14T13:16:39.114" v="806" actId="26606"/>
          <ac:spMkLst>
            <pc:docMk/>
            <pc:sldMk cId="3988794049" sldId="2147377443"/>
            <ac:spMk id="64" creationId="{19C9EAEA-39D0-4B0E-A0EB-51E7B26740B1}"/>
          </ac:spMkLst>
        </pc:spChg>
        <pc:grpChg chg="add del">
          <ac:chgData name="Sidzanbnoma Nadia Denise Ouedraogo" userId="5c821482-fff3-4396-8784-cf3028ad3490" providerId="ADAL" clId="{A32FF205-4D6D-4AF8-9D95-D35F8A43075E}" dt="2024-11-14T13:12:38.679" v="751" actId="26606"/>
          <ac:grpSpMkLst>
            <pc:docMk/>
            <pc:sldMk cId="3988794049" sldId="2147377443"/>
            <ac:grpSpMk id="18" creationId="{43F5E015-E085-4624-B431-B42414448684}"/>
          </ac:grpSpMkLst>
        </pc:grpChg>
        <pc:grpChg chg="add del">
          <ac:chgData name="Sidzanbnoma Nadia Denise Ouedraogo" userId="5c821482-fff3-4396-8784-cf3028ad3490" providerId="ADAL" clId="{A32FF205-4D6D-4AF8-9D95-D35F8A43075E}" dt="2024-11-14T13:12:38.679" v="751" actId="26606"/>
          <ac:grpSpMkLst>
            <pc:docMk/>
            <pc:sldMk cId="3988794049" sldId="2147377443"/>
            <ac:grpSpMk id="27" creationId="{0F8F03B1-3EE3-4A82-BBE0-6BA5C013FB8D}"/>
          </ac:grpSpMkLst>
        </pc:grpChg>
        <pc:grpChg chg="add del">
          <ac:chgData name="Sidzanbnoma Nadia Denise Ouedraogo" userId="5c821482-fff3-4396-8784-cf3028ad3490" providerId="ADAL" clId="{A32FF205-4D6D-4AF8-9D95-D35F8A43075E}" dt="2024-11-14T13:12:43.220" v="753" actId="26606"/>
          <ac:grpSpMkLst>
            <pc:docMk/>
            <pc:sldMk cId="3988794049" sldId="2147377443"/>
            <ac:grpSpMk id="31" creationId="{B00CFCA9-FC25-4A0A-A9B5-AD218F8CACE7}"/>
          </ac:grpSpMkLst>
        </pc:grpChg>
        <pc:grpChg chg="add del">
          <ac:chgData name="Sidzanbnoma Nadia Denise Ouedraogo" userId="5c821482-fff3-4396-8784-cf3028ad3490" providerId="ADAL" clId="{A32FF205-4D6D-4AF8-9D95-D35F8A43075E}" dt="2024-11-14T13:14:21.978" v="775" actId="26606"/>
          <ac:grpSpMkLst>
            <pc:docMk/>
            <pc:sldMk cId="3988794049" sldId="2147377443"/>
            <ac:grpSpMk id="48" creationId="{032D8612-31EB-44CF-A1D0-14FD4C705424}"/>
          </ac:grpSpMkLst>
        </pc:grpChg>
        <pc:grpChg chg="add del">
          <ac:chgData name="Sidzanbnoma Nadia Denise Ouedraogo" userId="5c821482-fff3-4396-8784-cf3028ad3490" providerId="ADAL" clId="{A32FF205-4D6D-4AF8-9D95-D35F8A43075E}" dt="2024-11-14T13:16:37.132" v="804" actId="26606"/>
          <ac:grpSpMkLst>
            <pc:docMk/>
            <pc:sldMk cId="3988794049" sldId="2147377443"/>
            <ac:grpSpMk id="53" creationId="{28FAF094-D087-493F-8DF9-A486C2D6BBAA}"/>
          </ac:grpSpMkLst>
        </pc:grpChg>
        <pc:grpChg chg="add del">
          <ac:chgData name="Sidzanbnoma Nadia Denise Ouedraogo" userId="5c821482-fff3-4396-8784-cf3028ad3490" providerId="ADAL" clId="{A32FF205-4D6D-4AF8-9D95-D35F8A43075E}" dt="2024-11-14T13:16:39.114" v="806" actId="26606"/>
          <ac:grpSpMkLst>
            <pc:docMk/>
            <pc:sldMk cId="3988794049" sldId="2147377443"/>
            <ac:grpSpMk id="59" creationId="{032D8612-31EB-44CF-A1D0-14FD4C705424}"/>
          </ac:grpSpMkLst>
        </pc:grpChg>
        <pc:picChg chg="ord">
          <ac:chgData name="Sidzanbnoma Nadia Denise Ouedraogo" userId="5c821482-fff3-4396-8784-cf3028ad3490" providerId="ADAL" clId="{A32FF205-4D6D-4AF8-9D95-D35F8A43075E}" dt="2024-11-14T13:12:46.879" v="756" actId="26606"/>
          <ac:picMkLst>
            <pc:docMk/>
            <pc:sldMk cId="3988794049" sldId="2147377443"/>
            <ac:picMk id="3" creationId="{6FC9D01E-4460-A9F5-9F2E-CB5D7CA354E3}"/>
          </ac:picMkLst>
        </pc:picChg>
        <pc:picChg chg="add del mod">
          <ac:chgData name="Sidzanbnoma Nadia Denise Ouedraogo" userId="5c821482-fff3-4396-8784-cf3028ad3490" providerId="ADAL" clId="{A32FF205-4D6D-4AF8-9D95-D35F8A43075E}" dt="2024-11-14T13:15:33.142" v="792" actId="26606"/>
          <ac:picMkLst>
            <pc:docMk/>
            <pc:sldMk cId="3988794049" sldId="2147377443"/>
            <ac:picMk id="40" creationId="{93BB1A15-CF01-760F-DD84-DD95F4F65539}"/>
          </ac:picMkLst>
        </pc:picChg>
        <pc:picChg chg="add del">
          <ac:chgData name="Sidzanbnoma Nadia Denise Ouedraogo" userId="5c821482-fff3-4396-8784-cf3028ad3490" providerId="ADAL" clId="{A32FF205-4D6D-4AF8-9D95-D35F8A43075E}" dt="2024-11-14T13:14:19.046" v="773" actId="26606"/>
          <ac:picMkLst>
            <pc:docMk/>
            <pc:sldMk cId="3988794049" sldId="2147377443"/>
            <ac:picMk id="41" creationId="{A4939317-2454-C2A2-F995-9B80349DBF18}"/>
          </ac:picMkLst>
        </pc:picChg>
        <pc:picChg chg="add mod">
          <ac:chgData name="Sidzanbnoma Nadia Denise Ouedraogo" userId="5c821482-fff3-4396-8784-cf3028ad3490" providerId="ADAL" clId="{A32FF205-4D6D-4AF8-9D95-D35F8A43075E}" dt="2024-11-14T13:16:46.422" v="808" actId="1076"/>
          <ac:picMkLst>
            <pc:docMk/>
            <pc:sldMk cId="3988794049" sldId="2147377443"/>
            <ac:picMk id="55" creationId="{BF11910C-4453-3853-CAD8-33EB4F9C5109}"/>
          </ac:picMkLst>
        </pc:picChg>
      </pc:sldChg>
      <pc:sldChg chg="addSp modSp add mod modNotesTx">
        <pc:chgData name="Sidzanbnoma Nadia Denise Ouedraogo" userId="5c821482-fff3-4396-8784-cf3028ad3490" providerId="ADAL" clId="{A32FF205-4D6D-4AF8-9D95-D35F8A43075E}" dt="2024-11-16T13:14:54.057" v="1276" actId="6549"/>
        <pc:sldMkLst>
          <pc:docMk/>
          <pc:sldMk cId="2879485254" sldId="2147377444"/>
        </pc:sldMkLst>
        <pc:spChg chg="mod">
          <ac:chgData name="Sidzanbnoma Nadia Denise Ouedraogo" userId="5c821482-fff3-4396-8784-cf3028ad3490" providerId="ADAL" clId="{A32FF205-4D6D-4AF8-9D95-D35F8A43075E}" dt="2024-11-13T09:48:19.127" v="249" actId="20577"/>
          <ac:spMkLst>
            <pc:docMk/>
            <pc:sldMk cId="2879485254" sldId="2147377444"/>
            <ac:spMk id="5" creationId="{6B7D1622-FD01-918F-DC81-EBCC4A87C0AF}"/>
          </ac:spMkLst>
        </pc:spChg>
        <pc:spChg chg="mod">
          <ac:chgData name="Sidzanbnoma Nadia Denise Ouedraogo" userId="5c821482-fff3-4396-8784-cf3028ad3490" providerId="ADAL" clId="{A32FF205-4D6D-4AF8-9D95-D35F8A43075E}" dt="2024-11-13T09:50:09.671" v="265" actId="14100"/>
          <ac:spMkLst>
            <pc:docMk/>
            <pc:sldMk cId="2879485254" sldId="2147377444"/>
            <ac:spMk id="7" creationId="{C340C19C-8DC9-CD68-F546-C1C42B429015}"/>
          </ac:spMkLst>
        </pc:spChg>
        <pc:picChg chg="add mod">
          <ac:chgData name="Sidzanbnoma Nadia Denise Ouedraogo" userId="5c821482-fff3-4396-8784-cf3028ad3490" providerId="ADAL" clId="{A32FF205-4D6D-4AF8-9D95-D35F8A43075E}" dt="2024-11-13T09:48:51.842" v="257" actId="14100"/>
          <ac:picMkLst>
            <pc:docMk/>
            <pc:sldMk cId="2879485254" sldId="2147377444"/>
            <ac:picMk id="4" creationId="{AB5B946A-60DA-7CD4-0B64-9B63D5B8F40B}"/>
          </ac:picMkLst>
        </pc:picChg>
      </pc:sldChg>
      <pc:sldChg chg="addSp delSp modSp add del mod">
        <pc:chgData name="Sidzanbnoma Nadia Denise Ouedraogo" userId="5c821482-fff3-4396-8784-cf3028ad3490" providerId="ADAL" clId="{A32FF205-4D6D-4AF8-9D95-D35F8A43075E}" dt="2024-11-16T13:15:16.860" v="1277" actId="47"/>
        <pc:sldMkLst>
          <pc:docMk/>
          <pc:sldMk cId="2961724995" sldId="2147377445"/>
        </pc:sldMkLst>
        <pc:spChg chg="add del mod">
          <ac:chgData name="Sidzanbnoma Nadia Denise Ouedraogo" userId="5c821482-fff3-4396-8784-cf3028ad3490" providerId="ADAL" clId="{A32FF205-4D6D-4AF8-9D95-D35F8A43075E}" dt="2024-11-14T13:06:59.075" v="706" actId="26606"/>
          <ac:spMkLst>
            <pc:docMk/>
            <pc:sldMk cId="2961724995" sldId="2147377445"/>
            <ac:spMk id="5" creationId="{53335C0F-5B51-F53C-D284-6DE9D3B7ECA6}"/>
          </ac:spMkLst>
        </pc:spChg>
        <pc:spChg chg="mod">
          <ac:chgData name="Sidzanbnoma Nadia Denise Ouedraogo" userId="5c821482-fff3-4396-8784-cf3028ad3490" providerId="ADAL" clId="{A32FF205-4D6D-4AF8-9D95-D35F8A43075E}" dt="2024-11-14T13:05:57.828" v="698" actId="1076"/>
          <ac:spMkLst>
            <pc:docMk/>
            <pc:sldMk cId="2961724995" sldId="2147377445"/>
            <ac:spMk id="7" creationId="{9CC37CB6-1594-F83E-E161-54FB982CAED0}"/>
          </ac:spMkLst>
        </pc:spChg>
        <pc:graphicFrameChg chg="add del">
          <ac:chgData name="Sidzanbnoma Nadia Denise Ouedraogo" userId="5c821482-fff3-4396-8784-cf3028ad3490" providerId="ADAL" clId="{A32FF205-4D6D-4AF8-9D95-D35F8A43075E}" dt="2024-11-14T13:06:52.909" v="703" actId="26606"/>
          <ac:graphicFrameMkLst>
            <pc:docMk/>
            <pc:sldMk cId="2961724995" sldId="2147377445"/>
            <ac:graphicFrameMk id="9" creationId="{E2449B82-8170-15EE-D138-21600247C287}"/>
          </ac:graphicFrameMkLst>
        </pc:graphicFrameChg>
        <pc:graphicFrameChg chg="add del">
          <ac:chgData name="Sidzanbnoma Nadia Denise Ouedraogo" userId="5c821482-fff3-4396-8784-cf3028ad3490" providerId="ADAL" clId="{A32FF205-4D6D-4AF8-9D95-D35F8A43075E}" dt="2024-11-14T13:06:58.853" v="705" actId="26606"/>
          <ac:graphicFrameMkLst>
            <pc:docMk/>
            <pc:sldMk cId="2961724995" sldId="2147377445"/>
            <ac:graphicFrameMk id="11" creationId="{E61E88D9-B732-FD5E-5BB7-579C9587C029}"/>
          </ac:graphicFrameMkLst>
        </pc:graphicFrameChg>
        <pc:graphicFrameChg chg="add mod modGraphic">
          <ac:chgData name="Sidzanbnoma Nadia Denise Ouedraogo" userId="5c821482-fff3-4396-8784-cf3028ad3490" providerId="ADAL" clId="{A32FF205-4D6D-4AF8-9D95-D35F8A43075E}" dt="2024-11-14T13:07:57.168" v="714" actId="26606"/>
          <ac:graphicFrameMkLst>
            <pc:docMk/>
            <pc:sldMk cId="2961724995" sldId="2147377445"/>
            <ac:graphicFrameMk id="13" creationId="{6750FDE0-B03B-7F74-6383-47D5EDEFEC28}"/>
          </ac:graphicFrameMkLst>
        </pc:graphicFrameChg>
      </pc:sldChg>
      <pc:sldChg chg="addSp delSp del mod">
        <pc:chgData name="Sidzanbnoma Nadia Denise Ouedraogo" userId="5c821482-fff3-4396-8784-cf3028ad3490" providerId="ADAL" clId="{A32FF205-4D6D-4AF8-9D95-D35F8A43075E}" dt="2024-11-16T13:15:23.894" v="1278" actId="47"/>
        <pc:sldMkLst>
          <pc:docMk/>
          <pc:sldMk cId="1776345446" sldId="2147377446"/>
        </pc:sldMkLst>
        <pc:spChg chg="add del">
          <ac:chgData name="Sidzanbnoma Nadia Denise Ouedraogo" userId="5c821482-fff3-4396-8784-cf3028ad3490" providerId="ADAL" clId="{A32FF205-4D6D-4AF8-9D95-D35F8A43075E}" dt="2024-11-14T13:17:29.868" v="822" actId="26606"/>
          <ac:spMkLst>
            <pc:docMk/>
            <pc:sldMk cId="1776345446" sldId="2147377446"/>
            <ac:spMk id="8" creationId="{5D5028C7-5DF0-523F-0492-857587093871}"/>
          </ac:spMkLst>
        </pc:spChg>
        <pc:graphicFrameChg chg="add del">
          <ac:chgData name="Sidzanbnoma Nadia Denise Ouedraogo" userId="5c821482-fff3-4396-8784-cf3028ad3490" providerId="ADAL" clId="{A32FF205-4D6D-4AF8-9D95-D35F8A43075E}" dt="2024-11-14T13:17:17.839" v="813" actId="26606"/>
          <ac:graphicFrameMkLst>
            <pc:docMk/>
            <pc:sldMk cId="1776345446" sldId="2147377446"/>
            <ac:graphicFrameMk id="10" creationId="{4B18D41A-B8EE-7B82-0A53-51D8EB7712AC}"/>
          </ac:graphicFrameMkLst>
        </pc:graphicFrameChg>
        <pc:graphicFrameChg chg="add del">
          <ac:chgData name="Sidzanbnoma Nadia Denise Ouedraogo" userId="5c821482-fff3-4396-8784-cf3028ad3490" providerId="ADAL" clId="{A32FF205-4D6D-4AF8-9D95-D35F8A43075E}" dt="2024-11-14T13:17:21.618" v="815" actId="26606"/>
          <ac:graphicFrameMkLst>
            <pc:docMk/>
            <pc:sldMk cId="1776345446" sldId="2147377446"/>
            <ac:graphicFrameMk id="12" creationId="{C37C74E1-0350-1798-37DA-101BEAA03F54}"/>
          </ac:graphicFrameMkLst>
        </pc:graphicFrameChg>
        <pc:graphicFrameChg chg="add del">
          <ac:chgData name="Sidzanbnoma Nadia Denise Ouedraogo" userId="5c821482-fff3-4396-8784-cf3028ad3490" providerId="ADAL" clId="{A32FF205-4D6D-4AF8-9D95-D35F8A43075E}" dt="2024-11-14T13:17:26.971" v="817" actId="26606"/>
          <ac:graphicFrameMkLst>
            <pc:docMk/>
            <pc:sldMk cId="1776345446" sldId="2147377446"/>
            <ac:graphicFrameMk id="14" creationId="{4B18D41A-B8EE-7B82-0A53-51D8EB7712AC}"/>
          </ac:graphicFrameMkLst>
        </pc:graphicFrameChg>
        <pc:graphicFrameChg chg="add del">
          <ac:chgData name="Sidzanbnoma Nadia Denise Ouedraogo" userId="5c821482-fff3-4396-8784-cf3028ad3490" providerId="ADAL" clId="{A32FF205-4D6D-4AF8-9D95-D35F8A43075E}" dt="2024-11-14T13:17:28.407" v="819" actId="26606"/>
          <ac:graphicFrameMkLst>
            <pc:docMk/>
            <pc:sldMk cId="1776345446" sldId="2147377446"/>
            <ac:graphicFrameMk id="16" creationId="{C37C74E1-0350-1798-37DA-101BEAA03F54}"/>
          </ac:graphicFrameMkLst>
        </pc:graphicFrameChg>
        <pc:graphicFrameChg chg="add del">
          <ac:chgData name="Sidzanbnoma Nadia Denise Ouedraogo" userId="5c821482-fff3-4396-8784-cf3028ad3490" providerId="ADAL" clId="{A32FF205-4D6D-4AF8-9D95-D35F8A43075E}" dt="2024-11-14T13:17:29.817" v="821" actId="26606"/>
          <ac:graphicFrameMkLst>
            <pc:docMk/>
            <pc:sldMk cId="1776345446" sldId="2147377446"/>
            <ac:graphicFrameMk id="18" creationId="{4B18D41A-B8EE-7B82-0A53-51D8EB7712AC}"/>
          </ac:graphicFrameMkLst>
        </pc:graphicFrameChg>
        <pc:graphicFrameChg chg="add">
          <ac:chgData name="Sidzanbnoma Nadia Denise Ouedraogo" userId="5c821482-fff3-4396-8784-cf3028ad3490" providerId="ADAL" clId="{A32FF205-4D6D-4AF8-9D95-D35F8A43075E}" dt="2024-11-14T13:17:29.868" v="822" actId="26606"/>
          <ac:graphicFrameMkLst>
            <pc:docMk/>
            <pc:sldMk cId="1776345446" sldId="2147377446"/>
            <ac:graphicFrameMk id="20" creationId="{B1260F47-0392-4633-C7F3-714BDCB0B839}"/>
          </ac:graphicFrameMkLst>
        </pc:graphicFrameChg>
      </pc:sldChg>
      <pc:sldChg chg="addSp delSp modSp add mod setBg modNotesTx">
        <pc:chgData name="Sidzanbnoma Nadia Denise Ouedraogo" userId="5c821482-fff3-4396-8784-cf3028ad3490" providerId="ADAL" clId="{A32FF205-4D6D-4AF8-9D95-D35F8A43075E}" dt="2024-11-16T13:15:37.012" v="1281" actId="5793"/>
        <pc:sldMkLst>
          <pc:docMk/>
          <pc:sldMk cId="3147005880" sldId="2147377447"/>
        </pc:sldMkLst>
        <pc:spChg chg="del">
          <ac:chgData name="Sidzanbnoma Nadia Denise Ouedraogo" userId="5c821482-fff3-4396-8784-cf3028ad3490" providerId="ADAL" clId="{A32FF205-4D6D-4AF8-9D95-D35F8A43075E}" dt="2024-11-14T13:18:07.925" v="827" actId="478"/>
          <ac:spMkLst>
            <pc:docMk/>
            <pc:sldMk cId="3147005880" sldId="2147377447"/>
            <ac:spMk id="2" creationId="{8A335FAB-95D3-DAC5-71FE-574987C6E574}"/>
          </ac:spMkLst>
        </pc:spChg>
        <pc:spChg chg="mod">
          <ac:chgData name="Sidzanbnoma Nadia Denise Ouedraogo" userId="5c821482-fff3-4396-8784-cf3028ad3490" providerId="ADAL" clId="{A32FF205-4D6D-4AF8-9D95-D35F8A43075E}" dt="2024-11-14T13:18:44.113" v="832" actId="26606"/>
          <ac:spMkLst>
            <pc:docMk/>
            <pc:sldMk cId="3147005880" sldId="2147377447"/>
            <ac:spMk id="4" creationId="{160A8DCF-932A-78F2-362A-2655DD29528E}"/>
          </ac:spMkLst>
        </pc:spChg>
        <pc:spChg chg="add del">
          <ac:chgData name="Sidzanbnoma Nadia Denise Ouedraogo" userId="5c821482-fff3-4396-8784-cf3028ad3490" providerId="ADAL" clId="{A32FF205-4D6D-4AF8-9D95-D35F8A43075E}" dt="2024-11-14T13:17:51.354" v="825" actId="26606"/>
          <ac:spMkLst>
            <pc:docMk/>
            <pc:sldMk cId="3147005880" sldId="2147377447"/>
            <ac:spMk id="5" creationId="{5FDC2637-BFB0-D1EA-3BBD-474CFA3ECA5F}"/>
          </ac:spMkLst>
        </pc:spChg>
        <pc:spChg chg="add">
          <ac:chgData name="Sidzanbnoma Nadia Denise Ouedraogo" userId="5c821482-fff3-4396-8784-cf3028ad3490" providerId="ADAL" clId="{A32FF205-4D6D-4AF8-9D95-D35F8A43075E}" dt="2024-11-14T13:18:44.113" v="832" actId="26606"/>
          <ac:spMkLst>
            <pc:docMk/>
            <pc:sldMk cId="3147005880" sldId="2147377447"/>
            <ac:spMk id="11" creationId="{EBB17A8D-9B05-F73E-604D-3FF58B8A170E}"/>
          </ac:spMkLst>
        </pc:spChg>
        <pc:spChg chg="add del">
          <ac:chgData name="Sidzanbnoma Nadia Denise Ouedraogo" userId="5c821482-fff3-4396-8784-cf3028ad3490" providerId="ADAL" clId="{A32FF205-4D6D-4AF8-9D95-D35F8A43075E}" dt="2024-11-14T13:18:23.091" v="829" actId="26606"/>
          <ac:spMkLst>
            <pc:docMk/>
            <pc:sldMk cId="3147005880" sldId="2147377447"/>
            <ac:spMk id="14" creationId="{DCC231C8-C761-4B31-9B1C-C6D19248C6B3}"/>
          </ac:spMkLst>
        </pc:spChg>
        <pc:graphicFrameChg chg="add del">
          <ac:chgData name="Sidzanbnoma Nadia Denise Ouedraogo" userId="5c821482-fff3-4396-8784-cf3028ad3490" providerId="ADAL" clId="{A32FF205-4D6D-4AF8-9D95-D35F8A43075E}" dt="2024-11-14T13:17:51.295" v="824" actId="26606"/>
          <ac:graphicFrameMkLst>
            <pc:docMk/>
            <pc:sldMk cId="3147005880" sldId="2147377447"/>
            <ac:graphicFrameMk id="7" creationId="{60C620EB-421F-FA71-C321-A0FB4AB769C1}"/>
          </ac:graphicFrameMkLst>
        </pc:graphicFrameChg>
        <pc:graphicFrameChg chg="add mod modGraphic">
          <ac:chgData name="Sidzanbnoma Nadia Denise Ouedraogo" userId="5c821482-fff3-4396-8784-cf3028ad3490" providerId="ADAL" clId="{A32FF205-4D6D-4AF8-9D95-D35F8A43075E}" dt="2024-11-14T13:18:23.091" v="829" actId="26606"/>
          <ac:graphicFrameMkLst>
            <pc:docMk/>
            <pc:sldMk cId="3147005880" sldId="2147377447"/>
            <ac:graphicFrameMk id="9" creationId="{8D9FC4E3-6425-34A6-E20C-A6AF3CF3FBD3}"/>
          </ac:graphicFrameMkLst>
        </pc:graphicFrameChg>
        <pc:picChg chg="ord">
          <ac:chgData name="Sidzanbnoma Nadia Denise Ouedraogo" userId="5c821482-fff3-4396-8784-cf3028ad3490" providerId="ADAL" clId="{A32FF205-4D6D-4AF8-9D95-D35F8A43075E}" dt="2024-11-14T13:18:23.091" v="829" actId="26606"/>
          <ac:picMkLst>
            <pc:docMk/>
            <pc:sldMk cId="3147005880" sldId="2147377447"/>
            <ac:picMk id="3" creationId="{1D011F83-4702-C3A6-AE48-98915E57F3B8}"/>
          </ac:picMkLst>
        </pc:picChg>
        <pc:cxnChg chg="add">
          <ac:chgData name="Sidzanbnoma Nadia Denise Ouedraogo" userId="5c821482-fff3-4396-8784-cf3028ad3490" providerId="ADAL" clId="{A32FF205-4D6D-4AF8-9D95-D35F8A43075E}" dt="2024-11-14T13:18:44.113" v="832" actId="26606"/>
          <ac:cxnSpMkLst>
            <pc:docMk/>
            <pc:sldMk cId="3147005880" sldId="2147377447"/>
            <ac:cxnSpMk id="16" creationId="{08671CFF-13CE-4046-6B91-44F30DCCF2E7}"/>
          </ac:cxnSpMkLst>
        </pc:cxnChg>
      </pc:sldChg>
      <pc:sldChg chg="addSp delSp modSp add mod modNotesTx">
        <pc:chgData name="Sidzanbnoma Nadia Denise Ouedraogo" userId="5c821482-fff3-4396-8784-cf3028ad3490" providerId="ADAL" clId="{A32FF205-4D6D-4AF8-9D95-D35F8A43075E}" dt="2024-11-16T13:13:52.353" v="1258" actId="20577"/>
        <pc:sldMkLst>
          <pc:docMk/>
          <pc:sldMk cId="3623549040" sldId="2147377448"/>
        </pc:sldMkLst>
        <pc:spChg chg="add mod">
          <ac:chgData name="Sidzanbnoma Nadia Denise Ouedraogo" userId="5c821482-fff3-4396-8784-cf3028ad3490" providerId="ADAL" clId="{A32FF205-4D6D-4AF8-9D95-D35F8A43075E}" dt="2024-11-14T14:19:59.124" v="1085" actId="1076"/>
          <ac:spMkLst>
            <pc:docMk/>
            <pc:sldMk cId="3623549040" sldId="2147377448"/>
            <ac:spMk id="5" creationId="{FB09AA5B-1446-0B2B-4ACE-704B95F1DA04}"/>
          </ac:spMkLst>
        </pc:spChg>
        <pc:spChg chg="del">
          <ac:chgData name="Sidzanbnoma Nadia Denise Ouedraogo" userId="5c821482-fff3-4396-8784-cf3028ad3490" providerId="ADAL" clId="{A32FF205-4D6D-4AF8-9D95-D35F8A43075E}" dt="2024-11-14T14:19:13.846" v="1071" actId="478"/>
          <ac:spMkLst>
            <pc:docMk/>
            <pc:sldMk cId="3623549040" sldId="2147377448"/>
            <ac:spMk id="6" creationId="{D9142678-6D8C-984C-CFF2-2EB72BD95B00}"/>
          </ac:spMkLst>
        </pc:spChg>
        <pc:spChg chg="del">
          <ac:chgData name="Sidzanbnoma Nadia Denise Ouedraogo" userId="5c821482-fff3-4396-8784-cf3028ad3490" providerId="ADAL" clId="{A32FF205-4D6D-4AF8-9D95-D35F8A43075E}" dt="2024-11-14T14:19:22.661" v="1076" actId="478"/>
          <ac:spMkLst>
            <pc:docMk/>
            <pc:sldMk cId="3623549040" sldId="2147377448"/>
            <ac:spMk id="7" creationId="{08289D85-7589-E360-13D7-AED2B238DB05}"/>
          </ac:spMkLst>
        </pc:spChg>
        <pc:spChg chg="add del mod">
          <ac:chgData name="Sidzanbnoma Nadia Denise Ouedraogo" userId="5c821482-fff3-4396-8784-cf3028ad3490" providerId="ADAL" clId="{A32FF205-4D6D-4AF8-9D95-D35F8A43075E}" dt="2024-11-14T14:24:40.802" v="1128" actId="20577"/>
          <ac:spMkLst>
            <pc:docMk/>
            <pc:sldMk cId="3623549040" sldId="2147377448"/>
            <ac:spMk id="9" creationId="{FEEFA2B8-B730-EE50-888C-9304AA8BD331}"/>
          </ac:spMkLst>
        </pc:spChg>
        <pc:spChg chg="add mod">
          <ac:chgData name="Sidzanbnoma Nadia Denise Ouedraogo" userId="5c821482-fff3-4396-8784-cf3028ad3490" providerId="ADAL" clId="{A32FF205-4D6D-4AF8-9D95-D35F8A43075E}" dt="2024-11-14T14:21:27.274" v="1098" actId="1076"/>
          <ac:spMkLst>
            <pc:docMk/>
            <pc:sldMk cId="3623549040" sldId="2147377448"/>
            <ac:spMk id="12" creationId="{711E258E-3C5C-2BCF-4F2F-B83B4CD33225}"/>
          </ac:spMkLst>
        </pc:spChg>
        <pc:spChg chg="mod">
          <ac:chgData name="Sidzanbnoma Nadia Denise Ouedraogo" userId="5c821482-fff3-4396-8784-cf3028ad3490" providerId="ADAL" clId="{A32FF205-4D6D-4AF8-9D95-D35F8A43075E}" dt="2024-11-14T14:23:56.552" v="1123" actId="20577"/>
          <ac:spMkLst>
            <pc:docMk/>
            <pc:sldMk cId="3623549040" sldId="2147377448"/>
            <ac:spMk id="14" creationId="{FCB2AFE7-1E47-3223-088A-2AF73819B12D}"/>
          </ac:spMkLst>
        </pc:spChg>
        <pc:spChg chg="del">
          <ac:chgData name="Sidzanbnoma Nadia Denise Ouedraogo" userId="5c821482-fff3-4396-8784-cf3028ad3490" providerId="ADAL" clId="{A32FF205-4D6D-4AF8-9D95-D35F8A43075E}" dt="2024-11-14T14:19:16.389" v="1072" actId="478"/>
          <ac:spMkLst>
            <pc:docMk/>
            <pc:sldMk cId="3623549040" sldId="2147377448"/>
            <ac:spMk id="15" creationId="{B110C884-375D-FB6F-134E-2D0C0C826B42}"/>
          </ac:spMkLst>
        </pc:spChg>
        <pc:spChg chg="del mod">
          <ac:chgData name="Sidzanbnoma Nadia Denise Ouedraogo" userId="5c821482-fff3-4396-8784-cf3028ad3490" providerId="ADAL" clId="{A32FF205-4D6D-4AF8-9D95-D35F8A43075E}" dt="2024-11-14T14:19:20.338" v="1075" actId="478"/>
          <ac:spMkLst>
            <pc:docMk/>
            <pc:sldMk cId="3623549040" sldId="2147377448"/>
            <ac:spMk id="17" creationId="{43E04893-5ABE-A3B5-B6D8-EA70405B965C}"/>
          </ac:spMkLst>
        </pc:spChg>
        <pc:spChg chg="mod">
          <ac:chgData name="Sidzanbnoma Nadia Denise Ouedraogo" userId="5c821482-fff3-4396-8784-cf3028ad3490" providerId="ADAL" clId="{A32FF205-4D6D-4AF8-9D95-D35F8A43075E}" dt="2024-11-14T14:24:00.362" v="1124" actId="20577"/>
          <ac:spMkLst>
            <pc:docMk/>
            <pc:sldMk cId="3623549040" sldId="2147377448"/>
            <ac:spMk id="23" creationId="{62E47D9F-0242-DFF8-3C4A-6E460BF6BC80}"/>
          </ac:spMkLst>
        </pc:spChg>
        <pc:spChg chg="add mod">
          <ac:chgData name="Sidzanbnoma Nadia Denise Ouedraogo" userId="5c821482-fff3-4396-8784-cf3028ad3490" providerId="ADAL" clId="{A32FF205-4D6D-4AF8-9D95-D35F8A43075E}" dt="2024-11-14T14:21:16.246" v="1094"/>
          <ac:spMkLst>
            <pc:docMk/>
            <pc:sldMk cId="3623549040" sldId="2147377448"/>
            <ac:spMk id="24" creationId="{5937A0FE-2CA4-DE59-B609-F34E673D283F}"/>
          </ac:spMkLst>
        </pc:spChg>
        <pc:spChg chg="add mod">
          <ac:chgData name="Sidzanbnoma Nadia Denise Ouedraogo" userId="5c821482-fff3-4396-8784-cf3028ad3490" providerId="ADAL" clId="{A32FF205-4D6D-4AF8-9D95-D35F8A43075E}" dt="2024-11-14T14:21:16.246" v="1094"/>
          <ac:spMkLst>
            <pc:docMk/>
            <pc:sldMk cId="3623549040" sldId="2147377448"/>
            <ac:spMk id="25" creationId="{ECE8FB1F-2B72-6A24-2598-BF54FBF08841}"/>
          </ac:spMkLst>
        </pc:spChg>
        <pc:grpChg chg="del mod">
          <ac:chgData name="Sidzanbnoma Nadia Denise Ouedraogo" userId="5c821482-fff3-4396-8784-cf3028ad3490" providerId="ADAL" clId="{A32FF205-4D6D-4AF8-9D95-D35F8A43075E}" dt="2024-11-14T14:20:38.215" v="1093" actId="478"/>
          <ac:grpSpMkLst>
            <pc:docMk/>
            <pc:sldMk cId="3623549040" sldId="2147377448"/>
            <ac:grpSpMk id="16" creationId="{D12B67E0-830A-AFB5-7E49-CCEE7E4E2CE6}"/>
          </ac:grpSpMkLst>
        </pc:grpChg>
        <pc:grpChg chg="add mod">
          <ac:chgData name="Sidzanbnoma Nadia Denise Ouedraogo" userId="5c821482-fff3-4396-8784-cf3028ad3490" providerId="ADAL" clId="{A32FF205-4D6D-4AF8-9D95-D35F8A43075E}" dt="2024-11-14T14:21:23.535" v="1097" actId="1076"/>
          <ac:grpSpMkLst>
            <pc:docMk/>
            <pc:sldMk cId="3623549040" sldId="2147377448"/>
            <ac:grpSpMk id="20" creationId="{9DE8BE3D-51EF-69CB-F704-BF29E165CC34}"/>
          </ac:grpSpMkLst>
        </pc:grpChg>
        <pc:graphicFrameChg chg="del">
          <ac:chgData name="Sidzanbnoma Nadia Denise Ouedraogo" userId="5c821482-fff3-4396-8784-cf3028ad3490" providerId="ADAL" clId="{A32FF205-4D6D-4AF8-9D95-D35F8A43075E}" dt="2024-11-14T14:19:18.111" v="1073" actId="478"/>
          <ac:graphicFrameMkLst>
            <pc:docMk/>
            <pc:sldMk cId="3623549040" sldId="2147377448"/>
            <ac:graphicFrameMk id="13" creationId="{06CD5317-BCF4-F008-F0D7-D5FD65158EDD}"/>
          </ac:graphicFrameMkLst>
        </pc:graphicFrameChg>
        <pc:graphicFrameChg chg="add mod">
          <ac:chgData name="Sidzanbnoma Nadia Denise Ouedraogo" userId="5c821482-fff3-4396-8784-cf3028ad3490" providerId="ADAL" clId="{A32FF205-4D6D-4AF8-9D95-D35F8A43075E}" dt="2024-11-14T14:21:16.246" v="1094"/>
          <ac:graphicFrameMkLst>
            <pc:docMk/>
            <pc:sldMk cId="3623549040" sldId="2147377448"/>
            <ac:graphicFrameMk id="21" creationId="{299F4761-F1DC-6923-C52C-AC721E8CB505}"/>
          </ac:graphicFrameMkLst>
        </pc:graphicFrameChg>
        <pc:graphicFrameChg chg="add mod">
          <ac:chgData name="Sidzanbnoma Nadia Denise Ouedraogo" userId="5c821482-fff3-4396-8784-cf3028ad3490" providerId="ADAL" clId="{A32FF205-4D6D-4AF8-9D95-D35F8A43075E}" dt="2024-11-14T14:21:16.246" v="1094"/>
          <ac:graphicFrameMkLst>
            <pc:docMk/>
            <pc:sldMk cId="3623549040" sldId="2147377448"/>
            <ac:graphicFrameMk id="22" creationId="{DEB81FB5-4119-63D9-9E2D-55CA62DEE459}"/>
          </ac:graphicFrameMkLst>
        </pc:graphicFrameChg>
        <pc:picChg chg="del">
          <ac:chgData name="Sidzanbnoma Nadia Denise Ouedraogo" userId="5c821482-fff3-4396-8784-cf3028ad3490" providerId="ADAL" clId="{A32FF205-4D6D-4AF8-9D95-D35F8A43075E}" dt="2024-11-14T14:19:08.724" v="1068" actId="478"/>
          <ac:picMkLst>
            <pc:docMk/>
            <pc:sldMk cId="3623549040" sldId="2147377448"/>
            <ac:picMk id="4" creationId="{F3E703D7-5CAF-E3E3-5FCA-CB139172DF25}"/>
          </ac:picMkLst>
        </pc:picChg>
        <pc:picChg chg="mod">
          <ac:chgData name="Sidzanbnoma Nadia Denise Ouedraogo" userId="5c821482-fff3-4396-8784-cf3028ad3490" providerId="ADAL" clId="{A32FF205-4D6D-4AF8-9D95-D35F8A43075E}" dt="2024-11-14T14:20:25.994" v="1089" actId="1076"/>
          <ac:picMkLst>
            <pc:docMk/>
            <pc:sldMk cId="3623549040" sldId="2147377448"/>
            <ac:picMk id="11" creationId="{46D0B6C9-F2FD-FE3D-685F-8E2015112011}"/>
          </ac:picMkLst>
        </pc:picChg>
      </pc:sldChg>
      <pc:sldChg chg="modSp mod modNotesTx">
        <pc:chgData name="Sidzanbnoma Nadia Denise Ouedraogo" userId="5c821482-fff3-4396-8784-cf3028ad3490" providerId="ADAL" clId="{A32FF205-4D6D-4AF8-9D95-D35F8A43075E}" dt="2024-11-16T13:13:38.581" v="1256" actId="20577"/>
        <pc:sldMkLst>
          <pc:docMk/>
          <pc:sldMk cId="0" sldId="2147377450"/>
        </pc:sldMkLst>
        <pc:spChg chg="mod">
          <ac:chgData name="Sidzanbnoma Nadia Denise Ouedraogo" userId="5c821482-fff3-4396-8784-cf3028ad3490" providerId="ADAL" clId="{A32FF205-4D6D-4AF8-9D95-D35F8A43075E}" dt="2024-11-16T12:18:45.680" v="1252" actId="20577"/>
          <ac:spMkLst>
            <pc:docMk/>
            <pc:sldMk cId="0" sldId="2147377450"/>
            <ac:spMk id="5" creationId="{F20C63FF-5F67-495B-0046-D19CB3443973}"/>
          </ac:spMkLst>
        </pc:spChg>
      </pc:sldChg>
    </pc:docChg>
  </pc:docChgLst>
  <pc:docChgLst>
    <pc:chgData name="Sidzanbnoma Nadia Denise Ouedraogo" userId="5c821482-fff3-4396-8784-cf3028ad3490" providerId="ADAL" clId="{635FD90E-555B-494A-B603-944EA575FFBA}"/>
    <pc:docChg chg="undo custSel addSld delSld modSld sldOrd">
      <pc:chgData name="Sidzanbnoma Nadia Denise Ouedraogo" userId="5c821482-fff3-4396-8784-cf3028ad3490" providerId="ADAL" clId="{635FD90E-555B-494A-B603-944EA575FFBA}" dt="2024-11-15T20:10:06.621" v="1381"/>
      <pc:docMkLst>
        <pc:docMk/>
      </pc:docMkLst>
      <pc:sldChg chg="del ord modNotesTx">
        <pc:chgData name="Sidzanbnoma Nadia Denise Ouedraogo" userId="5c821482-fff3-4396-8784-cf3028ad3490" providerId="ADAL" clId="{635FD90E-555B-494A-B603-944EA575FFBA}" dt="2024-11-15T20:06:47.976" v="1379" actId="47"/>
        <pc:sldMkLst>
          <pc:docMk/>
          <pc:sldMk cId="1728487469" sldId="256"/>
        </pc:sldMkLst>
      </pc:sldChg>
      <pc:sldChg chg="add">
        <pc:chgData name="Sidzanbnoma Nadia Denise Ouedraogo" userId="5c821482-fff3-4396-8784-cf3028ad3490" providerId="ADAL" clId="{635FD90E-555B-494A-B603-944EA575FFBA}" dt="2024-11-15T20:06:41.146" v="1378"/>
        <pc:sldMkLst>
          <pc:docMk/>
          <pc:sldMk cId="20897576" sldId="280"/>
        </pc:sldMkLst>
      </pc:sldChg>
      <pc:sldChg chg="addSp delSp modSp mod modNotesTx">
        <pc:chgData name="Sidzanbnoma Nadia Denise Ouedraogo" userId="5c821482-fff3-4396-8784-cf3028ad3490" providerId="ADAL" clId="{635FD90E-555B-494A-B603-944EA575FFBA}" dt="2024-11-15T15:57:30.060" v="1253"/>
        <pc:sldMkLst>
          <pc:docMk/>
          <pc:sldMk cId="0" sldId="2147375650"/>
        </pc:sldMkLst>
        <pc:spChg chg="mod">
          <ac:chgData name="Sidzanbnoma Nadia Denise Ouedraogo" userId="5c821482-fff3-4396-8784-cf3028ad3490" providerId="ADAL" clId="{635FD90E-555B-494A-B603-944EA575FFBA}" dt="2024-11-13T16:05:52.301" v="567" actId="14100"/>
          <ac:spMkLst>
            <pc:docMk/>
            <pc:sldMk cId="0" sldId="2147375650"/>
            <ac:spMk id="4" creationId="{9D546E5D-0CE9-EDB1-105B-770192E9C27D}"/>
          </ac:spMkLst>
        </pc:spChg>
        <pc:spChg chg="mod">
          <ac:chgData name="Sidzanbnoma Nadia Denise Ouedraogo" userId="5c821482-fff3-4396-8784-cf3028ad3490" providerId="ADAL" clId="{635FD90E-555B-494A-B603-944EA575FFBA}" dt="2024-11-15T15:36:49.883" v="1238" actId="20577"/>
          <ac:spMkLst>
            <pc:docMk/>
            <pc:sldMk cId="0" sldId="2147375650"/>
            <ac:spMk id="5" creationId="{F20C63FF-5F67-495B-0046-D19CB3443973}"/>
          </ac:spMkLst>
        </pc:spChg>
        <pc:spChg chg="del mod">
          <ac:chgData name="Sidzanbnoma Nadia Denise Ouedraogo" userId="5c821482-fff3-4396-8784-cf3028ad3490" providerId="ADAL" clId="{635FD90E-555B-494A-B603-944EA575FFBA}" dt="2024-11-15T15:33:23.605" v="1172" actId="478"/>
          <ac:spMkLst>
            <pc:docMk/>
            <pc:sldMk cId="0" sldId="2147375650"/>
            <ac:spMk id="6" creationId="{8BD4BCD4-CA67-3BA0-2905-ABE22498D9DC}"/>
          </ac:spMkLst>
        </pc:spChg>
        <pc:spChg chg="mod">
          <ac:chgData name="Sidzanbnoma Nadia Denise Ouedraogo" userId="5c821482-fff3-4396-8784-cf3028ad3490" providerId="ADAL" clId="{635FD90E-555B-494A-B603-944EA575FFBA}" dt="2024-11-15T15:35:12.073" v="1193" actId="403"/>
          <ac:spMkLst>
            <pc:docMk/>
            <pc:sldMk cId="0" sldId="2147375650"/>
            <ac:spMk id="8" creationId="{1FB855FF-9CE5-708D-E0FB-D4C321281F5C}"/>
          </ac:spMkLst>
        </pc:spChg>
        <pc:spChg chg="add mod">
          <ac:chgData name="Sidzanbnoma Nadia Denise Ouedraogo" userId="5c821482-fff3-4396-8784-cf3028ad3490" providerId="ADAL" clId="{635FD90E-555B-494A-B603-944EA575FFBA}" dt="2024-11-15T15:35:19.287" v="1194" actId="1076"/>
          <ac:spMkLst>
            <pc:docMk/>
            <pc:sldMk cId="0" sldId="2147375650"/>
            <ac:spMk id="9" creationId="{8E593E8C-88F9-BBA7-2969-0DD9B246A430}"/>
          </ac:spMkLst>
        </pc:spChg>
        <pc:spChg chg="add mod">
          <ac:chgData name="Sidzanbnoma Nadia Denise Ouedraogo" userId="5c821482-fff3-4396-8784-cf3028ad3490" providerId="ADAL" clId="{635FD90E-555B-494A-B603-944EA575FFBA}" dt="2024-11-15T15:34:57.675" v="1191" actId="1076"/>
          <ac:spMkLst>
            <pc:docMk/>
            <pc:sldMk cId="0" sldId="2147375650"/>
            <ac:spMk id="10" creationId="{AC4FC90C-930D-C3F2-A8EF-835F81681290}"/>
          </ac:spMkLst>
        </pc:spChg>
        <pc:spChg chg="mod">
          <ac:chgData name="Sidzanbnoma Nadia Denise Ouedraogo" userId="5c821482-fff3-4396-8784-cf3028ad3490" providerId="ADAL" clId="{635FD90E-555B-494A-B603-944EA575FFBA}" dt="2024-11-15T15:33:36.911" v="1176" actId="20577"/>
          <ac:spMkLst>
            <pc:docMk/>
            <pc:sldMk cId="0" sldId="2147375650"/>
            <ac:spMk id="13" creationId="{E7AFA7E1-AF7C-F914-85E2-7E75AB19E643}"/>
          </ac:spMkLst>
        </pc:spChg>
        <pc:graphicFrameChg chg="add mod">
          <ac:chgData name="Sidzanbnoma Nadia Denise Ouedraogo" userId="5c821482-fff3-4396-8784-cf3028ad3490" providerId="ADAL" clId="{635FD90E-555B-494A-B603-944EA575FFBA}" dt="2024-11-15T15:34:44.799" v="1188"/>
          <ac:graphicFrameMkLst>
            <pc:docMk/>
            <pc:sldMk cId="0" sldId="2147375650"/>
            <ac:graphicFrameMk id="2" creationId="{112412E5-BC9F-F28E-9B9B-8DD0053F00D9}"/>
          </ac:graphicFrameMkLst>
        </pc:graphicFrameChg>
        <pc:graphicFrameChg chg="del mod">
          <ac:chgData name="Sidzanbnoma Nadia Denise Ouedraogo" userId="5c821482-fff3-4396-8784-cf3028ad3490" providerId="ADAL" clId="{635FD90E-555B-494A-B603-944EA575FFBA}" dt="2024-11-15T15:33:20.610" v="1171" actId="478"/>
          <ac:graphicFrameMkLst>
            <pc:docMk/>
            <pc:sldMk cId="0" sldId="2147375650"/>
            <ac:graphicFrameMk id="7" creationId="{B964C92C-2781-0BB2-8938-1946AE64E1CF}"/>
          </ac:graphicFrameMkLst>
        </pc:graphicFrameChg>
        <pc:graphicFrameChg chg="mod">
          <ac:chgData name="Sidzanbnoma Nadia Denise Ouedraogo" userId="5c821482-fff3-4396-8784-cf3028ad3490" providerId="ADAL" clId="{635FD90E-555B-494A-B603-944EA575FFBA}" dt="2024-11-15T15:33:27.429" v="1173" actId="1076"/>
          <ac:graphicFrameMkLst>
            <pc:docMk/>
            <pc:sldMk cId="0" sldId="2147375650"/>
            <ac:graphicFrameMk id="14" creationId="{C055175A-D09F-E7FE-9760-5E991CD9DCCD}"/>
          </ac:graphicFrameMkLst>
        </pc:graphicFrameChg>
      </pc:sldChg>
      <pc:sldChg chg="addSp delSp modSp mod modNotesTx">
        <pc:chgData name="Sidzanbnoma Nadia Denise Ouedraogo" userId="5c821482-fff3-4396-8784-cf3028ad3490" providerId="ADAL" clId="{635FD90E-555B-494A-B603-944EA575FFBA}" dt="2024-11-15T16:29:00.353" v="1277" actId="113"/>
        <pc:sldMkLst>
          <pc:docMk/>
          <pc:sldMk cId="0" sldId="2147375651"/>
        </pc:sldMkLst>
        <pc:spChg chg="del mod">
          <ac:chgData name="Sidzanbnoma Nadia Denise Ouedraogo" userId="5c821482-fff3-4396-8784-cf3028ad3490" providerId="ADAL" clId="{635FD90E-555B-494A-B603-944EA575FFBA}" dt="2024-11-12T21:23:19.599" v="22" actId="478"/>
          <ac:spMkLst>
            <pc:docMk/>
            <pc:sldMk cId="0" sldId="2147375651"/>
            <ac:spMk id="2" creationId="{C9AA324C-BA14-97A5-C28F-B297071A51F2}"/>
          </ac:spMkLst>
        </pc:spChg>
        <pc:spChg chg="mod">
          <ac:chgData name="Sidzanbnoma Nadia Denise Ouedraogo" userId="5c821482-fff3-4396-8784-cf3028ad3490" providerId="ADAL" clId="{635FD90E-555B-494A-B603-944EA575FFBA}" dt="2024-11-15T16:01:58.410" v="1261" actId="14100"/>
          <ac:spMkLst>
            <pc:docMk/>
            <pc:sldMk cId="0" sldId="2147375651"/>
            <ac:spMk id="6" creationId="{149CFD2B-302A-28A9-4752-C8C4C19DE34B}"/>
          </ac:spMkLst>
        </pc:spChg>
        <pc:spChg chg="del mod">
          <ac:chgData name="Sidzanbnoma Nadia Denise Ouedraogo" userId="5c821482-fff3-4396-8784-cf3028ad3490" providerId="ADAL" clId="{635FD90E-555B-494A-B603-944EA575FFBA}" dt="2024-11-12T21:22:07.732" v="9" actId="478"/>
          <ac:spMkLst>
            <pc:docMk/>
            <pc:sldMk cId="0" sldId="2147375651"/>
            <ac:spMk id="7" creationId="{3563D2A2-8845-9957-6093-B6D06A506A56}"/>
          </ac:spMkLst>
        </pc:spChg>
        <pc:spChg chg="add mod">
          <ac:chgData name="Sidzanbnoma Nadia Denise Ouedraogo" userId="5c821482-fff3-4396-8784-cf3028ad3490" providerId="ADAL" clId="{635FD90E-555B-494A-B603-944EA575FFBA}" dt="2024-11-15T16:02:11.575" v="1264" actId="1076"/>
          <ac:spMkLst>
            <pc:docMk/>
            <pc:sldMk cId="0" sldId="2147375651"/>
            <ac:spMk id="15" creationId="{C73C4418-3868-BBD1-874F-3113FE40D4B3}"/>
          </ac:spMkLst>
        </pc:spChg>
        <pc:spChg chg="add mod">
          <ac:chgData name="Sidzanbnoma Nadia Denise Ouedraogo" userId="5c821482-fff3-4396-8784-cf3028ad3490" providerId="ADAL" clId="{635FD90E-555B-494A-B603-944EA575FFBA}" dt="2024-11-13T16:32:31.917" v="600" actId="14100"/>
          <ac:spMkLst>
            <pc:docMk/>
            <pc:sldMk cId="0" sldId="2147375651"/>
            <ac:spMk id="17" creationId="{E1629354-45FE-16EE-9637-35D2859A4FCF}"/>
          </ac:spMkLst>
        </pc:spChg>
        <pc:graphicFrameChg chg="add del mod modGraphic">
          <ac:chgData name="Sidzanbnoma Nadia Denise Ouedraogo" userId="5c821482-fff3-4396-8784-cf3028ad3490" providerId="ADAL" clId="{635FD90E-555B-494A-B603-944EA575FFBA}" dt="2024-11-12T21:25:20.342" v="39" actId="478"/>
          <ac:graphicFrameMkLst>
            <pc:docMk/>
            <pc:sldMk cId="0" sldId="2147375651"/>
            <ac:graphicFrameMk id="9" creationId="{51A89DE0-19C8-CB14-EAF7-FDB000D97F41}"/>
          </ac:graphicFrameMkLst>
        </pc:graphicFrameChg>
        <pc:graphicFrameChg chg="add mod modGraphic">
          <ac:chgData name="Sidzanbnoma Nadia Denise Ouedraogo" userId="5c821482-fff3-4396-8784-cf3028ad3490" providerId="ADAL" clId="{635FD90E-555B-494A-B603-944EA575FFBA}" dt="2024-11-12T21:24:41.154" v="36" actId="1076"/>
          <ac:graphicFrameMkLst>
            <pc:docMk/>
            <pc:sldMk cId="0" sldId="2147375651"/>
            <ac:graphicFrameMk id="12" creationId="{96AA36EF-E0A9-8007-B552-5AD18D4F93AB}"/>
          </ac:graphicFrameMkLst>
        </pc:graphicFrameChg>
        <pc:graphicFrameChg chg="add mod">
          <ac:chgData name="Sidzanbnoma Nadia Denise Ouedraogo" userId="5c821482-fff3-4396-8784-cf3028ad3490" providerId="ADAL" clId="{635FD90E-555B-494A-B603-944EA575FFBA}" dt="2024-11-15T16:02:14.620" v="1265" actId="14100"/>
          <ac:graphicFrameMkLst>
            <pc:docMk/>
            <pc:sldMk cId="0" sldId="2147375651"/>
            <ac:graphicFrameMk id="13" creationId="{658AF1C6-74FF-D2A6-4BFE-8CA00E229A9B}"/>
          </ac:graphicFrameMkLst>
        </pc:graphicFrameChg>
        <pc:picChg chg="mod">
          <ac:chgData name="Sidzanbnoma Nadia Denise Ouedraogo" userId="5c821482-fff3-4396-8784-cf3028ad3490" providerId="ADAL" clId="{635FD90E-555B-494A-B603-944EA575FFBA}" dt="2024-11-15T16:02:17.665" v="1266" actId="14100"/>
          <ac:picMkLst>
            <pc:docMk/>
            <pc:sldMk cId="0" sldId="2147375651"/>
            <ac:picMk id="4" creationId="{24449A25-0E9D-6912-D885-63B41121B5D2}"/>
          </ac:picMkLst>
        </pc:picChg>
        <pc:picChg chg="add mod">
          <ac:chgData name="Sidzanbnoma Nadia Denise Ouedraogo" userId="5c821482-fff3-4396-8784-cf3028ad3490" providerId="ADAL" clId="{635FD90E-555B-494A-B603-944EA575FFBA}" dt="2024-11-13T16:31:28.863" v="590" actId="14100"/>
          <ac:picMkLst>
            <pc:docMk/>
            <pc:sldMk cId="0" sldId="2147375651"/>
            <ac:picMk id="10" creationId="{30A1ABD3-D9B1-EAFC-9636-8EC33A5BC731}"/>
          </ac:picMkLst>
        </pc:picChg>
        <pc:picChg chg="add del mod">
          <ac:chgData name="Sidzanbnoma Nadia Denise Ouedraogo" userId="5c821482-fff3-4396-8784-cf3028ad3490" providerId="ADAL" clId="{635FD90E-555B-494A-B603-944EA575FFBA}" dt="2024-11-12T21:25:13.876" v="37" actId="478"/>
          <ac:picMkLst>
            <pc:docMk/>
            <pc:sldMk cId="0" sldId="2147375651"/>
            <ac:picMk id="11" creationId="{7374F900-C12F-4C90-DE40-7996970393CA}"/>
          </ac:picMkLst>
        </pc:picChg>
        <pc:picChg chg="add del mod">
          <ac:chgData name="Sidzanbnoma Nadia Denise Ouedraogo" userId="5c821482-fff3-4396-8784-cf3028ad3490" providerId="ADAL" clId="{635FD90E-555B-494A-B603-944EA575FFBA}" dt="2024-11-12T21:26:32.673" v="50" actId="478"/>
          <ac:picMkLst>
            <pc:docMk/>
            <pc:sldMk cId="0" sldId="2147375651"/>
            <ac:picMk id="3073" creationId="{2977E5B4-212A-5DFE-FFC2-1B0477A1B649}"/>
          </ac:picMkLst>
        </pc:picChg>
        <pc:picChg chg="add del mod">
          <ac:chgData name="Sidzanbnoma Nadia Denise Ouedraogo" userId="5c821482-fff3-4396-8784-cf3028ad3490" providerId="ADAL" clId="{635FD90E-555B-494A-B603-944EA575FFBA}" dt="2024-11-12T21:26:34.020" v="51" actId="478"/>
          <ac:picMkLst>
            <pc:docMk/>
            <pc:sldMk cId="0" sldId="2147375651"/>
            <ac:picMk id="3074" creationId="{14205032-3084-B4D8-CE54-8C32FC117B62}"/>
          </ac:picMkLst>
        </pc:picChg>
      </pc:sldChg>
      <pc:sldChg chg="modSp mod">
        <pc:chgData name="Sidzanbnoma Nadia Denise Ouedraogo" userId="5c821482-fff3-4396-8784-cf3028ad3490" providerId="ADAL" clId="{635FD90E-555B-494A-B603-944EA575FFBA}" dt="2024-11-13T17:48:42.507" v="887" actId="27636"/>
        <pc:sldMkLst>
          <pc:docMk/>
          <pc:sldMk cId="0" sldId="2147375653"/>
        </pc:sldMkLst>
        <pc:spChg chg="mod">
          <ac:chgData name="Sidzanbnoma Nadia Denise Ouedraogo" userId="5c821482-fff3-4396-8784-cf3028ad3490" providerId="ADAL" clId="{635FD90E-555B-494A-B603-944EA575FFBA}" dt="2024-11-13T15:57:17.987" v="210" actId="122"/>
          <ac:spMkLst>
            <pc:docMk/>
            <pc:sldMk cId="0" sldId="2147375653"/>
            <ac:spMk id="4" creationId="{53165C42-230C-E7CA-1A43-403CC5D08C2C}"/>
          </ac:spMkLst>
        </pc:spChg>
        <pc:spChg chg="mod">
          <ac:chgData name="Sidzanbnoma Nadia Denise Ouedraogo" userId="5c821482-fff3-4396-8784-cf3028ad3490" providerId="ADAL" clId="{635FD90E-555B-494A-B603-944EA575FFBA}" dt="2024-11-13T17:48:42.507" v="887" actId="27636"/>
          <ac:spMkLst>
            <pc:docMk/>
            <pc:sldMk cId="0" sldId="2147375653"/>
            <ac:spMk id="5" creationId="{F04F92BC-A826-40D5-1EED-E50A5805BE79}"/>
          </ac:spMkLst>
        </pc:spChg>
      </pc:sldChg>
      <pc:sldChg chg="addSp delSp modSp del mod ord modNotesTx">
        <pc:chgData name="Sidzanbnoma Nadia Denise Ouedraogo" userId="5c821482-fff3-4396-8784-cf3028ad3490" providerId="ADAL" clId="{635FD90E-555B-494A-B603-944EA575FFBA}" dt="2024-11-15T20:02:31.294" v="1363" actId="47"/>
        <pc:sldMkLst>
          <pc:docMk/>
          <pc:sldMk cId="0" sldId="2147375654"/>
        </pc:sldMkLst>
        <pc:spChg chg="del">
          <ac:chgData name="Sidzanbnoma Nadia Denise Ouedraogo" userId="5c821482-fff3-4396-8784-cf3028ad3490" providerId="ADAL" clId="{635FD90E-555B-494A-B603-944EA575FFBA}" dt="2024-11-12T21:30:08.992" v="70" actId="478"/>
          <ac:spMkLst>
            <pc:docMk/>
            <pc:sldMk cId="0" sldId="2147375654"/>
            <ac:spMk id="2" creationId="{D1B6CC1E-A7F4-4071-49B3-F63053B72538}"/>
          </ac:spMkLst>
        </pc:spChg>
        <pc:spChg chg="del mod">
          <ac:chgData name="Sidzanbnoma Nadia Denise Ouedraogo" userId="5c821482-fff3-4396-8784-cf3028ad3490" providerId="ADAL" clId="{635FD90E-555B-494A-B603-944EA575FFBA}" dt="2024-11-12T21:27:09.022" v="58" actId="478"/>
          <ac:spMkLst>
            <pc:docMk/>
            <pc:sldMk cId="0" sldId="2147375654"/>
            <ac:spMk id="4" creationId="{01E2C9D2-912C-EF49-79E8-018E38F0AFAA}"/>
          </ac:spMkLst>
        </pc:spChg>
        <pc:spChg chg="del mod">
          <ac:chgData name="Sidzanbnoma Nadia Denise Ouedraogo" userId="5c821482-fff3-4396-8784-cf3028ad3490" providerId="ADAL" clId="{635FD90E-555B-494A-B603-944EA575FFBA}" dt="2024-11-12T21:26:57.297" v="56" actId="478"/>
          <ac:spMkLst>
            <pc:docMk/>
            <pc:sldMk cId="0" sldId="2147375654"/>
            <ac:spMk id="5" creationId="{4FC6749B-A68B-37D0-E24C-C84FBC7DA2D9}"/>
          </ac:spMkLst>
        </pc:spChg>
        <pc:spChg chg="add del mod">
          <ac:chgData name="Sidzanbnoma Nadia Denise Ouedraogo" userId="5c821482-fff3-4396-8784-cf3028ad3490" providerId="ADAL" clId="{635FD90E-555B-494A-B603-944EA575FFBA}" dt="2024-11-12T21:28:37.725" v="68" actId="478"/>
          <ac:spMkLst>
            <pc:docMk/>
            <pc:sldMk cId="0" sldId="2147375654"/>
            <ac:spMk id="7" creationId="{59C9D9EE-68FA-7472-ED91-873925F84630}"/>
          </ac:spMkLst>
        </pc:spChg>
        <pc:spChg chg="add del mod">
          <ac:chgData name="Sidzanbnoma Nadia Denise Ouedraogo" userId="5c821482-fff3-4396-8784-cf3028ad3490" providerId="ADAL" clId="{635FD90E-555B-494A-B603-944EA575FFBA}" dt="2024-11-12T21:27:20.869" v="61"/>
          <ac:spMkLst>
            <pc:docMk/>
            <pc:sldMk cId="0" sldId="2147375654"/>
            <ac:spMk id="9" creationId="{CC75DFD8-1C19-D87E-DB9F-627AAC123056}"/>
          </ac:spMkLst>
        </pc:spChg>
        <pc:spChg chg="add mod">
          <ac:chgData name="Sidzanbnoma Nadia Denise Ouedraogo" userId="5c821482-fff3-4396-8784-cf3028ad3490" providerId="ADAL" clId="{635FD90E-555B-494A-B603-944EA575FFBA}" dt="2024-11-12T21:27:17.853" v="60"/>
          <ac:spMkLst>
            <pc:docMk/>
            <pc:sldMk cId="0" sldId="2147375654"/>
            <ac:spMk id="10" creationId="{B6FC9A3A-4873-0647-3F5F-E18E7EEDD2BD}"/>
          </ac:spMkLst>
        </pc:spChg>
        <pc:spChg chg="add mod">
          <ac:chgData name="Sidzanbnoma Nadia Denise Ouedraogo" userId="5c821482-fff3-4396-8784-cf3028ad3490" providerId="ADAL" clId="{635FD90E-555B-494A-B603-944EA575FFBA}" dt="2024-11-12T21:40:12.538" v="88"/>
          <ac:spMkLst>
            <pc:docMk/>
            <pc:sldMk cId="0" sldId="2147375654"/>
            <ac:spMk id="11" creationId="{EB762A62-136C-4AF2-2881-4CCE00E38FD4}"/>
          </ac:spMkLst>
        </pc:spChg>
        <pc:spChg chg="add mod">
          <ac:chgData name="Sidzanbnoma Nadia Denise Ouedraogo" userId="5c821482-fff3-4396-8784-cf3028ad3490" providerId="ADAL" clId="{635FD90E-555B-494A-B603-944EA575FFBA}" dt="2024-11-13T16:35:44.145" v="646" actId="403"/>
          <ac:spMkLst>
            <pc:docMk/>
            <pc:sldMk cId="0" sldId="2147375654"/>
            <ac:spMk id="14" creationId="{9EA476D9-9095-879C-A27D-BFC27451DC17}"/>
          </ac:spMkLst>
        </pc:spChg>
        <pc:spChg chg="add mod">
          <ac:chgData name="Sidzanbnoma Nadia Denise Ouedraogo" userId="5c821482-fff3-4396-8784-cf3028ad3490" providerId="ADAL" clId="{635FD90E-555B-494A-B603-944EA575FFBA}" dt="2024-11-13T16:34:50.520" v="624" actId="404"/>
          <ac:spMkLst>
            <pc:docMk/>
            <pc:sldMk cId="0" sldId="2147375654"/>
            <ac:spMk id="16" creationId="{E39A9D6B-655E-55D7-4231-61714AE091D3}"/>
          </ac:spMkLst>
        </pc:spChg>
        <pc:spChg chg="add mod">
          <ac:chgData name="Sidzanbnoma Nadia Denise Ouedraogo" userId="5c821482-fff3-4396-8784-cf3028ad3490" providerId="ADAL" clId="{635FD90E-555B-494A-B603-944EA575FFBA}" dt="2024-11-13T16:36:26.604" v="659" actId="20577"/>
          <ac:spMkLst>
            <pc:docMk/>
            <pc:sldMk cId="0" sldId="2147375654"/>
            <ac:spMk id="19" creationId="{FE48168C-18FC-9D87-CC09-8DEE9BF8D939}"/>
          </ac:spMkLst>
        </pc:spChg>
        <pc:spChg chg="add mod">
          <ac:chgData name="Sidzanbnoma Nadia Denise Ouedraogo" userId="5c821482-fff3-4396-8784-cf3028ad3490" providerId="ADAL" clId="{635FD90E-555B-494A-B603-944EA575FFBA}" dt="2024-11-13T16:35:56.762" v="648" actId="1076"/>
          <ac:spMkLst>
            <pc:docMk/>
            <pc:sldMk cId="0" sldId="2147375654"/>
            <ac:spMk id="21" creationId="{FAFDA65B-808D-F928-3285-B26BDF01A34E}"/>
          </ac:spMkLst>
        </pc:spChg>
        <pc:graphicFrameChg chg="add mod">
          <ac:chgData name="Sidzanbnoma Nadia Denise Ouedraogo" userId="5c821482-fff3-4396-8784-cf3028ad3490" providerId="ADAL" clId="{635FD90E-555B-494A-B603-944EA575FFBA}" dt="2024-11-13T16:36:38.889" v="662" actId="113"/>
          <ac:graphicFrameMkLst>
            <pc:docMk/>
            <pc:sldMk cId="0" sldId="2147375654"/>
            <ac:graphicFrameMk id="12" creationId="{5FFC2999-2988-DF08-89A9-0FC70769211E}"/>
          </ac:graphicFrameMkLst>
        </pc:graphicFrameChg>
        <pc:graphicFrameChg chg="add mod">
          <ac:chgData name="Sidzanbnoma Nadia Denise Ouedraogo" userId="5c821482-fff3-4396-8784-cf3028ad3490" providerId="ADAL" clId="{635FD90E-555B-494A-B603-944EA575FFBA}" dt="2024-11-13T16:36:06.213" v="651" actId="403"/>
          <ac:graphicFrameMkLst>
            <pc:docMk/>
            <pc:sldMk cId="0" sldId="2147375654"/>
            <ac:graphicFrameMk id="17" creationId="{034B2800-DD30-B68D-0B6E-AECEE6976652}"/>
          </ac:graphicFrameMkLst>
        </pc:graphicFrameChg>
      </pc:sldChg>
      <pc:sldChg chg="addSp delSp modSp mod modNotesTx">
        <pc:chgData name="Sidzanbnoma Nadia Denise Ouedraogo" userId="5c821482-fff3-4396-8784-cf3028ad3490" providerId="ADAL" clId="{635FD90E-555B-494A-B603-944EA575FFBA}" dt="2024-11-15T15:28:45.185" v="1164" actId="20577"/>
        <pc:sldMkLst>
          <pc:docMk/>
          <pc:sldMk cId="0" sldId="2147377438"/>
        </pc:sldMkLst>
        <pc:spChg chg="del mod">
          <ac:chgData name="Sidzanbnoma Nadia Denise Ouedraogo" userId="5c821482-fff3-4396-8784-cf3028ad3490" providerId="ADAL" clId="{635FD90E-555B-494A-B603-944EA575FFBA}" dt="2024-11-12T21:45:30.542" v="112" actId="478"/>
          <ac:spMkLst>
            <pc:docMk/>
            <pc:sldMk cId="0" sldId="2147377438"/>
            <ac:spMk id="4" creationId="{07390C44-E2AA-BD08-F13C-2EAB9776F031}"/>
          </ac:spMkLst>
        </pc:spChg>
        <pc:spChg chg="add del mod">
          <ac:chgData name="Sidzanbnoma Nadia Denise Ouedraogo" userId="5c821482-fff3-4396-8784-cf3028ad3490" providerId="ADAL" clId="{635FD90E-555B-494A-B603-944EA575FFBA}" dt="2024-11-13T16:03:01.492" v="540" actId="14100"/>
          <ac:spMkLst>
            <pc:docMk/>
            <pc:sldMk cId="0" sldId="2147377438"/>
            <ac:spMk id="7" creationId="{FEBCBCC4-D920-3ED3-5FAA-22E69BEC90C3}"/>
          </ac:spMkLst>
        </pc:spChg>
        <pc:spChg chg="add mod">
          <ac:chgData name="Sidzanbnoma Nadia Denise Ouedraogo" userId="5c821482-fff3-4396-8784-cf3028ad3490" providerId="ADAL" clId="{635FD90E-555B-494A-B603-944EA575FFBA}" dt="2024-11-13T16:02:39.082" v="536" actId="403"/>
          <ac:spMkLst>
            <pc:docMk/>
            <pc:sldMk cId="0" sldId="2147377438"/>
            <ac:spMk id="11" creationId="{8ED55300-9C25-9A24-BB11-6618C72BCA95}"/>
          </ac:spMkLst>
        </pc:spChg>
        <pc:graphicFrameChg chg="mod">
          <ac:chgData name="Sidzanbnoma Nadia Denise Ouedraogo" userId="5c821482-fff3-4396-8784-cf3028ad3490" providerId="ADAL" clId="{635FD90E-555B-494A-B603-944EA575FFBA}" dt="2024-11-13T16:03:16.923" v="541" actId="113"/>
          <ac:graphicFrameMkLst>
            <pc:docMk/>
            <pc:sldMk cId="0" sldId="2147377438"/>
            <ac:graphicFrameMk id="8" creationId="{79F8BD12-AEC8-43E8-B89D-94D8C8923F44}"/>
          </ac:graphicFrameMkLst>
        </pc:graphicFrameChg>
        <pc:graphicFrameChg chg="mod">
          <ac:chgData name="Sidzanbnoma Nadia Denise Ouedraogo" userId="5c821482-fff3-4396-8784-cf3028ad3490" providerId="ADAL" clId="{635FD90E-555B-494A-B603-944EA575FFBA}" dt="2024-11-13T16:02:07.469" v="520" actId="1076"/>
          <ac:graphicFrameMkLst>
            <pc:docMk/>
            <pc:sldMk cId="0" sldId="2147377438"/>
            <ac:graphicFrameMk id="9" creationId="{00000000-0008-0000-0D00-000002000000}"/>
          </ac:graphicFrameMkLst>
        </pc:graphicFrameChg>
      </pc:sldChg>
      <pc:sldChg chg="addSp delSp modSp mod ord modNotesTx">
        <pc:chgData name="Sidzanbnoma Nadia Denise Ouedraogo" userId="5c821482-fff3-4396-8784-cf3028ad3490" providerId="ADAL" clId="{635FD90E-555B-494A-B603-944EA575FFBA}" dt="2024-11-15T19:27:24.354" v="1291"/>
        <pc:sldMkLst>
          <pc:docMk/>
          <pc:sldMk cId="374671206" sldId="2147377439"/>
        </pc:sldMkLst>
        <pc:spChg chg="del">
          <ac:chgData name="Sidzanbnoma Nadia Denise Ouedraogo" userId="5c821482-fff3-4396-8784-cf3028ad3490" providerId="ADAL" clId="{635FD90E-555B-494A-B603-944EA575FFBA}" dt="2024-11-12T21:46:48.813" v="128" actId="478"/>
          <ac:spMkLst>
            <pc:docMk/>
            <pc:sldMk cId="374671206" sldId="2147377439"/>
            <ac:spMk id="4" creationId="{493CB6A6-AA20-9843-2576-6D4C842A979C}"/>
          </ac:spMkLst>
        </pc:spChg>
        <pc:spChg chg="add del mod">
          <ac:chgData name="Sidzanbnoma Nadia Denise Ouedraogo" userId="5c821482-fff3-4396-8784-cf3028ad3490" providerId="ADAL" clId="{635FD90E-555B-494A-B603-944EA575FFBA}" dt="2024-11-13T17:06:09.564" v="689" actId="26606"/>
          <ac:spMkLst>
            <pc:docMk/>
            <pc:sldMk cId="374671206" sldId="2147377439"/>
            <ac:spMk id="5" creationId="{0C43A567-DBEA-9939-4E16-4AFBE71865F4}"/>
          </ac:spMkLst>
        </pc:spChg>
        <pc:spChg chg="add mod">
          <ac:chgData name="Sidzanbnoma Nadia Denise Ouedraogo" userId="5c821482-fff3-4396-8784-cf3028ad3490" providerId="ADAL" clId="{635FD90E-555B-494A-B603-944EA575FFBA}" dt="2024-11-13T17:23:57.249" v="769"/>
          <ac:spMkLst>
            <pc:docMk/>
            <pc:sldMk cId="374671206" sldId="2147377439"/>
            <ac:spMk id="7" creationId="{3F7644B3-C111-45CA-3116-F6853EF434C3}"/>
          </ac:spMkLst>
        </pc:spChg>
        <pc:graphicFrameChg chg="add del">
          <ac:chgData name="Sidzanbnoma Nadia Denise Ouedraogo" userId="5c821482-fff3-4396-8784-cf3028ad3490" providerId="ADAL" clId="{635FD90E-555B-494A-B603-944EA575FFBA}" dt="2024-11-13T16:47:39.006" v="664" actId="26606"/>
          <ac:graphicFrameMkLst>
            <pc:docMk/>
            <pc:sldMk cId="374671206" sldId="2147377439"/>
            <ac:graphicFrameMk id="9" creationId="{E80864CB-6D85-C189-9CF2-788A03BBF55F}"/>
          </ac:graphicFrameMkLst>
        </pc:graphicFrameChg>
        <pc:graphicFrameChg chg="add del">
          <ac:chgData name="Sidzanbnoma Nadia Denise Ouedraogo" userId="5c821482-fff3-4396-8784-cf3028ad3490" providerId="ADAL" clId="{635FD90E-555B-494A-B603-944EA575FFBA}" dt="2024-11-13T17:05:33.167" v="678" actId="26606"/>
          <ac:graphicFrameMkLst>
            <pc:docMk/>
            <pc:sldMk cId="374671206" sldId="2147377439"/>
            <ac:graphicFrameMk id="10" creationId="{F63843CE-5DCD-8478-8EC5-68377E16B05D}"/>
          </ac:graphicFrameMkLst>
        </pc:graphicFrameChg>
        <pc:graphicFrameChg chg="add del">
          <ac:chgData name="Sidzanbnoma Nadia Denise Ouedraogo" userId="5c821482-fff3-4396-8784-cf3028ad3490" providerId="ADAL" clId="{635FD90E-555B-494A-B603-944EA575FFBA}" dt="2024-11-13T17:05:43.275" v="680" actId="26606"/>
          <ac:graphicFrameMkLst>
            <pc:docMk/>
            <pc:sldMk cId="374671206" sldId="2147377439"/>
            <ac:graphicFrameMk id="12" creationId="{D1328FBF-B9AC-56D9-B1AC-BB22F57F3E31}"/>
          </ac:graphicFrameMkLst>
        </pc:graphicFrameChg>
        <pc:graphicFrameChg chg="add del">
          <ac:chgData name="Sidzanbnoma Nadia Denise Ouedraogo" userId="5c821482-fff3-4396-8784-cf3028ad3490" providerId="ADAL" clId="{635FD90E-555B-494A-B603-944EA575FFBA}" dt="2024-11-13T17:05:52.254" v="682" actId="26606"/>
          <ac:graphicFrameMkLst>
            <pc:docMk/>
            <pc:sldMk cId="374671206" sldId="2147377439"/>
            <ac:graphicFrameMk id="14" creationId="{7C69E544-CE56-46DC-0DFD-021647B349D3}"/>
          </ac:graphicFrameMkLst>
        </pc:graphicFrameChg>
        <pc:graphicFrameChg chg="add del">
          <ac:chgData name="Sidzanbnoma Nadia Denise Ouedraogo" userId="5c821482-fff3-4396-8784-cf3028ad3490" providerId="ADAL" clId="{635FD90E-555B-494A-B603-944EA575FFBA}" dt="2024-11-13T17:05:54.688" v="684" actId="26606"/>
          <ac:graphicFrameMkLst>
            <pc:docMk/>
            <pc:sldMk cId="374671206" sldId="2147377439"/>
            <ac:graphicFrameMk id="16" creationId="{D1328FBF-B9AC-56D9-B1AC-BB22F57F3E31}"/>
          </ac:graphicFrameMkLst>
        </pc:graphicFrameChg>
        <pc:graphicFrameChg chg="add del">
          <ac:chgData name="Sidzanbnoma Nadia Denise Ouedraogo" userId="5c821482-fff3-4396-8784-cf3028ad3490" providerId="ADAL" clId="{635FD90E-555B-494A-B603-944EA575FFBA}" dt="2024-11-13T17:06:05.745" v="686" actId="26606"/>
          <ac:graphicFrameMkLst>
            <pc:docMk/>
            <pc:sldMk cId="374671206" sldId="2147377439"/>
            <ac:graphicFrameMk id="18" creationId="{F63843CE-5DCD-8478-8EC5-68377E16B05D}"/>
          </ac:graphicFrameMkLst>
        </pc:graphicFrameChg>
        <pc:graphicFrameChg chg="add del">
          <ac:chgData name="Sidzanbnoma Nadia Denise Ouedraogo" userId="5c821482-fff3-4396-8784-cf3028ad3490" providerId="ADAL" clId="{635FD90E-555B-494A-B603-944EA575FFBA}" dt="2024-11-13T17:06:09.548" v="688" actId="26606"/>
          <ac:graphicFrameMkLst>
            <pc:docMk/>
            <pc:sldMk cId="374671206" sldId="2147377439"/>
            <ac:graphicFrameMk id="20" creationId="{7C69E544-CE56-46DC-0DFD-021647B349D3}"/>
          </ac:graphicFrameMkLst>
        </pc:graphicFrameChg>
        <pc:graphicFrameChg chg="add">
          <ac:chgData name="Sidzanbnoma Nadia Denise Ouedraogo" userId="5c821482-fff3-4396-8784-cf3028ad3490" providerId="ADAL" clId="{635FD90E-555B-494A-B603-944EA575FFBA}" dt="2024-11-13T17:06:09.564" v="689" actId="26606"/>
          <ac:graphicFrameMkLst>
            <pc:docMk/>
            <pc:sldMk cId="374671206" sldId="2147377439"/>
            <ac:graphicFrameMk id="22" creationId="{F63843CE-5DCD-8478-8EC5-68377E16B05D}"/>
          </ac:graphicFrameMkLst>
        </pc:graphicFrameChg>
      </pc:sldChg>
      <pc:sldChg chg="addSp modSp mod modNotesTx">
        <pc:chgData name="Sidzanbnoma Nadia Denise Ouedraogo" userId="5c821482-fff3-4396-8784-cf3028ad3490" providerId="ADAL" clId="{635FD90E-555B-494A-B603-944EA575FFBA}" dt="2024-11-13T20:59:34.498" v="1139" actId="20577"/>
        <pc:sldMkLst>
          <pc:docMk/>
          <pc:sldMk cId="987364162" sldId="2147377440"/>
        </pc:sldMkLst>
        <pc:spChg chg="mod">
          <ac:chgData name="Sidzanbnoma Nadia Denise Ouedraogo" userId="5c821482-fff3-4396-8784-cf3028ad3490" providerId="ADAL" clId="{635FD90E-555B-494A-B603-944EA575FFBA}" dt="2024-11-13T20:01:36.319" v="1013" actId="1076"/>
          <ac:spMkLst>
            <pc:docMk/>
            <pc:sldMk cId="987364162" sldId="2147377440"/>
            <ac:spMk id="4" creationId="{C8D0B311-8099-5CE8-9740-0442B4B71849}"/>
          </ac:spMkLst>
        </pc:spChg>
        <pc:spChg chg="mod">
          <ac:chgData name="Sidzanbnoma Nadia Denise Ouedraogo" userId="5c821482-fff3-4396-8784-cf3028ad3490" providerId="ADAL" clId="{635FD90E-555B-494A-B603-944EA575FFBA}" dt="2024-11-13T20:59:34.498" v="1139" actId="20577"/>
          <ac:spMkLst>
            <pc:docMk/>
            <pc:sldMk cId="987364162" sldId="2147377440"/>
            <ac:spMk id="5" creationId="{0ADAFEEA-8D58-95F2-0D7F-D9A4640FC54D}"/>
          </ac:spMkLst>
        </pc:spChg>
        <pc:spChg chg="add">
          <ac:chgData name="Sidzanbnoma Nadia Denise Ouedraogo" userId="5c821482-fff3-4396-8784-cf3028ad3490" providerId="ADAL" clId="{635FD90E-555B-494A-B603-944EA575FFBA}" dt="2024-11-13T20:28:37.201" v="1064"/>
          <ac:spMkLst>
            <pc:docMk/>
            <pc:sldMk cId="987364162" sldId="2147377440"/>
            <ac:spMk id="6" creationId="{B263778D-D176-DB0C-5F19-FE6D2515F771}"/>
          </ac:spMkLst>
        </pc:spChg>
        <pc:spChg chg="add">
          <ac:chgData name="Sidzanbnoma Nadia Denise Ouedraogo" userId="5c821482-fff3-4396-8784-cf3028ad3490" providerId="ADAL" clId="{635FD90E-555B-494A-B603-944EA575FFBA}" dt="2024-11-13T20:28:37.201" v="1064"/>
          <ac:spMkLst>
            <pc:docMk/>
            <pc:sldMk cId="987364162" sldId="2147377440"/>
            <ac:spMk id="7" creationId="{AE033B42-991B-F561-0DB7-ADB9BCB83F1C}"/>
          </ac:spMkLst>
        </pc:spChg>
        <pc:spChg chg="add">
          <ac:chgData name="Sidzanbnoma Nadia Denise Ouedraogo" userId="5c821482-fff3-4396-8784-cf3028ad3490" providerId="ADAL" clId="{635FD90E-555B-494A-B603-944EA575FFBA}" dt="2024-11-13T20:28:37.201" v="1064"/>
          <ac:spMkLst>
            <pc:docMk/>
            <pc:sldMk cId="987364162" sldId="2147377440"/>
            <ac:spMk id="8" creationId="{9D11EBBF-81BD-0B67-9E4A-F097BAFAE32A}"/>
          </ac:spMkLst>
        </pc:spChg>
        <pc:spChg chg="add">
          <ac:chgData name="Sidzanbnoma Nadia Denise Ouedraogo" userId="5c821482-fff3-4396-8784-cf3028ad3490" providerId="ADAL" clId="{635FD90E-555B-494A-B603-944EA575FFBA}" dt="2024-11-13T20:28:37.201" v="1064"/>
          <ac:spMkLst>
            <pc:docMk/>
            <pc:sldMk cId="987364162" sldId="2147377440"/>
            <ac:spMk id="9" creationId="{776EF0A3-0ABA-8683-B5E3-D2EF73D15B80}"/>
          </ac:spMkLst>
        </pc:spChg>
        <pc:spChg chg="add">
          <ac:chgData name="Sidzanbnoma Nadia Denise Ouedraogo" userId="5c821482-fff3-4396-8784-cf3028ad3490" providerId="ADAL" clId="{635FD90E-555B-494A-B603-944EA575FFBA}" dt="2024-11-13T20:28:37.201" v="1064"/>
          <ac:spMkLst>
            <pc:docMk/>
            <pc:sldMk cId="987364162" sldId="2147377440"/>
            <ac:spMk id="10" creationId="{2AF1A00F-1377-DE7B-EC60-1B6391C61EA0}"/>
          </ac:spMkLst>
        </pc:spChg>
      </pc:sldChg>
      <pc:sldChg chg="addSp delSp modSp mod modNotesTx">
        <pc:chgData name="Sidzanbnoma Nadia Denise Ouedraogo" userId="5c821482-fff3-4396-8784-cf3028ad3490" providerId="ADAL" clId="{635FD90E-555B-494A-B603-944EA575FFBA}" dt="2024-11-15T19:28:45.551" v="1294"/>
        <pc:sldMkLst>
          <pc:docMk/>
          <pc:sldMk cId="2342570862" sldId="2147377441"/>
        </pc:sldMkLst>
        <pc:spChg chg="add del mod">
          <ac:chgData name="Sidzanbnoma Nadia Denise Ouedraogo" userId="5c821482-fff3-4396-8784-cf3028ad3490" providerId="ADAL" clId="{635FD90E-555B-494A-B603-944EA575FFBA}" dt="2024-11-13T17:33:32.468" v="839" actId="26606"/>
          <ac:spMkLst>
            <pc:docMk/>
            <pc:sldMk cId="2342570862" sldId="2147377441"/>
            <ac:spMk id="5" creationId="{8642EEC2-B3BB-834A-935A-CADED522D78C}"/>
          </ac:spMkLst>
        </pc:spChg>
        <pc:spChg chg="mod">
          <ac:chgData name="Sidzanbnoma Nadia Denise Ouedraogo" userId="5c821482-fff3-4396-8784-cf3028ad3490" providerId="ADAL" clId="{635FD90E-555B-494A-B603-944EA575FFBA}" dt="2024-11-13T17:27:49.346" v="789" actId="1076"/>
          <ac:spMkLst>
            <pc:docMk/>
            <pc:sldMk cId="2342570862" sldId="2147377441"/>
            <ac:spMk id="7" creationId="{3CAB8576-E5A0-2A86-E742-BF5BDF876310}"/>
          </ac:spMkLst>
        </pc:spChg>
        <pc:graphicFrameChg chg="add del">
          <ac:chgData name="Sidzanbnoma Nadia Denise Ouedraogo" userId="5c821482-fff3-4396-8784-cf3028ad3490" providerId="ADAL" clId="{635FD90E-555B-494A-B603-944EA575FFBA}" dt="2024-11-13T17:26:19.721" v="781" actId="26606"/>
          <ac:graphicFrameMkLst>
            <pc:docMk/>
            <pc:sldMk cId="2342570862" sldId="2147377441"/>
            <ac:graphicFrameMk id="9" creationId="{6552B298-F010-ABD9-7F0F-0673E74D8507}"/>
          </ac:graphicFrameMkLst>
        </pc:graphicFrameChg>
        <pc:graphicFrameChg chg="add del">
          <ac:chgData name="Sidzanbnoma Nadia Denise Ouedraogo" userId="5c821482-fff3-4396-8784-cf3028ad3490" providerId="ADAL" clId="{635FD90E-555B-494A-B603-944EA575FFBA}" dt="2024-11-13T17:29:59.524" v="796" actId="26606"/>
          <ac:graphicFrameMkLst>
            <pc:docMk/>
            <pc:sldMk cId="2342570862" sldId="2147377441"/>
            <ac:graphicFrameMk id="10" creationId="{57E913AE-0945-C9D6-7CBB-4B7CB60D5804}"/>
          </ac:graphicFrameMkLst>
        </pc:graphicFrameChg>
        <pc:graphicFrameChg chg="add del">
          <ac:chgData name="Sidzanbnoma Nadia Denise Ouedraogo" userId="5c821482-fff3-4396-8784-cf3028ad3490" providerId="ADAL" clId="{635FD90E-555B-494A-B603-944EA575FFBA}" dt="2024-11-13T17:26:30.444" v="783" actId="26606"/>
          <ac:graphicFrameMkLst>
            <pc:docMk/>
            <pc:sldMk cId="2342570862" sldId="2147377441"/>
            <ac:graphicFrameMk id="11" creationId="{05EA95D8-D7FC-C675-D963-27D36B5AEB8F}"/>
          </ac:graphicFrameMkLst>
        </pc:graphicFrameChg>
        <pc:graphicFrameChg chg="add del">
          <ac:chgData name="Sidzanbnoma Nadia Denise Ouedraogo" userId="5c821482-fff3-4396-8784-cf3028ad3490" providerId="ADAL" clId="{635FD90E-555B-494A-B603-944EA575FFBA}" dt="2024-11-13T17:30:06.811" v="798" actId="26606"/>
          <ac:graphicFrameMkLst>
            <pc:docMk/>
            <pc:sldMk cId="2342570862" sldId="2147377441"/>
            <ac:graphicFrameMk id="12" creationId="{A65EF759-4BC3-20AD-96B8-16CC2C882C3A}"/>
          </ac:graphicFrameMkLst>
        </pc:graphicFrameChg>
        <pc:graphicFrameChg chg="add del">
          <ac:chgData name="Sidzanbnoma Nadia Denise Ouedraogo" userId="5c821482-fff3-4396-8784-cf3028ad3490" providerId="ADAL" clId="{635FD90E-555B-494A-B603-944EA575FFBA}" dt="2024-11-13T17:26:38.828" v="785" actId="26606"/>
          <ac:graphicFrameMkLst>
            <pc:docMk/>
            <pc:sldMk cId="2342570862" sldId="2147377441"/>
            <ac:graphicFrameMk id="13" creationId="{6F7776ED-717B-2705-26BA-85D029D434CC}"/>
          </ac:graphicFrameMkLst>
        </pc:graphicFrameChg>
        <pc:graphicFrameChg chg="add del">
          <ac:chgData name="Sidzanbnoma Nadia Denise Ouedraogo" userId="5c821482-fff3-4396-8784-cf3028ad3490" providerId="ADAL" clId="{635FD90E-555B-494A-B603-944EA575FFBA}" dt="2024-11-13T17:33:16.867" v="832" actId="26606"/>
          <ac:graphicFrameMkLst>
            <pc:docMk/>
            <pc:sldMk cId="2342570862" sldId="2147377441"/>
            <ac:graphicFrameMk id="14" creationId="{1C05B315-3C17-D48D-7AC4-CD46ABE79FEE}"/>
          </ac:graphicFrameMkLst>
        </pc:graphicFrameChg>
        <pc:graphicFrameChg chg="add del">
          <ac:chgData name="Sidzanbnoma Nadia Denise Ouedraogo" userId="5c821482-fff3-4396-8784-cf3028ad3490" providerId="ADAL" clId="{635FD90E-555B-494A-B603-944EA575FFBA}" dt="2024-11-13T17:33:23.813" v="834" actId="26606"/>
          <ac:graphicFrameMkLst>
            <pc:docMk/>
            <pc:sldMk cId="2342570862" sldId="2147377441"/>
            <ac:graphicFrameMk id="16" creationId="{9E87CFE9-A172-2AB6-9E43-1A5531B899EF}"/>
          </ac:graphicFrameMkLst>
        </pc:graphicFrameChg>
        <pc:graphicFrameChg chg="add del">
          <ac:chgData name="Sidzanbnoma Nadia Denise Ouedraogo" userId="5c821482-fff3-4396-8784-cf3028ad3490" providerId="ADAL" clId="{635FD90E-555B-494A-B603-944EA575FFBA}" dt="2024-11-13T17:33:26.785" v="836" actId="26606"/>
          <ac:graphicFrameMkLst>
            <pc:docMk/>
            <pc:sldMk cId="2342570862" sldId="2147377441"/>
            <ac:graphicFrameMk id="18" creationId="{1DA9D4E5-2527-41A8-2CC7-03FA0C5E915A}"/>
          </ac:graphicFrameMkLst>
        </pc:graphicFrameChg>
        <pc:graphicFrameChg chg="add del">
          <ac:chgData name="Sidzanbnoma Nadia Denise Ouedraogo" userId="5c821482-fff3-4396-8784-cf3028ad3490" providerId="ADAL" clId="{635FD90E-555B-494A-B603-944EA575FFBA}" dt="2024-11-13T17:33:32.424" v="838" actId="26606"/>
          <ac:graphicFrameMkLst>
            <pc:docMk/>
            <pc:sldMk cId="2342570862" sldId="2147377441"/>
            <ac:graphicFrameMk id="20" creationId="{02F017C3-EF2F-4683-60A9-5AA3B116C742}"/>
          </ac:graphicFrameMkLst>
        </pc:graphicFrameChg>
        <pc:graphicFrameChg chg="add">
          <ac:chgData name="Sidzanbnoma Nadia Denise Ouedraogo" userId="5c821482-fff3-4396-8784-cf3028ad3490" providerId="ADAL" clId="{635FD90E-555B-494A-B603-944EA575FFBA}" dt="2024-11-13T17:33:32.468" v="839" actId="26606"/>
          <ac:graphicFrameMkLst>
            <pc:docMk/>
            <pc:sldMk cId="2342570862" sldId="2147377441"/>
            <ac:graphicFrameMk id="22" creationId="{1C05B315-3C17-D48D-7AC4-CD46ABE79FEE}"/>
          </ac:graphicFrameMkLst>
        </pc:graphicFrameChg>
      </pc:sldChg>
      <pc:sldChg chg="addSp delSp modSp mod setBg modNotesTx">
        <pc:chgData name="Sidzanbnoma Nadia Denise Ouedraogo" userId="5c821482-fff3-4396-8784-cf3028ad3490" providerId="ADAL" clId="{635FD90E-555B-494A-B603-944EA575FFBA}" dt="2024-11-15T19:28:35.597" v="1293" actId="20577"/>
        <pc:sldMkLst>
          <pc:docMk/>
          <pc:sldMk cId="2112862345" sldId="2147377442"/>
        </pc:sldMkLst>
        <pc:spChg chg="ord">
          <ac:chgData name="Sidzanbnoma Nadia Denise Ouedraogo" userId="5c821482-fff3-4396-8784-cf3028ad3490" providerId="ADAL" clId="{635FD90E-555B-494A-B603-944EA575FFBA}" dt="2024-11-13T17:10:12.033" v="691" actId="26606"/>
          <ac:spMkLst>
            <pc:docMk/>
            <pc:sldMk cId="2112862345" sldId="2147377442"/>
            <ac:spMk id="2" creationId="{A93D54D8-8555-B4DF-4AE8-D87699EADA02}"/>
          </ac:spMkLst>
        </pc:spChg>
        <pc:spChg chg="add del mod ord">
          <ac:chgData name="Sidzanbnoma Nadia Denise Ouedraogo" userId="5c821482-fff3-4396-8784-cf3028ad3490" providerId="ADAL" clId="{635FD90E-555B-494A-B603-944EA575FFBA}" dt="2024-11-13T17:11:31.436" v="705" actId="26606"/>
          <ac:spMkLst>
            <pc:docMk/>
            <pc:sldMk cId="2112862345" sldId="2147377442"/>
            <ac:spMk id="5" creationId="{E114F00F-B110-DA19-61CB-0AF6DE995399}"/>
          </ac:spMkLst>
        </pc:spChg>
        <pc:spChg chg="mod">
          <ac:chgData name="Sidzanbnoma Nadia Denise Ouedraogo" userId="5c821482-fff3-4396-8784-cf3028ad3490" providerId="ADAL" clId="{635FD90E-555B-494A-B603-944EA575FFBA}" dt="2024-11-13T17:23:39.790" v="765"/>
          <ac:spMkLst>
            <pc:docMk/>
            <pc:sldMk cId="2112862345" sldId="2147377442"/>
            <ac:spMk id="7" creationId="{7C5DFC94-E349-F959-DA53-87F1D6FC35AA}"/>
          </ac:spMkLst>
        </pc:spChg>
        <pc:spChg chg="add del">
          <ac:chgData name="Sidzanbnoma Nadia Denise Ouedraogo" userId="5c821482-fff3-4396-8784-cf3028ad3490" providerId="ADAL" clId="{635FD90E-555B-494A-B603-944EA575FFBA}" dt="2024-11-13T17:10:12.033" v="691" actId="26606"/>
          <ac:spMkLst>
            <pc:docMk/>
            <pc:sldMk cId="2112862345" sldId="2147377442"/>
            <ac:spMk id="12" creationId="{BA79A7CF-01AF-4178-9369-94E0C90EB046}"/>
          </ac:spMkLst>
        </pc:spChg>
        <pc:spChg chg="add del">
          <ac:chgData name="Sidzanbnoma Nadia Denise Ouedraogo" userId="5c821482-fff3-4396-8784-cf3028ad3490" providerId="ADAL" clId="{635FD90E-555B-494A-B603-944EA575FFBA}" dt="2024-11-13T17:10:12.033" v="691" actId="26606"/>
          <ac:spMkLst>
            <pc:docMk/>
            <pc:sldMk cId="2112862345" sldId="2147377442"/>
            <ac:spMk id="14" creationId="{99413ED5-9ED4-4772-BCE4-2BCAE6B12E35}"/>
          </ac:spMkLst>
        </pc:spChg>
        <pc:spChg chg="add del">
          <ac:chgData name="Sidzanbnoma Nadia Denise Ouedraogo" userId="5c821482-fff3-4396-8784-cf3028ad3490" providerId="ADAL" clId="{635FD90E-555B-494A-B603-944EA575FFBA}" dt="2024-11-13T17:10:12.033" v="691" actId="26606"/>
          <ac:spMkLst>
            <pc:docMk/>
            <pc:sldMk cId="2112862345" sldId="2147377442"/>
            <ac:spMk id="16" creationId="{04357C93-F0CB-4A1C-8F77-4E9063789819}"/>
          </ac:spMkLst>
        </pc:spChg>
        <pc:spChg chg="add del">
          <ac:chgData name="Sidzanbnoma Nadia Denise Ouedraogo" userId="5c821482-fff3-4396-8784-cf3028ad3490" providerId="ADAL" clId="{635FD90E-555B-494A-B603-944EA575FFBA}" dt="2024-11-13T17:10:12.033" v="691" actId="26606"/>
          <ac:spMkLst>
            <pc:docMk/>
            <pc:sldMk cId="2112862345" sldId="2147377442"/>
            <ac:spMk id="18" creationId="{90F533E9-6690-41A8-A372-4C6C622D028D}"/>
          </ac:spMkLst>
        </pc:spChg>
        <pc:graphicFrameChg chg="add del">
          <ac:chgData name="Sidzanbnoma Nadia Denise Ouedraogo" userId="5c821482-fff3-4396-8784-cf3028ad3490" providerId="ADAL" clId="{635FD90E-555B-494A-B603-944EA575FFBA}" dt="2024-11-13T17:10:58.393" v="702" actId="26606"/>
          <ac:graphicFrameMkLst>
            <pc:docMk/>
            <pc:sldMk cId="2112862345" sldId="2147377442"/>
            <ac:graphicFrameMk id="9" creationId="{9BA75F2C-651D-441F-4F5B-0D6DD8C67F56}"/>
          </ac:graphicFrameMkLst>
        </pc:graphicFrameChg>
        <pc:graphicFrameChg chg="add del">
          <ac:chgData name="Sidzanbnoma Nadia Denise Ouedraogo" userId="5c821482-fff3-4396-8784-cf3028ad3490" providerId="ADAL" clId="{635FD90E-555B-494A-B603-944EA575FFBA}" dt="2024-11-13T17:11:31.398" v="704" actId="26606"/>
          <ac:graphicFrameMkLst>
            <pc:docMk/>
            <pc:sldMk cId="2112862345" sldId="2147377442"/>
            <ac:graphicFrameMk id="11" creationId="{7E386B5F-2FB6-F5F1-ADC6-D3116040391D}"/>
          </ac:graphicFrameMkLst>
        </pc:graphicFrameChg>
        <pc:graphicFrameChg chg="add">
          <ac:chgData name="Sidzanbnoma Nadia Denise Ouedraogo" userId="5c821482-fff3-4396-8784-cf3028ad3490" providerId="ADAL" clId="{635FD90E-555B-494A-B603-944EA575FFBA}" dt="2024-11-13T17:11:31.436" v="705" actId="26606"/>
          <ac:graphicFrameMkLst>
            <pc:docMk/>
            <pc:sldMk cId="2112862345" sldId="2147377442"/>
            <ac:graphicFrameMk id="13" creationId="{9BA75F2C-651D-441F-4F5B-0D6DD8C67F56}"/>
          </ac:graphicFrameMkLst>
        </pc:graphicFrameChg>
        <pc:picChg chg="ord">
          <ac:chgData name="Sidzanbnoma Nadia Denise Ouedraogo" userId="5c821482-fff3-4396-8784-cf3028ad3490" providerId="ADAL" clId="{635FD90E-555B-494A-B603-944EA575FFBA}" dt="2024-11-13T17:10:12.033" v="691" actId="26606"/>
          <ac:picMkLst>
            <pc:docMk/>
            <pc:sldMk cId="2112862345" sldId="2147377442"/>
            <ac:picMk id="3" creationId="{CB5E5935-F373-DCC7-9AC7-F81444F4BB00}"/>
          </ac:picMkLst>
        </pc:picChg>
      </pc:sldChg>
      <pc:sldChg chg="addSp delSp modSp mod ord modNotesTx">
        <pc:chgData name="Sidzanbnoma Nadia Denise Ouedraogo" userId="5c821482-fff3-4396-8784-cf3028ad3490" providerId="ADAL" clId="{635FD90E-555B-494A-B603-944EA575FFBA}" dt="2024-11-15T19:53:56.393" v="1333" actId="14100"/>
        <pc:sldMkLst>
          <pc:docMk/>
          <pc:sldMk cId="3988794049" sldId="2147377443"/>
        </pc:sldMkLst>
        <pc:spChg chg="add mod">
          <ac:chgData name="Sidzanbnoma Nadia Denise Ouedraogo" userId="5c821482-fff3-4396-8784-cf3028ad3490" providerId="ADAL" clId="{635FD90E-555B-494A-B603-944EA575FFBA}" dt="2024-11-15T19:52:59.886" v="1319" actId="14100"/>
          <ac:spMkLst>
            <pc:docMk/>
            <pc:sldMk cId="3988794049" sldId="2147377443"/>
            <ac:spMk id="4" creationId="{F071D1F8-5DA7-CF32-7A83-0540BF8C4A41}"/>
          </ac:spMkLst>
        </pc:spChg>
        <pc:spChg chg="mod">
          <ac:chgData name="Sidzanbnoma Nadia Denise Ouedraogo" userId="5c821482-fff3-4396-8784-cf3028ad3490" providerId="ADAL" clId="{635FD90E-555B-494A-B603-944EA575FFBA}" dt="2024-11-15T19:53:56.393" v="1333" actId="14100"/>
          <ac:spMkLst>
            <pc:docMk/>
            <pc:sldMk cId="3988794049" sldId="2147377443"/>
            <ac:spMk id="5" creationId="{DB1D8A62-EB98-A748-6E96-F0B3F24C873C}"/>
          </ac:spMkLst>
        </pc:spChg>
        <pc:spChg chg="add mod">
          <ac:chgData name="Sidzanbnoma Nadia Denise Ouedraogo" userId="5c821482-fff3-4396-8784-cf3028ad3490" providerId="ADAL" clId="{635FD90E-555B-494A-B603-944EA575FFBA}" dt="2024-11-15T19:53:52.780" v="1332" actId="14100"/>
          <ac:spMkLst>
            <pc:docMk/>
            <pc:sldMk cId="3988794049" sldId="2147377443"/>
            <ac:spMk id="6" creationId="{C925249A-8AC3-B5DB-8607-803033C9C209}"/>
          </ac:spMkLst>
        </pc:spChg>
        <pc:spChg chg="mod">
          <ac:chgData name="Sidzanbnoma Nadia Denise Ouedraogo" userId="5c821482-fff3-4396-8784-cf3028ad3490" providerId="ADAL" clId="{635FD90E-555B-494A-B603-944EA575FFBA}" dt="2024-11-13T20:56:16.765" v="1120" actId="1076"/>
          <ac:spMkLst>
            <pc:docMk/>
            <pc:sldMk cId="3988794049" sldId="2147377443"/>
            <ac:spMk id="7" creationId="{E9ED41ED-D921-C3B6-D257-8CA94EEB9B49}"/>
          </ac:spMkLst>
        </pc:spChg>
        <pc:spChg chg="del">
          <ac:chgData name="Sidzanbnoma Nadia Denise Ouedraogo" userId="5c821482-fff3-4396-8784-cf3028ad3490" providerId="ADAL" clId="{635FD90E-555B-494A-B603-944EA575FFBA}" dt="2024-11-15T19:47:55.547" v="1296" actId="21"/>
          <ac:spMkLst>
            <pc:docMk/>
            <pc:sldMk cId="3988794049" sldId="2147377443"/>
            <ac:spMk id="8" creationId="{E9ED41ED-D921-C3B6-D257-8CA94EEB9B49}"/>
          </ac:spMkLst>
        </pc:spChg>
        <pc:spChg chg="del">
          <ac:chgData name="Sidzanbnoma Nadia Denise Ouedraogo" userId="5c821482-fff3-4396-8784-cf3028ad3490" providerId="ADAL" clId="{635FD90E-555B-494A-B603-944EA575FFBA}" dt="2024-11-15T19:49:00.315" v="1298" actId="26606"/>
          <ac:spMkLst>
            <pc:docMk/>
            <pc:sldMk cId="3988794049" sldId="2147377443"/>
            <ac:spMk id="54" creationId="{E02239D2-A05D-4A1C-9F06-FBA7FC730E1B}"/>
          </ac:spMkLst>
        </pc:spChg>
        <pc:spChg chg="add del">
          <ac:chgData name="Sidzanbnoma Nadia Denise Ouedraogo" userId="5c821482-fff3-4396-8784-cf3028ad3490" providerId="ADAL" clId="{635FD90E-555B-494A-B603-944EA575FFBA}" dt="2024-11-15T19:53:19.051" v="1322" actId="26606"/>
          <ac:spMkLst>
            <pc:docMk/>
            <pc:sldMk cId="3988794049" sldId="2147377443"/>
            <ac:spMk id="57" creationId="{1B15ED52-F352-441B-82BF-E0EA34836D08}"/>
          </ac:spMkLst>
        </pc:spChg>
        <pc:spChg chg="add del">
          <ac:chgData name="Sidzanbnoma Nadia Denise Ouedraogo" userId="5c821482-fff3-4396-8784-cf3028ad3490" providerId="ADAL" clId="{635FD90E-555B-494A-B603-944EA575FFBA}" dt="2024-11-15T19:53:19.051" v="1322" actId="26606"/>
          <ac:spMkLst>
            <pc:docMk/>
            <pc:sldMk cId="3988794049" sldId="2147377443"/>
            <ac:spMk id="60" creationId="{BC4C4868-CB8F-4AF9-9CDB-8108F2C19B67}"/>
          </ac:spMkLst>
        </pc:spChg>
        <pc:spChg chg="add del">
          <ac:chgData name="Sidzanbnoma Nadia Denise Ouedraogo" userId="5c821482-fff3-4396-8784-cf3028ad3490" providerId="ADAL" clId="{635FD90E-555B-494A-B603-944EA575FFBA}" dt="2024-11-15T19:53:19.051" v="1322" actId="26606"/>
          <ac:spMkLst>
            <pc:docMk/>
            <pc:sldMk cId="3988794049" sldId="2147377443"/>
            <ac:spMk id="61" creationId="{3B2E3793-BFE6-45A2-9B7B-E18844431C99}"/>
          </ac:spMkLst>
        </pc:spChg>
        <pc:spChg chg="add del">
          <ac:chgData name="Sidzanbnoma Nadia Denise Ouedraogo" userId="5c821482-fff3-4396-8784-cf3028ad3490" providerId="ADAL" clId="{635FD90E-555B-494A-B603-944EA575FFBA}" dt="2024-11-15T19:53:19.051" v="1322" actId="26606"/>
          <ac:spMkLst>
            <pc:docMk/>
            <pc:sldMk cId="3988794049" sldId="2147377443"/>
            <ac:spMk id="65" creationId="{375E0459-6403-40CD-989D-56A4407CA12E}"/>
          </ac:spMkLst>
        </pc:spChg>
        <pc:spChg chg="add del">
          <ac:chgData name="Sidzanbnoma Nadia Denise Ouedraogo" userId="5c821482-fff3-4396-8784-cf3028ad3490" providerId="ADAL" clId="{635FD90E-555B-494A-B603-944EA575FFBA}" dt="2024-11-15T19:53:19.051" v="1322" actId="26606"/>
          <ac:spMkLst>
            <pc:docMk/>
            <pc:sldMk cId="3988794049" sldId="2147377443"/>
            <ac:spMk id="67" creationId="{53E5B1A8-3AC9-4BD1-9BBC-78CA94F2D1BA}"/>
          </ac:spMkLst>
        </pc:spChg>
        <pc:spChg chg="add del">
          <ac:chgData name="Sidzanbnoma Nadia Denise Ouedraogo" userId="5c821482-fff3-4396-8784-cf3028ad3490" providerId="ADAL" clId="{635FD90E-555B-494A-B603-944EA575FFBA}" dt="2024-11-15T19:53:19.051" v="1322" actId="26606"/>
          <ac:spMkLst>
            <pc:docMk/>
            <pc:sldMk cId="3988794049" sldId="2147377443"/>
            <ac:spMk id="69" creationId="{B3FA1AAC-C1ED-4F77-BFA4-BE80FC0AC795}"/>
          </ac:spMkLst>
        </pc:spChg>
        <pc:spChg chg="add del">
          <ac:chgData name="Sidzanbnoma Nadia Denise Ouedraogo" userId="5c821482-fff3-4396-8784-cf3028ad3490" providerId="ADAL" clId="{635FD90E-555B-494A-B603-944EA575FFBA}" dt="2024-11-15T19:53:19.032" v="1321" actId="26606"/>
          <ac:spMkLst>
            <pc:docMk/>
            <pc:sldMk cId="3988794049" sldId="2147377443"/>
            <ac:spMk id="71" creationId="{979E27D9-03C7-44E2-9FF8-15D0C8506AF7}"/>
          </ac:spMkLst>
        </pc:spChg>
        <pc:spChg chg="add del">
          <ac:chgData name="Sidzanbnoma Nadia Denise Ouedraogo" userId="5c821482-fff3-4396-8784-cf3028ad3490" providerId="ADAL" clId="{635FD90E-555B-494A-B603-944EA575FFBA}" dt="2024-11-15T19:53:19.032" v="1321" actId="26606"/>
          <ac:spMkLst>
            <pc:docMk/>
            <pc:sldMk cId="3988794049" sldId="2147377443"/>
            <ac:spMk id="72" creationId="{EEBF1590-3B36-48EE-A89D-3B6F3CB256AB}"/>
          </ac:spMkLst>
        </pc:spChg>
        <pc:spChg chg="add del">
          <ac:chgData name="Sidzanbnoma Nadia Denise Ouedraogo" userId="5c821482-fff3-4396-8784-cf3028ad3490" providerId="ADAL" clId="{635FD90E-555B-494A-B603-944EA575FFBA}" dt="2024-11-15T19:53:19.032" v="1321" actId="26606"/>
          <ac:spMkLst>
            <pc:docMk/>
            <pc:sldMk cId="3988794049" sldId="2147377443"/>
            <ac:spMk id="73" creationId="{AC8F6C8C-AB5A-4548-942D-E3FD40ACBC49}"/>
          </ac:spMkLst>
        </pc:spChg>
        <pc:spChg chg="add del">
          <ac:chgData name="Sidzanbnoma Nadia Denise Ouedraogo" userId="5c821482-fff3-4396-8784-cf3028ad3490" providerId="ADAL" clId="{635FD90E-555B-494A-B603-944EA575FFBA}" dt="2024-11-15T19:49:33.529" v="1300" actId="26606"/>
          <ac:spMkLst>
            <pc:docMk/>
            <pc:sldMk cId="3988794049" sldId="2147377443"/>
            <ac:spMk id="74" creationId="{70DFC902-7D23-471A-B557-B6B6917D7A0D}"/>
          </ac:spMkLst>
        </pc:spChg>
        <pc:spChg chg="add">
          <ac:chgData name="Sidzanbnoma Nadia Denise Ouedraogo" userId="5c821482-fff3-4396-8784-cf3028ad3490" providerId="ADAL" clId="{635FD90E-555B-494A-B603-944EA575FFBA}" dt="2024-11-15T19:53:19.051" v="1322" actId="26606"/>
          <ac:spMkLst>
            <pc:docMk/>
            <pc:sldMk cId="3988794049" sldId="2147377443"/>
            <ac:spMk id="75" creationId="{E02239D2-A05D-4A1C-9F06-FBA7FC730E1B}"/>
          </ac:spMkLst>
        </pc:spChg>
        <pc:spChg chg="add del">
          <ac:chgData name="Sidzanbnoma Nadia Denise Ouedraogo" userId="5c821482-fff3-4396-8784-cf3028ad3490" providerId="ADAL" clId="{635FD90E-555B-494A-B603-944EA575FFBA}" dt="2024-11-15T19:49:33.529" v="1300" actId="26606"/>
          <ac:spMkLst>
            <pc:docMk/>
            <pc:sldMk cId="3988794049" sldId="2147377443"/>
            <ac:spMk id="76" creationId="{A55D5633-D557-4DCA-982C-FF36EB7A1C00}"/>
          </ac:spMkLst>
        </pc:spChg>
        <pc:spChg chg="add del">
          <ac:chgData name="Sidzanbnoma Nadia Denise Ouedraogo" userId="5c821482-fff3-4396-8784-cf3028ad3490" providerId="ADAL" clId="{635FD90E-555B-494A-B603-944EA575FFBA}" dt="2024-11-15T19:49:33.529" v="1300" actId="26606"/>
          <ac:spMkLst>
            <pc:docMk/>
            <pc:sldMk cId="3988794049" sldId="2147377443"/>
            <ac:spMk id="78" creationId="{450D3AD2-FA80-415F-A9CE-54D884561CD7}"/>
          </ac:spMkLst>
        </pc:spChg>
        <pc:picChg chg="del">
          <ac:chgData name="Sidzanbnoma Nadia Denise Ouedraogo" userId="5c821482-fff3-4396-8784-cf3028ad3490" providerId="ADAL" clId="{635FD90E-555B-494A-B603-944EA575FFBA}" dt="2024-11-15T19:48:03.257" v="1297" actId="478"/>
          <ac:picMkLst>
            <pc:docMk/>
            <pc:sldMk cId="3988794049" sldId="2147377443"/>
            <ac:picMk id="55" creationId="{BF11910C-4453-3853-CAD8-33EB4F9C5109}"/>
          </ac:picMkLst>
        </pc:picChg>
        <pc:picChg chg="add mod">
          <ac:chgData name="Sidzanbnoma Nadia Denise Ouedraogo" userId="5c821482-fff3-4396-8784-cf3028ad3490" providerId="ADAL" clId="{635FD90E-555B-494A-B603-944EA575FFBA}" dt="2024-11-15T19:53:49.632" v="1331" actId="1076"/>
          <ac:picMkLst>
            <pc:docMk/>
            <pc:sldMk cId="3988794049" sldId="2147377443"/>
            <ac:picMk id="77" creationId="{461ADC87-86C6-AA6C-4B29-CE5EFBE06E81}"/>
          </ac:picMkLst>
        </pc:picChg>
      </pc:sldChg>
      <pc:sldChg chg="addSp delSp modSp mod modNotesTx">
        <pc:chgData name="Sidzanbnoma Nadia Denise Ouedraogo" userId="5c821482-fff3-4396-8784-cf3028ad3490" providerId="ADAL" clId="{635FD90E-555B-494A-B603-944EA575FFBA}" dt="2024-11-15T19:33:37.461" v="1295"/>
        <pc:sldMkLst>
          <pc:docMk/>
          <pc:sldMk cId="2879485254" sldId="2147377444"/>
        </pc:sldMkLst>
        <pc:spChg chg="del">
          <ac:chgData name="Sidzanbnoma Nadia Denise Ouedraogo" userId="5c821482-fff3-4396-8784-cf3028ad3490" providerId="ADAL" clId="{635FD90E-555B-494A-B603-944EA575FFBA}" dt="2024-11-13T17:35:22.458" v="843" actId="478"/>
          <ac:spMkLst>
            <pc:docMk/>
            <pc:sldMk cId="2879485254" sldId="2147377444"/>
            <ac:spMk id="5" creationId="{6B7D1622-FD01-918F-DC81-EBCC4A87C0AF}"/>
          </ac:spMkLst>
        </pc:spChg>
        <pc:spChg chg="mod">
          <ac:chgData name="Sidzanbnoma Nadia Denise Ouedraogo" userId="5c821482-fff3-4396-8784-cf3028ad3490" providerId="ADAL" clId="{635FD90E-555B-494A-B603-944EA575FFBA}" dt="2024-11-13T17:38:01.916" v="865" actId="20577"/>
          <ac:spMkLst>
            <pc:docMk/>
            <pc:sldMk cId="2879485254" sldId="2147377444"/>
            <ac:spMk id="7" creationId="{C340C19C-8DC9-CD68-F546-C1C42B429015}"/>
          </ac:spMkLst>
        </pc:spChg>
        <pc:picChg chg="del mod">
          <ac:chgData name="Sidzanbnoma Nadia Denise Ouedraogo" userId="5c821482-fff3-4396-8784-cf3028ad3490" providerId="ADAL" clId="{635FD90E-555B-494A-B603-944EA575FFBA}" dt="2024-11-13T17:35:12.871" v="842" actId="478"/>
          <ac:picMkLst>
            <pc:docMk/>
            <pc:sldMk cId="2879485254" sldId="2147377444"/>
            <ac:picMk id="4" creationId="{AB5B946A-60DA-7CD4-0B64-9B63D5B8F40B}"/>
          </ac:picMkLst>
        </pc:picChg>
        <pc:picChg chg="add mod">
          <ac:chgData name="Sidzanbnoma Nadia Denise Ouedraogo" userId="5c821482-fff3-4396-8784-cf3028ad3490" providerId="ADAL" clId="{635FD90E-555B-494A-B603-944EA575FFBA}" dt="2024-11-13T17:35:39.544" v="849" actId="14100"/>
          <ac:picMkLst>
            <pc:docMk/>
            <pc:sldMk cId="2879485254" sldId="2147377444"/>
            <ac:picMk id="8" creationId="{9A22D084-98F4-F0D0-2DCA-B99C1502A0C9}"/>
          </ac:picMkLst>
        </pc:picChg>
      </pc:sldChg>
      <pc:sldChg chg="addSp modSp mod ord modNotesTx">
        <pc:chgData name="Sidzanbnoma Nadia Denise Ouedraogo" userId="5c821482-fff3-4396-8784-cf3028ad3490" providerId="ADAL" clId="{635FD90E-555B-494A-B603-944EA575FFBA}" dt="2024-11-15T20:10:06.621" v="1381"/>
        <pc:sldMkLst>
          <pc:docMk/>
          <pc:sldMk cId="2961724995" sldId="2147377445"/>
        </pc:sldMkLst>
        <pc:spChg chg="add">
          <ac:chgData name="Sidzanbnoma Nadia Denise Ouedraogo" userId="5c821482-fff3-4396-8784-cf3028ad3490" providerId="ADAL" clId="{635FD90E-555B-494A-B603-944EA575FFBA}" dt="2024-11-13T19:22:45.562" v="909"/>
          <ac:spMkLst>
            <pc:docMk/>
            <pc:sldMk cId="2961724995" sldId="2147377445"/>
            <ac:spMk id="4" creationId="{7B066A7B-2350-0AB5-CD1C-8A225CA3010D}"/>
          </ac:spMkLst>
        </pc:spChg>
        <pc:spChg chg="mod">
          <ac:chgData name="Sidzanbnoma Nadia Denise Ouedraogo" userId="5c821482-fff3-4396-8784-cf3028ad3490" providerId="ADAL" clId="{635FD90E-555B-494A-B603-944EA575FFBA}" dt="2024-11-13T19:28:28.421" v="986" actId="1076"/>
          <ac:spMkLst>
            <pc:docMk/>
            <pc:sldMk cId="2961724995" sldId="2147377445"/>
            <ac:spMk id="5" creationId="{53335C0F-5B51-F53C-D284-6DE9D3B7ECA6}"/>
          </ac:spMkLst>
        </pc:spChg>
        <pc:spChg chg="mod">
          <ac:chgData name="Sidzanbnoma Nadia Denise Ouedraogo" userId="5c821482-fff3-4396-8784-cf3028ad3490" providerId="ADAL" clId="{635FD90E-555B-494A-B603-944EA575FFBA}" dt="2024-11-13T21:01:00.376" v="1149" actId="20577"/>
          <ac:spMkLst>
            <pc:docMk/>
            <pc:sldMk cId="2961724995" sldId="2147377445"/>
            <ac:spMk id="7" creationId="{9CC37CB6-1594-F83E-E161-54FB982CAED0}"/>
          </ac:spMkLst>
        </pc:spChg>
        <pc:graphicFrameChg chg="modGraphic">
          <ac:chgData name="Sidzanbnoma Nadia Denise Ouedraogo" userId="5c821482-fff3-4396-8784-cf3028ad3490" providerId="ADAL" clId="{635FD90E-555B-494A-B603-944EA575FFBA}" dt="2024-11-15T20:01:40.339" v="1361" actId="403"/>
          <ac:graphicFrameMkLst>
            <pc:docMk/>
            <pc:sldMk cId="2961724995" sldId="2147377445"/>
            <ac:graphicFrameMk id="13" creationId="{6750FDE0-B03B-7F74-6383-47D5EDEFEC28}"/>
          </ac:graphicFrameMkLst>
        </pc:graphicFrameChg>
      </pc:sldChg>
      <pc:sldChg chg="addSp delSp modSp add mod modNotesTx">
        <pc:chgData name="Sidzanbnoma Nadia Denise Ouedraogo" userId="5c821482-fff3-4396-8784-cf3028ad3490" providerId="ADAL" clId="{635FD90E-555B-494A-B603-944EA575FFBA}" dt="2024-11-13T21:04:09.972" v="1161" actId="20577"/>
        <pc:sldMkLst>
          <pc:docMk/>
          <pc:sldMk cId="1776345446" sldId="2147377446"/>
        </pc:sldMkLst>
        <pc:spChg chg="add">
          <ac:chgData name="Sidzanbnoma Nadia Denise Ouedraogo" userId="5c821482-fff3-4396-8784-cf3028ad3490" providerId="ADAL" clId="{635FD90E-555B-494A-B603-944EA575FFBA}" dt="2024-11-13T20:24:33.145" v="1043"/>
          <ac:spMkLst>
            <pc:docMk/>
            <pc:sldMk cId="1776345446" sldId="2147377446"/>
            <ac:spMk id="4" creationId="{C381E433-E164-9CCF-CDD8-DB49EE05DF49}"/>
          </ac:spMkLst>
        </pc:spChg>
        <pc:spChg chg="del mod">
          <ac:chgData name="Sidzanbnoma Nadia Denise Ouedraogo" userId="5c821482-fff3-4396-8784-cf3028ad3490" providerId="ADAL" clId="{635FD90E-555B-494A-B603-944EA575FFBA}" dt="2024-11-13T20:24:30.921" v="1042"/>
          <ac:spMkLst>
            <pc:docMk/>
            <pc:sldMk cId="1776345446" sldId="2147377446"/>
            <ac:spMk id="5" creationId="{03348680-D945-D32D-7E62-1D9ABB153BCD}"/>
          </ac:spMkLst>
        </pc:spChg>
        <pc:spChg chg="mod">
          <ac:chgData name="Sidzanbnoma Nadia Denise Ouedraogo" userId="5c821482-fff3-4396-8784-cf3028ad3490" providerId="ADAL" clId="{635FD90E-555B-494A-B603-944EA575FFBA}" dt="2024-11-13T21:04:09.972" v="1161" actId="20577"/>
          <ac:spMkLst>
            <pc:docMk/>
            <pc:sldMk cId="1776345446" sldId="2147377446"/>
            <ac:spMk id="7" creationId="{D43B3F24-71AB-2D51-F6FE-B085AC25AF5A}"/>
          </ac:spMkLst>
        </pc:spChg>
        <pc:spChg chg="add mod">
          <ac:chgData name="Sidzanbnoma Nadia Denise Ouedraogo" userId="5c821482-fff3-4396-8784-cf3028ad3490" providerId="ADAL" clId="{635FD90E-555B-494A-B603-944EA575FFBA}" dt="2024-11-13T21:03:39.551" v="1150" actId="20577"/>
          <ac:spMkLst>
            <pc:docMk/>
            <pc:sldMk cId="1776345446" sldId="2147377446"/>
            <ac:spMk id="8" creationId="{5D5028C7-5DF0-523F-0492-857587093871}"/>
          </ac:spMkLst>
        </pc:spChg>
        <pc:spChg chg="add">
          <ac:chgData name="Sidzanbnoma Nadia Denise Ouedraogo" userId="5c821482-fff3-4396-8784-cf3028ad3490" providerId="ADAL" clId="{635FD90E-555B-494A-B603-944EA575FFBA}" dt="2024-11-13T20:25:31.337" v="1054"/>
          <ac:spMkLst>
            <pc:docMk/>
            <pc:sldMk cId="1776345446" sldId="2147377446"/>
            <ac:spMk id="9" creationId="{6AB716E8-DB18-E5BB-9835-2574A4D01B58}"/>
          </ac:spMkLst>
        </pc:spChg>
      </pc:sldChg>
      <pc:sldChg chg="modSp mod">
        <pc:chgData name="Sidzanbnoma Nadia Denise Ouedraogo" userId="5c821482-fff3-4396-8784-cf3028ad3490" providerId="ADAL" clId="{635FD90E-555B-494A-B603-944EA575FFBA}" dt="2024-11-15T20:03:18.584" v="1377" actId="404"/>
        <pc:sldMkLst>
          <pc:docMk/>
          <pc:sldMk cId="3147005880" sldId="2147377447"/>
        </pc:sldMkLst>
        <pc:graphicFrameChg chg="mod modGraphic">
          <ac:chgData name="Sidzanbnoma Nadia Denise Ouedraogo" userId="5c821482-fff3-4396-8784-cf3028ad3490" providerId="ADAL" clId="{635FD90E-555B-494A-B603-944EA575FFBA}" dt="2024-11-15T20:03:18.584" v="1377" actId="404"/>
          <ac:graphicFrameMkLst>
            <pc:docMk/>
            <pc:sldMk cId="3147005880" sldId="2147377447"/>
            <ac:graphicFrameMk id="9" creationId="{8D9FC4E3-6425-34A6-E20C-A6AF3CF3FBD3}"/>
          </ac:graphicFrameMkLst>
        </pc:graphicFrameChg>
      </pc:sldChg>
      <pc:sldChg chg="modNotesTx">
        <pc:chgData name="Sidzanbnoma Nadia Denise Ouedraogo" userId="5c821482-fff3-4396-8784-cf3028ad3490" providerId="ADAL" clId="{635FD90E-555B-494A-B603-944EA575FFBA}" dt="2024-11-15T16:30:37.481" v="1281" actId="20577"/>
        <pc:sldMkLst>
          <pc:docMk/>
          <pc:sldMk cId="3623549040" sldId="2147377448"/>
        </pc:sldMkLst>
      </pc:sldChg>
      <pc:sldChg chg="delSp add del mod ord modNotesTx">
        <pc:chgData name="Sidzanbnoma Nadia Denise Ouedraogo" userId="5c821482-fff3-4396-8784-cf3028ad3490" providerId="ADAL" clId="{635FD90E-555B-494A-B603-944EA575FFBA}" dt="2024-11-15T20:02:25.026" v="1362" actId="47"/>
        <pc:sldMkLst>
          <pc:docMk/>
          <pc:sldMk cId="3437667676" sldId="2147377449"/>
        </pc:sldMkLst>
        <pc:spChg chg="del">
          <ac:chgData name="Sidzanbnoma Nadia Denise Ouedraogo" userId="5c821482-fff3-4396-8784-cf3028ad3490" providerId="ADAL" clId="{635FD90E-555B-494A-B603-944EA575FFBA}" dt="2024-11-15T15:33:52.580" v="1178" actId="21"/>
          <ac:spMkLst>
            <pc:docMk/>
            <pc:sldMk cId="3437667676" sldId="2147377449"/>
            <ac:spMk id="19" creationId="{E781DA43-7E9B-97FC-0E10-C9C5B0E31C4E}"/>
          </ac:spMkLst>
        </pc:spChg>
        <pc:spChg chg="del">
          <ac:chgData name="Sidzanbnoma Nadia Denise Ouedraogo" userId="5c821482-fff3-4396-8784-cf3028ad3490" providerId="ADAL" clId="{635FD90E-555B-494A-B603-944EA575FFBA}" dt="2024-11-15T15:34:10.091" v="1183" actId="21"/>
          <ac:spMkLst>
            <pc:docMk/>
            <pc:sldMk cId="3437667676" sldId="2147377449"/>
            <ac:spMk id="21" creationId="{4FFD0C90-FAF9-3BD6-4CC4-E8A08954443C}"/>
          </ac:spMkLst>
        </pc:spChg>
        <pc:graphicFrameChg chg="del">
          <ac:chgData name="Sidzanbnoma Nadia Denise Ouedraogo" userId="5c821482-fff3-4396-8784-cf3028ad3490" providerId="ADAL" clId="{635FD90E-555B-494A-B603-944EA575FFBA}" dt="2024-11-15T15:33:05.879" v="1170" actId="21"/>
          <ac:graphicFrameMkLst>
            <pc:docMk/>
            <pc:sldMk cId="3437667676" sldId="2147377449"/>
            <ac:graphicFrameMk id="17" creationId="{D1EEE88D-0E47-D1A1-54BE-32F38E6E3FF4}"/>
          </ac:graphicFrameMkLst>
        </pc:graphicFrameChg>
      </pc:sldChg>
      <pc:sldChg chg="delSp modSp add mod ord modNotesTx">
        <pc:chgData name="Sidzanbnoma Nadia Denise Ouedraogo" userId="5c821482-fff3-4396-8784-cf3028ad3490" providerId="ADAL" clId="{635FD90E-555B-494A-B603-944EA575FFBA}" dt="2024-11-15T16:35:41.828" v="1290"/>
        <pc:sldMkLst>
          <pc:docMk/>
          <pc:sldMk cId="0" sldId="2147377450"/>
        </pc:sldMkLst>
        <pc:spChg chg="del">
          <ac:chgData name="Sidzanbnoma Nadia Denise Ouedraogo" userId="5c821482-fff3-4396-8784-cf3028ad3490" providerId="ADAL" clId="{635FD90E-555B-494A-B603-944EA575FFBA}" dt="2024-11-15T16:32:59.626" v="1282" actId="478"/>
          <ac:spMkLst>
            <pc:docMk/>
            <pc:sldMk cId="0" sldId="2147377450"/>
            <ac:spMk id="13" creationId="{E7AFA7E1-AF7C-F914-85E2-7E75AB19E643}"/>
          </ac:spMkLst>
        </pc:spChg>
        <pc:graphicFrameChg chg="mod">
          <ac:chgData name="Sidzanbnoma Nadia Denise Ouedraogo" userId="5c821482-fff3-4396-8784-cf3028ad3490" providerId="ADAL" clId="{635FD90E-555B-494A-B603-944EA575FFBA}" dt="2024-11-15T16:33:17.421" v="1287" actId="14100"/>
          <ac:graphicFrameMkLst>
            <pc:docMk/>
            <pc:sldMk cId="0" sldId="2147377450"/>
            <ac:graphicFrameMk id="7" creationId="{B964C92C-2781-0BB2-8938-1946AE64E1CF}"/>
          </ac:graphicFrameMkLst>
        </pc:graphicFrameChg>
        <pc:graphicFrameChg chg="del">
          <ac:chgData name="Sidzanbnoma Nadia Denise Ouedraogo" userId="5c821482-fff3-4396-8784-cf3028ad3490" providerId="ADAL" clId="{635FD90E-555B-494A-B603-944EA575FFBA}" dt="2024-11-15T16:33:02.085" v="1283" actId="478"/>
          <ac:graphicFrameMkLst>
            <pc:docMk/>
            <pc:sldMk cId="0" sldId="2147377450"/>
            <ac:graphicFrameMk id="14" creationId="{C055175A-D09F-E7FE-9760-5E991CD9DCC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D:\ERA\ERA%202025\Chapter%202\current%20acocunt%20balance%20gross%20debt%20fiscal%20balance%20Afric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Book1"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0157185396714"/>
          <c:y val="3.3996645112744993E-2"/>
          <c:w val="0.86402894868746216"/>
          <c:h val="0.74698148971498057"/>
        </c:manualLayout>
      </c:layout>
      <c:lineChart>
        <c:grouping val="standard"/>
        <c:varyColors val="0"/>
        <c:ser>
          <c:idx val="0"/>
          <c:order val="0"/>
          <c:tx>
            <c:strRef>
              <c:f>'GDP growth'!$A$2</c:f>
              <c:strCache>
                <c:ptCount val="1"/>
                <c:pt idx="0">
                  <c:v>World</c:v>
                </c:pt>
              </c:strCache>
            </c:strRef>
          </c:tx>
          <c:spPr>
            <a:ln w="28575" cap="rnd">
              <a:solidFill>
                <a:schemeClr val="tx2">
                  <a:lumMod val="75000"/>
                  <a:lumOff val="25000"/>
                </a:schemeClr>
              </a:solidFill>
              <a:round/>
            </a:ln>
            <a:effectLst/>
          </c:spPr>
          <c:marker>
            <c:symbol val="triangle"/>
            <c:size val="5"/>
            <c:spPr>
              <a:solidFill>
                <a:schemeClr val="tx2">
                  <a:lumMod val="50000"/>
                  <a:lumOff val="50000"/>
                </a:schemeClr>
              </a:solidFill>
              <a:ln w="9525">
                <a:solidFill>
                  <a:schemeClr val="tx2">
                    <a:lumMod val="75000"/>
                    <a:lumOff val="25000"/>
                  </a:schemeClr>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 growth'!$F$1:$I$1</c:f>
              <c:strCache>
                <c:ptCount val="4"/>
                <c:pt idx="0">
                  <c:v>2022</c:v>
                </c:pt>
                <c:pt idx="1">
                  <c:v>2023e</c:v>
                </c:pt>
                <c:pt idx="2">
                  <c:v>2024f</c:v>
                </c:pt>
                <c:pt idx="3">
                  <c:v>2025f</c:v>
                </c:pt>
              </c:strCache>
            </c:strRef>
          </c:cat>
          <c:val>
            <c:numRef>
              <c:f>'GDP growth'!$F$2:$I$2</c:f>
              <c:numCache>
                <c:formatCode>General</c:formatCode>
                <c:ptCount val="4"/>
                <c:pt idx="0">
                  <c:v>3.1</c:v>
                </c:pt>
                <c:pt idx="1">
                  <c:v>2.7</c:v>
                </c:pt>
                <c:pt idx="2">
                  <c:v>2.7</c:v>
                </c:pt>
                <c:pt idx="3">
                  <c:v>2.8</c:v>
                </c:pt>
              </c:numCache>
            </c:numRef>
          </c:val>
          <c:smooth val="0"/>
          <c:extLst>
            <c:ext xmlns:c16="http://schemas.microsoft.com/office/drawing/2014/chart" uri="{C3380CC4-5D6E-409C-BE32-E72D297353CC}">
              <c16:uniqueId val="{00000000-ED7F-4D10-8288-2371C1E7EABB}"/>
            </c:ext>
          </c:extLst>
        </c:ser>
        <c:ser>
          <c:idx val="1"/>
          <c:order val="1"/>
          <c:tx>
            <c:strRef>
              <c:f>'GDP growth'!$A$3</c:f>
              <c:strCache>
                <c:ptCount val="1"/>
                <c:pt idx="0">
                  <c:v>Africa</c:v>
                </c:pt>
              </c:strCache>
            </c:strRef>
          </c:tx>
          <c:spPr>
            <a:ln w="28575" cap="rnd">
              <a:solidFill>
                <a:srgbClr val="FF0000"/>
              </a:solidFill>
              <a:prstDash val="lgDashDot"/>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 growth'!$F$1:$I$1</c:f>
              <c:strCache>
                <c:ptCount val="4"/>
                <c:pt idx="0">
                  <c:v>2022</c:v>
                </c:pt>
                <c:pt idx="1">
                  <c:v>2023e</c:v>
                </c:pt>
                <c:pt idx="2">
                  <c:v>2024f</c:v>
                </c:pt>
                <c:pt idx="3">
                  <c:v>2025f</c:v>
                </c:pt>
              </c:strCache>
            </c:strRef>
          </c:cat>
          <c:val>
            <c:numRef>
              <c:f>'GDP growth'!$F$3:$I$3</c:f>
              <c:numCache>
                <c:formatCode>General</c:formatCode>
                <c:ptCount val="4"/>
                <c:pt idx="0">
                  <c:v>3.5</c:v>
                </c:pt>
                <c:pt idx="1">
                  <c:v>3.2</c:v>
                </c:pt>
                <c:pt idx="2">
                  <c:v>3.3</c:v>
                </c:pt>
                <c:pt idx="3">
                  <c:v>3.9</c:v>
                </c:pt>
              </c:numCache>
            </c:numRef>
          </c:val>
          <c:smooth val="0"/>
          <c:extLst>
            <c:ext xmlns:c16="http://schemas.microsoft.com/office/drawing/2014/chart" uri="{C3380CC4-5D6E-409C-BE32-E72D297353CC}">
              <c16:uniqueId val="{00000001-ED7F-4D10-8288-2371C1E7EABB}"/>
            </c:ext>
          </c:extLst>
        </c:ser>
        <c:ser>
          <c:idx val="2"/>
          <c:order val="2"/>
          <c:tx>
            <c:strRef>
              <c:f>'GDP growth'!$A$4</c:f>
              <c:strCache>
                <c:ptCount val="1"/>
                <c:pt idx="0">
                  <c:v>East and South Asiad</c:v>
                </c:pt>
              </c:strCache>
            </c:strRef>
          </c:tx>
          <c:spPr>
            <a:ln w="28575" cap="rnd">
              <a:solidFill>
                <a:schemeClr val="tx1"/>
              </a:solidFill>
              <a:prstDash val="sysDash"/>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 growth'!$F$1:$I$1</c:f>
              <c:strCache>
                <c:ptCount val="4"/>
                <c:pt idx="0">
                  <c:v>2022</c:v>
                </c:pt>
                <c:pt idx="1">
                  <c:v>2023e</c:v>
                </c:pt>
                <c:pt idx="2">
                  <c:v>2024f</c:v>
                </c:pt>
                <c:pt idx="3">
                  <c:v>2025f</c:v>
                </c:pt>
              </c:strCache>
            </c:strRef>
          </c:cat>
          <c:val>
            <c:numRef>
              <c:f>'GDP growth'!$F$4:$I$4</c:f>
              <c:numCache>
                <c:formatCode>General</c:formatCode>
                <c:ptCount val="4"/>
                <c:pt idx="0">
                  <c:v>3.7</c:v>
                </c:pt>
                <c:pt idx="1">
                  <c:v>5.0999999999999996</c:v>
                </c:pt>
                <c:pt idx="2">
                  <c:v>4.8</c:v>
                </c:pt>
                <c:pt idx="3">
                  <c:v>4.7</c:v>
                </c:pt>
              </c:numCache>
            </c:numRef>
          </c:val>
          <c:smooth val="0"/>
          <c:extLst>
            <c:ext xmlns:c16="http://schemas.microsoft.com/office/drawing/2014/chart" uri="{C3380CC4-5D6E-409C-BE32-E72D297353CC}">
              <c16:uniqueId val="{00000002-ED7F-4D10-8288-2371C1E7EABB}"/>
            </c:ext>
          </c:extLst>
        </c:ser>
        <c:ser>
          <c:idx val="3"/>
          <c:order val="3"/>
          <c:tx>
            <c:strRef>
              <c:f>'GDP growth'!$A$5</c:f>
              <c:strCache>
                <c:ptCount val="1"/>
                <c:pt idx="0">
                  <c:v>Latin America and the Caribbean</c:v>
                </c:pt>
              </c:strCache>
            </c:strRef>
          </c:tx>
          <c:spPr>
            <a:ln w="28575" cap="rnd">
              <a:solidFill>
                <a:schemeClr val="accent6"/>
              </a:solidFill>
              <a:prstDash val="solid"/>
              <a:round/>
            </a:ln>
            <a:effectLst/>
          </c:spPr>
          <c:marker>
            <c:symbol val="square"/>
            <c:size val="6"/>
            <c:spPr>
              <a:solidFill>
                <a:schemeClr val="accent6"/>
              </a:solidFill>
              <a:ln w="9525">
                <a:solidFill>
                  <a:schemeClr val="accent6"/>
                </a:solidFill>
              </a:ln>
              <a:effectLst/>
            </c:spPr>
          </c:marker>
          <c:cat>
            <c:strRef>
              <c:f>'GDP growth'!$F$1:$I$1</c:f>
              <c:strCache>
                <c:ptCount val="4"/>
                <c:pt idx="0">
                  <c:v>2022</c:v>
                </c:pt>
                <c:pt idx="1">
                  <c:v>2023e</c:v>
                </c:pt>
                <c:pt idx="2">
                  <c:v>2024f</c:v>
                </c:pt>
                <c:pt idx="3">
                  <c:v>2025f</c:v>
                </c:pt>
              </c:strCache>
            </c:strRef>
          </c:cat>
          <c:val>
            <c:numRef>
              <c:f>'GDP growth'!$F$5:$I$5</c:f>
              <c:numCache>
                <c:formatCode>General</c:formatCode>
                <c:ptCount val="4"/>
                <c:pt idx="0">
                  <c:v>4</c:v>
                </c:pt>
                <c:pt idx="1">
                  <c:v>2.1</c:v>
                </c:pt>
                <c:pt idx="2">
                  <c:v>1.7</c:v>
                </c:pt>
                <c:pt idx="3">
                  <c:v>2.4</c:v>
                </c:pt>
              </c:numCache>
            </c:numRef>
          </c:val>
          <c:smooth val="0"/>
          <c:extLst>
            <c:ext xmlns:c16="http://schemas.microsoft.com/office/drawing/2014/chart" uri="{C3380CC4-5D6E-409C-BE32-E72D297353CC}">
              <c16:uniqueId val="{00000003-ED7F-4D10-8288-2371C1E7EABB}"/>
            </c:ext>
          </c:extLst>
        </c:ser>
        <c:ser>
          <c:idx val="4"/>
          <c:order val="4"/>
          <c:tx>
            <c:strRef>
              <c:f>'GDP growth'!$A$6</c:f>
              <c:strCache>
                <c:ptCount val="1"/>
                <c:pt idx="0">
                  <c:v>Developing countries</c:v>
                </c:pt>
              </c:strCache>
            </c:strRef>
          </c:tx>
          <c:spPr>
            <a:ln w="28575" cap="rnd">
              <a:solidFill>
                <a:srgbClr val="7030A0"/>
              </a:solidFill>
              <a:round/>
            </a:ln>
            <a:effectLst/>
          </c:spPr>
          <c:marker>
            <c:symbol val="circle"/>
            <c:size val="6"/>
            <c:spPr>
              <a:solidFill>
                <a:schemeClr val="accent5">
                  <a:lumMod val="60000"/>
                  <a:lumOff val="40000"/>
                </a:schemeClr>
              </a:solidFill>
              <a:ln w="9525">
                <a:solidFill>
                  <a:srgbClr val="7030A0"/>
                </a:solidFill>
              </a:ln>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 growth'!$F$1:$I$1</c:f>
              <c:strCache>
                <c:ptCount val="4"/>
                <c:pt idx="0">
                  <c:v>2022</c:v>
                </c:pt>
                <c:pt idx="1">
                  <c:v>2023e</c:v>
                </c:pt>
                <c:pt idx="2">
                  <c:v>2024f</c:v>
                </c:pt>
                <c:pt idx="3">
                  <c:v>2025f</c:v>
                </c:pt>
              </c:strCache>
            </c:strRef>
          </c:cat>
          <c:val>
            <c:numRef>
              <c:f>'GDP growth'!$F$6:$I$6</c:f>
              <c:numCache>
                <c:formatCode>General</c:formatCode>
                <c:ptCount val="4"/>
                <c:pt idx="0">
                  <c:v>4</c:v>
                </c:pt>
                <c:pt idx="1">
                  <c:v>4.0999999999999996</c:v>
                </c:pt>
                <c:pt idx="2">
                  <c:v>4.0999999999999996</c:v>
                </c:pt>
                <c:pt idx="3">
                  <c:v>4.3</c:v>
                </c:pt>
              </c:numCache>
            </c:numRef>
          </c:val>
          <c:smooth val="0"/>
          <c:extLst>
            <c:ext xmlns:c16="http://schemas.microsoft.com/office/drawing/2014/chart" uri="{C3380CC4-5D6E-409C-BE32-E72D297353CC}">
              <c16:uniqueId val="{00000004-ED7F-4D10-8288-2371C1E7EABB}"/>
            </c:ext>
          </c:extLst>
        </c:ser>
        <c:dLbls>
          <c:showLegendKey val="0"/>
          <c:showVal val="0"/>
          <c:showCatName val="0"/>
          <c:showSerName val="0"/>
          <c:showPercent val="0"/>
          <c:showBubbleSize val="0"/>
        </c:dLbls>
        <c:marker val="1"/>
        <c:smooth val="0"/>
        <c:axId val="1093531087"/>
        <c:axId val="1093530671"/>
      </c:lineChart>
      <c:catAx>
        <c:axId val="109353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3530671"/>
        <c:crosses val="autoZero"/>
        <c:auto val="1"/>
        <c:lblAlgn val="ctr"/>
        <c:lblOffset val="100"/>
        <c:noMultiLvlLbl val="0"/>
      </c:catAx>
      <c:valAx>
        <c:axId val="1093530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GDP growth (per cent)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3531087"/>
        <c:crosses val="autoZero"/>
        <c:crossBetween val="between"/>
      </c:valAx>
      <c:spPr>
        <a:noFill/>
        <a:ln>
          <a:noFill/>
        </a:ln>
        <a:effectLst/>
      </c:spPr>
    </c:plotArea>
    <c:legend>
      <c:legendPos val="b"/>
      <c:layout>
        <c:manualLayout>
          <c:xMode val="edge"/>
          <c:yMode val="edge"/>
          <c:x val="3.1435046619657687E-2"/>
          <c:y val="0.85242754784413322"/>
          <c:w val="0.91776804969194925"/>
          <c:h val="0.129028827548914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a:t>Structural contribution to GDP growth, 2020-2025</a:t>
            </a:r>
          </a:p>
        </c:rich>
      </c:tx>
      <c:overlay val="0"/>
    </c:title>
    <c:autoTitleDeleted val="0"/>
    <c:plotArea>
      <c:layout>
        <c:manualLayout>
          <c:layoutTarget val="inner"/>
          <c:xMode val="edge"/>
          <c:yMode val="edge"/>
          <c:x val="0.12411527418133136"/>
          <c:y val="4.1055845742054523E-2"/>
          <c:w val="0.84175025101728052"/>
          <c:h val="0.66760093449857227"/>
        </c:manualLayout>
      </c:layout>
      <c:barChart>
        <c:barDir val="col"/>
        <c:grouping val="stacked"/>
        <c:varyColors val="0"/>
        <c:ser>
          <c:idx val="0"/>
          <c:order val="0"/>
          <c:tx>
            <c:strRef>
              <c:f>'Growth components'!$B$24</c:f>
              <c:strCache>
                <c:ptCount val="1"/>
                <c:pt idx="0">
                  <c:v>Private consumption</c:v>
                </c:pt>
              </c:strCache>
            </c:strRef>
          </c:tx>
          <c:spPr>
            <a:solidFill>
              <a:srgbClr val="5B9BD5"/>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components'!$A$27:$A$32</c:f>
              <c:strCache>
                <c:ptCount val="6"/>
                <c:pt idx="0">
                  <c:v>2020</c:v>
                </c:pt>
                <c:pt idx="1">
                  <c:v>2021</c:v>
                </c:pt>
                <c:pt idx="2">
                  <c:v>2022</c:v>
                </c:pt>
                <c:pt idx="3">
                  <c:v>2023</c:v>
                </c:pt>
                <c:pt idx="4">
                  <c:v>2024e</c:v>
                </c:pt>
                <c:pt idx="5">
                  <c:v>2025f</c:v>
                </c:pt>
              </c:strCache>
            </c:strRef>
          </c:cat>
          <c:val>
            <c:numRef>
              <c:f>'Growth components'!$B$27:$B$32</c:f>
              <c:numCache>
                <c:formatCode>0.0</c:formatCode>
                <c:ptCount val="6"/>
                <c:pt idx="0">
                  <c:v>-0.52044656269310141</c:v>
                </c:pt>
                <c:pt idx="1">
                  <c:v>5.0480981447519024</c:v>
                </c:pt>
                <c:pt idx="2">
                  <c:v>1.8870724177665554</c:v>
                </c:pt>
                <c:pt idx="3">
                  <c:v>2.108316744925023E-3</c:v>
                </c:pt>
                <c:pt idx="4">
                  <c:v>1.7941142967506314</c:v>
                </c:pt>
                <c:pt idx="5">
                  <c:v>1.8769559827256401</c:v>
                </c:pt>
              </c:numCache>
            </c:numRef>
          </c:val>
          <c:extLst>
            <c:ext xmlns:c16="http://schemas.microsoft.com/office/drawing/2014/chart" uri="{C3380CC4-5D6E-409C-BE32-E72D297353CC}">
              <c16:uniqueId val="{00000000-B9F8-46BE-9E66-17028ED57F04}"/>
            </c:ext>
          </c:extLst>
        </c:ser>
        <c:ser>
          <c:idx val="1"/>
          <c:order val="1"/>
          <c:tx>
            <c:strRef>
              <c:f>'Growth components'!$C$24</c:f>
              <c:strCache>
                <c:ptCount val="1"/>
                <c:pt idx="0">
                  <c:v>Gross fixed investment</c:v>
                </c:pt>
              </c:strCache>
            </c:strRef>
          </c:tx>
          <c:spPr>
            <a:solidFill>
              <a:srgbClr val="ED7D31"/>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components'!$A$27:$A$32</c:f>
              <c:strCache>
                <c:ptCount val="6"/>
                <c:pt idx="0">
                  <c:v>2020</c:v>
                </c:pt>
                <c:pt idx="1">
                  <c:v>2021</c:v>
                </c:pt>
                <c:pt idx="2">
                  <c:v>2022</c:v>
                </c:pt>
                <c:pt idx="3">
                  <c:v>2023</c:v>
                </c:pt>
                <c:pt idx="4">
                  <c:v>2024e</c:v>
                </c:pt>
                <c:pt idx="5">
                  <c:v>2025f</c:v>
                </c:pt>
              </c:strCache>
            </c:strRef>
          </c:cat>
          <c:val>
            <c:numRef>
              <c:f>'Growth components'!$C$27:$C$32</c:f>
              <c:numCache>
                <c:formatCode>0.0</c:formatCode>
                <c:ptCount val="6"/>
                <c:pt idx="0">
                  <c:v>-1.6487004350439438</c:v>
                </c:pt>
                <c:pt idx="1">
                  <c:v>1.1650876825173218</c:v>
                </c:pt>
                <c:pt idx="2">
                  <c:v>1.4726186452901684</c:v>
                </c:pt>
                <c:pt idx="3">
                  <c:v>0.98662070902750065</c:v>
                </c:pt>
                <c:pt idx="4">
                  <c:v>0.87339379070864787</c:v>
                </c:pt>
                <c:pt idx="5">
                  <c:v>1.1497450425668005</c:v>
                </c:pt>
              </c:numCache>
            </c:numRef>
          </c:val>
          <c:extLst>
            <c:ext xmlns:c16="http://schemas.microsoft.com/office/drawing/2014/chart" uri="{C3380CC4-5D6E-409C-BE32-E72D297353CC}">
              <c16:uniqueId val="{00000001-B9F8-46BE-9E66-17028ED57F04}"/>
            </c:ext>
          </c:extLst>
        </c:ser>
        <c:ser>
          <c:idx val="2"/>
          <c:order val="2"/>
          <c:tx>
            <c:strRef>
              <c:f>'Growth components'!$D$24</c:f>
              <c:strCache>
                <c:ptCount val="1"/>
                <c:pt idx="0">
                  <c:v>Government consumption</c:v>
                </c:pt>
              </c:strCache>
            </c:strRef>
          </c:tx>
          <c:spPr>
            <a:solidFill>
              <a:srgbClr val="A5A5A5"/>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components'!$A$27:$A$32</c:f>
              <c:strCache>
                <c:ptCount val="6"/>
                <c:pt idx="0">
                  <c:v>2020</c:v>
                </c:pt>
                <c:pt idx="1">
                  <c:v>2021</c:v>
                </c:pt>
                <c:pt idx="2">
                  <c:v>2022</c:v>
                </c:pt>
                <c:pt idx="3">
                  <c:v>2023</c:v>
                </c:pt>
                <c:pt idx="4">
                  <c:v>2024e</c:v>
                </c:pt>
                <c:pt idx="5">
                  <c:v>2025f</c:v>
                </c:pt>
              </c:strCache>
            </c:strRef>
          </c:cat>
          <c:val>
            <c:numRef>
              <c:f>'Growth components'!$D$27:$D$32</c:f>
              <c:numCache>
                <c:formatCode>0.0</c:formatCode>
                <c:ptCount val="6"/>
                <c:pt idx="0">
                  <c:v>0.61985686863663336</c:v>
                </c:pt>
                <c:pt idx="1">
                  <c:v>2.3602287862928735E-2</c:v>
                </c:pt>
                <c:pt idx="2">
                  <c:v>-1.6584878242686486E-2</c:v>
                </c:pt>
                <c:pt idx="3">
                  <c:v>0.24929699382973963</c:v>
                </c:pt>
                <c:pt idx="4">
                  <c:v>0.65437998116021223</c:v>
                </c:pt>
                <c:pt idx="5">
                  <c:v>0.44675833030820417</c:v>
                </c:pt>
              </c:numCache>
            </c:numRef>
          </c:val>
          <c:extLst>
            <c:ext xmlns:c16="http://schemas.microsoft.com/office/drawing/2014/chart" uri="{C3380CC4-5D6E-409C-BE32-E72D297353CC}">
              <c16:uniqueId val="{00000002-B9F8-46BE-9E66-17028ED57F04}"/>
            </c:ext>
          </c:extLst>
        </c:ser>
        <c:ser>
          <c:idx val="3"/>
          <c:order val="3"/>
          <c:tx>
            <c:strRef>
              <c:f>'Growth components'!$E$24</c:f>
              <c:strCache>
                <c:ptCount val="1"/>
                <c:pt idx="0">
                  <c:v>Net exports</c:v>
                </c:pt>
              </c:strCache>
            </c:strRef>
          </c:tx>
          <c:spPr>
            <a:solidFill>
              <a:srgbClr val="FFC000"/>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components'!$A$27:$A$32</c:f>
              <c:strCache>
                <c:ptCount val="6"/>
                <c:pt idx="0">
                  <c:v>2020</c:v>
                </c:pt>
                <c:pt idx="1">
                  <c:v>2021</c:v>
                </c:pt>
                <c:pt idx="2">
                  <c:v>2022</c:v>
                </c:pt>
                <c:pt idx="3">
                  <c:v>2023</c:v>
                </c:pt>
                <c:pt idx="4">
                  <c:v>2024e</c:v>
                </c:pt>
                <c:pt idx="5">
                  <c:v>2025f</c:v>
                </c:pt>
              </c:strCache>
            </c:strRef>
          </c:cat>
          <c:val>
            <c:numRef>
              <c:f>'Growth components'!$E$27:$E$32</c:f>
              <c:numCache>
                <c:formatCode>0.0</c:formatCode>
                <c:ptCount val="6"/>
                <c:pt idx="0">
                  <c:v>-0.25070987089958791</c:v>
                </c:pt>
                <c:pt idx="1">
                  <c:v>-2.1367881151321542</c:v>
                </c:pt>
                <c:pt idx="2">
                  <c:v>0.15689381518596263</c:v>
                </c:pt>
                <c:pt idx="3">
                  <c:v>1.9619739803978349</c:v>
                </c:pt>
                <c:pt idx="4">
                  <c:v>0.10951026095489204</c:v>
                </c:pt>
                <c:pt idx="5">
                  <c:v>0.28791106157916374</c:v>
                </c:pt>
              </c:numCache>
            </c:numRef>
          </c:val>
          <c:extLst>
            <c:ext xmlns:c16="http://schemas.microsoft.com/office/drawing/2014/chart" uri="{C3380CC4-5D6E-409C-BE32-E72D297353CC}">
              <c16:uniqueId val="{00000003-B9F8-46BE-9E66-17028ED57F04}"/>
            </c:ext>
          </c:extLst>
        </c:ser>
        <c:dLbls>
          <c:showLegendKey val="0"/>
          <c:showVal val="0"/>
          <c:showCatName val="0"/>
          <c:showSerName val="0"/>
          <c:showPercent val="0"/>
          <c:showBubbleSize val="0"/>
        </c:dLbls>
        <c:gapWidth val="150"/>
        <c:overlap val="100"/>
        <c:axId val="204357152"/>
        <c:axId val="204357936"/>
      </c:barChart>
      <c:lineChart>
        <c:grouping val="standard"/>
        <c:varyColors val="0"/>
        <c:ser>
          <c:idx val="4"/>
          <c:order val="4"/>
          <c:tx>
            <c:strRef>
              <c:f>'Growth components'!$F$24</c:f>
              <c:strCache>
                <c:ptCount val="1"/>
                <c:pt idx="0">
                  <c:v>GDP growth (%)</c:v>
                </c:pt>
              </c:strCache>
            </c:strRef>
          </c:tx>
          <c:spPr>
            <a:ln w="28575" cap="rnd">
              <a:solidFill>
                <a:srgbClr val="92D050">
                  <a:alpha val="97000"/>
                </a:srgbClr>
              </a:solidFill>
              <a:round/>
            </a:ln>
            <a:effectLst/>
          </c:spPr>
          <c:marker>
            <c:symbol val="circle"/>
            <c:size val="5"/>
            <c:spPr>
              <a:solidFill>
                <a:srgbClr val="92D050"/>
              </a:solidFill>
              <a:ln w="9525">
                <a:solidFill>
                  <a:srgbClr val="92D050"/>
                </a:solidFill>
              </a:ln>
              <a:effectLst/>
            </c:spPr>
          </c:marker>
          <c:dLbls>
            <c:dLbl>
              <c:idx val="0"/>
              <c:layout>
                <c:manualLayout>
                  <c:x val="-2.4608501118568234E-3"/>
                  <c:y val="7.4310288137059796E-2"/>
                </c:manualLayout>
              </c:layout>
              <c:spPr>
                <a:solidFill>
                  <a:schemeClr val="accent6">
                    <a:lumMod val="60000"/>
                    <a:lumOff val="40000"/>
                  </a:schemeClr>
                </a:solidFill>
                <a:ln w="25400">
                  <a:noFill/>
                </a:ln>
              </c:spPr>
              <c:txPr>
                <a:bodyPr/>
                <a:lstStyle/>
                <a:p>
                  <a:pPr>
                    <a:defRPr sz="1000" b="1" i="0" u="none" strike="noStrike" baseline="0">
                      <a:solidFill>
                        <a:srgbClr val="333333"/>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F8-46BE-9E66-17028ED57F04}"/>
                </c:ext>
              </c:extLst>
            </c:dLbl>
            <c:dLbl>
              <c:idx val="1"/>
              <c:layout>
                <c:manualLayout>
                  <c:x val="-2.7093390990060667E-2"/>
                  <c:y val="-1.2858516988763702E-2"/>
                </c:manualLayout>
              </c:layout>
              <c:spPr>
                <a:solidFill>
                  <a:schemeClr val="accent6">
                    <a:lumMod val="60000"/>
                    <a:lumOff val="40000"/>
                  </a:schemeClr>
                </a:solidFill>
                <a:ln w="25400">
                  <a:noFill/>
                </a:ln>
              </c:spPr>
              <c:txPr>
                <a:bodyPr wrap="square" lIns="38100" tIns="19050" rIns="38100" bIns="19050" anchor="ctr">
                  <a:spAutoFit/>
                </a:bodyPr>
                <a:lstStyle/>
                <a:p>
                  <a:pPr>
                    <a:defRPr sz="1000" b="1" i="0" u="none" strike="noStrike" baseline="0">
                      <a:solidFill>
                        <a:srgbClr val="333333"/>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F8-46BE-9E66-17028ED57F04}"/>
                </c:ext>
              </c:extLst>
            </c:dLbl>
            <c:dLbl>
              <c:idx val="2"/>
              <c:layout>
                <c:manualLayout>
                  <c:x val="-3.3091309130913175E-2"/>
                  <c:y val="-2.5555468932720045E-2"/>
                </c:manualLayout>
              </c:layout>
              <c:spPr>
                <a:solidFill>
                  <a:schemeClr val="accent6">
                    <a:lumMod val="60000"/>
                    <a:lumOff val="40000"/>
                  </a:schemeClr>
                </a:solidFill>
                <a:ln w="25400">
                  <a:noFill/>
                </a:ln>
              </c:spPr>
              <c:txPr>
                <a:bodyPr/>
                <a:lstStyle/>
                <a:p>
                  <a:pPr>
                    <a:defRPr sz="1000" b="1" i="0" u="none" strike="noStrike" baseline="0">
                      <a:solidFill>
                        <a:srgbClr val="333333"/>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F8-46BE-9E66-17028ED57F04}"/>
                </c:ext>
              </c:extLst>
            </c:dLbl>
            <c:dLbl>
              <c:idx val="3"/>
              <c:layout>
                <c:manualLayout>
                  <c:x val="-2.5133815240308076E-2"/>
                  <c:y val="-2.3768008956443102E-2"/>
                </c:manualLayout>
              </c:layout>
              <c:spPr>
                <a:solidFill>
                  <a:schemeClr val="accent6">
                    <a:lumMod val="60000"/>
                    <a:lumOff val="40000"/>
                  </a:schemeClr>
                </a:solidFill>
                <a:ln w="25400">
                  <a:noFill/>
                </a:ln>
              </c:spPr>
              <c:txPr>
                <a:bodyPr/>
                <a:lstStyle/>
                <a:p>
                  <a:pPr>
                    <a:defRPr sz="1000" b="1" i="0" u="none" strike="noStrike" baseline="0">
                      <a:solidFill>
                        <a:srgbClr val="333333"/>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F8-46BE-9E66-17028ED57F04}"/>
                </c:ext>
              </c:extLst>
            </c:dLbl>
            <c:dLbl>
              <c:idx val="4"/>
              <c:layout>
                <c:manualLayout>
                  <c:x val="-2.7173099264231317E-2"/>
                  <c:y val="-1.4813394937839161E-2"/>
                </c:manualLayout>
              </c:layout>
              <c:spPr>
                <a:solidFill>
                  <a:schemeClr val="accent6">
                    <a:lumMod val="60000"/>
                    <a:lumOff val="40000"/>
                  </a:schemeClr>
                </a:solidFill>
                <a:ln w="25400">
                  <a:noFill/>
                </a:ln>
              </c:spPr>
              <c:txPr>
                <a:bodyPr wrap="square" lIns="38100" tIns="19050" rIns="38100" bIns="19050" anchor="ctr">
                  <a:spAutoFit/>
                </a:bodyPr>
                <a:lstStyle/>
                <a:p>
                  <a:pPr>
                    <a:defRPr sz="1000" b="1" i="0" u="none" strike="noStrike" baseline="0">
                      <a:solidFill>
                        <a:srgbClr val="333333"/>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F8-46BE-9E66-17028ED57F04}"/>
                </c:ext>
              </c:extLst>
            </c:dLbl>
            <c:spPr>
              <a:noFill/>
              <a:ln w="25400">
                <a:noFill/>
              </a:ln>
            </c:spPr>
            <c:txPr>
              <a:bodyPr wrap="square" lIns="38100" tIns="19050" rIns="38100" bIns="19050" anchor="ctr">
                <a:spAutoFit/>
              </a:bodyPr>
              <a:lstStyle/>
              <a:p>
                <a:pPr>
                  <a:defRPr sz="1000" b="1" i="0" u="none" strike="noStrike" baseline="0">
                    <a:solidFill>
                      <a:srgbClr val="333333"/>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components'!$A$27:$A$32</c:f>
              <c:strCache>
                <c:ptCount val="6"/>
                <c:pt idx="0">
                  <c:v>2020</c:v>
                </c:pt>
                <c:pt idx="1">
                  <c:v>2021</c:v>
                </c:pt>
                <c:pt idx="2">
                  <c:v>2022</c:v>
                </c:pt>
                <c:pt idx="3">
                  <c:v>2023</c:v>
                </c:pt>
                <c:pt idx="4">
                  <c:v>2024e</c:v>
                </c:pt>
                <c:pt idx="5">
                  <c:v>2025f</c:v>
                </c:pt>
              </c:strCache>
            </c:strRef>
          </c:cat>
          <c:val>
            <c:numRef>
              <c:f>'Growth components'!$F$27:$F$32</c:f>
              <c:numCache>
                <c:formatCode>General</c:formatCode>
                <c:ptCount val="6"/>
                <c:pt idx="0">
                  <c:v>-1.8</c:v>
                </c:pt>
                <c:pt idx="1">
                  <c:v>4.0999999999999996</c:v>
                </c:pt>
                <c:pt idx="2">
                  <c:v>3.5</c:v>
                </c:pt>
                <c:pt idx="3">
                  <c:v>3.2</c:v>
                </c:pt>
                <c:pt idx="4">
                  <c:v>3.3</c:v>
                </c:pt>
                <c:pt idx="5">
                  <c:v>3.9</c:v>
                </c:pt>
              </c:numCache>
            </c:numRef>
          </c:val>
          <c:smooth val="1"/>
          <c:extLst>
            <c:ext xmlns:c16="http://schemas.microsoft.com/office/drawing/2014/chart" uri="{C3380CC4-5D6E-409C-BE32-E72D297353CC}">
              <c16:uniqueId val="{00000009-B9F8-46BE-9E66-17028ED57F04}"/>
            </c:ext>
          </c:extLst>
        </c:ser>
        <c:dLbls>
          <c:showLegendKey val="0"/>
          <c:showVal val="0"/>
          <c:showCatName val="0"/>
          <c:showSerName val="0"/>
          <c:showPercent val="0"/>
          <c:showBubbleSize val="0"/>
        </c:dLbls>
        <c:marker val="1"/>
        <c:smooth val="0"/>
        <c:axId val="204357152"/>
        <c:axId val="204357936"/>
      </c:lineChart>
      <c:catAx>
        <c:axId val="2043571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204357936"/>
        <c:crosses val="autoZero"/>
        <c:auto val="1"/>
        <c:lblAlgn val="ctr"/>
        <c:lblOffset val="100"/>
        <c:noMultiLvlLbl val="0"/>
      </c:catAx>
      <c:valAx>
        <c:axId val="204357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en-US"/>
                  <a:t>Growth (% points)</a:t>
                </a:r>
              </a:p>
            </c:rich>
          </c:tx>
          <c:overlay val="0"/>
          <c:spPr>
            <a:noFill/>
            <a:ln w="25400">
              <a:noFill/>
            </a:ln>
          </c:spPr>
        </c:title>
        <c:numFmt formatCode="0" sourceLinked="0"/>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204357152"/>
        <c:crosses val="autoZero"/>
        <c:crossBetween val="between"/>
      </c:valAx>
      <c:spPr>
        <a:noFill/>
        <a:ln w="25400">
          <a:noFill/>
        </a:ln>
      </c:spPr>
    </c:plotArea>
    <c:legend>
      <c:legendPos val="b"/>
      <c:layout>
        <c:manualLayout>
          <c:xMode val="edge"/>
          <c:yMode val="edge"/>
          <c:x val="4.920759969665401E-2"/>
          <c:y val="0.82332330602615444"/>
          <c:w val="0.92690215546058652"/>
          <c:h val="0.1502836981316629"/>
        </c:manualLayout>
      </c:layout>
      <c:overlay val="0"/>
      <c:spPr>
        <a:noFill/>
        <a:ln w="25400">
          <a:noFill/>
        </a:ln>
      </c:spPr>
      <c:txPr>
        <a:bodyPr/>
        <a:lstStyle/>
        <a:p>
          <a:pPr>
            <a:defRPr sz="900"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27927244646077E-2"/>
          <c:y val="5.1849093724566232E-2"/>
          <c:w val="0.84344342246185955"/>
          <c:h val="0.89254339725411624"/>
        </c:manualLayout>
      </c:layout>
      <c:barChart>
        <c:barDir val="col"/>
        <c:grouping val="clustered"/>
        <c:varyColors val="0"/>
        <c:ser>
          <c:idx val="1"/>
          <c:order val="0"/>
          <c:tx>
            <c:strRef>
              <c:f>'current account balance'!$A$5</c:f>
              <c:strCache>
                <c:ptCount val="1"/>
                <c:pt idx="0">
                  <c:v>Africa</c:v>
                </c:pt>
              </c:strCache>
            </c:strRef>
          </c:tx>
          <c:spPr>
            <a:solidFill>
              <a:srgbClr val="ED7D31"/>
            </a:solidFill>
            <a:ln w="25400">
              <a:noFill/>
            </a:ln>
          </c:spPr>
          <c:invertIfNegative val="0"/>
          <c:cat>
            <c:strRef>
              <c:f>'current account balance'!$B$3:$H$3</c:f>
              <c:strCache>
                <c:ptCount val="7"/>
                <c:pt idx="0">
                  <c:v>2020</c:v>
                </c:pt>
                <c:pt idx="1">
                  <c:v>2021</c:v>
                </c:pt>
                <c:pt idx="2">
                  <c:v>2022</c:v>
                </c:pt>
                <c:pt idx="3">
                  <c:v>2023</c:v>
                </c:pt>
                <c:pt idx="4">
                  <c:v>2024e</c:v>
                </c:pt>
                <c:pt idx="5">
                  <c:v>2025f</c:v>
                </c:pt>
                <c:pt idx="6">
                  <c:v>2026f</c:v>
                </c:pt>
              </c:strCache>
            </c:strRef>
          </c:cat>
          <c:val>
            <c:numRef>
              <c:f>'current account balance'!$B$5:$H$5</c:f>
              <c:numCache>
                <c:formatCode>General</c:formatCode>
                <c:ptCount val="7"/>
                <c:pt idx="0">
                  <c:v>-3.6</c:v>
                </c:pt>
                <c:pt idx="1">
                  <c:v>-1.6</c:v>
                </c:pt>
                <c:pt idx="2">
                  <c:v>-1.3</c:v>
                </c:pt>
                <c:pt idx="3">
                  <c:v>-1.8</c:v>
                </c:pt>
                <c:pt idx="4">
                  <c:v>-2.6</c:v>
                </c:pt>
                <c:pt idx="5">
                  <c:v>-2.2000000000000002</c:v>
                </c:pt>
                <c:pt idx="6">
                  <c:v>-2.2999999999999998</c:v>
                </c:pt>
              </c:numCache>
            </c:numRef>
          </c:val>
          <c:extLst>
            <c:ext xmlns:c16="http://schemas.microsoft.com/office/drawing/2014/chart" uri="{C3380CC4-5D6E-409C-BE32-E72D297353CC}">
              <c16:uniqueId val="{00000000-1CD6-4A88-B08E-7349D32B01F2}"/>
            </c:ext>
          </c:extLst>
        </c:ser>
        <c:ser>
          <c:idx val="2"/>
          <c:order val="1"/>
          <c:tx>
            <c:strRef>
              <c:f>'current account balance'!$A$6</c:f>
              <c:strCache>
                <c:ptCount val="1"/>
                <c:pt idx="0">
                  <c:v>Advanced economies</c:v>
                </c:pt>
              </c:strCache>
            </c:strRef>
          </c:tx>
          <c:spPr>
            <a:solidFill>
              <a:srgbClr val="A5A5A5"/>
            </a:solidFill>
            <a:ln w="25400">
              <a:noFill/>
            </a:ln>
          </c:spPr>
          <c:invertIfNegative val="0"/>
          <c:cat>
            <c:strRef>
              <c:f>'current account balance'!$B$3:$H$3</c:f>
              <c:strCache>
                <c:ptCount val="7"/>
                <c:pt idx="0">
                  <c:v>2020</c:v>
                </c:pt>
                <c:pt idx="1">
                  <c:v>2021</c:v>
                </c:pt>
                <c:pt idx="2">
                  <c:v>2022</c:v>
                </c:pt>
                <c:pt idx="3">
                  <c:v>2023</c:v>
                </c:pt>
                <c:pt idx="4">
                  <c:v>2024e</c:v>
                </c:pt>
                <c:pt idx="5">
                  <c:v>2025f</c:v>
                </c:pt>
                <c:pt idx="6">
                  <c:v>2026f</c:v>
                </c:pt>
              </c:strCache>
            </c:strRef>
          </c:cat>
          <c:val>
            <c:numRef>
              <c:f>'current account balance'!$B$6:$H$6</c:f>
              <c:numCache>
                <c:formatCode>General</c:formatCode>
                <c:ptCount val="7"/>
                <c:pt idx="0">
                  <c:v>0.3</c:v>
                </c:pt>
                <c:pt idx="1">
                  <c:v>1</c:v>
                </c:pt>
                <c:pt idx="2">
                  <c:v>-0.3</c:v>
                </c:pt>
                <c:pt idx="3">
                  <c:v>0.5</c:v>
                </c:pt>
                <c:pt idx="4">
                  <c:v>0.7</c:v>
                </c:pt>
                <c:pt idx="5">
                  <c:v>0.7</c:v>
                </c:pt>
                <c:pt idx="6">
                  <c:v>0.7</c:v>
                </c:pt>
              </c:numCache>
            </c:numRef>
          </c:val>
          <c:extLst>
            <c:ext xmlns:c16="http://schemas.microsoft.com/office/drawing/2014/chart" uri="{C3380CC4-5D6E-409C-BE32-E72D297353CC}">
              <c16:uniqueId val="{00000001-1CD6-4A88-B08E-7349D32B01F2}"/>
            </c:ext>
          </c:extLst>
        </c:ser>
        <c:ser>
          <c:idx val="3"/>
          <c:order val="2"/>
          <c:tx>
            <c:strRef>
              <c:f>'current account balance'!$A$7</c:f>
              <c:strCache>
                <c:ptCount val="1"/>
                <c:pt idx="0">
                  <c:v>Emerging market and developing economies</c:v>
                </c:pt>
              </c:strCache>
            </c:strRef>
          </c:tx>
          <c:spPr>
            <a:solidFill>
              <a:srgbClr val="FFC000"/>
            </a:solidFill>
            <a:ln w="25400">
              <a:noFill/>
            </a:ln>
          </c:spPr>
          <c:invertIfNegative val="0"/>
          <c:cat>
            <c:strRef>
              <c:f>'current account balance'!$B$3:$H$3</c:f>
              <c:strCache>
                <c:ptCount val="7"/>
                <c:pt idx="0">
                  <c:v>2020</c:v>
                </c:pt>
                <c:pt idx="1">
                  <c:v>2021</c:v>
                </c:pt>
                <c:pt idx="2">
                  <c:v>2022</c:v>
                </c:pt>
                <c:pt idx="3">
                  <c:v>2023</c:v>
                </c:pt>
                <c:pt idx="4">
                  <c:v>2024e</c:v>
                </c:pt>
                <c:pt idx="5">
                  <c:v>2025f</c:v>
                </c:pt>
                <c:pt idx="6">
                  <c:v>2026f</c:v>
                </c:pt>
              </c:strCache>
            </c:strRef>
          </c:cat>
          <c:val>
            <c:numRef>
              <c:f>'current account balance'!$B$7:$H$7</c:f>
              <c:numCache>
                <c:formatCode>General</c:formatCode>
                <c:ptCount val="7"/>
                <c:pt idx="0">
                  <c:v>0.4</c:v>
                </c:pt>
                <c:pt idx="1">
                  <c:v>0.9</c:v>
                </c:pt>
                <c:pt idx="2">
                  <c:v>1.5</c:v>
                </c:pt>
                <c:pt idx="3">
                  <c:v>0.6</c:v>
                </c:pt>
                <c:pt idx="4">
                  <c:v>0.3</c:v>
                </c:pt>
                <c:pt idx="5">
                  <c:v>0.2</c:v>
                </c:pt>
                <c:pt idx="6">
                  <c:v>0.1</c:v>
                </c:pt>
              </c:numCache>
            </c:numRef>
          </c:val>
          <c:extLst>
            <c:ext xmlns:c16="http://schemas.microsoft.com/office/drawing/2014/chart" uri="{C3380CC4-5D6E-409C-BE32-E72D297353CC}">
              <c16:uniqueId val="{00000002-1CD6-4A88-B08E-7349D32B01F2}"/>
            </c:ext>
          </c:extLst>
        </c:ser>
        <c:dLbls>
          <c:showLegendKey val="0"/>
          <c:showVal val="0"/>
          <c:showCatName val="0"/>
          <c:showSerName val="0"/>
          <c:showPercent val="0"/>
          <c:showBubbleSize val="0"/>
        </c:dLbls>
        <c:gapWidth val="219"/>
        <c:overlap val="-27"/>
        <c:axId val="427986864"/>
        <c:axId val="1"/>
      </c:barChart>
      <c:catAx>
        <c:axId val="42798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Percentage of GDP</a:t>
                </a:r>
              </a:p>
            </c:rich>
          </c:tx>
          <c:overlay val="0"/>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986864"/>
        <c:crosses val="autoZero"/>
        <c:crossBetween val="between"/>
      </c:valAx>
      <c:spPr>
        <a:noFill/>
        <a:ln w="25400">
          <a:noFill/>
        </a:ln>
      </c:spPr>
    </c:plotArea>
    <c:legend>
      <c:legendPos val="r"/>
      <c:layout>
        <c:manualLayout>
          <c:xMode val="edge"/>
          <c:yMode val="edge"/>
          <c:x val="0.19479110645319953"/>
          <c:y val="0.84707399268136518"/>
          <c:w val="0.75514192074502084"/>
          <c:h val="0.11604401244344034"/>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35276209834568"/>
          <c:y val="4.0000140716276632E-2"/>
          <c:w val="0.86684304807094581"/>
          <c:h val="0.75847678148455233"/>
        </c:manualLayout>
      </c:layout>
      <c:lineChart>
        <c:grouping val="standard"/>
        <c:varyColors val="0"/>
        <c:ser>
          <c:idx val="0"/>
          <c:order val="0"/>
          <c:tx>
            <c:strRef>
              <c:f>'Weighted average inflation'!$AO$25</c:f>
              <c:strCache>
                <c:ptCount val="1"/>
                <c:pt idx="0">
                  <c:v>Southern Africa</c:v>
                </c:pt>
              </c:strCache>
            </c:strRef>
          </c:tx>
          <c:spPr>
            <a:ln w="28575" cap="rnd">
              <a:solidFill>
                <a:schemeClr val="accent1"/>
              </a:solidFill>
              <a:round/>
            </a:ln>
            <a:effectLst/>
          </c:spPr>
          <c:marker>
            <c:symbol val="none"/>
          </c:marker>
          <c:cat>
            <c:strRef>
              <c:f>'Weighted average inflation'!$AP$24:$AU$24</c:f>
              <c:strCache>
                <c:ptCount val="6"/>
                <c:pt idx="0">
                  <c:v>2020</c:v>
                </c:pt>
                <c:pt idx="1">
                  <c:v>2021</c:v>
                </c:pt>
                <c:pt idx="2">
                  <c:v>2022</c:v>
                </c:pt>
                <c:pt idx="3">
                  <c:v>2023</c:v>
                </c:pt>
                <c:pt idx="4">
                  <c:v>2024e</c:v>
                </c:pt>
                <c:pt idx="5">
                  <c:v>2025f</c:v>
                </c:pt>
              </c:strCache>
            </c:strRef>
          </c:cat>
          <c:val>
            <c:numRef>
              <c:f>'Weighted average inflation'!$AP$25:$AU$25</c:f>
              <c:numCache>
                <c:formatCode>General</c:formatCode>
                <c:ptCount val="6"/>
                <c:pt idx="0">
                  <c:v>27</c:v>
                </c:pt>
                <c:pt idx="1">
                  <c:v>13</c:v>
                </c:pt>
                <c:pt idx="2">
                  <c:v>17.100000000000001</c:v>
                </c:pt>
                <c:pt idx="3">
                  <c:v>16.8</c:v>
                </c:pt>
                <c:pt idx="4">
                  <c:v>14.6</c:v>
                </c:pt>
                <c:pt idx="5">
                  <c:v>13.1</c:v>
                </c:pt>
              </c:numCache>
            </c:numRef>
          </c:val>
          <c:smooth val="0"/>
          <c:extLst>
            <c:ext xmlns:c16="http://schemas.microsoft.com/office/drawing/2014/chart" uri="{C3380CC4-5D6E-409C-BE32-E72D297353CC}">
              <c16:uniqueId val="{00000000-C097-47C7-B655-A1B0EF5F3F40}"/>
            </c:ext>
          </c:extLst>
        </c:ser>
        <c:ser>
          <c:idx val="1"/>
          <c:order val="1"/>
          <c:tx>
            <c:strRef>
              <c:f>'Weighted average inflation'!$AO$26</c:f>
              <c:strCache>
                <c:ptCount val="1"/>
                <c:pt idx="0">
                  <c:v>West Africa</c:v>
                </c:pt>
              </c:strCache>
            </c:strRef>
          </c:tx>
          <c:spPr>
            <a:ln w="28575" cap="rnd">
              <a:solidFill>
                <a:schemeClr val="accent2"/>
              </a:solidFill>
              <a:round/>
            </a:ln>
            <a:effectLst/>
          </c:spPr>
          <c:marker>
            <c:symbol val="none"/>
          </c:marker>
          <c:cat>
            <c:strRef>
              <c:f>'Weighted average inflation'!$AP$24:$AU$24</c:f>
              <c:strCache>
                <c:ptCount val="6"/>
                <c:pt idx="0">
                  <c:v>2020</c:v>
                </c:pt>
                <c:pt idx="1">
                  <c:v>2021</c:v>
                </c:pt>
                <c:pt idx="2">
                  <c:v>2022</c:v>
                </c:pt>
                <c:pt idx="3">
                  <c:v>2023</c:v>
                </c:pt>
                <c:pt idx="4">
                  <c:v>2024e</c:v>
                </c:pt>
                <c:pt idx="5">
                  <c:v>2025f</c:v>
                </c:pt>
              </c:strCache>
            </c:strRef>
          </c:cat>
          <c:val>
            <c:numRef>
              <c:f>'Weighted average inflation'!$AP$26:$AU$26</c:f>
              <c:numCache>
                <c:formatCode>General</c:formatCode>
                <c:ptCount val="6"/>
                <c:pt idx="0">
                  <c:v>11.1</c:v>
                </c:pt>
                <c:pt idx="1">
                  <c:v>14</c:v>
                </c:pt>
                <c:pt idx="2">
                  <c:v>15</c:v>
                </c:pt>
                <c:pt idx="3">
                  <c:v>21.5</c:v>
                </c:pt>
                <c:pt idx="4">
                  <c:v>19.5</c:v>
                </c:pt>
                <c:pt idx="5">
                  <c:v>10.6</c:v>
                </c:pt>
              </c:numCache>
            </c:numRef>
          </c:val>
          <c:smooth val="0"/>
          <c:extLst>
            <c:ext xmlns:c16="http://schemas.microsoft.com/office/drawing/2014/chart" uri="{C3380CC4-5D6E-409C-BE32-E72D297353CC}">
              <c16:uniqueId val="{00000001-C097-47C7-B655-A1B0EF5F3F40}"/>
            </c:ext>
          </c:extLst>
        </c:ser>
        <c:ser>
          <c:idx val="2"/>
          <c:order val="2"/>
          <c:tx>
            <c:strRef>
              <c:f>'Weighted average inflation'!$AO$27</c:f>
              <c:strCache>
                <c:ptCount val="1"/>
                <c:pt idx="0">
                  <c:v>East Africa</c:v>
                </c:pt>
              </c:strCache>
            </c:strRef>
          </c:tx>
          <c:spPr>
            <a:ln w="28575" cap="rnd">
              <a:solidFill>
                <a:schemeClr val="accent3"/>
              </a:solidFill>
              <a:round/>
            </a:ln>
            <a:effectLst/>
          </c:spPr>
          <c:marker>
            <c:symbol val="none"/>
          </c:marker>
          <c:cat>
            <c:strRef>
              <c:f>'Weighted average inflation'!$AP$24:$AU$24</c:f>
              <c:strCache>
                <c:ptCount val="6"/>
                <c:pt idx="0">
                  <c:v>2020</c:v>
                </c:pt>
                <c:pt idx="1">
                  <c:v>2021</c:v>
                </c:pt>
                <c:pt idx="2">
                  <c:v>2022</c:v>
                </c:pt>
                <c:pt idx="3">
                  <c:v>2023</c:v>
                </c:pt>
                <c:pt idx="4">
                  <c:v>2024e</c:v>
                </c:pt>
                <c:pt idx="5">
                  <c:v>2025f</c:v>
                </c:pt>
              </c:strCache>
            </c:strRef>
          </c:cat>
          <c:val>
            <c:numRef>
              <c:f>'Weighted average inflation'!$AP$27:$AU$27</c:f>
              <c:numCache>
                <c:formatCode>General</c:formatCode>
                <c:ptCount val="6"/>
                <c:pt idx="0">
                  <c:v>9.6999999999999993</c:v>
                </c:pt>
                <c:pt idx="1">
                  <c:v>10.4</c:v>
                </c:pt>
                <c:pt idx="2">
                  <c:v>9.6</c:v>
                </c:pt>
                <c:pt idx="3">
                  <c:v>13.5</c:v>
                </c:pt>
                <c:pt idx="4">
                  <c:v>10.5</c:v>
                </c:pt>
                <c:pt idx="5">
                  <c:v>8.5</c:v>
                </c:pt>
              </c:numCache>
            </c:numRef>
          </c:val>
          <c:smooth val="0"/>
          <c:extLst>
            <c:ext xmlns:c16="http://schemas.microsoft.com/office/drawing/2014/chart" uri="{C3380CC4-5D6E-409C-BE32-E72D297353CC}">
              <c16:uniqueId val="{00000002-C097-47C7-B655-A1B0EF5F3F40}"/>
            </c:ext>
          </c:extLst>
        </c:ser>
        <c:ser>
          <c:idx val="3"/>
          <c:order val="3"/>
          <c:tx>
            <c:strRef>
              <c:f>'Weighted average inflation'!$AO$28</c:f>
              <c:strCache>
                <c:ptCount val="1"/>
                <c:pt idx="0">
                  <c:v>North Africa</c:v>
                </c:pt>
              </c:strCache>
            </c:strRef>
          </c:tx>
          <c:spPr>
            <a:ln w="28575" cap="rnd">
              <a:solidFill>
                <a:schemeClr val="accent4"/>
              </a:solidFill>
              <a:round/>
            </a:ln>
            <a:effectLst/>
          </c:spPr>
          <c:marker>
            <c:symbol val="none"/>
          </c:marker>
          <c:cat>
            <c:strRef>
              <c:f>'Weighted average inflation'!$AP$24:$AU$24</c:f>
              <c:strCache>
                <c:ptCount val="6"/>
                <c:pt idx="0">
                  <c:v>2020</c:v>
                </c:pt>
                <c:pt idx="1">
                  <c:v>2021</c:v>
                </c:pt>
                <c:pt idx="2">
                  <c:v>2022</c:v>
                </c:pt>
                <c:pt idx="3">
                  <c:v>2023</c:v>
                </c:pt>
                <c:pt idx="4">
                  <c:v>2024e</c:v>
                </c:pt>
                <c:pt idx="5">
                  <c:v>2025f</c:v>
                </c:pt>
              </c:strCache>
            </c:strRef>
          </c:cat>
          <c:val>
            <c:numRef>
              <c:f>'Weighted average inflation'!$AP$28:$AU$28</c:f>
              <c:numCache>
                <c:formatCode>General</c:formatCode>
                <c:ptCount val="6"/>
                <c:pt idx="0">
                  <c:v>3.5</c:v>
                </c:pt>
                <c:pt idx="1">
                  <c:v>4.9000000000000004</c:v>
                </c:pt>
                <c:pt idx="2">
                  <c:v>10.7</c:v>
                </c:pt>
                <c:pt idx="3">
                  <c:v>20.2</c:v>
                </c:pt>
                <c:pt idx="4">
                  <c:v>13.1</c:v>
                </c:pt>
                <c:pt idx="5">
                  <c:v>10.5</c:v>
                </c:pt>
              </c:numCache>
            </c:numRef>
          </c:val>
          <c:smooth val="0"/>
          <c:extLst>
            <c:ext xmlns:c16="http://schemas.microsoft.com/office/drawing/2014/chart" uri="{C3380CC4-5D6E-409C-BE32-E72D297353CC}">
              <c16:uniqueId val="{00000003-C097-47C7-B655-A1B0EF5F3F40}"/>
            </c:ext>
          </c:extLst>
        </c:ser>
        <c:ser>
          <c:idx val="4"/>
          <c:order val="4"/>
          <c:tx>
            <c:strRef>
              <c:f>'Weighted average inflation'!$AO$29</c:f>
              <c:strCache>
                <c:ptCount val="1"/>
                <c:pt idx="0">
                  <c:v>Central Africa</c:v>
                </c:pt>
              </c:strCache>
            </c:strRef>
          </c:tx>
          <c:spPr>
            <a:ln w="28575" cap="rnd">
              <a:solidFill>
                <a:schemeClr val="accent5"/>
              </a:solidFill>
              <a:round/>
            </a:ln>
            <a:effectLst/>
          </c:spPr>
          <c:marker>
            <c:symbol val="none"/>
          </c:marker>
          <c:cat>
            <c:strRef>
              <c:f>'Weighted average inflation'!$AP$24:$AU$24</c:f>
              <c:strCache>
                <c:ptCount val="6"/>
                <c:pt idx="0">
                  <c:v>2020</c:v>
                </c:pt>
                <c:pt idx="1">
                  <c:v>2021</c:v>
                </c:pt>
                <c:pt idx="2">
                  <c:v>2022</c:v>
                </c:pt>
                <c:pt idx="3">
                  <c:v>2023</c:v>
                </c:pt>
                <c:pt idx="4">
                  <c:v>2024e</c:v>
                </c:pt>
                <c:pt idx="5">
                  <c:v>2025f</c:v>
                </c:pt>
              </c:strCache>
            </c:strRef>
          </c:cat>
          <c:val>
            <c:numRef>
              <c:f>'Weighted average inflation'!$AP$29:$AU$29</c:f>
              <c:numCache>
                <c:formatCode>General</c:formatCode>
                <c:ptCount val="6"/>
                <c:pt idx="0">
                  <c:v>2.8</c:v>
                </c:pt>
                <c:pt idx="1">
                  <c:v>1.3</c:v>
                </c:pt>
                <c:pt idx="2">
                  <c:v>3.1</c:v>
                </c:pt>
                <c:pt idx="3">
                  <c:v>3.6</c:v>
                </c:pt>
                <c:pt idx="4">
                  <c:v>2.4</c:v>
                </c:pt>
                <c:pt idx="5">
                  <c:v>1.9</c:v>
                </c:pt>
              </c:numCache>
            </c:numRef>
          </c:val>
          <c:smooth val="0"/>
          <c:extLst>
            <c:ext xmlns:c16="http://schemas.microsoft.com/office/drawing/2014/chart" uri="{C3380CC4-5D6E-409C-BE32-E72D297353CC}">
              <c16:uniqueId val="{00000004-C097-47C7-B655-A1B0EF5F3F40}"/>
            </c:ext>
          </c:extLst>
        </c:ser>
        <c:ser>
          <c:idx val="5"/>
          <c:order val="5"/>
          <c:tx>
            <c:strRef>
              <c:f>'Weighted average inflation'!$AO$30</c:f>
              <c:strCache>
                <c:ptCount val="1"/>
                <c:pt idx="0">
                  <c:v>Africa</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'Weighted average inflation'!$AP$24:$AU$24</c:f>
              <c:strCache>
                <c:ptCount val="6"/>
                <c:pt idx="0">
                  <c:v>2020</c:v>
                </c:pt>
                <c:pt idx="1">
                  <c:v>2021</c:v>
                </c:pt>
                <c:pt idx="2">
                  <c:v>2022</c:v>
                </c:pt>
                <c:pt idx="3">
                  <c:v>2023</c:v>
                </c:pt>
                <c:pt idx="4">
                  <c:v>2024e</c:v>
                </c:pt>
                <c:pt idx="5">
                  <c:v>2025f</c:v>
                </c:pt>
              </c:strCache>
            </c:strRef>
          </c:cat>
          <c:val>
            <c:numRef>
              <c:f>'Weighted average inflation'!$AP$30:$AU$30</c:f>
              <c:numCache>
                <c:formatCode>General</c:formatCode>
                <c:ptCount val="6"/>
                <c:pt idx="0">
                  <c:v>12.2</c:v>
                </c:pt>
                <c:pt idx="1">
                  <c:v>10.1</c:v>
                </c:pt>
                <c:pt idx="2">
                  <c:v>13.1</c:v>
                </c:pt>
                <c:pt idx="3">
                  <c:v>18.3</c:v>
                </c:pt>
                <c:pt idx="4">
                  <c:v>14.5</c:v>
                </c:pt>
                <c:pt idx="5">
                  <c:v>10.6</c:v>
                </c:pt>
              </c:numCache>
            </c:numRef>
          </c:val>
          <c:smooth val="0"/>
          <c:extLst>
            <c:ext xmlns:c16="http://schemas.microsoft.com/office/drawing/2014/chart" uri="{C3380CC4-5D6E-409C-BE32-E72D297353CC}">
              <c16:uniqueId val="{00000005-C097-47C7-B655-A1B0EF5F3F40}"/>
            </c:ext>
          </c:extLst>
        </c:ser>
        <c:dLbls>
          <c:showLegendKey val="0"/>
          <c:showVal val="0"/>
          <c:showCatName val="0"/>
          <c:showSerName val="0"/>
          <c:showPercent val="0"/>
          <c:showBubbleSize val="0"/>
        </c:dLbls>
        <c:smooth val="0"/>
        <c:axId val="2017687727"/>
        <c:axId val="2017694447"/>
      </c:lineChart>
      <c:catAx>
        <c:axId val="201768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7694447"/>
        <c:crosses val="autoZero"/>
        <c:auto val="1"/>
        <c:lblAlgn val="ctr"/>
        <c:lblOffset val="100"/>
        <c:noMultiLvlLbl val="0"/>
      </c:catAx>
      <c:valAx>
        <c:axId val="2017694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7687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50614351847882E-2"/>
          <c:y val="3.2911770540172386E-2"/>
          <c:w val="0.89452621151125733"/>
          <c:h val="0.93417645891965528"/>
        </c:manualLayout>
      </c:layout>
      <c:barChart>
        <c:barDir val="col"/>
        <c:grouping val="clustered"/>
        <c:varyColors val="0"/>
        <c:ser>
          <c:idx val="1"/>
          <c:order val="1"/>
          <c:tx>
            <c:strRef>
              <c:f>'fiscal deficit'!$A$10</c:f>
              <c:strCache>
                <c:ptCount val="1"/>
                <c:pt idx="0">
                  <c:v>Southern Africa</c:v>
                </c:pt>
              </c:strCache>
            </c:strRef>
          </c:tx>
          <c:spPr>
            <a:solidFill>
              <a:srgbClr val="ED7D31"/>
            </a:solidFill>
            <a:ln w="25400">
              <a:noFill/>
            </a:ln>
          </c:spPr>
          <c:invertIfNegative val="0"/>
          <c:cat>
            <c:strRef>
              <c:f>'fiscal deficit'!$B$8:$H$8</c:f>
              <c:strCache>
                <c:ptCount val="7"/>
                <c:pt idx="0">
                  <c:v>2020</c:v>
                </c:pt>
                <c:pt idx="1">
                  <c:v>2021</c:v>
                </c:pt>
                <c:pt idx="2">
                  <c:v>2022</c:v>
                </c:pt>
                <c:pt idx="3">
                  <c:v>2023</c:v>
                </c:pt>
                <c:pt idx="4">
                  <c:v>2024e</c:v>
                </c:pt>
                <c:pt idx="5">
                  <c:v>2025f</c:v>
                </c:pt>
                <c:pt idx="6">
                  <c:v>2026f</c:v>
                </c:pt>
              </c:strCache>
            </c:strRef>
          </c:cat>
          <c:val>
            <c:numRef>
              <c:f>'fiscal deficit'!$B$10:$H$10</c:f>
              <c:numCache>
                <c:formatCode>General</c:formatCode>
                <c:ptCount val="7"/>
                <c:pt idx="0">
                  <c:v>-8.1210568776291812</c:v>
                </c:pt>
                <c:pt idx="1">
                  <c:v>-4.2745546354470152</c:v>
                </c:pt>
                <c:pt idx="2">
                  <c:v>-3.6044501608673594</c:v>
                </c:pt>
                <c:pt idx="3">
                  <c:v>-4.7667663508840246</c:v>
                </c:pt>
                <c:pt idx="4">
                  <c:v>-4.6341887545809346</c:v>
                </c:pt>
                <c:pt idx="5">
                  <c:v>-4.506727671165037</c:v>
                </c:pt>
                <c:pt idx="6">
                  <c:v>-4.1002496366009034</c:v>
                </c:pt>
              </c:numCache>
            </c:numRef>
          </c:val>
          <c:extLst>
            <c:ext xmlns:c16="http://schemas.microsoft.com/office/drawing/2014/chart" uri="{C3380CC4-5D6E-409C-BE32-E72D297353CC}">
              <c16:uniqueId val="{00000000-DF42-4EE5-98D9-025304073729}"/>
            </c:ext>
          </c:extLst>
        </c:ser>
        <c:ser>
          <c:idx val="2"/>
          <c:order val="2"/>
          <c:tx>
            <c:strRef>
              <c:f>'fiscal deficit'!$A$11</c:f>
              <c:strCache>
                <c:ptCount val="1"/>
                <c:pt idx="0">
                  <c:v>West Africa</c:v>
                </c:pt>
              </c:strCache>
            </c:strRef>
          </c:tx>
          <c:spPr>
            <a:solidFill>
              <a:srgbClr val="A5A5A5"/>
            </a:solidFill>
            <a:ln w="25400">
              <a:noFill/>
            </a:ln>
          </c:spPr>
          <c:invertIfNegative val="0"/>
          <c:cat>
            <c:strRef>
              <c:f>'fiscal deficit'!$B$8:$H$8</c:f>
              <c:strCache>
                <c:ptCount val="7"/>
                <c:pt idx="0">
                  <c:v>2020</c:v>
                </c:pt>
                <c:pt idx="1">
                  <c:v>2021</c:v>
                </c:pt>
                <c:pt idx="2">
                  <c:v>2022</c:v>
                </c:pt>
                <c:pt idx="3">
                  <c:v>2023</c:v>
                </c:pt>
                <c:pt idx="4">
                  <c:v>2024e</c:v>
                </c:pt>
                <c:pt idx="5">
                  <c:v>2025f</c:v>
                </c:pt>
                <c:pt idx="6">
                  <c:v>2026f</c:v>
                </c:pt>
              </c:strCache>
            </c:strRef>
          </c:cat>
          <c:val>
            <c:numRef>
              <c:f>'fiscal deficit'!$B$11:$H$11</c:f>
              <c:numCache>
                <c:formatCode>General</c:formatCode>
                <c:ptCount val="7"/>
                <c:pt idx="0">
                  <c:v>-6.7215683539799276</c:v>
                </c:pt>
                <c:pt idx="1">
                  <c:v>-6.1097717821281448</c:v>
                </c:pt>
                <c:pt idx="2">
                  <c:v>-6.2660243078389142</c:v>
                </c:pt>
                <c:pt idx="3">
                  <c:v>-4.5110728325820322</c:v>
                </c:pt>
                <c:pt idx="4">
                  <c:v>-4.427521301565208</c:v>
                </c:pt>
                <c:pt idx="5">
                  <c:v>-3.7312784711247047</c:v>
                </c:pt>
                <c:pt idx="6">
                  <c:v>-3.3366018519972735</c:v>
                </c:pt>
              </c:numCache>
            </c:numRef>
          </c:val>
          <c:extLst>
            <c:ext xmlns:c16="http://schemas.microsoft.com/office/drawing/2014/chart" uri="{C3380CC4-5D6E-409C-BE32-E72D297353CC}">
              <c16:uniqueId val="{00000001-DF42-4EE5-98D9-025304073729}"/>
            </c:ext>
          </c:extLst>
        </c:ser>
        <c:ser>
          <c:idx val="3"/>
          <c:order val="3"/>
          <c:tx>
            <c:strRef>
              <c:f>'fiscal deficit'!$A$12</c:f>
              <c:strCache>
                <c:ptCount val="1"/>
                <c:pt idx="0">
                  <c:v>East Africa</c:v>
                </c:pt>
              </c:strCache>
            </c:strRef>
          </c:tx>
          <c:spPr>
            <a:solidFill>
              <a:srgbClr val="FFC000"/>
            </a:solidFill>
            <a:ln w="25400">
              <a:noFill/>
            </a:ln>
          </c:spPr>
          <c:invertIfNegative val="0"/>
          <c:cat>
            <c:strRef>
              <c:f>'fiscal deficit'!$B$8:$H$8</c:f>
              <c:strCache>
                <c:ptCount val="7"/>
                <c:pt idx="0">
                  <c:v>2020</c:v>
                </c:pt>
                <c:pt idx="1">
                  <c:v>2021</c:v>
                </c:pt>
                <c:pt idx="2">
                  <c:v>2022</c:v>
                </c:pt>
                <c:pt idx="3">
                  <c:v>2023</c:v>
                </c:pt>
                <c:pt idx="4">
                  <c:v>2024e</c:v>
                </c:pt>
                <c:pt idx="5">
                  <c:v>2025f</c:v>
                </c:pt>
                <c:pt idx="6">
                  <c:v>2026f</c:v>
                </c:pt>
              </c:strCache>
            </c:strRef>
          </c:cat>
          <c:val>
            <c:numRef>
              <c:f>'fiscal deficit'!$B$12:$H$12</c:f>
              <c:numCache>
                <c:formatCode>General</c:formatCode>
                <c:ptCount val="7"/>
                <c:pt idx="0">
                  <c:v>-4.9506821109690531</c:v>
                </c:pt>
                <c:pt idx="1">
                  <c:v>-4.2639735506768375</c:v>
                </c:pt>
                <c:pt idx="2">
                  <c:v>-4.1438879842298784</c:v>
                </c:pt>
                <c:pt idx="3">
                  <c:v>-3.4538209938754942</c:v>
                </c:pt>
                <c:pt idx="4">
                  <c:v>-2.6353212873484955</c:v>
                </c:pt>
                <c:pt idx="5">
                  <c:v>-2.5000138504269538</c:v>
                </c:pt>
                <c:pt idx="6">
                  <c:v>-2.6348075456406126</c:v>
                </c:pt>
              </c:numCache>
            </c:numRef>
          </c:val>
          <c:extLst>
            <c:ext xmlns:c16="http://schemas.microsoft.com/office/drawing/2014/chart" uri="{C3380CC4-5D6E-409C-BE32-E72D297353CC}">
              <c16:uniqueId val="{00000002-DF42-4EE5-98D9-025304073729}"/>
            </c:ext>
          </c:extLst>
        </c:ser>
        <c:ser>
          <c:idx val="4"/>
          <c:order val="4"/>
          <c:tx>
            <c:strRef>
              <c:f>'fiscal deficit'!$A$13</c:f>
              <c:strCache>
                <c:ptCount val="1"/>
                <c:pt idx="0">
                  <c:v>North Africa</c:v>
                </c:pt>
              </c:strCache>
            </c:strRef>
          </c:tx>
          <c:spPr>
            <a:solidFill>
              <a:srgbClr val="5B9BD5"/>
            </a:solidFill>
            <a:ln w="25400">
              <a:noFill/>
            </a:ln>
          </c:spPr>
          <c:invertIfNegative val="0"/>
          <c:cat>
            <c:strRef>
              <c:f>'fiscal deficit'!$B$8:$H$8</c:f>
              <c:strCache>
                <c:ptCount val="7"/>
                <c:pt idx="0">
                  <c:v>2020</c:v>
                </c:pt>
                <c:pt idx="1">
                  <c:v>2021</c:v>
                </c:pt>
                <c:pt idx="2">
                  <c:v>2022</c:v>
                </c:pt>
                <c:pt idx="3">
                  <c:v>2023</c:v>
                </c:pt>
                <c:pt idx="4">
                  <c:v>2024e</c:v>
                </c:pt>
                <c:pt idx="5">
                  <c:v>2025f</c:v>
                </c:pt>
                <c:pt idx="6">
                  <c:v>2026f</c:v>
                </c:pt>
              </c:strCache>
            </c:strRef>
          </c:cat>
          <c:val>
            <c:numRef>
              <c:f>'fiscal deficit'!$B$13:$H$13</c:f>
              <c:numCache>
                <c:formatCode>General</c:formatCode>
                <c:ptCount val="7"/>
                <c:pt idx="0">
                  <c:v>-8.8232106215857193</c:v>
                </c:pt>
                <c:pt idx="1">
                  <c:v>-5.4585001300123182</c:v>
                </c:pt>
                <c:pt idx="2">
                  <c:v>-3.519123834841277</c:v>
                </c:pt>
                <c:pt idx="3">
                  <c:v>-4.0541107159208503</c:v>
                </c:pt>
                <c:pt idx="4">
                  <c:v>-7.555748624573261</c:v>
                </c:pt>
                <c:pt idx="5">
                  <c:v>-6.5285252232345821</c:v>
                </c:pt>
                <c:pt idx="6">
                  <c:v>-5.3347850917986674</c:v>
                </c:pt>
              </c:numCache>
            </c:numRef>
          </c:val>
          <c:extLst>
            <c:ext xmlns:c16="http://schemas.microsoft.com/office/drawing/2014/chart" uri="{C3380CC4-5D6E-409C-BE32-E72D297353CC}">
              <c16:uniqueId val="{00000003-DF42-4EE5-98D9-025304073729}"/>
            </c:ext>
          </c:extLst>
        </c:ser>
        <c:ser>
          <c:idx val="5"/>
          <c:order val="5"/>
          <c:tx>
            <c:strRef>
              <c:f>'fiscal deficit'!$A$14</c:f>
              <c:strCache>
                <c:ptCount val="1"/>
                <c:pt idx="0">
                  <c:v>Central Africa</c:v>
                </c:pt>
              </c:strCache>
            </c:strRef>
          </c:tx>
          <c:spPr>
            <a:solidFill>
              <a:srgbClr val="70AD47"/>
            </a:solidFill>
            <a:ln w="25400">
              <a:noFill/>
            </a:ln>
          </c:spPr>
          <c:invertIfNegative val="0"/>
          <c:cat>
            <c:strRef>
              <c:f>'fiscal deficit'!$B$8:$H$8</c:f>
              <c:strCache>
                <c:ptCount val="7"/>
                <c:pt idx="0">
                  <c:v>2020</c:v>
                </c:pt>
                <c:pt idx="1">
                  <c:v>2021</c:v>
                </c:pt>
                <c:pt idx="2">
                  <c:v>2022</c:v>
                </c:pt>
                <c:pt idx="3">
                  <c:v>2023</c:v>
                </c:pt>
                <c:pt idx="4">
                  <c:v>2024e</c:v>
                </c:pt>
                <c:pt idx="5">
                  <c:v>2025f</c:v>
                </c:pt>
                <c:pt idx="6">
                  <c:v>2026f</c:v>
                </c:pt>
              </c:strCache>
            </c:strRef>
          </c:cat>
          <c:val>
            <c:numRef>
              <c:f>'fiscal deficit'!$B$14:$H$14</c:f>
              <c:numCache>
                <c:formatCode>General</c:formatCode>
                <c:ptCount val="7"/>
                <c:pt idx="0">
                  <c:v>-1.930376675292979</c:v>
                </c:pt>
                <c:pt idx="1">
                  <c:v>-1.4333241605998044</c:v>
                </c:pt>
                <c:pt idx="2">
                  <c:v>2.4829654764484901</c:v>
                </c:pt>
                <c:pt idx="3">
                  <c:v>-0.27072171870922834</c:v>
                </c:pt>
                <c:pt idx="4">
                  <c:v>-0.20413201287851013</c:v>
                </c:pt>
                <c:pt idx="5">
                  <c:v>-0.88347638282725138</c:v>
                </c:pt>
                <c:pt idx="6">
                  <c:v>-1.4247657090374723</c:v>
                </c:pt>
              </c:numCache>
            </c:numRef>
          </c:val>
          <c:extLst>
            <c:ext xmlns:c16="http://schemas.microsoft.com/office/drawing/2014/chart" uri="{C3380CC4-5D6E-409C-BE32-E72D297353CC}">
              <c16:uniqueId val="{00000004-DF42-4EE5-98D9-025304073729}"/>
            </c:ext>
          </c:extLst>
        </c:ser>
        <c:dLbls>
          <c:showLegendKey val="0"/>
          <c:showVal val="0"/>
          <c:showCatName val="0"/>
          <c:showSerName val="0"/>
          <c:showPercent val="0"/>
          <c:showBubbleSize val="0"/>
        </c:dLbls>
        <c:gapWidth val="219"/>
        <c:axId val="427310672"/>
        <c:axId val="1"/>
      </c:barChart>
      <c:lineChart>
        <c:grouping val="standard"/>
        <c:varyColors val="0"/>
        <c:ser>
          <c:idx val="0"/>
          <c:order val="0"/>
          <c:tx>
            <c:strRef>
              <c:f>'fiscal deficit'!$A$9</c:f>
              <c:strCache>
                <c:ptCount val="1"/>
                <c:pt idx="0">
                  <c:v>Africa</c:v>
                </c:pt>
              </c:strCache>
            </c:strRef>
          </c:tx>
          <c:spPr>
            <a:ln w="28575" cap="rnd">
              <a:solidFill>
                <a:schemeClr val="accent1"/>
              </a:solidFill>
              <a:round/>
            </a:ln>
            <a:effectLst/>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'fiscal deficit'!$B$8:$H$8</c:f>
              <c:strCache>
                <c:ptCount val="7"/>
                <c:pt idx="0">
                  <c:v>2020</c:v>
                </c:pt>
                <c:pt idx="1">
                  <c:v>2021</c:v>
                </c:pt>
                <c:pt idx="2">
                  <c:v>2022</c:v>
                </c:pt>
                <c:pt idx="3">
                  <c:v>2023</c:v>
                </c:pt>
                <c:pt idx="4">
                  <c:v>2024e</c:v>
                </c:pt>
                <c:pt idx="5">
                  <c:v>2025f</c:v>
                </c:pt>
                <c:pt idx="6">
                  <c:v>2026f</c:v>
                </c:pt>
              </c:strCache>
            </c:strRef>
          </c:cat>
          <c:val>
            <c:numRef>
              <c:f>'fiscal deficit'!$B$9:$H$9</c:f>
              <c:numCache>
                <c:formatCode>General</c:formatCode>
                <c:ptCount val="7"/>
                <c:pt idx="0">
                  <c:v>-7.2</c:v>
                </c:pt>
                <c:pt idx="1">
                  <c:v>-5.0999999999999996</c:v>
                </c:pt>
                <c:pt idx="2">
                  <c:v>-4.0999999999999996</c:v>
                </c:pt>
                <c:pt idx="3">
                  <c:v>-4.0999999999999996</c:v>
                </c:pt>
                <c:pt idx="4">
                  <c:v>-5</c:v>
                </c:pt>
                <c:pt idx="5">
                  <c:v>-4.4000000000000004</c:v>
                </c:pt>
                <c:pt idx="6">
                  <c:v>-3.9</c:v>
                </c:pt>
              </c:numCache>
            </c:numRef>
          </c:val>
          <c:smooth val="0"/>
          <c:extLst>
            <c:ext xmlns:c16="http://schemas.microsoft.com/office/drawing/2014/chart" uri="{C3380CC4-5D6E-409C-BE32-E72D297353CC}">
              <c16:uniqueId val="{00000005-DF42-4EE5-98D9-025304073729}"/>
            </c:ext>
          </c:extLst>
        </c:ser>
        <c:dLbls>
          <c:showLegendKey val="0"/>
          <c:showVal val="0"/>
          <c:showCatName val="0"/>
          <c:showSerName val="0"/>
          <c:showPercent val="0"/>
          <c:showBubbleSize val="0"/>
        </c:dLbls>
        <c:marker val="1"/>
        <c:smooth val="0"/>
        <c:axId val="427310672"/>
        <c:axId val="1"/>
      </c:lineChart>
      <c:catAx>
        <c:axId val="42731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Perecentage of GDP</a:t>
                </a:r>
              </a:p>
            </c:rich>
          </c:tx>
          <c:overlay val="0"/>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310672"/>
        <c:crosses val="autoZero"/>
        <c:crossBetween val="between"/>
      </c:valAx>
      <c:spPr>
        <a:noFill/>
        <a:ln w="25400">
          <a:noFill/>
        </a:ln>
      </c:spPr>
    </c:plotArea>
    <c:legend>
      <c:legendPos val="r"/>
      <c:layout>
        <c:manualLayout>
          <c:xMode val="edge"/>
          <c:yMode val="edge"/>
          <c:x val="5.0001531058617675E-2"/>
          <c:y val="0.8960016910637848"/>
          <c:w val="0.90002930883639543"/>
          <c:h val="7.3827969490390832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957320724792"/>
          <c:y val="8.8321237946574691E-2"/>
          <c:w val="0.83088455360990321"/>
          <c:h val="0.70175898012748406"/>
        </c:manualLayout>
      </c:layout>
      <c:barChart>
        <c:barDir val="col"/>
        <c:grouping val="clustered"/>
        <c:varyColors val="0"/>
        <c:ser>
          <c:idx val="0"/>
          <c:order val="0"/>
          <c:tx>
            <c:strRef>
              <c:f>'Gross debt'!$A$11</c:f>
              <c:strCache>
                <c:ptCount val="1"/>
                <c:pt idx="0">
                  <c:v>Southern Africa</c:v>
                </c:pt>
              </c:strCache>
            </c:strRef>
          </c:tx>
          <c:spPr>
            <a:solidFill>
              <a:srgbClr val="4472C4"/>
            </a:solidFill>
            <a:ln w="25400">
              <a:noFill/>
            </a:ln>
          </c:spPr>
          <c:invertIfNegative val="0"/>
          <c:cat>
            <c:strRef>
              <c:f>'Gross debt'!$B$10:$H$10</c:f>
              <c:strCache>
                <c:ptCount val="7"/>
                <c:pt idx="0">
                  <c:v>2020</c:v>
                </c:pt>
                <c:pt idx="1">
                  <c:v>2021</c:v>
                </c:pt>
                <c:pt idx="2">
                  <c:v>2022</c:v>
                </c:pt>
                <c:pt idx="3">
                  <c:v>2023</c:v>
                </c:pt>
                <c:pt idx="4">
                  <c:v>2024e</c:v>
                </c:pt>
                <c:pt idx="5">
                  <c:v>2025f</c:v>
                </c:pt>
                <c:pt idx="6">
                  <c:v>2026f</c:v>
                </c:pt>
              </c:strCache>
            </c:strRef>
          </c:cat>
          <c:val>
            <c:numRef>
              <c:f>'Gross debt'!$B$11:$H$11</c:f>
              <c:numCache>
                <c:formatCode>General</c:formatCode>
                <c:ptCount val="7"/>
                <c:pt idx="0">
                  <c:v>79.891519897846024</c:v>
                </c:pt>
                <c:pt idx="1">
                  <c:v>70.880480310908723</c:v>
                </c:pt>
                <c:pt idx="2">
                  <c:v>71.814468599256571</c:v>
                </c:pt>
                <c:pt idx="3">
                  <c:v>76.954575452311559</c:v>
                </c:pt>
                <c:pt idx="4">
                  <c:v>70.717535857115067</c:v>
                </c:pt>
                <c:pt idx="5">
                  <c:v>69.91739858548965</c:v>
                </c:pt>
                <c:pt idx="6">
                  <c:v>69.364972560024029</c:v>
                </c:pt>
              </c:numCache>
            </c:numRef>
          </c:val>
          <c:extLst>
            <c:ext xmlns:c16="http://schemas.microsoft.com/office/drawing/2014/chart" uri="{C3380CC4-5D6E-409C-BE32-E72D297353CC}">
              <c16:uniqueId val="{00000000-D16D-4422-A94C-A1F2A849F317}"/>
            </c:ext>
          </c:extLst>
        </c:ser>
        <c:ser>
          <c:idx val="1"/>
          <c:order val="1"/>
          <c:tx>
            <c:strRef>
              <c:f>'Gross debt'!$A$12</c:f>
              <c:strCache>
                <c:ptCount val="1"/>
                <c:pt idx="0">
                  <c:v>West Africa</c:v>
                </c:pt>
              </c:strCache>
            </c:strRef>
          </c:tx>
          <c:spPr>
            <a:solidFill>
              <a:srgbClr val="ED7D31"/>
            </a:solidFill>
            <a:ln w="25400">
              <a:noFill/>
            </a:ln>
          </c:spPr>
          <c:invertIfNegative val="0"/>
          <c:cat>
            <c:strRef>
              <c:f>'Gross debt'!$B$10:$H$10</c:f>
              <c:strCache>
                <c:ptCount val="7"/>
                <c:pt idx="0">
                  <c:v>2020</c:v>
                </c:pt>
                <c:pt idx="1">
                  <c:v>2021</c:v>
                </c:pt>
                <c:pt idx="2">
                  <c:v>2022</c:v>
                </c:pt>
                <c:pt idx="3">
                  <c:v>2023</c:v>
                </c:pt>
                <c:pt idx="4">
                  <c:v>2024e</c:v>
                </c:pt>
                <c:pt idx="5">
                  <c:v>2025f</c:v>
                </c:pt>
                <c:pt idx="6">
                  <c:v>2026f</c:v>
                </c:pt>
              </c:strCache>
            </c:strRef>
          </c:cat>
          <c:val>
            <c:numRef>
              <c:f>'Gross debt'!$B$12:$H$12</c:f>
              <c:numCache>
                <c:formatCode>General</c:formatCode>
                <c:ptCount val="7"/>
                <c:pt idx="0">
                  <c:v>43.182212256404718</c:v>
                </c:pt>
                <c:pt idx="1">
                  <c:v>46.247848550956427</c:v>
                </c:pt>
                <c:pt idx="2">
                  <c:v>49.894605270308048</c:v>
                </c:pt>
                <c:pt idx="3">
                  <c:v>55.246397916157065</c:v>
                </c:pt>
                <c:pt idx="4">
                  <c:v>56.429873995305748</c:v>
                </c:pt>
                <c:pt idx="5">
                  <c:v>55.657115356155813</c:v>
                </c:pt>
                <c:pt idx="6">
                  <c:v>54.959756978756687</c:v>
                </c:pt>
              </c:numCache>
            </c:numRef>
          </c:val>
          <c:extLst>
            <c:ext xmlns:c16="http://schemas.microsoft.com/office/drawing/2014/chart" uri="{C3380CC4-5D6E-409C-BE32-E72D297353CC}">
              <c16:uniqueId val="{00000001-D16D-4422-A94C-A1F2A849F317}"/>
            </c:ext>
          </c:extLst>
        </c:ser>
        <c:ser>
          <c:idx val="2"/>
          <c:order val="2"/>
          <c:tx>
            <c:strRef>
              <c:f>'Gross debt'!$A$13</c:f>
              <c:strCache>
                <c:ptCount val="1"/>
                <c:pt idx="0">
                  <c:v>East Africa</c:v>
                </c:pt>
              </c:strCache>
            </c:strRef>
          </c:tx>
          <c:spPr>
            <a:solidFill>
              <a:srgbClr val="A5A5A5"/>
            </a:solidFill>
            <a:ln w="25400">
              <a:noFill/>
            </a:ln>
          </c:spPr>
          <c:invertIfNegative val="0"/>
          <c:cat>
            <c:strRef>
              <c:f>'Gross debt'!$B$10:$H$10</c:f>
              <c:strCache>
                <c:ptCount val="7"/>
                <c:pt idx="0">
                  <c:v>2020</c:v>
                </c:pt>
                <c:pt idx="1">
                  <c:v>2021</c:v>
                </c:pt>
                <c:pt idx="2">
                  <c:v>2022</c:v>
                </c:pt>
                <c:pt idx="3">
                  <c:v>2023</c:v>
                </c:pt>
                <c:pt idx="4">
                  <c:v>2024e</c:v>
                </c:pt>
                <c:pt idx="5">
                  <c:v>2025f</c:v>
                </c:pt>
                <c:pt idx="6">
                  <c:v>2026f</c:v>
                </c:pt>
              </c:strCache>
            </c:strRef>
          </c:cat>
          <c:val>
            <c:numRef>
              <c:f>'Gross debt'!$B$13:$H$13</c:f>
              <c:numCache>
                <c:formatCode>General</c:formatCode>
                <c:ptCount val="7"/>
                <c:pt idx="0">
                  <c:v>50.733834333729305</c:v>
                </c:pt>
                <c:pt idx="1">
                  <c:v>50.296523680510198</c:v>
                </c:pt>
                <c:pt idx="2">
                  <c:v>47.645785126328356</c:v>
                </c:pt>
                <c:pt idx="3">
                  <c:v>44.763574116856603</c:v>
                </c:pt>
                <c:pt idx="4">
                  <c:v>39.236315890808626</c:v>
                </c:pt>
                <c:pt idx="5">
                  <c:v>36.596622618715728</c:v>
                </c:pt>
                <c:pt idx="6">
                  <c:v>35.224592241095984</c:v>
                </c:pt>
              </c:numCache>
            </c:numRef>
          </c:val>
          <c:extLst>
            <c:ext xmlns:c16="http://schemas.microsoft.com/office/drawing/2014/chart" uri="{C3380CC4-5D6E-409C-BE32-E72D297353CC}">
              <c16:uniqueId val="{00000002-D16D-4422-A94C-A1F2A849F317}"/>
            </c:ext>
          </c:extLst>
        </c:ser>
        <c:ser>
          <c:idx val="3"/>
          <c:order val="3"/>
          <c:tx>
            <c:strRef>
              <c:f>'Gross debt'!$A$14</c:f>
              <c:strCache>
                <c:ptCount val="1"/>
                <c:pt idx="0">
                  <c:v>North Africa</c:v>
                </c:pt>
              </c:strCache>
            </c:strRef>
          </c:tx>
          <c:spPr>
            <a:solidFill>
              <a:srgbClr val="FFC000"/>
            </a:solidFill>
            <a:ln w="25400">
              <a:noFill/>
            </a:ln>
          </c:spPr>
          <c:invertIfNegative val="0"/>
          <c:cat>
            <c:strRef>
              <c:f>'Gross debt'!$B$10:$H$10</c:f>
              <c:strCache>
                <c:ptCount val="7"/>
                <c:pt idx="0">
                  <c:v>2020</c:v>
                </c:pt>
                <c:pt idx="1">
                  <c:v>2021</c:v>
                </c:pt>
                <c:pt idx="2">
                  <c:v>2022</c:v>
                </c:pt>
                <c:pt idx="3">
                  <c:v>2023</c:v>
                </c:pt>
                <c:pt idx="4">
                  <c:v>2024e</c:v>
                </c:pt>
                <c:pt idx="5">
                  <c:v>2025f</c:v>
                </c:pt>
                <c:pt idx="6">
                  <c:v>2026f</c:v>
                </c:pt>
              </c:strCache>
            </c:strRef>
          </c:cat>
          <c:val>
            <c:numRef>
              <c:f>'Gross debt'!$B$14:$H$14</c:f>
              <c:numCache>
                <c:formatCode>General</c:formatCode>
                <c:ptCount val="7"/>
                <c:pt idx="0">
                  <c:v>78.135470326372428</c:v>
                </c:pt>
                <c:pt idx="1">
                  <c:v>78.598894726517969</c:v>
                </c:pt>
                <c:pt idx="2">
                  <c:v>75.391477334203913</c:v>
                </c:pt>
                <c:pt idx="3">
                  <c:v>79.378192673281831</c:v>
                </c:pt>
                <c:pt idx="4">
                  <c:v>76.003249939096506</c:v>
                </c:pt>
                <c:pt idx="5">
                  <c:v>70.512736810508883</c:v>
                </c:pt>
                <c:pt idx="6">
                  <c:v>69.806325330163816</c:v>
                </c:pt>
              </c:numCache>
            </c:numRef>
          </c:val>
          <c:extLst>
            <c:ext xmlns:c16="http://schemas.microsoft.com/office/drawing/2014/chart" uri="{C3380CC4-5D6E-409C-BE32-E72D297353CC}">
              <c16:uniqueId val="{00000003-D16D-4422-A94C-A1F2A849F317}"/>
            </c:ext>
          </c:extLst>
        </c:ser>
        <c:ser>
          <c:idx val="4"/>
          <c:order val="4"/>
          <c:tx>
            <c:strRef>
              <c:f>'Gross debt'!$A$15</c:f>
              <c:strCache>
                <c:ptCount val="1"/>
                <c:pt idx="0">
                  <c:v>Central Africa</c:v>
                </c:pt>
              </c:strCache>
            </c:strRef>
          </c:tx>
          <c:spPr>
            <a:solidFill>
              <a:srgbClr val="5B9BD5"/>
            </a:solidFill>
            <a:ln w="25400">
              <a:noFill/>
            </a:ln>
          </c:spPr>
          <c:invertIfNegative val="0"/>
          <c:cat>
            <c:strRef>
              <c:f>'Gross debt'!$B$10:$H$10</c:f>
              <c:strCache>
                <c:ptCount val="7"/>
                <c:pt idx="0">
                  <c:v>2020</c:v>
                </c:pt>
                <c:pt idx="1">
                  <c:v>2021</c:v>
                </c:pt>
                <c:pt idx="2">
                  <c:v>2022</c:v>
                </c:pt>
                <c:pt idx="3">
                  <c:v>2023</c:v>
                </c:pt>
                <c:pt idx="4">
                  <c:v>2024e</c:v>
                </c:pt>
                <c:pt idx="5">
                  <c:v>2025f</c:v>
                </c:pt>
                <c:pt idx="6">
                  <c:v>2026f</c:v>
                </c:pt>
              </c:strCache>
            </c:strRef>
          </c:cat>
          <c:val>
            <c:numRef>
              <c:f>'Gross debt'!$B$15:$H$15</c:f>
              <c:numCache>
                <c:formatCode>General</c:formatCode>
                <c:ptCount val="7"/>
                <c:pt idx="0">
                  <c:v>57.238897830798038</c:v>
                </c:pt>
                <c:pt idx="1">
                  <c:v>55.372654587272265</c:v>
                </c:pt>
                <c:pt idx="2">
                  <c:v>52.487686596951299</c:v>
                </c:pt>
                <c:pt idx="3">
                  <c:v>53.776448899712953</c:v>
                </c:pt>
                <c:pt idx="4">
                  <c:v>51.238585491298842</c:v>
                </c:pt>
                <c:pt idx="5">
                  <c:v>49.73888096233015</c:v>
                </c:pt>
                <c:pt idx="6">
                  <c:v>48.698596171932394</c:v>
                </c:pt>
              </c:numCache>
            </c:numRef>
          </c:val>
          <c:extLst>
            <c:ext xmlns:c16="http://schemas.microsoft.com/office/drawing/2014/chart" uri="{C3380CC4-5D6E-409C-BE32-E72D297353CC}">
              <c16:uniqueId val="{00000004-D16D-4422-A94C-A1F2A849F317}"/>
            </c:ext>
          </c:extLst>
        </c:ser>
        <c:dLbls>
          <c:showLegendKey val="0"/>
          <c:showVal val="0"/>
          <c:showCatName val="0"/>
          <c:showSerName val="0"/>
          <c:showPercent val="0"/>
          <c:showBubbleSize val="0"/>
        </c:dLbls>
        <c:gapWidth val="219"/>
        <c:axId val="1797724143"/>
        <c:axId val="1"/>
      </c:barChart>
      <c:lineChart>
        <c:grouping val="standard"/>
        <c:varyColors val="0"/>
        <c:ser>
          <c:idx val="5"/>
          <c:order val="5"/>
          <c:tx>
            <c:strRef>
              <c:f>'Gross debt'!$A$16</c:f>
              <c:strCache>
                <c:ptCount val="1"/>
                <c:pt idx="0">
                  <c:v>Africa</c:v>
                </c:pt>
              </c:strCache>
            </c:strRef>
          </c:tx>
          <c:spPr>
            <a:ln w="28575" cap="rnd" cmpd="sng">
              <a:solidFill>
                <a:schemeClr val="accent1"/>
              </a:solidFill>
              <a:round/>
            </a:ln>
            <a:effectLst/>
          </c:spPr>
          <c:marker>
            <c:symbol val="none"/>
          </c:marker>
          <c:cat>
            <c:strRef>
              <c:f>'Gross debt'!$B$10:$H$10</c:f>
              <c:strCache>
                <c:ptCount val="7"/>
                <c:pt idx="0">
                  <c:v>2020</c:v>
                </c:pt>
                <c:pt idx="1">
                  <c:v>2021</c:v>
                </c:pt>
                <c:pt idx="2">
                  <c:v>2022</c:v>
                </c:pt>
                <c:pt idx="3">
                  <c:v>2023</c:v>
                </c:pt>
                <c:pt idx="4">
                  <c:v>2024e</c:v>
                </c:pt>
                <c:pt idx="5">
                  <c:v>2025f</c:v>
                </c:pt>
                <c:pt idx="6">
                  <c:v>2026f</c:v>
                </c:pt>
              </c:strCache>
            </c:strRef>
          </c:cat>
          <c:val>
            <c:numRef>
              <c:f>'Gross debt'!$B$16:$H$16</c:f>
              <c:numCache>
                <c:formatCode>General</c:formatCode>
                <c:ptCount val="7"/>
                <c:pt idx="0">
                  <c:v>65</c:v>
                </c:pt>
                <c:pt idx="1">
                  <c:v>64.099999999999994</c:v>
                </c:pt>
                <c:pt idx="2">
                  <c:v>64</c:v>
                </c:pt>
                <c:pt idx="3">
                  <c:v>67.3</c:v>
                </c:pt>
                <c:pt idx="4">
                  <c:v>65.2</c:v>
                </c:pt>
                <c:pt idx="5">
                  <c:v>62.1</c:v>
                </c:pt>
                <c:pt idx="6">
                  <c:v>61</c:v>
                </c:pt>
              </c:numCache>
            </c:numRef>
          </c:val>
          <c:smooth val="0"/>
          <c:extLst>
            <c:ext xmlns:c16="http://schemas.microsoft.com/office/drawing/2014/chart" uri="{C3380CC4-5D6E-409C-BE32-E72D297353CC}">
              <c16:uniqueId val="{00000005-D16D-4422-A94C-A1F2A849F317}"/>
            </c:ext>
          </c:extLst>
        </c:ser>
        <c:dLbls>
          <c:showLegendKey val="0"/>
          <c:showVal val="0"/>
          <c:showCatName val="0"/>
          <c:showSerName val="0"/>
          <c:showPercent val="0"/>
          <c:showBubbleSize val="0"/>
        </c:dLbls>
        <c:marker val="1"/>
        <c:smooth val="0"/>
        <c:axId val="1797724143"/>
        <c:axId val="1"/>
      </c:lineChart>
      <c:catAx>
        <c:axId val="179772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Percentage of GDP</a:t>
                </a:r>
              </a:p>
            </c:rich>
          </c:tx>
          <c:overlay val="0"/>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7724143"/>
        <c:crosses val="autoZero"/>
        <c:crossBetween val="between"/>
      </c:valAx>
      <c:spPr>
        <a:noFill/>
        <a:ln w="25400">
          <a:noFill/>
        </a:ln>
      </c:spPr>
    </c:plotArea>
    <c:legend>
      <c:legendPos val="r"/>
      <c:layout>
        <c:manualLayout>
          <c:xMode val="edge"/>
          <c:yMode val="edge"/>
          <c:x val="3.717316413639455E-2"/>
          <c:y val="0.89777931961101742"/>
          <c:w val="0.9628268358636054"/>
          <c:h val="0.10222068038898249"/>
        </c:manualLayout>
      </c:layout>
      <c:overlay val="0"/>
      <c:spPr>
        <a:noFill/>
        <a:ln>
          <a:solidFill>
            <a:schemeClr val="accent1">
              <a:alpha val="92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Sheet1!$D$3:$D$41</cx:f>
        <cx:nf>Sheet1!$D$2</cx:nf>
        <cx:lvl ptCount="38" name="Risk of external debt distress">
          <cx:pt idx="0">Moderate</cx:pt>
          <cx:pt idx="1">Moderate</cx:pt>
          <cx:pt idx="2">High</cx:pt>
          <cx:pt idx="3">Moderate</cx:pt>
          <cx:pt idx="4">High</cx:pt>
          <cx:pt idx="5">High</cx:pt>
          <cx:pt idx="6">High</cx:pt>
          <cx:pt idx="7">High</cx:pt>
          <cx:pt idx="8">Moderate</cx:pt>
          <cx:pt idx="9">In distress</cx:pt>
          <cx:pt idx="10">Moderate</cx:pt>
          <cx:pt idx="11">High</cx:pt>
          <cx:pt idx="12">High</cx:pt>
          <cx:pt idx="13">High</cx:pt>
          <cx:pt idx="14">In distress</cx:pt>
          <cx:pt idx="15">Moderate</cx:pt>
          <cx:pt idx="16">High</cx:pt>
          <cx:pt idx="17">High</cx:pt>
          <cx:pt idx="18">Moderate</cx:pt>
          <cx:pt idx="19">Moderate</cx:pt>
          <cx:pt idx="20">Moderate</cx:pt>
          <cx:pt idx="21">In distress</cx:pt>
          <cx:pt idx="22">Moderate</cx:pt>
          <cx:pt idx="23">Moderate</cx:pt>
          <cx:pt idx="24">High</cx:pt>
          <cx:pt idx="25">Moderate</cx:pt>
          <cx:pt idx="26">Moderate</cx:pt>
          <cx:pt idx="27">In distress</cx:pt>
          <cx:pt idx="28">Moderate</cx:pt>
          <cx:pt idx="29">High</cx:pt>
          <cx:pt idx="30">Moderate</cx:pt>
          <cx:pt idx="31">High</cx:pt>
          <cx:pt idx="32">In distress</cx:pt>
          <cx:pt idx="33">Moderate</cx:pt>
          <cx:pt idx="34">Moderate</cx:pt>
          <cx:pt idx="35">Moderate</cx:pt>
          <cx:pt idx="36">In distress</cx:pt>
          <cx:pt idx="37">In distress</cx:pt>
        </cx:lvl>
      </cx:strDim>
      <cx:strDim type="cat">
        <cx:f>Sheet1!$C$3:$C$41</cx:f>
        <cx:nf>Sheet1!$C$2</cx:nf>
        <cx:lvl ptCount="38" name="Country">
          <cx:pt idx="0">Benin</cx:pt>
          <cx:pt idx="1">Burkina Faso</cx:pt>
          <cx:pt idx="2">Burundi</cx:pt>
          <cx:pt idx="3">Cabo Verde</cx:pt>
          <cx:pt idx="4">Cameroon</cx:pt>
          <cx:pt idx="5">Central African Republic</cx:pt>
          <cx:pt idx="6">Chad</cx:pt>
          <cx:pt idx="7">Comoros</cx:pt>
          <cx:pt idx="8">Democratic Republic of Congo</cx:pt>
          <cx:pt idx="9">Republic of Congo</cx:pt>
          <cx:pt idx="10">Côte d'Ivoire</cx:pt>
          <cx:pt idx="11">Djibouti</cx:pt>
          <cx:pt idx="12">Ethiopia</cx:pt>
          <cx:pt idx="13">Gambia</cx:pt>
          <cx:pt idx="14">Ghana</cx:pt>
          <cx:pt idx="15">Guinea</cx:pt>
          <cx:pt idx="16">Guinea-Bissau</cx:pt>
          <cx:pt idx="17">Kenya</cx:pt>
          <cx:pt idx="18">Lesotho</cx:pt>
          <cx:pt idx="19">Liberia</cx:pt>
          <cx:pt idx="20">Madagascar</cx:pt>
          <cx:pt idx="21">Malawi</cx:pt>
          <cx:pt idx="22">Mali</cx:pt>
          <cx:pt idx="23">Mauritania</cx:pt>
          <cx:pt idx="24">Mozambique</cx:pt>
          <cx:pt idx="25">Niger</cx:pt>
          <cx:pt idx="26">Rwanda</cx:pt>
          <cx:pt idx="27">Sao Tome and Principe</cx:pt>
          <cx:pt idx="28">Senegal</cx:pt>
          <cx:pt idx="29">Sierra Leone</cx:pt>
          <cx:pt idx="30">Somalia</cx:pt>
          <cx:pt idx="31">South Sudan</cx:pt>
          <cx:pt idx="32">Sudan</cx:pt>
          <cx:pt idx="33">Tanzania</cx:pt>
          <cx:pt idx="34">Togo</cx:pt>
          <cx:pt idx="35">Uganda</cx:pt>
          <cx:pt idx="36">Zambia</cx:pt>
          <cx:pt idx="37">Zimbabwe</cx:pt>
        </cx:lvl>
      </cx:strDim>
    </cx:data>
  </cx:chartData>
  <cx:chart>
    <cx:title pos="t" align="ctr" overlay="0">
      <cx:tx>
        <cx:txData>
          <cx:v>Debt Sustainablity Ratings (Risk of External Debt Distress)</cx:v>
        </cx:txData>
      </cx:tx>
      <cx:txPr>
        <a:bodyPr spcFirstLastPara="1" vertOverflow="ellipsis" horzOverflow="overflow" wrap="square" lIns="0" tIns="0" rIns="0" bIns="0" anchor="ctr" anchorCtr="1"/>
        <a:lstStyle/>
        <a:p>
          <a:pPr algn="ctr" rtl="0">
            <a:defRPr sz="800" b="1">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US" sz="800" b="1" i="0" u="none" strike="noStrike"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Debt Sustainablity Ratings (Risk of External Debt Distress)</a:t>
          </a:r>
        </a:p>
      </cx:txPr>
    </cx:title>
    <cx:plotArea>
      <cx:plotAreaRegion>
        <cx:series layoutId="regionMap" uniqueId="{28CF6784-4577-4E05-A0B2-E9CBF16AC8EE}">
          <cx:tx>
            <cx:txData>
              <cx:f>Sheet1!$D$2</cx:f>
              <cx:v>Risk of external debt distress</cx:v>
            </cx:txData>
          </cx:tx>
          <cx:dataId val="0"/>
          <cx:layoutPr>
            <cx:geography cultureLanguage="en-US" cultureRegion="RW" attribution="Powered by Bing">
              <cx:geoCache provider="{E9337A44-BEBE-4D9F-B70C-5C5E7DAFC167}">
                <cx:binary>7H3JchtJ0uar0HSZyyQr9qWtq80mMgGuWihKJZUuaRRJ5b5F7vk6/2kOc5s36BcbBzcBCVJQ/cUx
8dDQoUqZCESE7/65R+ifl8M/LtPrC7s3ZGle/+Ny+P1V2DTlP377rb4Mr7OLej+LLm1RF9+a/csi
+6349i26vP7tyl70UR78RhBmv12GF7a5Hl7965/wa8F1cVpcXjRRkZ+113Z8f123aVP/4N2jr/Yu
izZvVsMD+KXfX5nrPMpf7V3nTdSMH8by+vdXG994tffb/He25txLYVlNewVj9T4nmjLJCLr9iFd7
aZEHd6/JPuGKMSSJvv2o+6nfXGQwfOdqbtZycXVlr+t67+6/D8M2Fv7wNKoL93bPbrFaojm+2dNv
mzT91z9nD2CXsydrZJ+TZNerOdW966y4tEC1y73312X7NYX/Kb7tuUCp4p4if58ZDtnXCjMKf76T
e50bdF8RQgSV+O79/dy33HhilU14vXuljzNq9y/OeLh7wJy9rvfr2esWWQG6fU/NZ+AkBs1BjGNJ
xa1e4Q29YmyfKEo0E/KWk/J+7ltO/sSCHmfYw8AZXx6ez8l/8vrXk9+0Nonyi73lRf2M2gQsQJJT
JBXfoL2D94VSiGLGNon+s8t4nPKbo2fk33w554FZvggetPlVdE+RZ1ABus+IYEwjfmes9AYbiN7X
lICKEGDPrTu78ymt3bWSJzlwO3Cb+LfPt+h+9Ovpvu5OfspQ/zX/7qB9CVygRKg7B482tQHzfcGw
xpzeRQBgqNa58ZfX9zhvnviZGaee+Nacb+7Br+ebe/G12Pvj2l5d39Pr76sM8AJRBU5D3/v/DY1x
CN3nWhBMqL5lJrmf+85rXJTXu9f0OIPctbEzrqy/2mLFH7+eFetS89wR2X/U5/E85kaI/sKreUDt
hhdX98L7LIojMGWYKvxYtIX1PsJcQDAmH16v27hdi3lCY262MNeVm4dzLfnwEmJcSNhsUTxj7sj2
BThvTrB4NFvBdB+8CldIzIPbn1jJEyR/GDkn+8OLOendFxDfuiBs9iLd+1/fbHR5kT+kkM+nABIc
B6HgHO6dPIS2a4kjKICGzJJQPGfFf2NlT7DmyV+as+rJL26x7gWExe6//29zvXf1P466IrLP6Ool
ZPp6ZY/ugRVgzBrDHL7PITVk3zlK74XlztX/9LqeYNds/JxJs9dbrHkBkbMXR1+LtnnGlAXjfYBf
gOb4LlieJe1kXzFIKAX9bu9AmAGHu+XJzyzocW58Hznjw/cXcw54LwAVWzRhVJTRxb1oPoMjR/sE
YwEOBULbNX2gal+Ao8HqPo2ZZSk/s5LHSf995Iz031/MSb/48Otj3oOL7OuzEh6ydQiOBKCLDyHS
Gv0dSE0gk0dMzJL1D4At7l7L46RfHzsj/vqrOfkPXoBHPwgv8mcUewXuGyFABO8ty6b7BsQKgUUi
Et0jKQClrFuenct5nAF3w2a0v3u6RfbDFyD1bZRfPyPd8Sq9IyD0auZ+Vy+QguBV3oNXM4LvXMgT
FL8bNyf53eMtmr95KTR3TFTXF+09FZ7B0q98LZh0jsGUzywNRLIYwHMoRW0I+Q2RfmIhPyL9w/BH
OfDwdosRn349I06u8/E5ZX+fAe4noAqxQX/wtIxiqgV7vDKxcxWPU/9u2Izqd0/n1D5Z/Hpqn17X
RRM+YznCAcBbIKqJFJsST9Q+pRwB/HqfR2/K/U+s5HGaPwycUf3h+Zzup+cvgO7R12v7nJEN35eA
pkqs7rAfNPOtep8Krvgqe777zMi/e0FPkP9+4Jz898+3yP/+15N/Heu9Nb7PYOr/A2vPukBuBGaO
ns4h0tcXVxfBRX15Ye8F8u+zwsFqXxMGGS6CEHLN7TKxcgeCgXV6iP/Xne/PLeZxRVgfO9OF9Vdz
dXh98OvV4fVFCv09z0l/ug+lOEkARHig8xobKIWiKMKaqe8VoE027FrPUyy4HbdF/tvHW6R/AeEO
kP4ZCY/F/gr8h8Dyewlgje7QeUMgvSX0oUoKUdGM8D9czZNkh1HbRIeHWyQ/fQnS3tqoucif0/0S
QHQ4Q1QqCOfXKa73oYypoZmJ3WHWWxT/mcU8RffvY7eo//3VFg9egAN+XUwraKdqnxFsdgD/p4gQ
SuQdsTcjUMr2NXTDAB49a+/7ucU8wYO1jcx5sPZqiwdffr0evImC62d0uljuS8oFmXVeAE/A3rA7
PwBKAExZNzk7V/E43e+GzUh+93RO7TcvINN631/kV8+Y2AJaBtmrEBTzDYtD0T6CfqTvVbIZvXev
43GC34+bUfz+8Zzk71+Abz2/KPY+FNn1HlB+752N8suofEZ7AyafSugaRuo+pdIbnBDQxgIvsXh4
vyn55//+r5v1/ft/3y3w3/9n5wof583TvzTj1tNfnPPv/AWg/+fX+XVwkd5T7e/nBZgB/M+RAIB/
g1PO6gV0iAukHwcnfmIlT3DmfgtzRtw/36L7C8BCz6Nray/2Tq+L/BnVBWpboCv0oRdYzxCKVVkS
vgB5wwwR/dnlPMGBjc3M2bDxcosXLyBYPS8yyBCe0W8ADCfk6s99SX7TfTBoIlLQY8ShcH/7uVe/
2+rvT6znCT7cb2TOgvvnW9R/++tDpHOovId75+3VxTM2FMl9BVYG4Oe7KBVBSrCWMqwAVAFdEVuR
0k8u5inyr+1kiwVr77bY8ALQ0mdmAFj71XEfcN2bsg+UZxpLoeUTsr9LDp4g/e2wOdFvn26R2/v1
Uv/hIp+eNz12IBYiTGKCQKxvPpvGnwJ8rSS0nYAHvvnMMrSfWdHjxP8+ckb/7y/mLPjwAnKzD8Vz
nrhSQN2VZ10FqzcfaLNaszhQd4eTVlLwu7fzFG3XYp6g/M0W5lS/ebhF8ReAgX4Mnjc/w/ucQsGL
35+MWhF1jeYUoDjoAOKa31F91vm2ezmPU/1+3Izu94/nlP/4Aij/5ZmbfFbRPMdKQyPozLPKfc6V
VorLzaBm9woeJ/b9uBmx7x/Pif3lBbT07D65eAvO/P1k6z/HPB9ORm+d2f3/eor3S5R9vfjaP2Pq
tqqnMc6Z5mrTc0DEJJlQDE7zzjTqJ9bwhE49jJxr1cOLLb16AVjTeivfc2kQHC34T7fizX0CN6Ky
q5L8NLj1XAz5D+JX5DtM19OXEzzcz+BdNBeLm4bytfsJfvz2nv+zoXeFhEd91S3Pj65+f0UQZBMP
10WsfmKjAHF+PcLVF2l6Xd+bsIdB1xd18/srLqBqSuEsNRMQQgsoWr/a669Xb6CdgMCJFKXhmLVW
hBGIN/LCNuHvrxy6LzG0OkHYDc1/TEEJ8NVevYIT4B30XcKxebjegMMdCFzC6IfLNN4V6RjcUPn2
Ioi7v+/lbfauiPKmhvW82itvv7VaqCJYcQQ941hISeAOCwwTlZcX7+G+Dvgy/p/52Fria+KbNmXO
ciyUNYHfU68ZB+2uUeaRqWCn21NBoiChvwt2hFfv16difZYxonyj/DH0pKNLU8pUmr86i4Tz7HD6
E6gmJRx225ylKqqxi6rUMbGimSdszRa5E6jbUPZJsm3vRXIFP64hBIcD2hLA+/W9tAj24Kc2cIFO
02HmU+zWTR0tf7wXDLI2I5mUAOcoOB8O2DOms80wRHg/pXnoKjleVe1plVsz5My0cevGhJlgksdl
FphiTE9563tthjweFF6BrEFVZ6biHSnRazmF5z9eGcS8s4Xp1YlohhgmCgBBkN31/TdhzTOFSODG
GfbdqsnOi4A3Rquw90CSRs+vo2gHZ28EZFNWNSNaaqzhkJaAkvnmpF2Y940f+4Gr81gdDYVTHDWI
1O44yPqAq6z0elH1C5XE/VGnO+RaLN7koRgOBM3Do1DElQl4oBY/psVKGefE4HBOiWtokOOgrzMu
2Z6MuqnzyE1zZxy9Qo9LZjFxPBm3hTAt7vrI4BBlbp7w+qTn6LANq9ggGotPKnZGFzHan6rYtweT
DAPjKwn+TNaB8iqkbORW0hd/thN3ThQj0/uOdEPuOX5XmtiJ2MKvHZK5lkYk20HzbTnXHLQIzBNi
cDQOzbbWC9n09YBCd5TT4FIapQdVwHrvxxR8lIBwbQv0VWEB/SczbZoSOgoe0dB1OJoWaSEGbwoy
4ZUFrVySxHKHJdo2ehCMwlkC0GH4o1eWd116GYuqUg4c1CpMpdtXnWNQNgpvHPvyv0FARREVFGw/
WAy6OZVNxwSVFQ5dKabcMIQ7UF6S7xLBFYVmqrHqRgatkAhYxWYUxG3ZhDECCk5M52+iHg1vpWrs
IokUO2hKiZYIR3TZtjJx01TJt36MyXISfWj6152/CDvZH5XJeRPa0oRjk70LMz24Ue3ww4rEXxTV
kVcETrtk2J8WRJH6hOcDWqQx7UwXVKVLUiWOlPbTHUZw2wZqIVa+CcAQEJDVjSTrzEJdUgxtOIRu
k9LEjaSqXTIlqSd1StyWKuE5rH2dJHW0Q0oekf3VKSvAWRCFWzjoSmrX/BWxVNRBJUM3HGl4qKt+
Mk4bFztk/xFLCr6XEy4AwMSUrt6vzdIPMrU58UO3U4SC0xqHg2mgvpd3WriqH8OlD1Ztx6SP0RRw
aoDsQNswWh15XZ+05A3qwEeGbhayzJ2GODl1tErO045UhzbC0aeWjulSyTw6+rGqP0JUcM4QZ0ho
N4bTDauVrW03AR2Z+jGK3LEdW9fJncHUsmp36MMjCq7BN6obTwGR1EzBVcNSDb1uYJE5km5CyHAo
KzR6ZewEO8TzJkJaVz0I4jCICHQGQeME9C3OxWQMIQppSmYSi7+UUeqF7eAJx4kPektyI4r6PJBN
vXRUGb0bbf4hzNLeSKHIQR6p9KCsaHs0kFS7hcrjv0ju28WtwHGqMQXrsElu7bNKUQyLm1oenvXT
lL326xHt0BQy5+p8mhlXCwF12alBzOShHhd4bLEbdiV3nWmcvibID49q7tenqOjGD1UahKZoeeZF
bdieRcPIvcb6l4PW1EQRo0dW43bpjNmf4DLUQqo+OOt03Bsi42xB+yRaZnGWLXCrr38snFueHAJr
CIbJylaD6kMtZ5NcYJjH1FYTM41SC6Wj6moQqf4DFDdCXiTbr42fRxD0kAQVppAxd/saj8i0IwRb
ZR2mf5aNE2CXgfJiE2AZLJIkk6OpCorP4VI9B5mx4LhyW92wwU2ivm9dzLooMEEXpcwjrPYNb4Mu
cKspiXd4oxt3symsEEFBIWUVsoHNlivFWVO/avKzXtYjN1WLiSmiov8TtpUuhijUxxB1FB4kM52r
NbILSI369xGPTKRzsfAzx81qznZYopV2zBYkCZzsgGu+QDq5nvnHmlSBTtgoIeYphj9STr85FXfM
WE3BQrB03DHd6uTU1nwMds6QUhQaoGbamjUJq3NQZtP3gzt0+DQRonXbIXHcts3sQQJRpZlqX7hW
VcmiSDJmqB52qCVZxU2b2waVAKO/6vuEdtu5Xo4qsau0QhlKsnLRoyT40LSicSHmbk/bMJ+8AU/8
NUnr4sSZmtTtdWXdJivUohzqzARljC9KkoH5KLPkOLJVY1KH6Q9d0lVew9k13Kx226HwZM4zN6qQ
iyK4B5GAikCjHtUzJce8oOXkN44RdhRLnTuXaYB7k+RFsoNLj87EGUDtCPHV3VibUtpUVWm7qneM
4+TfkjHuDuLSTq4OkbNjppVCb/AB7jxZ5YvQ2QwlRra6Z2tdH8aSjZhbHbhRhfnhl6NBC74ssr73
hgjnO7RvS9axlHCaDMRvFUkjPZsMT2Fb6b6ASKaeyAELu9DVKTsoyoVKm13Z0vbOFCRmmDNI7jFc
QjJTLF1Wg0p6MFa+mHxqVFfYBS78yqCU27NEpdMJDpN4hye4Sa83CAomFNCJVcEWjsjBVU2bBB3Y
hJrGyRN3yGtPofZDlw2vi46Z2OqTOOqPE8kO4rA/hbhuh1JtSQ2oE6Hg5GDHIDpilqukI29H3U+h
S8OOLqhf+m5cqwQi734XJ7eIC1NBnwWg2jAl4CcrK7NmRmO/bCpJIIpJg5x4ndWJCYdSLvKydrwk
5oPpy6pZ/tg74VXUsklbyUAFgcAEghs4obI5a0dsxv22gSAYkrKDqk1jL8Z5cFz1fXBQJMSdcu3K
mJZvy6Bhp5X1m7c4aPWRDZKPO9ayZUehTxpoALsH0EjSueKoqKumAXjoDs3geETWQ2101SIj2r50
U1+WB6XfobelWGY5BJooH0yD2tsi15MmadufwQFkDeYI7jWSq0sRZiqFeqha12lWug5E1+/AlJSv
BSmLpYV0y6M6uEq49Q9C20ceiQf8VvhlfdD0ePQAPuCXQ0YPbghzh0y+u2XHLd54WZSjjYLw7sLa
h7/+6/X9Lbg3t61+f7668vb7396W1/l5Y6+vm9cX5fybq/kevvodNV3hjw/1oBmeeXt57hNg5w9f
/hwSCq2oazKyhYRu98GvAMabQbdIKEP7ikoCd4NAgAU2l4FS3SKh0HUMF7bBFUmQwsJ/II39joQC
2gllDAVAGxxBJHDtKyziHgklApqh4MoeaECgDG4lYfxvIKFgIaVEUOIFAwL9VTDXpnYhiOacgCe9
GRB2TOAU/DRrVXxWiVrtsh8zT3AzF4ZLBwHWQ0xt5V9JJ3VXp2VvlO78zvWt6iBcHGh4WRd+d0JV
EvxFIGI1JegKBqgZ2umBAzPDzBOVxTGpeuOIvvE6OjqL3Ia70rtHNgaAsiZwVSIBqzBHX1NIkiqf
j70JAw2QG2CawhVI8XYZklxx0/M8z3f4nJndv9kZpLKAhxN20ya0ybgwTUvJG9kbH+y/CdiY+W4a
TnFnGtkGt/r9pMV5bIMa7ksF/BrgPrUS4k3LTytMEtWbrs7LNzTX/IoVfXVYOV153EZW6x1Bw4ov
a0YfUwCXAQImGnB6ABnJLBYCgURdARCI6frwBNXj1yH0y5O25X/UMdenWS5OwqperKnunRFbrwqw
RyZdHQbGEtw4ND3PdCFs/AFAuHgwQ4xHwMbE4NZpke5w2NuzrI6SgR9ZnakErz3bWleVmTOhdDAV
Lrs3kSyj11Utv/54K3PpgAsqAECHSJ8oCPMIm8n9MOZqKm05mpJj+1H3yfguIaI4qnGbHf7lqVa5
zKpeAwHQ1n5qFsRh3PPRxEGCJjfNip6biI79Z9qH7bSDRytJ2xQMCPDAXkEoAAcJwEJuSmIfFVVW
1DmAUrHyD2M9+p/Csms/2SoOXmd4DEsj4mFXqj+XfyAnNKCC01WA+0NP2Or9WuQTNAKCcxVOJsWi
OYv8aTiJlc5PaVladxxzxHfI/yNCAg2VEG+BmQTwbw76D7GqFMqKyUR+pRY6ov4hFEOGHWr9+Cxw
rRWkNVCDmqt1xJkzRFk5QT5WEtPEOPAGTf0dluoR4mmEoXcXbjCFC+XnuLOfAro/oXoygAxVELFx
541fRfKYRLL6FrZ59e7HArltO1aNTCsIc7UxvKo9rjNrtLXIirKaDKfTIVC5M2rSlSma9nOZ4bex
sg1AL/j2Gq0nTeQjGgfnp6F9jUGWA45gpnHQyE8ymw+TUc0oF7blxbKAvtlD35najz/e4BbbVjYK
oFMoKkKNAq6y3txgJUqnTenIDPi++nU/BfFBnkNl5S/OAieNEWCzCjBL+KHV2YN1Mk5OhWKGM2qS
MRoz42TO4JVNg8//6jRgpQBMBCkHDw2Vxc1p4kpFWjUJNaMoCyN6rcBDk/qvbgaalFf1V7xy0EKi
mQJrohqZMBByXcUQuHeAPNdFLr0f72VLBkBjAWVCfGUJoRg7m2WEK607pQA7kUw5xzaZpndKAuAV
izpe/niqLRm4mQqOg8ORcchH5rkYGoJo7GMoiloe0smMWYvY0VhGkix+PNHKoG4Y3FUpjENGDbZW
UghFN/ljO9UWDZmkaUvhY7DpYyMPI5bVjkvk2E9uQ8ZkdEUl08Y4bEhao/pYDX95v9BJAJoFnQGA
G9E53gz6SuMgktLEQzcEx6NfanRAaFYWO/a7zUNA5KC3F4A5wWGemR47fpwFlgNUlg5Fvgx1JQFF
ntrDgJbkw49Ju81D+AcboAACp8vxKpucRVViwryy2aBM3U3lW+mw/LBIVLjD/D4yCwOckUmAJuCM
yjxZHPNA9DQdFVRZ8gCgPVqbvO3DHWSDe8FngrLqpkCQQwAEAc4E0P9NQeFRHE9QTwOcGJLHYZGC
/6oXqA+rK6jJ+fZPp45ilhhZQXzqNVHpC2kgWWfBQVAnYX4OTQsyW5KhqsB8Og4AkpYMDvaInyXo
NEqy6Uryjpa5icfEXvt+WsQu8xnggmNUI3se0LqTSx+8sV1McTXkmcEBTuwxGvzJZ6YOaZVGx7Xu
ZOObEXcjB0C0CBOm34CRDkZ1BEU/HZ3F4cC6ZV+rQFAP/FnVnfHBHzsTw2u2mPK8xWdSRk1icBm3
nZFlorVbxXyUByONbXjSxnX5Bw8LdECLLsncCnZXvvWZduSfkJeP6WtUZ3IybIVWu10nfOSisWj0
YRJpnL+bNC/Go6Eep+TM8aFyu8S1MwynEG+PWWZy2Q7c5H1c6oMu77MBiqyY+OBTE17IRTOQiL8v
6sEPl2HdKOZSqKKzsyTjNvIS4ldnMZ6wNiyawCbysoYqX1JDcGXaRJV82fKa5J9J4AfouGh4Qj9C
FTucArccbJRepCET4aJUOaVmCmgYGox4m3lNrqrm0LJOZhDdFoU0VvTBF+hMUIA12oEkXjbg6CMK
I2eCqmnpEI+NMQtdS2wRvZNjKD6qkKTjYTGpFPoZrKTfprobkJcCDKsDk8rCAte60VqvjrKwdAe/
Dc+CNpGFm8kww54okjSHOBR+/Sx0OujIcDLRx4ZmPJ3cMBVDD3hNljZvkhDakY7zkqTv2qql4sPI
VD0e1TXLuQ/GLOt1trBdELPAG1EaNK3XD3XofFWxbRl1J4qG+o2NWWZP+sjhdFE6cWevomycjiwd
le/SMq1Tk4sMEjMGthpgdhIJQpdDBpXqc0DU2ujraHlJqZvn0PagF5yWDa0PE6EdEni1XyAoqOVZ
FchuEVSp7qUH9QPUXWlaoOaUqSqtr9sqtmXu6qTRU7BkI8VvUKby8Lgug3BYdFbg6hAWUV8mSOX8
wNcyeqcyVH1zalFjo4uocU6CXsuhNRBgZ8W7Cju4YZDyUdpdTrEfA1db62jnSA+T6L6iPiP5ASBt
aeMRXSXEOAnPhMmLuOk9HduYG4umQLk2F85wZKHUI90pjKrgbEiphO6QRnf69dCEAE+FQVZcKVCq
7iBsQIcvs5qGzFVOlZ80U4DG03TwnXTZq7JTRzRMMFqMoDy9l4a8e9P0NAhOhlY16XtNowQfRMUQ
Ol7oVBVZYBoG0F0R2rgwvvbVaLCfdOUiiQXTi4ommToIYx8QNbCk4MGGtgQyOKOeICQpfPF2SHr8
x5gWqDuQ8JNswWoHxL6WYZgsFBu64rAhEYXOKIrawmV1WfmuirsgMX4tk+upkREEwGFKQlNmBcOH
vO3z/k+esKqGHh3O9WHk2IyelHUWsHetDnrxqWni0AFaad4eCZWq6aCpoUZmQO4th1pEoz9VvIle
o1I7wYKkcXGNcFsHr8OyGkE1G5ZHi8QvAWvvA6bS88oCAm4cVOAVg9r+Akp2jTRZUoQfij6Gamxu
pY7dBNT/TTLkvXVbrKLxEGpkNHZxDbUEEwtI+A/7JMTcy+uwy4wGbfxcSKde0SzNzurW5shNhtR5
k4xJdQ6GXxI3pcoJDijpwGrked1YE2Zl8qFMqhK7JFCDPQgGn9fLSam4fDv6BIWL0GlEvawjyzM3
og4UKEsel5Hb5INV0JZRQoGoGGLrfw4gqoHUvahCfEp149g3uNfRUQH2gh0WmMcxtPOQKP+zCdow
XuTtpP8UKThOlyjVi29VNYbIQFkhb05kHdrOQMNeT7yqVZlzKioUWU/laSqOpx7X3AQ9arULThwq
oajJoZrPSNuMS9R1ePJCv5GdW9bUwQbrsShMgIpmOg5BW/DSOjGqXdXmQ3NcdYGNzCBKni3UWNP4
qELIh2JXmsbkY9NYG3qDZIE+RuDKRzP0GaS/A4BCEKOIUVdLmgNws0hIKb+CWavQa1HIYNkGnFUu
KEuJlmXk88QNZcHkly5OO+0OToaS47ENoCwNnCwA7whbACXKcYKd9EFbFB6UiaLY5V3Bp4W2LPg8
+higtHHoE+T6N/1dUylp6jp9X0AH5UDE6E64hKCw1MJeF4717YJFY9q7IFACYnxN+8Ohq21mujEk
lSn6hAfLBnzAl2i0/XmMI9a4mSNAFdPUOm9Lx5fYkDLuepOmMigB0Yay+HGaEMd6o3aiAWwXs/FS
hl0FVYlqSJgHUGP8jWRQOnAbjXvp1m02flVlVXduDF1napHYqgXbLgLlmB7hWnm6xHUL5d+UpIco
K1tmItJBvtqVde62pIe+GzC62geL3IlPqsnD/CgClL9d1CHOrCnyHuqnsojGM0D9xtwVdYlSCGKc
Ui0LEacnTcod5QpRsz/k1OXEZDWGxLQOUhR7tGuhQyFL/H7yZFk0Z+E0JRLWE3JsOFRXIlNJkSUm
zhM9ujKdssjUfQIZJ+Ki+EzA9YHK5xPNTVdZSQB1rOhVKG0ODrCnAGvVXV4nRoEnICbJuspx7QTO
wLMqzlM3mpL8YrSsCExJC/yhUzoAV5CS6tgiG4cuduI+XYg8lgsZdLV8Q2s8qSVgC4OCACmtXABJ
Al+blkMlZ1FWMomXZCz96l3goyp4O4Zpqd0mUFlDjY27rj+p8niiCwfse+RKlBchtDSlAzFp1cfD
OZmyjkODCOPxGxazqTtIWBMPhxO07VUmC0eBT/wm0clJCbFE8yGPNclA0yLmR8eCtkEpjRPWDCrO
BfcHNC0zB1rDjopqKprglNAx4pe2h1AB/CupZOBpC45UmA76U1nilg5l5RcIW0jh2amuKxNXve97
zMnawwgcYn3QiUDwwyhwxtiUaeY3bgDJYWnavK0j8B15N7gMMsHPlTMG7bFNVdjAZBYDKlzI8Uy1
UaWhJ0Tj1GgnjJKl9UU7epOCf/XPA+DHlh4EXdBuBr2TBMhfAQkWwBl+3NS0rg9a1qRnyCm6CSrU
fPpUhNAKCzF41VZeYC17b7O+O+Z1QiMX2rHb08CnLHaD0ULhnQbCAQ9V1NYuoMtUd5/bgNDPI+S2
IG5Et3iJ/CaXRqMsaZZdNDbBAr43EVeyxtAqEFeA9QthimFsoScV0epdCF1t0M0BKy/BAIJrhAay
3HmDLJICRD73YXnFCBB5B5hCsKhxFH/2UQgWxHH8bDQthSDR0DqCRs8Mx+2FBafeu23lkNh0BJoZ
XJv6/acqVmwCM0yg0FniUnyo4ylNFznGbWRImjTCpEUWIRcCV9stRqJsdzhmOI1NOlX5Bw7/rA70
XHQOb5YQ9sl3AgUCGZqmQ+DSKIw/ExLZ2FW8G6CUrNL8UOSlP8LsUJyBXpJBvcd97GQey+K08iYU
ZLEJw6q7ThsioLdlLEEN4yqurQe9yxKeUNn8UbdjeFkkFiDTCXq5kAc5W/8tV2P5SUSxOGS+D7EU
SjBkS5ALFLUbOEl9OkoLusqtM6z8TTNYk8UAgpqulWVmBKRDF73TyJMpZ0O2IEGcisWQ8vDdAJau
/KihW0K4QyhrEKV2TKRXQbPzMoNuBGdpQ5GIJUqmLHdlzvvWxEVOGhca48DrQS/CdNbmcQCtzuBM
T6XTBcFxGOfOx0oEEn0sFfF7Y23SvZ0qRt8NdYsotJky530U69BZCNRB70TY/j/2zqRJaibLov+l
1+1tmoetpIjIkTGBTDYyIEHumiV3jb++T+TXVQ0JDca+N1VWVgYiJLn7e++eewXLbc3elBh/GyJ2
tb777PEhxVfzRMtIiV3VNMNOMOypN8l84/G3tXs+DvL85HhTuV6WAY3Ga2Yey9diaNtvdT/7ftYI
zemp/MoZs9he208rqJOXeGZsTX+tAPIY+Fg76wPMuFR1ftUA4uVXip50vC6qzckfnIi28vWWx5vN
P9CrrfXY2dVUvau8eTFNotsxstt0bbbNvJStqFmTorf0MKStmVXA9somnzTjur9bQlbXoa5bfz5O
vVvrbDG+f1/ocr7z6ATHNKIJdTN7b7uIN6ncTNqZNYqOm7Dn63WnZk/DfacLYbEq3jlrCuS2HhzP
yK/jILSX9F20f1oHPT2Wg5Fz2sUcOrymwqXEFMOkaXiKSifsGO21H+RSHhuMnibN2ybID/WoKYD3
xnHfd8q13s8lmzd7bW01pzisp4uybd3qMNSr9aL13LrhMfSBTCC1m8diyrv4FEayuu/92pWZMW19
rHpPuWng7PG9v06if+VUwZLTeEE/958nRR93VzdoZB+radvsQyWWYTsAuZZ5Uq1T8E72MAVZNwsn
SMQQGpXlbjPPx8Lbd++6CSf/DsPJtJ5WKsG2ZpseTPxaMM0or9tQRGEWhJXwDs6srRPz2OGLvfke
W1tQwqKHZsp9+uRqnQ/MmqjHO+MVfToOveMcZr36F2ffQZAMlJs6Efa63+27mD4WQazdpKss+z7a
/OC23fhL0kEZTgq1BPP7RY0WIMBoDf5h5OUHPITn4qideqdLyE6YuoTpcG+yYSwLYHLdh1US1HP7
pYnnnY0PkXZNAr9c7HQyob5y225aD5uMwz6l/mzsZJm66ZNY5KhuFr+zDVOQKBxPqJ95nlBpTG9G
3aiOUzpaX7S2buKD0w0i5owf1je7UXZ12tu5GmiehVAnpn4uP3WKwp7XcAkuwnDxZ0YRzJ0TX1j2
8KJTKqbqjuogvJkbu7hnBXR5poK+N0noN86d6IKmZQul1k30GpxLt5oFpZppXbNwF+V7Kr6N+lNy
hKZj7rP2hyWsinT02qZOfGM3VlJF8RSm8+SNX8KuWHRCCvXMmCe0q/q0clT3Ge8lu2G3xoV9EEUT
F1ldlFaVVpOqPw4Lu0yiN48qe7f2+p0Yoh3Wu1i/js0AgF6sajRXSz/Pj7yXBZgMRKv6tm9VO5ws
SmNxldvK2Mlkdok8PY92fRGNk2lPUUg3mQ52NLmA47NlfcTOs1dJ65bVcBgts39eB8W2MzXSflXn
aukuK7GPD6T6jNRMsxoxF7l7tYn8VmzR6jRv5TZ5rK9h2qBleyqS6YXVR5uTVcPu2Fm306h+YW5Q
Nh+tMpjttBhtbU666JlSJUNJq35XUcUNnHuLE4j72rOUfIumGHplkvd7xTqVvlXrN7Vb+3HqByt6
ywAY1d9GebB8WyD/tnRr14pt2sk9yJGKdkWFgbqp9ij/6g9z843adnro51g6H+a8n+pv5UrxfQxC
KujEDjrHvtx0X3ZvpSz64QQKb+RdYEAXGAIM5QdTmDdttUUjPYSxZeLzarhtT61bipauyJdZ3vvO
Bff5o27ss8/nZdt53+K2rzLZh49t7awPZRzpQxMV8SkIlyt9rjhFb5+iZjVpZS+O96WIvE1e/2fP
UsqrNm4TOQq7zWatxCsRtK4++E45cUb2HiPDUmjzwFTCp5OBJOPfrRf/5X8CYubjSPdHf94Wa1J0
pTWjE5XTy3gCY6UxsxUrWlKdbkukX/Vxt+JFGjghfj8W/mmQivUEQQRHDZA6+d/PxsJtPPu8mQGR
9NztND+jc2ufx5m2xPqXs2H6QmQXJCSo+ID4oucz29Vdzd4veWILVd0W1NyZh7frLxVvroIics7t
RxWBjXkmi+jA90wnS5FMXjhe0QO1N3At7h+u8hxyhWDGt0B/Tm2Ozug899OEM60ADTQUS69w9a0s
uS6pcuV1h1BX2wtlvOhFK9zdSrd59F8U/WgVScSx960cl7L8g7j6q8cIhM/U/ax6es/NcrOfe7YQ
PEaq5SldTBinwtIWK0P8j2bx//jVf6Cifbd4fsKv/jeR5jvv6vmP/Bu+QjtnCeFBjUPeQt68f+Ar
XPiuwwc1EfTPAN3TV4X+ZUO1+AJX8PTpurP2iZx7RjT+RV8RuUZMP0HZcDcQ8/wlf0NfPddmzu/q
WZCM8VSinfjP4M1ZVU5hBA1Jbq1Vc4jjoTuqoV3/lt8BwbVZHchWFgClHz5b5+whe7T6U5lMrIQk
tMrii45y8Zm6qvtQDVH1l2rd+XpQO2feHuHpJ76dMjzuBgaKibXKmqNxirI9n+o/oNnnfeN7afJ8
FShyUgjPX3NG8/9RcZLajRuorDJRG6N+Xw/tlMSOki+raIcDibTVZN+9Xb8ghJ6vaegnWHReD14Y
At/OMWTfa+IVPoVoGHuGMJ6mj6+VWjPplh5uAaqNvwRrnl/smfKKcwfPkMvzovoA/aidzn1XFa6l
smEthr99YvgBwcHP2ToxiH7AK//9L5PGstrJn6vE7QfxuuzDNisWf/zDVX5x/0iY4YsL4DSuhQvx
x6vY2A2NIycq434rryvlmtNYhXuqIav/8mjj7oFFcy04KE6e55CErWp3Ok8qE2l6+9Lnx6Qs6uUP
m/xPC5irwJpbbBggnjCbP/6gupn8etu2Khl7zz5VU1Sndu6Xf2BL3POj/uFN5zJ+gH2cTwOeubhn
T8cRYQMTUtVJVcioz0ZqbTrlqO+lOTX+PFGO72bWtzTDw6eC6fJ2UwHW2Kd16GWZNHszjnfOympP
Wx0P7TFfpzxK1NzWt1trRzNSTD7ZydxFBRrGagL/FAT0ZCk70jgkeWh1IhkXu/i2aGCkzLh7V1PW
lfGnoA4HJhmtq/a09Rv9Ji6tYbhUat+jrJ268KHgW9/TH4CO8y9+fkd4UYkKwF0K6POsSGI3KBDi
zhOSDXdd4m9MbuKwq1+TNVC9CeZQJLVhfIWN15/oZ1T8T3bi/8n7/OLJ46WDaiKfEyD++T/A0O1H
9kKTt1oiSpxlXBPLXcQf3uJfLBgQ7zPuQ54CtPCzDaeg/5xDi2YRfXJLndnxr11cjJk1VMGX3+9t
P+2mbGn4Ts64pUWu63PQg8GKUb4v68SrxvYxXOeKQSUIFUAdHuu3KKKO/08S69/cQxxJnNCYCDGB
+s8eouhX1SncyIltl/xEZLSjUtH2h2Pi+ZOivCW40IG5wQ4YM3z8cY0qtx2Vi97HGhV2lU2+0msy
hssc/eF0+PlCYNmcCucDCasQYPYPe+hYBbqTomyS0g7kFU4mOwk9vb79/XP61VX+KRr4QhOv3vk5
fscidms7SCTIBoqaseQ0nfupaP5LGzA9Gqjj2fiEb+cXFvhmsT3TOjRN2xI0113HOHOfa/EHVO98
679fxaDSyAP4wZjAUY35z+4YsMU0QPW0Saz3/rWymyYTk7M92s2jwwBrbeWfcCY/+On+cS6cqcr4
6bIYAn+8f+0aFP4SMMtfmlEEqbZa4iXkk5AT9bZqL6MpDj5488ygH1KiQfbhrEfO8aEX9ydhyH4S
iSTH13SYn8Qj5qAISeV4FpUwcyIw6aU0czqedSf9JEHZT3JU1Y3Vt31YMD3OgRmdLHoSrwJ3R6CJ
XcOoOEDnq69QhmWfuU/Cl+0yKIZKdsRLp97bPm13xu/p5rrLWz9evY+F5gEdmSsji9RFjrwGx7lc
4MRFdOsMEkDaPolx9TLor9uTRCcYHWy0l2fpjkE1Ml78JOmtT/Le+iT19Xkt7+toCPaDHfcoqMAG
fZfVgz0ie0WyWZPySTzcnAUhMR5du7piSLHEpEJwjn2sVzuo0u5JhGzm1R8QTBlETiofrdto98LP
Xr+J4V1sMYhK4Aa8wkWPaMOOcZHdll6dFW0w7VfWk4Y6+FYXfnCkDOiJ85U9N9xb1acKP1t/ku2w
oP7U63K3cxA1qQf3odJg3pa8TvTSRjpzJiakjB1GJLcuntfwooAzAJzoW/eLy8SjzkQ0B5+NbOTy
XnRN/ilEWzGJESztBFB4exPXgXhcKztck6lphrt5Kj3xuQ+s/Q5A1EGc1kPUXHSBvbxlzjAXl325
dE3ilbLZYZvigcF51ELwRELZ9wjc8qPYeqtDNnX6h6FoVc48jTlgkZUL47Kj51S9TIc21H1C6MXi
MZFai+gYlLKWMnUQe9yrat7m8uhNYv5o2tnqP4ZVY7yDmD0wINSA2D9Ne+9uR4HsLZlyzq44Cl1A
lzR6Z9qOvleeHXrDDCdpifCj6JBEgVcAu5JVFmeRtHLdNzX8TpC2ZTCYR08JZ7vWZMGIy8gf1JwM
Z1AmFbFlmAgP1f6K+26XH7BU2dYXhJvavNvGTuuLaUCKSZ1etHa25Vt4X6xtHmTF3JdvG7Ep97LF
qSg+t3E9zJfNllf46Zq5sI6+tTC4GraqkUmpVR9+CxoEKu4Z0/IvOqxX8WLurDJMHNW56iqKB1Pe
DNN0NinLYO4/a6GbskjacdqHOJkDuV/4rPj+cbB61SaUiyPBGNPOJD5hVNy/xmMn2wOjc6GSJdjA
IGZf+lNW2XUAj8Xs0kahmzydDVszvLOdwhsyv2aWdB2vM/E/fbzji/Zd5UUJSBE1cOf1qrkFEXT0
rVQAbu2BPBxAjZN2myXwM01Ty8gHv7LFOx7P9bodVOd7bcadrqqr2IubMito95CIzN593ObCuWxK
EJ5XbDlSHx0mmXLDn977ZkiIWvHHBx26kzFfRzXRyCCt++UZGVuDuIiqC4lavFfvy6iyi3RdVvVy
nsFKzpybt3dWEtplUcQHpGnsd4hxo7TN9R40DMzWeq8/5dzWCB5uZHrd9058FxecNCiy0wq1tZnh
/RrNQ8HeuxY+QT1u3R67pcYHtDAvRdhrPDGmHm0CcJpwmcZ5WNmiJJYjtJy2hbWkUUW7cCFM7DN1
hceYHpd93OrUnRE9rk2lYGxaqlTrtK1zkd96BXXqoa/U5qf9YEks+HszSMa8peVdrIGw1MGadflC
rJjUES4XfzmUpvD7SxXpsE2HLuqb1Fnc+FXtFXufDcbmX19StQBMMKZ9a1Yf17gVFLQxA3ZTsnf8
fNDJhF7DPg3isqZMza3Xorb2/KoHFehZKH3xqgzq5qUqWQRU07l6y98R4KOcEKuzalS6uu7qiL3Z
3vBIJdi4ligFr5X25a6ttT3ayEBvuVNk4Lhiae67rQjz1O6C+iuGYhirdnGIKKr3PGaMHbWtunK7
KP+MWLJNWU8n4SZuGQYCUkT0n4UzhSVOAFnduXZppuOK5dG6NLY9QE75Yr4VS946cEiqmOlGovy8
WJq4PobsKu9NaKw+s8rRuVvXlh6yt2c5J+NQ0EroJvDsA9kIwaeeoxNx13LO6qxwuo9NZ2yG9649
XMYDHo/E0XRCSSgmdms8kPv7s0TiHh0j5ZKqwCzXLA4fQd5q+1uvDKH8xsmarMPu5NpPJbwBonQf
EZ6yjqBkiWv84h1Ypu+nDVzTkFpr58mvqmONvOOf6XeXYzOHUBqVKP37HbigvzaNFU7XShtwlMYO
h/owjRNWrql1ZP7R449Nma2HsL+0tQ36Oo7kfKDnTh5QpzTST8uBvKi30+r58oAeF6Gvjs7SpX5e
V9atrkSoMzUHboT0JmbNC4pScoXW3IUpEToTZnxnENMpZqJiHYHn8v1yKzE13LQVSBbJSKOtDqsD
Rnno0C79j76jKg9RZcZEddmMnMnHMB429R5CfMgPg3H4z2XAVPuiZ4aOadmt2tG6iUkkWTnD21WD
c5BtM37OZReM35YS++0JMdBvLgpOhxXUBdL8Ytc2VPFSoZ4lgr3FvmB+Jd+NVZEPPNVgAQZiytQd
alUKL/HzWECZFBupDyTwbCbZN3PWM7wAJUhAeOmrsu45jULjxEsqJ1WAEbQBEVOG2sm9U5Y7uamz
thYLvKb3v2jJBFIczfOOSuz4k3NZLlbE3RXVMmeDXJZT1LnsoWSjUau1QcUZRpMM3FSrroCLgHts
E7VSlG1S+OChbbyQE8EM8MWo/Lw8zJQtxI/tnFunqepKlZZr2H3b2GajNFKyeBfaYuSdZKfIryM3
HIMja58QC2H1XZxx0sW3xRyQGjYwKBrSxW5yL7O3oHwnLZvQud3Vvk5MXTXq0G/T+f7Wg3jfNDtr
JKprlJPSr8V+5GzYx7QGND15oxlu3AJe4hDLDeN3t6zulM6+u72f9CxeIkuTEeTEY/At4qFZiT/s
dXcwAaTxYc6dXOV09btZv+Ez9h9yYQXz3SrXVSCIUX+mQkbblsyFf0ZDKP0+uFXuf1G+1bc3VT+x
y+9WG7Gtue66XblLOzmp14rq1AVLNyWNr1qdxoQOV6kPoQm/0ev4XTnWsk3qGAAYwVBZ92ARaJQh
Ryn15zo6zVG0U8jEIe/ct17TuONlAXM+JXq0mzCrx5CmPmxqt0Bv330/MTqMwXvExEr3gV/u6qCE
KgjzpSS0K9+ZMLGjWmlXgUMmkS8CoKonZClsmescgyeUyT9TTSvScH1wJ1XJFOlpuNrVKkGgzjRU
YLq+SOSZkULtBJcSZo2fDuJRELUzjA6/x2NYN4JBrAlAGdgV0xj3cXqCsVpiTtC8niAtPXX9/fiE
bgVPGJd6QrpUNLYQ5cEO6mU/YV+0/yBgLeFPryeXlxzjyhkSA+u1y6x+gsdm3kkI7jNT1k9WAcB5
Js1mepvo6CML16AMxKalwZlL+30j+pQa8kP3RmPIjA2RIwgsUsWeDb8s5OrF3kEjhKHouUJcU1AW
Js+3m64AYzoqaUR8WnDdWukOZ1ODl+/bq902a5cM1dhVx02xmWSyrXf/FK2NVyRe0JvuVW35dvvG
m/UcpZKObT9GhSidy2IunQfTiXY+7Cu74Wta7UKlzdYqeCQieR6wJ8jwzt5D99I3bRBmqPDFew8j
/HtYszx+udXKtk5lxXtxEnku4oRBUlBBbizT/PD7e/R8qMLYDscgWR7IxPisf7KUDrLPi9aHywBL
eicIpbjIY4J0Er8prXdEBk53v7/g84HR0wUJNzpriGDkZ8Xj++nAvJWhVW1BSzlm1V92kOKMpoM6
uduN/ZfDKa6F+Zi0C9QtLug9G07lxdiT8INpgFER6vjEOiThbznhJI6z3/+sn5t2vJcRFwwwc2P+
fDbDidtcQfhgD8+j/j5W1Xa7RWr8w737+SIBeShPWtFZ+QnP//93k5VyiJshmFcKEzmV35rSka/G
pl8u//ansFhgAIl1CxkbPp/fNNFIa0OTk4ACzxe2qlRqW21z+v1VfrLjnHMFz74tPIKxg4j87EXg
sxFV7Gty7dzZsPHjNoEwgUYOOsDU0RfQx1tLUVbDZs9JsBJ+87aklyOJcLUNvMq2ec4NR9MQXJJs
tYWX0i6qMM3DZv37p8uitM+h2C66mu0+u/Eu8KZHN82ND80bt7fFpRZd+Ac55VdPN8La5TFIZZT+
fAxok43pmH5jnKnpQyhs+zHKth7w4g+j6Z+WIGksHGxcKEB1w1r442tUtSH8rSkGMgeMOYLs4BNS
QyRIKVyG7m/XIBM6IlJDhnURb+9zRUruE5MrH4SICRK2p1rotJ6i96PTWdnv36ifZnVsYGD6+O88
4iyYeP/4sxxvDBWa1IS3u5gSb+uWS46z8qWSXXGbBypOzBRbh99f9KeHdt414UUYs581nOfBeQUQ
jqMj1ANsynC3qumOjsfr/HSV/9fP/+Mcifl/5zinn5qvY9f9+0NN5+yS85/4Rz3ny7iEFZ6/j362
gBIaxhvxj3pOtD0aKKqLAzxylr7cf0eX2O75Y1jEbDHPYexOqsi/tXP7v/icekz4AXEc56+qkKf3
r9yWV/+UFf9OtP6f//19WMOPq4wkFbI2EA4gdFAtLcTYH1/HrtJ2jrkqm60JLjfX+/XgLvOhJHzv
+N09+cWVzi/2/5Y5/7oSF+JuOLH93CVvYHxpc+usxmZBLObgM+EHuKqObKmfibPmNP/9Bc8bxPML
or8wH+WggL99toHsU75ILy4zvEXqNBq247Q06/Zti6AYa+DEOglmx8MWMsbi/e+v/avbCj4Th3xm
mo+xPJdN88VWnQxU1lrKqjPde+N28qDP2szqquJPKae/uhrbFi8Qewo0xrMKglAP03oMlHs7ap0P
Imf6hOwc9bSV/TTMf1AbfnVfySTnpzkgQhQuP74yinSIpatB+UlUPJEoLDJThfce3orLvAubNOpL
l5gM/uP39/THnfPpBQKBJ/EDdBKTrPusTp4DQOcq6hj4M1Tb4YV92HRM4e6XfKyB5rE//OEN+tUV
8eFSAyDon+mrH38poTMa7LDJCqtdgiTCAZrFTTBf+70j39rWTidRLH+KpfpHIvzhxSWb/Swgcj7Y
RAY8j8fiW7cdBnDnOBuhwULXcWdi7mGdOQ/C3McldPJb2Yk8vggRE/G0Ghlcynyy7oDaiyUlpHEY
k8EPtjcQHbWVIU27X22zz+/8Et0z7dU44zgnXRiLCNoy9YkuoEDtqf28kH4V4wVyvFcC9xGQsKPt
5p1XV25H+b1o7Hp6LbqDHw0+DdGazyEj3nZ76S3l/EYaAOwM51n7euKNIN1yrH0w6aLvr5hQKZeE
szq3E0uF0I+1t/vbYR117mT0aPS+QnW9Tuez7fUa70a1l8d1JFKYkRWqqsrCJq42O+22kmA/5tpB
CznSWHO6riXYRTm1AUZiGrdHU4/rfTkKFZzIpK3e+Lung9dzjC938caBoRq0vpfJBRdGPbTxkNVN
PctDIUss+F5fhssJQ8mM1cltWsa+gmnEUdTh/hErFy0aNSlWIczD7kPH3LM7SoyViBH0Y7DOSCbJ
6PFyZYAC9rult732FGsdAKqvtl3hO6S3Omhn9nmbrcK88DfmT2mtcdZYe2C+Sj2b7WCiuHykdd6G
ZMixZsCu28EVjPNMbkvnzd57TJktSNJaVO1lE+tegk0vensAcN06psWzb9/HrtSOnZgOc/gLvyr0
BoYg7K07lKtu5fuq0R0UH2cFct1q+qJ/veMXF9fbUNb+yhSJ+Sx4+exVw72oiiU8MpaTEn3AEQxh
mTbAxb7AiOcNLytnltgqvM4rj9I0ymdKFIEL2t3KNOvktZMV41IwUfXG8pWSV421bN6tlDNJLdqN
YkQeTAgi9BjukiNwYze9L+5lw/1oYaHok4FTmyDqVBYhWW0PTqHq7QaQ26lvlsHVy8ngixoeh05B
Nadyraxix0VtZmxd0chzeWFjbiq+WBPizFsvWnP3GMEheUT9DCL0M7+R63K/Ww4Z7GQkjEPm+KOX
P7DAxjGpJsaR2RaakX7XdOE3YuvRDEtTVXG6nTnwSxlHU0EbH1ZzSnTAfNeEg8FkVrhopq4qDIbB
wNvu5Rwvd9u6+mWq+yZf0rDfJUxJ3gpUr2W57101vJk8TunU3vHIJWOMl46JVpXf1ozJHtxC56dm
t7EmYpqlMt8ETutkbWIPIFoTq1fj4S0Tbx+FSZqgC+QNNtGO5Vdu9lsZ2Pu7hmiDL6D69qd4rOoH
l23kC8Yl3LsD/yZzgOKtXxWttD6POoofK4IjPi1ODulu1eNkjms0zPgopy2HzGwC8ToYJMGRHcTZ
l+KcYJ04eeu9bScstYklY+5n04XDnbINAnU97K6Dw7eqvrmO9PEsAiF8Ck2NVb7wBdYdb7a25uOg
XH9z09DPEXcvZ68tH+xp2fkb6UIf3QERGo9eaK60N1dTFksPRL5qG/+B5Br4X+bAMmamVuZ0EavV
v+8ZjxC6YfivRGqZtxlsd/O+Kjqlk8WuxYAT0jlPrJifor8UO3Zb4eW7lQi3z00SkRRQpnHj2Pqw
5W53tWAn5uHYtroTfgu6k3s0F+moZv++Rw4Cr5FhEWRjLnJe9iEO3xiFYpfKaCBcYfC85qOeSx0f
cC6p5uiVHW1CgFvaoHrtqkFkxFV+nZfb0NxGMZm8ySLklCejXWzkMzd4W2n8izca081OD67lJeaE
Xr5UUaCWQzN6hHNkIXsNhoeicbZXyEyjunTtqR+v1mZy9mT3ViBxr2vs4KSdJQ6OK6stx1PSk1Y5
4vjyEocUiFvXVHl+N+q2249Ba/PRjKps3flt0AhGt025B2QvjRxISbNot8i8chm3VAwBE0IlAZoP
Sy0ibRJtebL4GvdzEb/Db1gUN0K2RFN5a+2MRwIfhHttyhqMxunXWj7anp7Hm3GIyNQJMSNul4D8
fZytJGYNr6re9N41e26oWIjoFxzUU9xcrHh0qy4haECfTVz9Ohw2Pn0xPsYCcO968/rGu+WH7fu9
niIcYobsBhIrKEqUeVMxwXdezqFf6EPt4Ib5PK6NJZJ8VLBTOZcOb7CKKBx8xYKp73PQOrN9YCfA
yJ7gV/OJYlhmt8umGZNJ1qtFve0ia3cvevY+plmz867A4PNN9lK+WRalrk04qiWZOiEeNbrchQ2w
P5O6AQh+KlfphUhaYFr4Yhj9JlZbI5E5AZc6Vr4vFj6qUYzXXeTjD8n7ikcbknrkpDPiGlmWObbu
TKPmfDGKP5M6IakhDV7bORWukS/ENhYanajF9yWWMfqit7ZjB1J6+LxITvNDFevBTbzCLlA1LLLT
jwvy8/ug3vJZJ12RR9MR5WO9BwJeDWNZUV27JfkCPHFcQpe9RWrBy22v9ysKAEUsSR7kERnoREPc
xFOn91vyeWz7rbvK6L0u1hjFsQ+jHbvwOc2/3ZfZOXh7GZhs8bGNvJ3PIWuXuwddlBVqRc4eYAya
qzn05ua2w9Pjg4H5pvmgxmIP7tm+UZEr0WF3tPscm8WyxuFjQUzs/bCb+JNvAvGiWOyWR2kQNNzW
q++RJoLtwkdR7tJ9dMm4ltiH3aMpusVgQ18RinfyEMaszQVZrx1H0566AiAiwQHl9xce+3ydFCyg
Jdnr7Xxb8RzNqQ6IT0mLbi4+en643aL67Hi0ZuofuAkpPjp94NzqGl2RGk96RKMS8dcmLlm9j97e
6Juuko1zC8arlhT8JRTHwDdrkwqEs/HDIiYjiALQbvB5jba4PYWCz9Fc5AMP52SmfY8ZueiBXTSq
1upqFRFbJyXGkB9lteniKIwnMU3n2+BfD6yk7k75MppumNjPxAyqlY0GEyrHZib1tC/ALRQTaeEV
rAyGzjRGibMwOc7sQXn3MGcoVGhoZYyG5uma2iBs9WHRNcTF4uniygsJVcKDLvvPob1vYVqEzkZN
Gm+3+zZH42FEisEKvDVVfLSXjU8E4W9lIy5XpWx0p4nhObFb+RQ8LoE6q7AVwBD229At8m+l283j
yQlWFiUWIFV+aGK3r1DxuH3Rl1ghBvCxisC8BwrvPovYL/k5DvaHhAFZh/RHH/+pI11jvyKRIVRZ
KaXzbV5rRaKGvT7AVDdvdgnhTSh6o8Yuc0TcxCnffaF7MrgaWa6Fd+3imwpPTRznL/AOuw9z41mf
Rs+xpoRp0faReAdBsSUt9x7rhz/DafvD/TLKDWHd5x9NgiUfCvDDoHvs+YTJ62AzXnVsy6b6RNpI
Y6eo7ZQl07qJ6oYCYX1JQgPFIHtxgYl3q4oqq/rVPBDeUrPX2jPWQraGypzmkY9HJdTJHkxop51P
uyr3DzWBrW0qtlA9RkM5ewe7HfggVGP5y603Al4kwz7o11KP4Zeab9a8jb1B+EmIyq45p/q84tMc
+f6KCADsTrkeLWzpHaMBRXSHSXVuExPDG3MJ6aR3WAorcPnSS2gVBAZW9X+zdyZLjhtr0n2V33oP
GeZhSwAck8y5ctiEZVZWBRCY5+Hp+1CS/a3Sbbuyu++VzFJZxSIJBCL8cz/+MXRDcGcznNeg8xQL
afwdT/fkgOH7alMyOLWwCWuUtTHStnjG5jQ1ccAe0otdzhvFpnebjlIg2yzuSA+QelKis16rvphe
6qUpX+xcZBf2aEa5ZWuKRNeq9m3xhkBtLcKAN+ww829tMvmKSB7gihB/KGFwwxrxXiWjWD+tdVrr
ODBq/Z0B9phuLCP1T6l2NVg4ZWoRWzCr8pAXmk6kuiyuEy+RswYEcgbXQNeFeXKK0km2dWsggiYq
sZ5IMiXZprY5g52uoCUvAv7EcbglUDsDO68gm4jEVLd9mqxjuDJwv4xFgoNtsExcIVVR4GRgp9s/
9dPA0SBgk33BHlZghqhcTnallfc3WKnLiltdzX/C9P9PLPwvgkp/ETb+JWxz/gBA1f/4a+Xb73/i
z6yNQ+VbcCWmgR5FJbvC7/6sfHMoS4a9qwOAxP3/S+WbYf6GsIhh9uqjx597VSr+f9TG/I08F+BE
JiXMmagD+0/0wl9VvOsLo7xcSyBI1MNBs66SyV+GO1pjjKaVzYyKrSDZKTT1GyLV2dbJkGF67Hp/
+Wj+F9Hwb8I1L8fYzwKYx44ZzfPv1DV7Tieo5TWiOBJByESO0ZWTtv+g/htX6eh/FJfru+JlsJ8b
DLlhRf/dcpxgC2i0nNvCaAI3ZvAgjxmrQWjxtk4LRNad6DpWP601OdVP/nghtGj+w2Tg91f5+78C
Qe0K3Hd/F3d//WzbudGHuZ44odRt9alyXd6vpI1BRv2sqsr56obR3mhV3h0LF3/HaiTjlggozoKy
zeq7clzXF9W4RSjWjD/Irin7mXlm/UAK1XnoR4D9pICzm7TT8I7pVW6ccIJBkLimmfwEoNN2mFub
4TCkBlYSUp5NoossVjpAg6LP9S+/xT4YuanH6+P+3VbSHN6Tspze8Y7d2UEtLm6dG6GfJ9U28Ivp
ydN4PmDtUFEx+sUaGh6Pqz++v/9bS/4LZ/pfbph/WUtQz7K0/Ph/24+u+uuC8vsf+2NBMX8jG0Ab
DeMHPPV/0DT/WFA0h7JqUquEPf+Yq19jEX+m9wwWG2Cl8BsRr6+p1v9ZUILfyPJd22EpQaFBPPC8
/2Q9QdZklPGXmw8d18YGxIIHiB1HOeTXXy/7nN2qMTTsxVCVQ6Mfm/VisZX50WteshlzQBv2WiYb
twzcXTFm5lsp1bYZkz36pB6azFHNTQMHARU8Djwlout5mIOPNrCfDyB5CLybMs/i1lzsLaindF/j
F6H3UNLVw74i6lHvwtJ+bom3c3xEfzCTFPSi1+yHLnBPVaceE23dQa0b60hIcQsVjUYVzsU6iIN2
EfIMJq+JfSzht/5oD2AkNO0aB85LvsP+oQUlFdWLuCfl9CLKMVKaF1IDsS0SMW1dQ8iXAMmHu6O8
WYzEjYps1aNpdc3XAlTersYxjz/ZTqO14/kuXCqDhN49F6NybqfetA65pXMSdoufRe4FsWim7k7H
cfyTzM47TI48MleDSUSVqQOENaLgvOitCgb7VPpTdu+y4h+KxGrDMujG59SDP70ZxGwcHeiF+NYd
x3mwJT0+jXTuObky83XfMdMaX7PKPY5zai4mlGbcmctcjjJqOlvc+OZcG7yqvZ5Rv6wzycqygoul
3K0shP8TypgTJ4mFQc/pPSL+AY2Ub5XfmXJjoTzfycz0XvJGWJgiUkwvVZMXF4u7ItlgKlhwTWJQ
6bCNNnfdOpfntPV+Bn2e2ht4lyuEin5aDguJzh0wb3fh2MIpIt3BW+GIHqrSd0OMXvC5LCT+0BqU
MUYTTsxXU6EKfqKLi0jrGrooCquzw37MTeOp0aV+Aap4D5DPjpHe8KO5OagcvN9uhWgwE9LmhMjm
kGlypayy37T5XBxp6nJvx4Bvg5lUHcs+BbDQ1hd2+HhLGqucL9hULagdxXJcpffNm0qThh4T7bgy
7P1Y1YTnMZlvqQ55L/Ikqmi9C/t5TV9SgSS5VmWwUbi6ULZ2zepYkTA9EJFivYVUlByX1Ywlv2LJ
+1pH7CyG8iIm+8aGDaoybzPiPFf98uo16izXIpZ+esKS5kdQ0lHGZTzgDw8RrDaY/PfJYkSJoonV
vwIJW6e9WrXOnpfdWqO3y4sRkzFyctE9eUqGpNDgUOgm8uk4XyDvhr176K2HsXpsnHZXjwtnqu+Z
tcbzgiiX669Yo7qHIRtuxShAtQGZ0INh20Jm0YV5ylt7oy/iLK2SQo7foWvtplZm3JfFGAerv09T
JfY5TKwVvXGSWnDyURgOfFVbXOCnvJ5Dco/mbswcgCEzc4XJtQ7Yr7rjaDvrncP+ne02RjSOzl4M
m7d+5La5MdTdIs2Nr7+nmY/9sLyCQXdYaVAYg4NVrITVy8PSq1sTF2WN3WNp1xPpqihJf9qsKt5s
0GpmpfPz1IIPMQp0WdXs7MqzQw/Ym0i8Zw8KRph1hcM6170LInw3iVoYdGTpzyrP73KFCrxe7ZOD
3rzWzfTFRAhjKnfjwbSH0zwX0TDnl7LpPlC2d4ZG2WxvGZ9Lmc3yjJXZQu3sht2iSkHgj6a1CBWE
EK5OvpHKqJ2nY7FB4qwvRBnDinmCPMCMxwmraqFFzFsSIgvJom2uuBL5LIPRwmscbGXDqS7JIk1f
4qXLH2WGQ1jTP8uFj8pI/Oy+WCesbFlMzcuKn5QjpfIG7cFeRPdlre2DrunioS1Eam6kqV0U8pgV
izwYm82oB+PZEUsWkXlo91MNH3xDDdlBytr4RrwZ2YlpxqsGNCzEbiFirVyDh1IRcdhkxvqRtVhJ
bSvdSgGbCZcsYZIadqcPXW5jOPb56uFJGKKGTuq/Ik8CssxhJk3BOGzyUb9pU5UeE6um9Ez6Q4gn
rr4R5uJvkjyIVe1fhfwnI5/uCFxE5Gbx49PCddOIUt2KsmftT569hTuj0vsXOPxbO/sgYBE6iXz0
0sXceJX+w0/dvXQFekK1J+C+M1Dowspy55McmzrWMqg8hnn2s+F7MaddKDq7CrMquwe+8b3RWlq/
bDhK0kCkGLL6CE2UxwJxmw0QoDpuMkwmRc4YC53VJv6JvJ1b7B2twcQ0LEqLuGv9XRh6ts378jjr
jKHGKfd3TlV+BS1Kd9bqW4+xYeHYYV2MQ4ihOIb+eVmK9LYhIUCQC6lmLJM484hINSDYUONK+5sx
f1vXt84hfJKlm4RPuS056HKxdV71EozTTd7yNOttFffDvHe0t1Qrd1YG+gss0ovnZzulvbntNfwy
nUGDP0nUSWIoTPW4OiBNY/51vN2gl/dtPm7taj6s0uU2MN0Qn9ad7OtbBJVTWsN7S1X56XloccQU
zuaqH4auPUylHS3EepE7nkWTvApbO47jcMy4eCvws7KHleQGWNiNEf6b/i7a5AJu8WAvKwDd8+oN
L+Tpj6ZmPWkQwjZeq128oPyxjo8NvNOtMRKlnGpc3ONi/3SFE1sKnqz5YQ9ZRK+vwaiI/q3ZeaRv
5nXpfhZevh8LeXaZIgUg8jeWri7s4fe1aN2N6ad3CmKSOSR3KBAQXxOizc5CekOZEJ464Gx+ck6s
02Rhxy7y75A4D7J2YrOrIwVjbmBuxUc+bYP5HT075PjPlG2GxruYxjkQ464pNNJJenfI/WzDEIHo
BrMGLrKke0lmebKWl2VKQMrI7Tyj8pvA+JQ+1UfdxKhK0uFhbIL9uM73pBnKcA3KeBDBFzcrOqG1
E3nHqcQTywG/rx6mk/ZF2AP9PtjygYVcGuGSJ4cKtp2/+ruyXWI1apHugqBrP9oESDRQ+pXlAgxi
w43XXgTCmV72DyYEy2s0r9SaA+mukClySLsl+iNUokqHm6qy8zWkghJbvGXdD2BNF0rIXk1j2Q7N
srczZ+vUK+zbKSeTV0V6vpt6dQAm7Ef5SjuznbTBroVm9tjoLgGvIWJezRIF5w0D4KKjLOmGvB+8
4bmaLC0qpre1GKLCzau9NRbeae40xRsNlmNffPFVHjKTz6Qqonkozlev/typaMzso9shdQZjdmkb
iiTLCZVvLNrQGyaF69o5116TbdbUQyE3H2QtZr6J7qFhgzH24x1wRGZfRuQk06FdcbQHOjoZlWDG
7ETuNGwmq3ucMSVEVQ8RML02Y3dgWSObXDFhBfuV1ET5NJZ2GVtOF5wCjcvvinSCK6U5T4uVvhrV
U7DOl762HqtqjhhrbAcNFKffnFzTvPH6aTN1JjtNO4jguB37xdi4srlHkX2gHGwPd/udAMJdP+Bj
D27MCQDxCqces/3AZ5/b3U0x+aQE4YtTGfd1Xci3BTFFVs5xB6qJPuv+uSlNBukwptiTAlUjB6Pz
tA4SEbe+zem1iLyx33rLC4FCYB52vi1TZ9h1/jFHTvebdA9PL4l1LzWYEoEZhC4V4VqKtcD8LtvP
MlnSHVv0hEvJtuLCHL6VVvFGmuPdBLJ8dLycGlCTJYBMjjTVi1WWcRq4B3AmfG8ZzwrWhfHau2Y4
Jk+MNEPh98RHz1h1GPOLxRycXQkowRRts4uFNW27zGWyey4scbHlRaTvJb51377NMyCapXYA3/HW
ETwsciJUJtVmqI4WhqMMbbEXyYbsQ0z/aOxU/qZeS+RZvaWz0I96gQGLNeajcS0mS0vsp3whjvbk
TevhGg6t3RR4oLMnIBFJM+DioautqCmiLTUBJpqnhrIB3TkwdCtP7HqbbJYtHrzmXRX+EpZ+6W1X
+8HyCyt2GtL+U+ZvhWdtGrmEY+oYB6VTH+p51Am7W+EAaGaEiZSQfWvGPkoXChPmAJtE44da/hkQ
17ONj86z7xbb+zQk+vK1rT1pgEqq42C8WJX54TADHUpCL20GuG/1eFpD1VQaRgJyBg0ZnMZ6T4Qh
3nyJqzQrfdWAsjWXHdNy/JImMLSmbR/b2RPfkkqo688YtHYzPhLw++wdyDQcSODwwOwIHjBWtSIL
p/01unuy7OwToPnrxPrM+Bjji9Sul6Q7xp1M78zF+ixm5gVz2jwas7etqmk9BlP3YjYMAB27fQHP
9qWuz1JBzbJWIMlPu3ZN752l12OzTi/4fhgN0pORFlADS6hzQClpg/9q7ClcuISC2T+brnnJbTvu
crpKgw6kvK5XJH3teJTajeRReqcCjnmmoWXncmzUpSYqtV+ICLIrzdsgjQkwglfdKFW0F0642nYs
A+swQB5+hNPZofaUCSFcL3unqyVByF6JKdlmd8MscAn7WlvfNdkT3BlHSJa0MJ7HVQv25NoRyg2z
ZlzY0Va9Zeqv3SDY5VNkaYNuQPXDrxoZxWr/HGtaijaeKqdLpqzhlliNRl4F0jU3VEW+eiO7Acuw
NGgniwwcgFi2U7M2bir2t1OzKzNtqAKMMyDOI0BX0vlG5NUFJEm+uN1ppKgx4cp0x5UGO7q8JnZT
xb5jZet9V0+UEGwWllwMMSK9BKk1cejW+kPfMj0cIQOXmyxPjKNvtngXetqKm027ZoQqamjlER+W
Ae5yhAMej8geSBtsLF4G1tGU742ZcmjnmrtfQRHgaJOCntl87aA6CAJl9ANIeyHmAW57O2VsNiaD
xZvNab93VVrbF6+pc5OEu5uSayR6xIB/kful9dpTMOTBU1XwJGDwp5Vsyaq1CMn3cUXTU6tg48+V
dxE9jSQpzHy+Qf7nfmDXuxnbpDwPknnmZvCz+h7piCYMBnTapG59Q3PcbZt16/rk2ARwo2V2NE6O
AaPaJTDSQ4Hf+Ur7Fcu3BjaxtXVt7qU2W67bTrnQNIVN5SRXnQeY5wmvYR7D5Mj47vNYJjXpVYpy
JbwkbWbt1ZrpTJypQTbqs4afRxpR6vNBHQTMuvxGTbM+w9k2mHroaiU4SQxt9tpLjl19OtCi5M6P
Ct6M8YODW+L9SEs40OPUlfYxwVgyvxbpOt30vb3u0UaLgT3YPJF+9NO9uRJGf2jsoRUhKwHUZJz4
rEzp3Cy7EnuC2Dm9D4Z8stlZM3cur+tZXfpn5fo+lvneHJxoxKo2bSp+xJYgkIUEg+TyXbir6s5u
N+aSuSPsw3DMMuezAosmQaMG/XAUMxmYrb4u4tA6VkItQjOPzq6Qgr3e0jvK2FSD7t3Ws+/UEeMF
7cHtcutHWQfDp4kKfr8Yc/ej6tmh5EF2rc6uk91cLt2x1sfqrTYMhk9z5pjrYdIX3QyHQBB+LfLF
jEunLskvmmvzwIS0Po5KyHslhEgiv1kZ6bqzbLduOpsEzvFjOk2Svqa56k7MQZf7gW6R2NYn+qwT
lgGyEqvg/JBJ40fviuAANCmgx8HxH5rUr85mPzj3V78yZ7ZyMo5tVw9t7BZO8NJPyrlvCORej9sq
m+hp79p+wxyPpF2xqOXoFkV9/fYnsul16gR3nJscWO1K0dwmKdW4ItxJUlInu50xDr/MTtL/1Fuf
a30S+hKmsAweS8YSt2XaatsGsu2JUBXnBeMm1UFWUUbAHqIw6uLgEsXNuT4Ybm6cXJqPGcvlK8S0
+qiMSj6KvmU/Yk/dNdczorI5bMYvRWoGeEwWnt4FCGz8cGKWH2WZJzuikmusus74nnm5TfJsNIpv
Klsc5EWpWRtVJ9WFjG/7w5DlLddRTiq3Vj+hGBtcqNM6Vjuz73jE8Dm7W9dPL3oOfzouWV/YtMt6
eFBNYUwbq5P2m1V1ogWB77v+TV/77osx1+xmJJ6dpbbwrwxEdsmg2sQ+uLzAsGE7mMnnln0yPaO1
TgvTfJ0MTtDK61idTbJ9a7mMz43csne1bglvYw1DznQBXgHyG5Eycut3reEDaFit6mCt70n7MLVS
hcK39BsUz8Xz5kdvBDuAL6E4Wu5qbVOvrzBvyIrts2akP4xsZYszG2I5mnkr76T07cfJKjkg2Gu3
Mcu0e5p1huMgQaxuKwdnPueDtDm21g8rzeEXwJWCm8vyTw6h5T2fd38PZRQkKinCeJqfrAxlwERa
2OcBvHcIjFooE4KmbosUyXehz6cMLE7cgMXe5pYSYQNsl2gu1Q3AC1FS+wtk3bOe8zh11I7bKo/0
NnttFuex1dkJVzttDk5zIb8wluy6nBkPWxuvy3FzLvshgM5kCrYdq4h1sQ43UDMF7evKCAFxmlyc
JflWD6HZqNrxbFeTOGI3dzj8ZNaXW/Tai6Jcptjq1eR+y3JWJ8uIR/NONH366nbqtABj+8QdkJyL
ZbZ+Tmwc1Gax9fEE0jd7zatl+ZHbVv4GzMY+CpwU/pzguSgFhacoMV67H+FpBYee3IxiT5iV847r
s0gOIxGi19wrsbD2DkS5bLW+26tLy1rjaWnsZXb+zETfeHOrgEbMTqf7Y1KdBn2rod8IbsMB+/5A
DhGKycbXgvF2MeV6j8lPILfrvfupWjs7koBvt/zSbnAmfa/PtvtVG7l3k7BDMuLJzMaPFtdKrKa+
ubXKvNj7jaPv0lXzOHN5667Urpa+8n6e0YUGcSK2RU1hn2CVgqz8urSFsZuw1YQBQYmwqG4lj0AA
KBA8QD6Aw5ZpcNBxkXYspg11LRse5CCMAEhgTU77bbI2Z2zJHZozzG7qR07IWVDRYcfHdm4Y4Qhv
E+UicL9N6xzPJaYwU0u+es/BullBZJjTLBbD0O9pUqGbYXXsCBvDjReg1EsnAPbRcZjtu3HfUT3M
XgGHKUKoR/oQw4Z4JoaidsT21E11xQXPde/GbrWsd15Xvc1p+0ONc6SKjrNKQy7WLsvjgAQPLmuu
AHTI49gX37Rcox27sT7gHlBOAI50SwnQlau1I5UvDrWvEGIm9xkHf39pR+HdgjxHadGKdouWFS9D
z5YOM3WIsNveurXzOE4SFqC+UlzXeeLT9MsTQwjsXP26A5j21tQol9U849vjMsYj2IYaU6F+sLzY
H78UqeiSg9a+LoHVLP14L6TbbOySz2XMCy8e/PEFdzRmHelcEG3UN7afJKydcYxZ3neEIuGPyS7j
r1kefEthiau28jrCHMegim16PfaVNToHwmMGZIWBW7lsx7fFzAu21i1iBSHyu9x5dfxqR23LUSLp
YgjlcGO5y72RBVD/pToNiyX3/TpTNedTa7fR294L5yKTEch29r+2eWu1MKTpj98YGfdShR0td8rI
9dLQn76DRXAQPPQtx2tgCaaNFRC9ELaN8ZAnfdzr3pVZP86xZjQxU5j3xa8WVLaaHdPQv9gZknlD
14mYTGZotjPdaT6Z65x9WNhrMIZ04XEHGvOhm/t9bqM5qiRt76eJK4ZKiQujhJ61zlVboH35TcHg
+TEQ+jkIOuMwaMVTZyw3ppy/5hlUct2c/NW7UbX6RrMRUt/UP7KD1zdFVeT32DPnL4lwZ6qkvRBR
1t5Vmnm3ZC5zNIqWtjieVbGT5/nJL0rqGU3eDATv9d41s8/+94A7d1rCVDG6IstgVWL4HTp5Kdrk
2Ua811VVoNub7OyHA+QLUArZPaPBfeF7+wSnfzj6IFXYxpPAL/ZZ18adNtyWTh/Xs3rtx9W7X5oh
tNqlvFdd43xU8+g/OAFuPiZMXLZYy/NT0Eu2FVhqn2ZOAlSujNjXVloFaa7YktpBcGO6siNC2t9M
nnU0EfHCUZ8uneiGb0GQJbdC67aO2acPBt0j8dLDBBjq2d4Y47KScfU/moZxIliUxTyTF0fV6UZx
0CtqOCjrYjb/TuUMKAcDFm8amAiB026ypLGtButpYCmJZjm3x6Es+s9ZLR6b0azmoigfMKOHerkC
E3YftM74NC25I+Ww8xEB+UaPVj9uzOAxK5nWSMyo/WQeFkHLVWYfzJL9eVC91wvohnI8TVrRsxGn
GpQ8UhZ3K3JiXedI6izsQT5naOP6d2skfZHzbpRqvkg1PdQtgBYrvc0TymgUXTRI++6O09KydxM9
2Y5m/m1BfBwT03oeiuA4IOSV2TURU/wuC3IjzInZfZsX1b3MhRZnOKkjP+ng0k+LuTWS1Tl5bfNG
q96JhD1DAibba9j087D15kbGPJfTUNenV6/zXrqieuQ4mz/zdqgscCYagPzDVEOOtFGMZ/pzBiVv
LOc4JfVJISDdTYOebvHQ3qr0y8wnlYJUQpdplnHrgTqZORC+paM5f7bt7NyO6dR/pXIa3LhT1hzN
83BV0ikxESFVPQymK+2KfKG9N7gvStGzDfbn4JvkCKKdmIxrt9bil2+VdJwP/aq55fwrXX7pej/5
tQ5OgX1b2wFpMJuIruS8iKjT6dnClDk0qlE3do45oTqLbrzF5uVHfp3oZ8N1s5VoF4MouhvW717C
FgM9pvjBZpTCSJqxw55eAxaw3KAqTFoMLRGDf+gLKAn2QWlfTTuTjVmIWVa9WcO0TGdhWwviZkcc
h8HhbIR5hVPud+fD/5lA/gt0yL8zgZw/sOf3H2X68VcLyO9/6A8LiGb/xtCYMKlL0sInUnYFF//p
ATG833SXMB+ncQjDXPMYuv70gJjeb3A5AyprMUXp4EH5X3+aygz7N9CM/JgeWArv+c9/4gH51eTl
gPbmmGzjJsFtgvfJvHrO/uIpYzEMqnFImTpMcPe8GZV3/sfu6V8zkn++CDZhn2ydjsvqb2lQGCie
pO713VrlcEYzextyT4/1mpvmLx/+P1rW/nwhDDdArXHdYFz79d2g/AX4kgN04JwF1kA/eSC2VGX/
5Bbjr/kfs9j1ZUzg7o5PJJJkIu6MX1+G4QkyT+O8Wpi76PrVi+GpWphX/4M17tew558vExD546gN
BMH4+3eT+syCGuvV4WmKbzYFwgOjaEMQgtG/Vdlnb2r8o7Xk9T+8v//thR3cSQ55L64OXIu/XBT4
1vShtfVXq8DRY7GdYi7dUcwBMm2I3awwsdO46rJoafMPSNpf/Uh/vGUslLaPaxJ8hf83iyOcOM1E
PnptgIqrZ2Aqk8AX0K0Oj1JT05mhl3j/CD56+bbike3FgM2m+h8uo3+9Xk0DRydfM9esiQvr1/eP
VQWTUm2+DiqxY7eRT02tEWbK6DD599frv74QKHPHuuJnuJbo0/j1hSZNSxYvsV61PmNfODhNPGYL
D+tZysO/fyWcY/xdv1y0LqsPP3bggriUg/wtwotdRpv0Jrms7IPzcLEh20SCoTQH2KouHkkKMZ9u
kyygTXAZxdEL5NJvdLdAPe8WJABaE0ds010/JXNUIsd/Co9DGB4r1/oomMjRUmJQVxSuZVOKyF3n
DKWVe2RlzLqaEIbJ6jg0CMgccb4pdW+DBhHUiLQFss4kUF0gutozo8WVrJgtFMk0cJzy2sosKWlk
XuBpOw3fXHcSlrGefYczOZTmZd4WTuan26kZ6g+/YDp17rRAlPc+auoLggjTB8zZerU3lQw4oBBh
DXAkWONt3bhDs7Vxls6b1Q3YKWv4+x/dsSyI80C/q2PMY7SiFdNKwlDPKfk0HE85MZ13+XgQttk+
LeOkBxu3xgK+gYKleXumy92hFjzXw1VzqzlsWqdmQLBWKVtracMSHAR1SKMzL+MTxJvVovfKpYOt
yNLxPdHK5KvVS4dwU5uaGfQrRlfiw2h9XX4OMLAe1tHR+ss4uGLgmNv6DMMMd6ZslOIgTSXNscGb
lugkLDGt65HLY0a7rwa3u1otkDO7gG00+7I1u8PXm9EfEbJVyYOcPbnoe0OLQYu0UF7seio7jYJh
Zr3tW12jf1j3Jk4GLMf6dOVlK701BrKEKteE+zhVAUFkeG8NebMef1mfntgPZY2+NWw1mhwbMiep
HZjdlibJ0aIcwvHyn4pcNjQvh9qqY37YSqZ/nCk0w0nmNgJ8XKFpRWDIvOZFjKPFyD21PdBIhBgr
aYvDWEMfT0hqO07/BGpyxT2ENa/9iW9mICIKpaMJwpFzQi1uRkuWw3IHa05hZcys2mo5oqvFYaxA
ZEsry2cqNFUFA1MEhuVsqqa26si2eClk2VTWV9Bfx7Z66Bu9uCSBnuknCJyuDv0yBToHX2S9lsj5
5wD+U33g6O+/WJAz67C3oRuqvDLlz5rDln3plpzBTduI2rvlEKnd9kRixW5m1Uu+LT5U3BDAgG7u
PHJv653gAH0PusSRt3PNWGtjUEP4Nle94qTT6j7NMIjoBh+GOc3VS2Ia9bBLVte3blB8E3efTkGL
4OrMSC0KHV+djDJpXt3M1KklXAnHxMbqGlrYGwGwRG2avfpTJtncgxuz5jUiaGTwqzaK/8xEXA7y
laKssd32kI6052Ui74t0BIL4Nu0HI9/6Czj9V4qvHetpcQs9+QoKNNLvXdpYIwaYYjGMjkNRYVYv
TWUEoGpnbvfgDIudareNIKPUnyl7hZzG+a2fYGo2XTuq52yFJzGEaZt4xHmtqgRpXlWS6CcOa9O5
ARC78l0m0g5LQ7l3i1/nZey7kBmRS8b8vnNc1DQDdTnYjI4JC94AOavHqeowvS+c4G6mnMhYWBtt
fg+ua74bWqXImrWdDDgA1pQo2I5wrpi71PgJEdpgy52qxA/LbrQBe9aeu0S4+t1rGnNE7WNlYcpk
DPAxauiM1C8UiBE7c3bFPfrW/K1jsKGHTB24XVKtItybE+6VIbNL38PJM45PQnrOc4V/voywh9Lw
HFRrO21HZlDulmy4gzeFJFoZAk1NzrLy0rduwQDBMq/mO8NOcAEFlQa+KeuEdj1FSvQBupWL24na
SHQs2iW/ofbLd78fADERDBdvuqmq70OuA9tzpkpRp2aqH4m9UvyVEG17h0aqn+vGybMI41QmN8PQ
407CVLC8VXx9bQR/hFKwxOquaSSjCt6doGR2VdpteVoXSZRGAjt46QAevC3kJz8Tc6onnh9l89kX
FTBE0rTVoZ7LKt0lrnkNvxtrQWuVrQ9bGGw+Jl8Cu5+OVzj3xKjyZ0MbrA9VaDOdjT4uvHDsm/SR
dq7uPZkN+3nQtek7K5SCQTmkgR/xmDM4JBNrp0Rz9Bn6LfpKOfCaeD85zfsEdXkZ7GkNpp6IQ9/E
FZgHTPWXftAfVmyjMy/SogbW7BWRqZw1x+o/kara8qbxAxQrXde7nJuj2NRevxDWKwsS1cWAWToq
lcU03ZJE+/W1m0DUAru+W1AUf4L36286bZwec76BKXJ5sDJDzAYzP3PriEulVk6eru0LCg3Qq2BY
UEZXRL7fYs9eeUqSQlL+DC669jIS3kT1AERm8jvwNVpd8elCiPAWjbWQepRehYja1SXvBKAt/b/Z
O5PlurGzy76Kw3MocNAjov4aXOB27BuRFDlBkBKJgx446PFG9Rz1YrVAZTolOa20qkZ/he2RTZG4
DZqv2XttxAcvarSJKZJi4Hvp1Fw8O55qCP5yKDN25kxqICbl1UkIXiGrw3iNaNrzr9HGSa9FfZgV
VX8mM3twaL3bkomYFmWfuGRKhr3wWUFCY6gmfjvvxixwjdq+MdtkWnbvddF/Ote/W3QlP+Emyecv
37as67/+zbRg4lnCteTRc/gg9FfGzNeGFTASdgHDoFAgk4YF4B/tKj+xQeLRyPJTUIo0zb+1q+4H
ghFI5uL/I/bDZEr7S+3q6ov4pox1STzCLOT6/FFsUCRn/FDGVgtk2gYKR48KEz+mJ6ICMZUm/fpI
Qibul8zAzLchyK0AAOxX8hreLMN9CgMqA4ThK5FigeoM/9g6OE5bA3kszDk7Xciy1k8rzLY3BsGV
Y+DEUGp3KT6/CPrwonXIkCCc1rtWlYa6k6L3ycqFf26QtTak8FXiGlBzDQjVmTNk1H1SnZIYN7bt
0SZwuoBmgrIlnBw2dhZoWGuln2RMuWoLYon0qvJKwnTblwUwCTQyFBKJacr9iI+HATrbv94CNelk
RCeIAmjIxaS0Ur/AqyxwMvOq9DPq/OwTa0gc9xk53c4nUiblM6LLJdQmZqrMoEvjin1EuyXz3K/U
Re3aTJ3y6K5HVQW3qKAoxKdNuSe0B5M/EWa4lM2bsS8WddFw4WqflHIizKCxH9+kRdkyKeeF1tRC
Zdc3+RmI+8JGmxUXbHGV9CSiYnYWq5JGlPWXKbHT16bBc2kHHrK6CQRWacW3sfQ7+4Yq0yof61hV
825epBnU5jR+EeD3zBUoXb3Ixp3funy2GtZELCJIrKzR9ltzrh/aqEZR5phRkTDzsvtzhtdLeknG
woSFrDWMS6IxI+2AdEyTYRqXYr7zKn18TfGr1td55CCOQGE6uh7D/Lj+2CR+dKIw2Yb67DkHHRPp
Ncb37DDOSEjsbiaxHRf/tMUDIM3bmTWTXm+Y4RUTSSAuIPwNkdH0+MGYRVPF55eU9ZvqejzQpEMY
bdSgXZ5weG1iiRKOWawPxDPgnk4IMkND7DVAsz2F+MZfal8S0gIfYOlCYL01H29crFBS28qhv7KT
9E67eJQiNC2gtscY80+7rdk+aqd9AqV4P0WOd2VEndOf8FxI5YkT1U0E36brh7CVfad2kYek++BS
sJfHRZfjczcub+zfRoiDULRy3e1v8VH0V2469mFSeIsG6Nmpz+aigFtQFO2uI/Sj2vS+Ki56M14F
X9GCukdqrkL+b863s5pT7Bn2rA6TqIbrWNbzZQo/LzSyGfa91zb99QgxgB0NwetZWMR5fC80rTwY
soKaLUuujG07F9reGvqapFxIVLdG5SMGAlvdHOvGsK4nw62fY0LnHyPOMKRGrrYAe8lRrm94ni82
SrFYI/snr8z6aJtlgQAYeC6jUtMvKbzgomhnKS3MAzJh+XGaG+vCy/jE1QCEuu2OsyFbaPkdCtBk
+iKNKcUBSLGK979A4dfRxzGf5/JsuuEzNwfL7Le49xskkVNqUgPhTSpQRBFCOsK7zA36pnLyxN7U
GZC7WwmUe3kiVqcdjVOCwPXu1ieDVyBwoquAJ7UyZRfU5WqpqID8FqbUW61Gc8AcomWRK1mpFX0y
nulTiXfAXlN3Bxbspd8RhLRCVskgO4UV0ZDI6jnNVJArIoAJ7RRMbcyKkzlau9ofCTEIJmbSQO87
PaP41HmZ5+bI8Hu8LyJJgR9YnnIFMN9a5mx46Rpxece1FePRGQygNMh8B3lXxTks4k1pANF+tvy4
Le+R2JTO45JbVfbRY4Y/7XrRV+qcCilR5yscL9myqlHImquRZPIrJaeegokGTW26bCzCUonRpVm2
nWcQEyh79KxxDzitrX1n4hipKr14kny5G/JGkBny6YfSzusTc8i1W2rCKWDrQCK9w75oRyMtw9mw
V1Uhf+h8sRt14mWOd0NEB/ihYXG2ZPLAsSPyuNf2Pnp3dodj+2iaoxHA8fCh1ZhLHyLcL3YJ6hOP
IRrFzQRq/l7OtnsZM5scN3ql++TctnpodrELNMa1jiXb/MveqeGJUX8eIqSFALdi78jMFNV6g8rr
aZhJnO3GAtwCHB60921xUHg1zlbOukZduswfM0XrzO6HlRq9Ioakocipo43J2Btl66qNNRv+zlo7
Xxzx4s7OQCUQCAs8pOhP6l5/wx4iPrq1yTaVrHKg5UqZR1gQ5X0+p8TqAPtGOW+6L53IGvUkY27I
J/07ACrKzbY6r7HrkZOcunzhjPxYE0GoSnFL8Mx9TL6CpMqyKtmY24UVnU+KgIIvWdKmzzbjV+2T
M/VZfAZXukSxmqZaRMJ9aYTmyCmDxs4g9NVnNeYFFmXk9eTO9T5Rej6jl3HKCyY/kx5apSUA8ntu
Oe8S4FOEhemxd54nNLqhyLinYvrq9qymWNgqluRT7KfY7fxivuqAly1b8x2cNbVZ6h+dhsiGbLvM
nrnT2KaiGQGTv2CQ2edm7T3ZPf7BZsSbgo9AS68L8PpnUZo5N51aXDtoMz9WG1rTlNw/Dy+Xrtn2
0zgx9gj6pMt29GIzwdb2nKEGx5kd9JHsngdH58s/lJLHzSZd4LN9bt85YNE7E2ymm/bYpyfzqZk7
xhncLttFcYQYbnY1+TYvVjzv26VUXPWy6/vi6j+ldDevQFHbZDD7r2tpKEp/+/g8Jvm3BfX773yt
qE3rA7UxkEimroye2LX8XlGb5geqZcCK/j9xBQzjg85/sPq7JknviG7/UVIbgg0Q9l+w1cJaU0F/
zQW8biv+GAy7UCthgFEiAjVh4A8F+/shNEyDzPCYCsO0H1hBY/cU8EGYdao3CgzZcLIBDUOaQMJZ
J+oAWArz6c3CmAETDm1oFu8QJuNR/fXz6bJ+LW879franT/X/2Pt6j5XNQoapoD/8/v/CXj1t6Zv
dWp/9z+2ZZd0qBxf1Xzz2vY5v/o13239l//uD//2+v5XPs7163/9/XPVl3S1N68xbPdvv3VACT87
U27+9//qyz/7la8nim1/IAGY+TwwGlopsXZYX1svfmIINkCwWJFk0YVxQv4e9mroH9gqrlvElSf7
dY34W/OFzecDOxx2VDCWvfU0Mn+l+3pffPxxqnjgDS1AFqtb3IJjBgjj+1OF04S9MpLFsHSpkS7c
MSMHxGOUrKGs1R2Xzl9DBMHCDy2eBa66g6/CFOFUKGvF4pXO0rD19tNlrw0VtOwIB0Z7FJPB9Gkg
4Sg/IYqCkULv2WkXzhVPk41ht46CTagzi2OOZVyVytXKsJdIjjcWRFTS1gtXfYmt1CdDo+nNG8qF
NKMEnmxFsee3TpiMALyseFwTJswa9adTfaZ1I7yrVBWdMlf/L80U/ruduOZPz1t2OH35Jfn2TF9/
4bfbG+cfa2oL/zhjAahNnBVfz1oiirlLwVJ5326TXUwz/4+z9gNDBH6Dx5yhrymUf4wM2JlzWzO5
lhgy8F/7125wnsfE4ps7nM0VxQsTlsHOnKOBNf/+tAVnhgPWrO8ZnunXCIm2hQ+eLdMS/YSkGKzU
Ofpzp0upe3GcjI+mtyfNJzANqtAu2zrI5EyexDMlUBZ2c+4HRoIq1+cXBiPwtJtuua3ZQemqOKmK
06aLzqqe2SCqbJww8Ylp3AjtOe+cg9FFW1RmXdj3g3ZfiS/1gIAI8LNxQPIc2O2L1qjTHmTXsVQk
x7mCmB8AkB0i/4JxW7d1PXS6DmtZx3vFJ4vDaiTSHfVh5plVGvYRdYti7t/El2lu+lur7Y+5lW78
wg7Y2U6egsZ6k5iJxlwyvoVfyuxiPGkG7cTyJOgwP7DhLiKBo4gsui5s+takWFkVVamOYXTYR6o5
aF2/VwY2rjbfS1s/bZDxRcPT4A4K/DG0KM3HOObEX1Z/E/L889E6rxC1l+poMvpU8Yq/9XPwq2Z/
0pJzH7T9NqWMEmUMF3bETI7Rg1nimHhh3+aBbszbsXvTKiTvxVsvTcBz1b5SdyAxJZMRhK14OjEb
D5a46ESjb9q+k/uWxV2a9eeZ7dwtk+McWGezWNC9eAdJjKgge4NxAom0hPk6cjsB/2Aj48nc9D4d
m10DjLIs04PH0oBxOKIzzXCbcz1Jasyr8YlWnBnWczbZnxDvtDDBNKyFL6k/hZp7PvoV0MHM3Jo1
RNyNMF6ifin3uOL7U+7y7UW/VGhy7PueUUKETB6tz0baKz+4CGRs6x+b0QkhtN0L4N0isQ1Idw9O
suyrdrwo+oFIS8ttT2b88n63yD1sKxiBsKX8Yx5rhLfF9ulkTSLZNLl5boIIY1G5s0bUq2LaIos9
rUS/wYby2kQ5Z3QFhNIpt3pVH01O0kaqtzXW1PeATSOkj/pkB7+NibYl0IHabH7YsrAt9M6dPMWV
PG8aGPcunJo8yFB3am4fFJYLTkuPmf7iS52bsCu9g0vMFd9ykGr1Frc2GPBpI3stBOUFjPgaXqSD
8G5mJg3T2puREDKOsZLLyMWmkg27YhDX8JgDneQwZHFM38m4VD64iHPPMo/6WAbKsw9G3DR4hE6S
wWL2FiJ7Qwf7ua0+tjTW+n1E4W9YE4q6fFtZkX8laJ+PgFtYBy4wzrTT2hObPiWSpn+a2Ic4kJXJ
VDPYUYpS3xIsipe5UGym5XyY9PGmn+y9WKpLqxYwF9TGtBLawBJEqKffjNVDlGgnoq02gH1DSw6h
nzAs0aeLFLaph2HW5lKC5rF1xzdteUj0T8YomB9FzfXIZKKu2JPr/chu56ycjszKsjaWQVFY/a7r
rwV2Il1fcc0nkzXe9k2KE+kaEjApyagCnbQ8AxRySECyIA02hnibOFHQr7FOi0B1jqwTf54cnQHf
DUBiKBk0lPsodY5mDd4h066q7NGBrofiOlgDGHt2QFHyifUxk9gFFIR4KV0wukwza1CbqptAaL90
dRGgV98WkisNRD1ko5a64A7NAG5BN6gxms0NWu3lNdLeCAVDOkzOnX0zOMS0pddpGnGLuBjsxD/F
e/HJTnJO7TIYRPwi5gwwQHsHNq0KG1RF5GadFTbJXOnJKhmfGqCPapYnnjVekWsURJwuRUfIJt57
l91Vehgsa5fPhG3hfpgASXMDXFYZVIb7g48mu+6WBzSgvoY/F4+uLsn7E/qW887fxjrWbOLyePHU
TgGY6giD8/DmKpianna2TLe6PMpur/eWd22Z9UdWfaGMWaNb7l7G2iET+DCqAoFnXjFbxajor3JQ
ZYXg8S+UnXQXdKDMu5okf2lteaUxlNgQh3aFkfpp4KpNyu5aF5RXpqM/tjxr6JWnJzUCVtFKX5zF
Wbtthnjvs7neOCsruavkZcFmzMA9XDJun3ljyalKsTVHxfxE+jXmNHGMivYcj21Y2wSC1V0Ceati
CimqMT3JjH4HoVM/NJbotySQYXuO29XpLABuQMpDDp0fm5HhUpC2g31m1nJ6YKjZ7mM/V3dmKQJy
d7pAd7T2dRh94wE/XXZQExvSwQH3Ylf4H1TJ7NAq6pPI1idyVIntjnKMky3Y5XYsSPb0BYgBxumN
97moRXyqtSo+orqrg3QE6wOVvD/JB5zfke11oYd9kyUcd6IqsYcw6TpO+MF7kLCpE/iPm9hP7tk7
BjZD/Z3vjtd27nNFyvNmEndwg7e+rccp8xH86h7IC2xPo7Ju2sSJ95larobFW41uRkgw4wPMZsIF
Gzg8u6k7ZZr8ZjEzWxET5YtoavckbiMdNafTC2iLVMUBJ9aCj0ePuZ6Yx4AEJxO1P50teZj85YF1
Yhgt02eGBF7IO7B2RjIFs+0c/TXAr/MS/OJ8wW5fhA0rfERHADKRicBZzjFXyD7sGvkAUv8T6qmH
2oCDk7GhBNdxlEVzBfxsB/L5gWjpvVRKho6B8sJg9g70pjlUqA26IiSHbt+6y/p42dSr3cKxm1EG
loa0O4FIkAIvSBKtgyYJYWHpsU843lvh+QrsS9kSw9CV91BMvN2M84ptcGtuRa+1RLWj3uO52iVm
t7ectrvuQD2HhdVissaduOxgD9lwQoGJfiytSm6tNImfHKuR7CsYTWHLkcS6bFrH3jgVVUPN1iTf
1DM37Tpxx9CuoWI4LPSvyoiAQ4cN/3k5Ig9X1mxde7CNWMaQmHYf1Y4ljw5G6uvINquZ/iPl4T9j
ikKpnnRBNpb7bCEBbGPksZtzC11TwIm9RQYVaZV/4mo1FSVkAJ/xfJsVJ1nDdcR8T3NPuarbywxu
2KNFdDDR0UV3ZhVi6rmFtfYTxIGKoDiPDTaLOox9xCd+qjgZtgO5p5Bdm0iQlYwbQ98QN+qeeKjb
z6weInFFj37knmhvrSGedxn7E2AehstTNJv3kKGXU6ah8fUadhx0Yi7PtY71WGZ9Vv7HzB1PbcqL
+77M5iM8ino3Yz7ZEKdhnplTNN5qrZweLV79hSN5IEEXRv2f+nhBWgD/FSOxc7+dqmteSnRM0ukG
ks4QMnvkLpWqe+ID/GPqr3SMordIDBTz8rnHTbjPhYtays4JefCiKx7G+q5lOB6mE9t1Oeqn2Ci0
i15U5UuZ6OU9LsLqzB47h0sPyEY/exyvRDxAWmHdg1IhqxJp+F3rMvlO6mYPAxTfJdBk1Ni7FGEJ
QF+vOVmjs0PNzu7iXD3MAje9j4OFSxKlBQuKFl/nE1T46iTOjQTblT1/xERePReGb98nVhttcTeP
h1anUibmsA0jOOw7gDTOnVv6cqeNlXHwnUgETTPCJlUFtdXsaXLnZ/G1nwqm6V5PwqtqelY/Q3pj
5c7npGLnVHYP45DsEu96adpHiQqxWkZsaEN2nkn8x2lSUcIJ9xDBtgaMJi+7yM+21jh8xJTLlFi1
gDDYEpxZk/VRA3VL1kFzrkUoz+F/kdnFXrMckuS1GWkaymTWN3BezoxmulUI1sBZvteGB/yWmIsQ
tJ8lYFGWPPkcJ2w569T5JHr3Ph10O1AIg+ChXUWYLU+cwYJo9ZbzXYZE1d1Eadtd6URHb6I0KUOV
aHAN4+XB1oyH0p4obVMMOixtghgXBv2If5N7ccBt8HSG5gQcZ7xmxvFQDt1VZ7ZAK1pm3xIPYCwQ
J6HCupsH67Fa+xaDJiV2sxNhkMMBBSZwnDE7H5yJNsQvaZgA704hHHi0CkCESFq+5WZKUYzsdFdp
AE7Yxtg7OOv3cTKp8wIf/bHrpJ9euQQ8hAvn7WtqyybEBIwXWINmOwrNO58iAvx2ml01Rx6yeGdV
5I/ER9vteZb3/UUGEWvfDwVRxEVTZVwZhR/iXi7DWLl9G1bYpRCyrZ5kR5J80fj4P5HekvEivcI4
m5euMvhMWgULaGJektcEZBWc3+GoKvnSMv4NZ1Oe4KNv2zNoaWy92aqS/jiqA7imqN/VGaEPp06L
nYu0aLNePmlQOraNNuydWbziBd+rvll5thWueUESYceMWlum57jKh2DUYv+rLvWXZiXnyWfSsqu3
7vuJ3vuU7o9x33+3ico6sP3JzPi1TL6bHK7//Ld5CuMUG/E/8zxGd4zt/jFP0T+s0l1njWLUfZCp
qKT/MVABQ2uyRkaxbOm+DmX6j3mK84EZLzJ/9OqeLlzi9H5pCCg4yDfjFEwHpGK5uoE8xGO6g0D8
+3GKAT4LvxjDj1raU7IfbOWtwaDIlcodCzN3B3DDajBvLgj3UOFjPyCvdaxeR2jqYpON7fSZpx3e
ZUlWihvSXFR9YE8RDXS7yh6DXEtpeMey8QmOWBqDDT/PL0G8hZg0vDSe+NhNtnMBM1GDcMWGlEd9
7jXGqZpA7W3Gvs/K82y0mFpw4Jog4pE/eVhkNBOtO+aYYF07H6vTyq6wPEEViPGogauQVzBI0ADz
7M6KgAY70wO2J14NA0mXD4aMMxIHaU+9k3YEVr+pucuS9NIpmClaPewmgcaJRogXTyyBNZ9ibkS6
XBkO3HKRJskbkdbpTZ/as7PlT6AC7Bujt4NYTKncNabVfLRK4a8AFxXdRUjqUEjbE/gP+C5oBoxW
tbcYQ2oNSAXDKOS5rUbKMEv+5wRcCkDOSChzO5GqQPG5LLkZ8qASxHtYqt8OHriU0F7SvNlLjaCY
7ZRqLN+svp+8y6IcUmt9MDDtGCM77XctSKMXPzPcCYFZa5Bdk81Y9/D01fcddusKjaqg2s6pN6yt
jfLkAol+6qENsaUdatagLUQyEI4VuAQTzFtDtS3rR2/Okp25hiYCvYrcp7TpR3j7Rv+KFsTIT22V
Nt1l0lRpuxq40He6pK/OSG4HtztwHyX5BLq3Iucr0gHs4NbAjZn20p2Bj3imsy95rr5hlmPZOfGJ
fppRPdjXySCLp8q2x4S6awBCSQkLpOIOvmiWo+RwzWTfGR3MRDBO7OLYREYIo4cE2GhHisGVDY2m
3MrKTx+X2cAL6zJbsogNHUhdBi9gPpED4z6nhi3s/bSYzZUlBIWa0TmrPtTHR4qFo15RCB5b0LAg
O/vMG2yC4PR2QOueG1AMSAklM2aDc7Ny2bEgfmBG5ZrRJehOQISmuyvnqfNgstH40GUUxEuN/W1P
woW/m72MTXJVZLiD82nyvqRDaz2kSAWXwFBulJBHMcsXnaL7oomHSA/8PqbfNYEP47IeRPlpWAzz
U9bA0ueZpHn6uVZP5qETSfQ24s49tUBlfCmb2bgBG2E8I/ZdkWplGb2geDDfkrxWj0Y/NCdkvUFx
Y4P9qJtz2xzMdIgFV42kOkXHYaRbhZ3mRHdaDeeD7djIDyw9nqEiQQXgvOR6pLsmFebRrZxZ2xmA
USGaKUPWoRfrRbWpgMPhgxuJp9q4eurUAPlSftXTWGtt8CMjpyEUBmJp46f13o1z8svYhYHqsUV+
lShSU8LRNFml88yTL5X0hk+ml3R37DcYkfZMadZZGI1V5M39K49nvmpmjO1FXIzGFd8um4hWdEBc
iRxXqU2TZEyWetHShjcFs5ApjtuaWA4Ung8/oOywX+PZRE0jVcUFLuvJb2FzJuKpM6vuFKhPkwEq
tVrS5b04cnnBsevvMmGj1h3dvidKvCuigO7ZjBgGIbLatM0y+NRSKUwdblkwayyqvvnS6ya4mLuJ
2wLp70jwZRwMFMbJVWlb5l5Lq+yy1Z2k37h5Oze7UbbqRbc819lodt1aITTqTO0WfLbnfq9ZzhlZ
IMxwrVqhaiJ6Jr3BPFmJnY0kqt47ldT6o9ks3B2pdoW5JS8HW3vQ51U2MZCGcRQiEPJ2aGhSfPWx
cO7AeVQ+LysVTnPnLU2BYcH15JH8DjmdN+0A8bzGDiX3nP9KPID8FfPnmRXCo9kovd4aOXe3A7rB
6orQmZIJrle09EMdWT9BJvP+UtYOEvuMaHH2TqNGVk8JNxhzNmuq55iBdMnKHQ4sPwTnSitH+76N
CYe/SwxTf4qjNLqHIRtdcapzsUSGKN5Gd5YXPHKT1TQ9uOLMkIN98evrpP9PSyTBpuZf10i3yatS
z387e63K129XT8b6a19rJU3oHwwW4GxLEYPi1VpXkl+XTxpyVXONk0V66r8XPn/sTP13iSuiO1aa
hvBcfFm/bUydD+yI1sKKgomtvA8D/Pdt8dXXTei/n/C5GoSpkIh9NS2KJV4fr+BbdyXheWURLd4R
/pN4nnnYzpus67sXpPfVXxi81qLrj9Xs+6EE2QVrbrZhOdy+vj9UK0TaNM0EnIiKYsTXt9HhIW2+
+fx/e3/fJpb++UFccgiwV6JA+OH9GLUBSTqZaAYdxj8GkVbrHe4vDvKjKY4PTRDDsO65he5ijPv+
nUy9uV7/45F/131xbESdlUEDOFlN9PXK+rrc/zfejk2dbFuCNaNgrf2+u//263FKfQQBXh1TNBsM
hOGUxxCDqzb8tU/t62E8inMGZRTMP7yhzhl9UrXqYxJ14AAkACtKs+7w84Osf+Tb75/PiyRbHWo8
S0yqph9UHKkPeHUerYNdEPPXj52Juapl6hdmvKrjbNbNyc8P+OO5sB4Q8zFxsr4jPGdNyf32wzNa
XykqEiTUURF04IWpCZW3/flB/uxdcWm7mIdtGg77B7U3zCEeRoV5GBIrI2UHoao+WqzpNJ34QZX9
1Tf1p4dzaGpchzbKMX64iPKSMfMciUMG1eI8aVjiJDzRL9gOpjtGqeXNz9/du17ihy/Nfo9yNfkI
ae1Wac437usFL15fTeWB9UP5VEGFfalqe2LVYiejCrNEzOQ+Fl52NTm0IqERKZ9n8tSrO+Rr8RLO
lj0oUHm5+1gXhJEBP4RUE0yzjK6SxoLAgPgU2m/RgJapW9keelh8wzMkIlu7VpNhcOy2bcRffG0/
XsJ4AbjjYXtHoedwFa8L+W/eV+cXkZU0PZv11t67/sgYBWPnYTaj5OznH+E/f2Mudzvu8athGP3g
+vNvjoSYedX6tYcyBsmoUSMFvZqH15nMDtw3Sz394s1pfWccBuI3We94pH8463PU2C3S9EOZuG1I
/tkMqmMaAZ1P2cefv7N/vr44Eu5v9OsGseHO2oV/886mtE2duG8OzrIshFXB3crLZAh++SDrbZwn
II8NHgo/fFF0yThOIyi4E8Zay9UorMdC7H5+kD85G8iSJ4wK+RGt0I+3JgOtAXPC4jAg+g2yCYtB
Gsdodxu7Of2/OBIHsHWh69yU1s/0m8/MjoECaFN1SAEBnqWCrDWiw+ttPkrzL4zqf/Lt2NhFBf/l
ROeu+/2RsOYZk9CKw2xo1iZ+B/O7sv+LZ/qffXAGijzbXPWD4M+/Pwg5rI0O7e4wwm/Fq+m0e4kA
jzl3b33Vbv7Ck5CzjPoE/Zjh4r7/4e2MRTw30ZyDu0/mPYzkJFRW4f7FybY+gr6/263vxECZwnPD
s/QfHlEObHvL7NJD5RLsV+cztOS+Ph8Lw7khrHH+Iuqpfvr5CfGnh7R4vFuOiQjOM77/BKUe28Y4
pwc2NTKAPwPBcRTFwQEpdJjnrkYij4L3L94nwU7/9E4pSE1M/eS+0OcbP1xWrtt3saUAyhGXzezL
GXVEBwmDqZaLbQyjbGBU0a1EGL+vu0dTV+kLRnUWu9hX4SBRzuoXdVWOl/OY0cNGDsoMZ3LUJ4Jh
0pKY71ihxeH1M4VjCYGnQizeVmYtPM0MYqwKGvzV7jUYaovMYVf1V+lQsU0QOVOcGycpPeCGja6z
ZlpUV238yEA/jMFzkM/sPEr9xkgsjeUyJ40VOOTKXQJmSN8gOjYtHDo+boL/tIrYa62ud4PR6kWY
sAnRl84AmOdE1hzMI5G7YTl21h47RxcHrihG1FCL22yE1xfxti2iYSv8bEqOpM14F5VIo0fHnAGc
Q2g1juWURW+wslprP2Xd/ClnsQTEP8+Ae0Kyi1+1Mi1DQE5sGgs7cbNdHIshCxOpk0lcdRUAQTca
8qAqp94J42JqmoNfN7Dw60b5Cp6gu6Zqs+IQQYyufjyQpDePIN48G3OI5c4pJlAnYfKOqVpuI3ex
Pg06royQTrJ4k+3M1pybWh5EZhfdNg0xvEGcRKzO5jhrWMFP4gv0gpjkPriQj3osABcjVpvIkezQ
ZrCVmL9oc60EUKuWcXsvi0hb2e7NKXBucIjzWGHbiBoy5g7x3FdliI12hcZqtszDJS/nm95y+kd/
zLoX7OcLywQr1mFFLmr4CG+qupF1NMKE7FNK6cNMQZqEHdISKEdNYntng5smKcThIrterKoyz2Gt
AwqWQlR75U2ESi1043tVNx8dQrAi5FA8+eqmg+7d2KODXGtoMZhHE2r8hivuxhMiVgEDDvOErOkM
6Z23POVxIc69aYofaACmbIu7eH7z4mHRKU64X8BebVsWRSQ+kLCTzM02BRLIqJanexL0c0drU7tK
Q+KCMw9Lrde1LwQAuUM4SZEnoYnz+ZlijbyuLiFShF0ekQDgsOrilBxGLvfCVhAcxTjlb3Hdcotr
89xgENQV8nlhyiSACNhRcldrK+l9IccdVnbXZUlo5Sq9BQ5gwidgdt/RyZnwr2AsIcePURzpcP9X
LxFm3+U8dlkLr64CmiVW5xPCPMHeybdW5h3ePy3sB6ndm24BQzfqXfb01dQAEI5VNy87j2DvJ+Kp
GTwlej/vJfe3ditdoefAnxJdXC/4iNkEe456cNBkVQdnqlQUznPu3edNMWGvkUj+d7619HLrQHi9
n3t9qkOzASeBgEG3kHJjzu1gyeTFXe3yWxh/RQum1O2hcDRSFp+zaU5u8UnYZCyPXPS4Bd0CXaJT
WG8Ep66yj7ZkMU5GkppRgtlNRfaz4L07LHIlYtuM20pil9Fnp01iJ5hliv1C74hR2dVOayA7N/J0
jU+SgMYxsE2fU8/sph37+mHBd2zMSaCiGPc5W/58vJ+G2rL9kNQL8LxBPnRpdBbNpttv5lgazoYM
DiGBnuHNen+W/GdV9XdjrSz+9Rzm4rlIXr4nXL3/xtcRjIE0HbSMiVWBzZOgU/t9AiPwKUCuMuin
2GfRlfIY/F3+Kxi0ODyYKQd4gFDp0vr8Q7Tu8TOen9xhsfs61v/LDIaqiUkuZgyP+Qv3BKLYvi8B
anpmMRsdJ+SgxDVoxadW2BUYI8/4izrXeRcS/1HhcCxaA3993pNjyGjpx/qzbZQgtZnNAsns3kbr
EZCOOodO82ICpVESKQKnGHlRY/XOhT7kcls703jrFlH5XAM3usCKym2DR8DRg2iDNs3N4Jawlc6l
8eprjnWo6+khqXzzpO1b7SrpDa4aRg9XWR5Zj+Yce7eVV11Iofkbe7J9JAy0Q2qoNovbeZQS/pKn
kGrIqXIs6JebLsGOSEdN6E0QDc5wiRjlamDQ8xox6ES1arsvni3bfeKj2CC/sAX6kaKpwu4XVc0A
FgolWqB6ZW2jEhn57CHexAmOFn9QtcktCcC+wrObhrVl+XKLQgLAMXTc+HWJ8WeFJoFUOxCCoE5N
u0MZjCE71lQHVtXXMrHlJqnl+i1+R1MK71AV6CPodVfTKwoOXzMWxAdTNZOb7k6eNrLq4WbNdjGN
Mc0CfbQvFbO+q//D3pnsyI1s2fZXCjWpEROkGdupd+HRtwpFaEJEy74zmrH7rvqD92NvUan7rlL5
KhN3WMAFciCkFOHuJN3Mzjl7rz0Ujnkrp4S1wjKVi4bRruULoA3EsAkKvVM7pDm+dQHk+Zum19Zz
xEnndqni5h3DQHbnGDrO2xYDmbsbnH5AWzzO3jfNoBPFbQshm4h5wbV2YOAkZ14qgycWyQg7ns7h
2dejPeFcV35ycHBQH5d46L/0zegwO1FAO85AJ9P3R72czxtSTRboIxEkmA3ngOwrJsFcn1l9gVAj
KQces6SrguisIU6M+I0wKtCXIDXw9hQkSC0jXrjBF+khgtWV9JpDC17njEM3IzmLug8N/KLqRw8S
rT7wGfRDbntkYLrR3NsbNh7/M5zCZuaMMZS8GiSGCQzNKpaL3QqTkAPRPWZc0wt3I2ebuUJTBPIr
/tS02YKfZ+82VW19DIQLI8PMSvEeIiNdTqKgByaOCgcUkIhSErTxGFlbTJIWakjiXM6WMVsRGYEL
flmSUNEzFF6f3EaK5i2vnPLateNO7fI+nLpDMAbMjdS4ypnloLv3pfAdQleQIjdkUAWdD/+/NGjZ
lNsNh0FFs05uYXwwRPvGYjS3/UehMDiiLUvHZ7dcHfc1uJCzVpQF9j8/jToQpz6BmqlVroBXC7v8
WYeBuTkGWgPAyGUBqzhl+ltK/LMHhiFcHNIUbWjJCHUjcFeFPRLwnU3xTkGavJVeHr7xTGTuaYsU
kItbDgWrR5CHCQvFNL8qbOruXotClJAIapXtCxOyivD4EJaz2Na9yDm87hiyu9eL45Kyl/WyxA2Z
TwvSmIZnZjPOyXjLCNMP0OX5WFxRozMynanGHvPGmC99XRNVR5a59jasXB5zeCz/cD2JdT/W/tik
BMzY/UftO6ig5ywz+7qOzHzU1QDul+Qy0GXSZpxzYw+Y9QPZq2mbNgOxfGmD9neDlN+6Scgcf7Kn
GFaQxKvzPjmeeXNKXd6pOK3krmFgT0CQNWQLU9kgRitA6pJ7WHBGWvj359adke/vu9nvb+IWbeoG
sVfa7R2P4IBjYxJ150SCOOgWX53YFFGbfBaySrJ9Xllue7aorl2PYsSn7ZUuEYnZ1dSYa5vkKL4v
5KATw1fHqBZCmZn0QJKFavZiJIqVXK4hEGcQdtASdlDJFlIkMukcQRbAiGLqBi+uZEKxHUU0nCST
u3ZEu3r9IgkGmhdzN0MWphnG3H+pbaTRi7A760FIlbytSfRiAwmUMZ4/RcM5QkSsIk0ixyfCYER5
dAoFJQnuDKndmbAw4I0Y7cOvPaBWsiT80L/wYAogm+fNonyyy+GxVqjWtontzPqyjPBEf2tgv+uP
UDl19dkN9TK9NrHIK5rEXefhyHCcUd1F+YRYuW88C388amMyRFaRLBUfqEF7vMc8k2RXqJ2cgWcL
WSbDsqoX8JC8OK2HdosPLYDY1PWNJU/ox+XjNdfZsU6r0Grwo9r+0AIZ4/fHxxQxmDlP0tnlI00u
+F5M3CKJ5WduFW0F8Y/GK0ZfPVgEjRBEMZPU0kmLfKR8rknnqSzjLN0uYdDHimQHiMHGyJ5xlMCS
r8LHYOaAzuKcwPVoO3eUu3AWYjnWEG1csoUlUUGj7PCt5OTwsPihws7Oksxp/aNXCje4sfCldSTc
iwZUOBuseaqctGhO0CkwPo3JQaB2jDNquRkFerT1mxwX4Kaqx85Foc+341gX9MpPkR5GzK4rRJVA
2UcCj7/O9OhtMoQjLy7R96suf1sGLfRDa3DMX85VQOKQ57VOR5ajOyuYEWMTpBcttjaM10NbxV/s
QixYCUBTpCci95qKd98rsoasarwex1n6+5SiIb1k/R3HD01k1ppmBTjiFiqJvJhS1tfzcenQwPdF
KgVXyJ/quyKKLH2WprH/1qIvn5kDR7nZZ31ZB5iWgEXcmFmKVw9EgflUdJBw87tOZS5dg5Dtgky/
QJwWdl2hycPlrtPtyDJKnTfXc4dAY4DzPOyZIkMX2qZusrhn9jK/TxjBN9NEVRHlWXUFUYjjAqcU
uJNqbnFdVdHiHU3ZphCyq750d82M2N21GrNKuxvyHLzk6BFNlwt0B2PRQTGIK6/dZ4gX9yglyyvO
DNOn19gluGeWrQ1PZ39wa3vhm8wpqVJTfY3lKj0I1DkEMA0ea67VIj0fxu4UXXV5IilZN7gP8wth
VcCsh2Z5rIs8xTHiEOEVorTeUoUgGvZ0hsuKQKfL2pkoo8VUb/wsGncM2a7C0N7UVFVH2crxAgYa
AK8+eG/nYjimGhZWAB55WyR0FDrAYodcT++LsfSJLygXTcxsmxwD87XLp/qGqhpTTZA6R+W7+VPN
fOt5KiCFb/isRNsOYR1xk8uVThAvtP83YuZwacGRQjUZdAc/944uSRp7PKh6XskRgge6tSVKY5P4
u9iNyoMdLNZbFPuvPCb9Dc4Hi0qfnk6uXHOppEGvISwwz1NYqn0qzXKDkxO18Oy3Z53fYZHxtPWW
uO5FmE7YjKwCGcwirevYh/vUdl1xlgezuh+YjiTbLDAWLRV6ZCdhn36a2jU7TnMN+2Tt5jsU+x4h
mUCXhVs+FoBsYDusCVf9aN+hMh92q5zttFMJtpu0ru5JZZsvYyfsLrXO1WkNHeGwVMSy5HNiH1I7
GllOOT7pJm7PiNDM2NlcJTekomYXjhb3k46SvdOgP5EJjjVuJ0qmOemeVNaeKVs/FKRNEqPj9q+l
geS78UfmcZwJIdbBc7srgtpc9V7hXaGiKbHb4SzhHLyzWhJPNiFiuJMgs+fHMp6W7pBG7jePA+0G
0uN0WtcyWQUyULF24cJXeKetEOIFWTE3EtrJKSJV79JfRHXSOuNjMKnqeR7Qpo0FYIZyCtC2IT99
7yKBiqjXzZlYyvIU8sV91DnzNh1rznuklSlK+rHe58RB0yShFzhuoQd/ibIOha5LDMoHWmyf1DvU
Jp+iF9lp44p4h5KtidDljHa9WTkHLOk0k6MWv+COOWxR8CXL9QfsNLOr8Q3jTOEwOrb1N8vuXCoZ
jFEW2Tunno7Almk52nuhZ/OZdylunH9X9L8TC4iw/6uKfvt//lt//Mf7f50ODdkSP2srvv/gD22F
+M1FIYG2ApLj72qIf1T2Vvibb6/sATSqCBu+U73+UdqjyGB2StFvuygz8IvzTn5U9u5vEtg8pl+H
YTt2cDzE/4q4Yu0s/GGgwLiCDgHkMRlReQvvlzY7/tYpZiK3NVWcaJxoSbS2CQmKMtisApuDLkHZ
lnr27bzOvpmsKsRdn0DXU6d20sE13o1RovPwfWIJiuND2rZe806LLzIGPXdYPy2xQgkYpQCALzJU
VvedVkF7rIkEo0YewlfEneWrXcfp1zANYnYBfPjRKbgdhJko8mBGxqTjzBxI2W8o5eJow1um4OmZ
4UMThSyfXRQUUxPcRcc8DGbJIQB2DmFVy1gRQhCNBMvaMlU0EkNJxWwP8x4QjouK0w+c4nq221w+
NA6AVDIzVWaukiZyjigfqm8erh6KEM1EVgGFH+dP+HriVpYLolWMB+k3t7PIoOWAOlxQOcdAWghU
oE1QkIhGcZb63nAxLrnHEdcPC3s39YAMb+cK99FG90SEk+IbGudRGCyxOC1kTs+9bCHPskQGVXjA
QoTpnj1l/Gqy3C3O5yIlBNfW0qVRGfjlrnGSQm5V2xDbNiZeO57ifx7TU0Qvlr6U5JXo14q+ZPAk
ZQYjtO1Siy2ZWsvfeY3BE9n5wwx+l/LH7IHie8vBT1AHbJ1W4knFZJEQTlLZYb0bpNO9U3rhZDWy
bLEKxiMnRaKpriK/J6JDlhJ/N+Ii/WCNosJJsjqLt622m+XKcvP5IXCnuNqRTGa7b4GYoIpKsDvh
JipXKH8apcrfepVYih2QUIr0gDzB/iQ3a0Lhwuo3bwJtcq45OWqEfujUXHPTx2rPaB5FXzGhat10
toEIRtCn4+9zx9TPKiypPYOlDSn1e8EQtQcX9YjikvXYcbAijDgHLTIO1wQDM5qQNKR1ik1LQLuA
RR0eCmKO0ZLC4bHC97GMeOjwYKsAc05qZkZ+hsAxskzi4Nx1izo5uMES3cTJuLy0oI3gldqgcDlt
pL0mBWmtJ5fWnb6FlpjuHGUHL307WStFKoEnORQiTg5kM3wfa8mCgTxa05fciRC2+uAbHtlLZLcN
OQ55Wzfhd3Tt0D/lVlXfov2kHoiavvjIKX+6XVON2SvqBhfEWog/fBzUdCTrg/Gr6qlYNqHHYbyH
uLYcuTrt55irmk/G8PaLlebVI/8yuGntTKX7YDD6vqB6u6gi8gx5QCRhQyKvBelihNzXuDkxTuza
PBqec2p/AGGOQktgxtIgjE5b8el0ormrJV/urepdgQeZGaOPiXbUXxPo6AtmflLhDiWMUe7H3HHm
nBSJlibX/Rs8avu67BM/2EEUAzE6lIt/BZMqGQ+qK2z7tCfR0iUDROltjGT3pYLWZu1VTjm16SBy
niM/LMkYnfqY9pDK8C4u8BnirUhyUtggHT3bY69fmezD+5EOjOHF1ahFatRVamsXKUe+AXb9F7y/
4NN66ryQHG+lLwrLsl9BmZIoPhkOhTvyKqtbXtTNt6WqEQl4jYOBmL7FVxGHHg+do7vzHsbtazN3
TKaIJAoCsFzp/NibKL3q4Rrfd/C7ug1duvoLmFl9F5BMcT6R5CXw1BeEpQQZRKegSs1TRsTssiGf
sO7OOBR1/aHqe++ZsMUgP40hhU5wF+Pq1oDaBtKdVHj+ZBciD2o7LE5B5Lc0vuwSeTOVaMMZsTL3
FZnv406wI96bGqkSTntdnfO5G7XLrHShsVdnmPUU2X2EQ+WdovIKquLZqLB+7AhRcrZVP4z2LhpB
MZHeWXbj3kPTf9FqVqwtdSrG8MRvsBxKaGNUo1Ikr5Ysa6S4fRoEWOMt9VaoKp8vAhMAoYhUXn5M
FUaKNZQvvqow3j6KJUPjnRkz3siE7NeNaXjXkFjhupK1kqZvyPFz8M3FoBXa4bk2mBo7p8WDa3yx
E+jNApBVcXgCX1DpzTzmHXUnLLFP0TIpJKw5KTex1y/FFuVrBGMCSeGDu5JnNjpNTLB6GcQl0qtu
2Ja0AJlXcxT4Qp9C3vGkICG341S+R4yz1V4Q5viUJKV8qDDBT2TyNv1jmc3FaRH09O9EMdlkshRd
/FqNlFN4GGT1PJbU8icOoki6hF7LYzVlvnlU3KYBvhUjpo2Gju9yq4vwTfdpfWKiomz2YZQ58TkN
Ha/Zsh8wRs5bBWCRP3s4C8OghZKcK1iXhFKNZ81sIR7OrUzceKFPOjWxn5IbAtbzupbkm257Rl3W
TvFpK6gg9njUdSEjigwWcxqYdkLTDlIu9vyWfRCojFkgr8GVQWgZztmO3LzxvCWLltP7snbn6n7h
/fRVnS4bDWEv2HDS9sfdMpT+U9ArdVaa2Pt08EODVHPKOD+2bsw/li4tdbIGNZODyh6rYVcQVzSd
APHUzokOA7e/pMuTYtyLWvkFzaf10QO4fGA2x8me+As+mRZTNXLAEHAf+IU1+EFGC/KcqRyuZYxH
IiU4uLceKhr0lCRz5XGp6hKjCJYeeJbUW/E30H2CjrUU3ktMXhajU80voNQuxGvS4hAGgjIy5+Oa
i9sYJutnHeT5naOz4EO1NXVd1cfFZ9qMDBHyJhgYuZfLdN46Rn0GrTRvob0QZj62fn4zTIgn2Zcc
nPfLkiuCgys99GST98tF0oviDTsElsxB9t7eMYJvWwxzKjpEyTgTEeU7+ZVujB65miEPzhCH5Rt6
JjnuDRkn415MCAdwbKftS9+PU4reX0dvo2eKCw0b45FdL8jPefJpiifVoi/TpNXtSdkQaE1+a+iC
Oynq6RZl7fIe4YV8GNqoynZZDXlUipazUgNZrYZC0SN1D1AsfLSRoh+nZDpdO5h0CONm3Qt5qFfz
BzQGUsFTZ8YGZUhhvdcwj5ozkzptdNKg2z/PbNQrO28u1XWpaHzgi25grvrEdl7lNd/ONlt81toq
IEu58p2FuckQAkic07HrtinznmcRAwRVTT58ydoARp5FHCB42QVYdc0TwzF0CNobVXB02LHg1dCx
g3Y8740wz6ucs2O9TMZzwZki4JRV0zZAPBASGpyxXZ4kDJ6+Ijjlq2FwBoCXEFRz7jw3LygVcxsT
K3olYrrIrMO7fpfUUyx2g2YAzvGlD+/pnyfQ6BpMTZvGtVKf75UidCuZWvcw4vjxzrnX4xdHudEn
ibWrfzNjrriXEybnE9c1FIU1VOpveJWIiFq0hee/jbUAJBWOz8k8E3vU2W2Ne3Zmfq/RL+/C2g23
I5D1GWlYmx9Ly96DlFpHyL7ln9palB+ShuGDKWJCRwpJjuNEXsjXuBMR9kkw1uA3aQch4ukN8XkJ
Ch+a6st4lkDo5aOYpDrHzxVwkkxC6yNvfc4GbVfW0a4IFb7bIC3T9ECSgAJgXmBTBaKVwqQZMXiw
vQbmrkKaQlq15YODIJ0TRu4SA4lM84HxfQRicCA4NI6rA+pOdYDTpv2D16MfxZgrihslAHvQc6jp
p6LU5rgfddmEamFIfAtKVsie8a9X0//bTJoeJeX/PPjevrQf//H4od7/UCKvP/OPCln8tkapYBQI
JEfpyEXB98N9wFhcUvtCz0MCuyKu/t/sm9gnJNMo+hiiO2vt+s/RN9lOKIuFg8HTEyKwPedfKZDd
VT78z3G0x8+HuDVR9QEYxPbp/qJ+SyrQ+NgBaMLYlndKlckf4z7ynzELumcDkSOEx80JFGol10DJ
Tm+zqJDyUCdh9YIW6yyNjd/tLavxd1Ne9mu2vV0SHKndFzdsxLkJ7QpUBfhNDDEw5xcCB+bwiSrB
uoaaO2a7Ym6qr1E8mguLqdfUkC7SDTg8joqIh6+mY1i9zRsULsb1XoFmWC9uhU6Ygnncu5ypsYQt
aEQYN58GdojqyhfZl59u6s3vF+RnV4NYr8MfrhNxeszrJe0OdgpOOfz9T7JRFgYw3LjWVlDiF2mT
DtCX3TSeeGvYtJuUFadmp0qPiVd3rFa+efPmKBo3yMNo5zOLme4tMmFthDNieLRJSMImOUwKvFF6
2ZRNW+5zy8YDyBqYoD4yJtvXhbv8jRb6//s5EIoif8H1gunlFxWnHPokIBDgs2vT9K6K44+U8vek
bHMQOb4FXipp3ilj3C2CKnmSDKl/x8yLjJYZlv8ctJDFdAIBEmYDwBVN76GyL4Z8FKdhkqrzoh7c
G1mnOVjpJvsbO8H63n65B5FDb0Tgj7ApfX+ROytpg4uNkk8MM9VFbYf0hpNEr5Gi4sIpgAn99T3/
zon/4+tFiHe9iHvKXQ3WftnP93wZOZ9Cs/ugC/BkFd6XtFycvdfm+qibujyPR1Z0A9eG3mTDsz9V
fyMWkX9+6BDLQMVHR47JRYS/3KwKZrjSU/PBTAL+kZVj3IATQihjQ/rB51LGnY2PcTj1Le1ltEnt
+bVyRdriS/XmF4ZH6bAHPRVelJO49urAtjZmKbtvA3LH/VJwct65tm4FfVwrOx9QZ9d7yjbr0Wta
LH5lUO4ypAq4DqlMnoHPMPrMh7A5BPnKt0h192DFYVJsmGq2f6PTXs3tf7zbWNS/JwwQhB5h6/jl
w7tybJI01W9yUEO3mqPns9kKxidFnEZKIZs1BzIp7c/UnjiEuhip1xUh7q/KsPTvU58aiNq058JB
oJyvjK5zGh2cQ76SPqKvUt9dMDx64a0f9t7jlE7jFf+LFljarY5w05zWbaouEQJlDwCcb+G1B6d/
/YT96YGOHKiqDlYBjq6YIH5dfB0iaAblvbZdsOadl8u+LCw0mCAr2KFjd/PXL/fd4PWHB5rX4z/E
R+wqPNS/eEm63Ab1Onevhsb5kxcnTGuLNVSl1FV+Sm6neJFFFBxpt5/T4WnRCcf9nRiohDegwGJ0
srQAkYfnrLFtlbwp1JZPi5KMHNEZRGeWHXZyC4dUm60pIppmuJ9vs7AbHugDi5V1nowPBJjvqjIF
WEUGgFR0GLTYKkvSS/AidRYxVv9cvVgQ+Qe5tfLV0PLXF+LPjxZWGqRXNt1p5jS/Rsgh6wHwUS1v
YwR5pkAnvZu5WsDWVXqOnIa6iNX5r1+SXf6Xp3l179hs5qihbVv+0odO4fxrr53eVtXXKcTyZSdK
ACNeEUd/t2z9aUvn+8IyyS2OIMzgRvnjssVmXZGQ1+N8HZ7WGHQITLovn5063uZL1NCEoFt3LHwv
HGFLB+W3DKzX5ez64/Q3b+VP5qWVqcnDZuOD+M6W/eWtFFGFQVdEr4072c/FvFSaIsBVN4LG27hB
plkM23Sagy8IjWy5RrhZT2ndj08iR+1al2N3TWe4gf5im4UndKo/vBBK16b0MsCxwRCb49DBV9gE
imAgEWeyBQWDfpRM9tjnJaG+/s2dXA9sv9xKSKR8Y9fJBraz71vsT0cBO1vCrrT8l7Kg8GHkN/nv
NrP0reJrfj3MGqk8Zow1eMIPnX3LN+eD6LVow4TMDUE1ihyAOJnTG5cs64fEkMCcOn47Udek+Sv8
7vlz9gdWBAqlibPEIu7dvuyvimR2nwinHh6hyYlryzIDLRecaHGX3RapBsYZzCEgiawJuQCICgPS
+uKGOITZzM+rtsnZuwQd2a32ziENLOfIns0FQewVYSFDPiFN83JCGRIM4LeOL3UPa2mgN/vX3wXx
5ydUMiwKkJxBp0b8+cthCvUV/LREvKCtQzJFdAe2hwrGhglCaBx2WiEX6etZBTsnmqpzv2GqGaTI
IwuYFGcU9Um+s2E8fE4403aBsrm6uTfE5FfF9aeWGQAxVQHnICXRwNzQfXP7/SP8W+j7nysU5n8u
d3Y5/kKjs5/ngetP/F7suPI3RlKOY7uudLC1/BPz66LzDdYhILZpippgjV39ofOFSoMmnawMz/WF
zeGapfHHMJA5Ie4YDl6IHJgwsqr9S7XOH763gaT84jiFUY7fxDFe/GIUJfEgobEeAD9BjHJEDYVL
BFnqyU/X4+b33fTnSmF9dv+5x/54FTCQbOds6eGvq2+XZwv6LV4lLNz5Ikn69LF0IK789atwTvjl
dVw+D6vQupHDKw6jdZX6aRUqV2WZGCEUFEa7xHGlanZ2bRuHN6ExYX8yF4G76+gkkIHOFHZLrypH
AeQO+qZljOVArjT1Qz2Pmb+vqDKbyyFOhDxjskDaokzUBD8Epea4z4hQG3ZgEAmDVLWZetqbwpy6
uRNnx2WZzImD4wWbSQKrjdkHETYBb2Xo23pn08O8y0j66M4TupHxVlrEEgCHdZNbViavPtqGL/Iu
yNAN7v14km9utABcdieamUEsFXVJWDPQsEyRX8ck4sgNbdLpfJXs3nkBAbjXNsLDRwRbaAhDEDpf
hqGKwDIQ/XbF1EWXB510pj5YeTX1J5CXq2rPyAmtrYtQCj1stO6EAIu8cJcvnEm2/A9wEcANHRdj
AkM8/zjFaUzMnR7CrSfYgU7aImxQC5VRDLKr8sFmRPEasW6Rk/kdpxfV27qek1MlxkVfjAiWKIjX
XuEOamFTo7xzW4Cai9sdVRPMN3FGDCWiTWJZGLnNjOwCfA2km+ENeSGVJWJyFk1famJ+PodK0sFU
iS6/JYNgB7eN9zZkg/xEPe3VzxaKOzLRywk+GEYtER6j1FIIy3PLZEdnccZxr8O1r0XyvMrvIl+z
/3iiRK2XdATrnNs5exYGKyRWO9fxjfimleViKyIYZG0fazfZuw51xQmjgXbcU+wiF2W2EAksIxRD
p4iXMZNx/LWDrUxy8mA2tCXRKpqQ9IzUK+r22NHYvSa9cPi9zP338vyfNH5+WinWdIIfqQM4MEgd
uDfvL39khq3//vfVWYa/ES/u0+RZ634GXPzNDwi781u41rk0mjBjkKDEgfnH6izEb0LgP8fzKUJq
4NXH+GN1jn6DysWCjg+DZgze6n8pZdyz/3iuIiqAvKnA91jSeEFfRr+sz25IzhnhAU+cpYz/kHZD
F4CI6vLcVhdhXSXBBxYqlac7XS99q765mtCzGa1eXc34xjPH3hJwFB98e4rIE+yqil4+/rwoXaKT
3kXXtyWsQmpxJcnNrMUhzlA3IPjycljUFU26/liQDQBiNRuxDFokYPX5OktB1NazNImrnPETv9pY
GUTQzdywWBSHzkfriZq3D/1XhIPElx6YhtW9PowIYosAOKKCHtT1ZcDBFX+Cv7eSjuFPPS3M/rOo
jezmJGz8BlVZjlIMbictfbxxSzKNCPYtonHOCnCTptzreBZqp4BW99muXO/lmYWP03vPyQG2LxtP
eQZbITpiFuLUBTcYiJ6MRLyf2EE7M+UtRkflEHaU1+2A2sAw3Qoa5ehdyxPCcDJsNRGRyVqf4cZV
H/hNxntsh0X7KZumanZy8aq0YXKZwP3KzZJ2V36SNDTewTPUhDvPqvA23VQOZu2KebJArRK2ywZZ
RBie6h5G/ufcuDXawkwkkTm3EREWe2tMOVCjY8N6CcQEFLajgQiFygI9G9cLYaoJ9jTUCmV3Y7oB
mcMUueaeW+aZFeOp5XlnucWq56iNvCTk02TsgYRNbyBWxue5SXp/y15g6UORMOGgri0Xut9EKy3q
pETi/u7pgBCrNlSs6AW1LkhQkxYseZzs67PK7hOQmiAl39EfIx7o4kaGW4wrGaf+QibmzKPR/zWk
lRcCphL8ZOY5rZaHbKmC2yYlpgcTQlSh3Gj8YhpQd4RczHqcwBhDaOcDO5hMyYdDex19JfjTDWCW
66DFISAHxPcLeGfStRMnNQ0U7g49eFXGSP66xi1plSA9MCEN2IIIva0ILTntCOTL3sdYpuNJ4JOK
Zp8OjjfJF9BFnXyy2yZpaO10FgONbbS4q6u26ReZnwzFGINe16pBR8rwogGz1aL+NUlGrlw0dfFe
LSEKTPCcvKklo5G5RepfR7DBkTUhqYna+aQILaTjU5qnN8bx+nfXKMaCCzJaDU45RBQ1yxaUKPLP
TNP/GJIbvrXTI08ul3G0+zVnbc6x21rhqK+JIOdXi1Twl/kA8WLfDHPPpM/I9jmSY9eT0Crik9Ea
KneX5Ep/qyvfvmdXdL8t9hg8tkzu6TxMsr5AntE4R+rgZLwwacpcu29FhnaGHJVxl6KodPmW5Dxs
ZVu648ZTggl4VGmiBjsqj+ws0DYB6OHoN6euVzYTYOtpuAurSD2VxJyhRmLcBnc4YE63Us55VIIU
n2/nssyAI5vL8Yg/Z24uFDYGjCpeGX6b0tUASStCxtM1hqdQb0WLBp5srrHqQK5NYV+faRxB5sBy
Ncsdxl1P3zewbMpL3LArSGhcGnxXSVt7eGbAC7q0eQHK5Su9GkrQ8lUXeMrvLB3piUiAbowRVGKn
5FC3UdB03MtE8jV1Nr1QMTjTWHTZdlhaLzkRET1Bh6cUJcqwc0fbUacTl6PajQN9uX1WOZ1/biWW
q08LKG795WzSkIjBbkiDs9FtaiaHY9TRAregXftbS9gqZGgeDjUD6tIfmuQNqFY6fJuiWCEoGUHi
wVVExfa1DodczOkOhBxoPApluDb9JnWD1nmNaKcuZGOgXxC4zBKJj+UYjZAyvix2711nSbVy+pLA
/TJSRJbMjhNkQQLvnzppSzORZ/8kcD7UYO4A1WGdSJ1lJiWdsM/UC91zdGwrMGxN/Mu/h/8NRrTm
rs6wvpymaR/PG/ouIr2v0kEqNqWyrnYTmgVq3e/hg0GqTXQoEylSlKuRLe8SIiEBMEexvg2RKGBn
NbEpN3RyclLS5zaOdx36r6sYfi2UWsSVL6FdpupQxQaluKBmRi68BiqW/lJwiMPmiM0HOJ1BGyTt
fMvLmOrKWzm+mxxxut5YnaRERhteXCF5W9hQe1ToRJIweLqmYxTPJx12hPGkX1kxMa4MUOlRM87I
eJXdoIDW3Ufv++2TXy/LfIiiPLgcurm9TNif1kfDts8q9MeIzzM7yo9LESPrAui52KeZ37ODNuy9
YoftOWkPkEXwvKWm9In8yNthTg8Lrf0Xq6na9ySawuLSgq/nH3BOtGD2cqqYLb0Fx9lAT6AlXIJK
Jwoodu0zctVzFDsEizDULBAZdJteWojrAPEjtkbqiGIG4iSg8DBInPNM4rzZMCAbv+FT9afNpKK0
PMR0PrFIFgH+5BSa4Qraa4HngIkszlwG3mQXLICo8GH5w5Fs1rHd9GmuKk4QbTMdUP4THoDh2z4H
aeeK/drvJCGxsdRytPH2L3d+1zPRjqSUJwPpm0z3s3hlfEeTT0dJjf59aHct5qSJNHQfXSgDeqPn
M1HGdbhrlaAbL9t2UFemjtVZIuO7skPeuo2qsbyKIpKsgRzO9Utl+vZhtHo/3E+YzkhCYUpWy8vO
S3jcsmRNOZ2/J56239NP416Ia3qoeKpQKzj5dZkWCxwsMqgbkIJJesuiIp9lQzz5EX9u9uFxw7m2
VS7FE/4U11CrRJE5sfy8IWsDhY2AQu4O9kkdDDAWah0sLEdRxQoZILVx9tqvUNHeTl4r9XuGrlGQ
sEvFnm9HO1ouY5WJ17SbkvtOus1CPINjv8VTClwqw9PIxtN0lcGBVAR0rSXmkHhUJIuIMFUP/ujY
78gXzbABLBlwi2254PTkyT8EHmlUEBdLgRctqAPCWuCEUP2kGAThxchzW3sFN7uf6wHgoSxQi9DV
P/WqlYvq1y5M+DxzByQhTp9y31r7C3BucneCJuJ8QfnDsdFaWuQ2Y5fMyb4e+oyVWZe8+Rxz0itN
LdQnsU2KHwYgfeYjCvlqDXVz56T+LPbBXOBk+L/sncly3Ei2bX/lWs1RBkePwRvcCCBaRrAnRU1g
pCii7xw9vv4tMPNZilSWZPnGZTlSSiQCCIc35+y9NkDn/hSX9HVXjEp2XERj0rSJ27ZuvYLFdt8k
av6GFSW6aOw2eGvGXv1CNqBRbadeN7c4FLoU3OQ81KvSCSXgaqVXvxMnaxFpCD3rQY2H5i0y3TJ4
rCWGRRa5Kh99t08j7WnMtLy/I8IbgwJgjK6wt1oshepheKSc+Ydc4D8iZz72R5YTAfpvqjb0v2iQ
Q4T5WOMgLdGMFW5qFaGkzPkmqowUFqHSU7CXTOQGS5b4p9c0KBBROYfbZOCHWgzpP9ZV6NOYvYNG
dIVuOj8aeuVs51QZfWIIsEuhJvV/OJ/9Tb2IQ9eHehHuME5koASXYg5+90/XI/eFrTpDHdVF94zL
VKx5xp0vKNX7oYKFox1Fj2eicCHn2t0/YhTxhCEh0QJBoe8sXMD3FugPVaQ5rac2EhjxxtJSfcoA
Lb6c4vXXt/jTwQ46G8Uqzp2qhWF/qf39+EiTtipIYs3AkvWGhSjbosFGVptGsERfPv//XAvYAB0i
jfL8p65hIJImlHFJDDb7L68Nlfyxxut3gc66a35XhPtpfHJjS9od3D5Dh6n3qQaniHqYs7EisaFm
9rGQrbKFzdV5J2t0EuQ1D5T/HcWrx6Q+2LnuvCg0ibA7wZ3vq5B5YXCMx3Gs2+cKRMthRk/1u8bT
5zohZ2kakwsT3OEr4I36+PD7MNRJH+DhJ8go/K6Ps52hJMHm/bH/t+Dyr6VK8p/r4X7dPaPZjJ+z
/9l2cfGd0fpHCOSSCbr86B+lFzAX7EN4y2yGigMIg5HyR+nF/DdYP40+JKVvUFCa+Kswrv/7/V/z
Vyh06B6q/FVD8T36P/9S+H0AnvgxXlmV95bu+T+wyXxqDPN5IF8tGiR4pmiB3CV99Mc3NOV8WHXF
tCafnBMdOQA12g9pj9/J9nbZUyroTz1dTOKumlQyCMauLsZtXohWnrDNkpqSL5A6chiHWV2NthnZ
PqCI9AteMDNco/itUCG6Skdshao8m7WpZkdDjRrkyLoKTXPWTKXzqTA6d2oxBRbJElHRbmJCMr60
OmAFpH8caMBqz53PWlNFm8CIxr3BYbS4QCat12jnAjnuf/g2/2Z2/tgp5sFAHQENggEfQ7KBRuvj
gwmNmc0I/UYycqcDISTKgxBdvh+zObrIEkVsEzcB2R3kZfj46yt/fm+XK7Pzpw0BMIRv+NNEFonO
0LkviDUQcTrkVOcJbvzp1xdxPk/NtGoYdNBPENUIRzU/3d801JPsaLU2XSJCkOH1QE94Ts1rVSE2
S9+bCSjmI63rOr1mn9BfJ4SV41EH30zBpsFeD1197CCi5jgMKjKzmjmUF4bC7maVJhMCd4VzTk7x
QOurTT4Z2OcFMkpjOQcY7dowa/teuD2+3FYis13Nyoj6yBjNPvMQ67Ym1Xu98+x+Mm5TNGmvU5UB
EFLZoejDDSaJ7KYji/wJekh0TiOSxwgmsWKvCtVpPiyVzWfQeXS9I23C2gASmqNU6cC9n6a6eqHZ
kH2vsBnPa6wRen0AK8I+S5lGBex4NqvJaaRWOYMdytn4NrIvQr821PopTQaj9ulVyO8O3iIWToBg
mp/OAUU9kPR2tgIjTrZgOXWWSvoU4OzrgNF+5UJHn9aZVvaJb1Sa+KI1fRCsA1zqVIvCvvyOpXYe
d/1AzMpctKqxzStXq/FYJojQYa/FrheqVZAe0wBSxJpVqC89G88+LjKjDBH0ADsbIS29GGZI/hf8
jOZ3G5elL/fDzoXOFrrBpclFR21J6fwsJVPmMk6z5rWkfHUwa6lc9yMSh1XkiNEbMkqLNce0jht+
GiI2z5mjn/MiU72hTmnSiyjcvQ/m/65B/0K188N7/VPR//i9mD4sPO///s+WrPg3+zso04v3kebs
X+glgqURADokgsBlYgVarJF/Fv3Nf0PGpApI+irE4yUT+K+Vx1ism1ALF4umZdjsWf/JyvMucfqx
XQoDdtF5mWy3gV877/7NHzagQaTEE+vIizkWgdC+jCLh5UWGYBbK4zwNsr6hJjIo+6gpQdYbqVYU
16DuNGcNWjOsXolxyKV66ItGH59+eIh/M/d/nhuXj+ZwFKCzYauL4Ojj3K+Fdskr1r2OkSVKX1fg
2WDaywqSApjx7H/UN4Z1xxZtoZ+yC38HWy0r0Q8Pop9HyemU0k0citAzmjl7qMa0uv71PX1cVf64
CmsZE72jEZ+76JR/vEoUMalHWkGBaKrDdYrCcA+pof8NNPvjqvnnVYinQZ+8UMBpDH24iqNCNsLS
uDBW8mTTV4N6dklMAxNjhkdSoV1fjarvqI6n39zex6/szwvr0FYRNOMudpbb/+Eh1gQiNZQWqWGS
QLGdcE7sZaOkG5Bb9frXT/Lj3v/PSxmU+4BpI3X43OefixGjzwxCyhTQNjs6Vyh16mfya95UPRe/
OWr8dGMIZXirCdVGQo6b+tPowEaSiURleUin8LE1atV3yJiacHT85raWAfDX+8htsQ1YVOq8+Og1
gPF+fIIJ9nvwR1G8CoQgRge4hl8Yg+Fj7Bho7A7F0ZXB9I9Ooe8XJbR8ORmCcmMmYLr58WsLjJ4c
uAw/aEq9JvfnoereAFFG6W+e4k+jH2o8b7KJpIQwe3bOH6/To1bDcsJ1kCuUX8Le/BqpevLy64Hx
vjP79AjRDevv/6nc3KermEkCS46aE+0fzIp0YzLKpr2xjcP0rpLGKQtLL0vgnaIcr2u5Y7Sgxuv3
SA9Ok0sei5DlWbfmq19/rr+7eUEhBdcAlFuDhKcPDxl+S1EC0KLhOZvFXpiYjNOeOvavr/I3A5Xa
iWkzm3PgYaR+vIo6Jzk1Ph5xPsjBWamipH1iNk1VrjMdP85vvtGf3kK+UfIZrOV0wTryWVZpuEGq
OAkUMCUJCYI2nK+id46NYx5Cswx/M0X//cVwbFDOgIT9WX+O5UZQp+Rig5EXu3xW22sRLzylVMEb
QW+k/t1Q+vltpLNOI0ZnhWRFftdI/zCfBSaSVBCsGKXdoT4nkfOlEQ6AKWKRU92iP7tV2i+xSwhy
o3lzUM0eav71Ul1dZ+1C4aMfDUkneYgUjIe//qZ/Hk/UyHRTW4IkbGANn+ZaDi4ovhxaNR24BALk
BnWt6fn0mwPYz+OJqyz6guXQTGrZp/GExChCUGsTVt6oFklZVbTYnJIsGLbwlBL3Nze1HLc/zX9c
D8o+Xy+TAQ/+4/jVh0CtCxPDWaVi9jz0PRifdTlH6Zshy6X7RzLml8QME5JzZQO5uQY+8KhGCdJO
SVDEbw5of/eQMfssOy11IUZ+OgW23WKzkdx+nrpdsxuISh1346Szxf/n3+aPF/q0MQBHhdk74kJF
nWS7kl2CLwSi1l9f5aeNAQ4a1mZ0rhr1Bt34NGa0doAG0vN0i6KPhCcLXaVbGujWA752lEktftFp
j3VdQvety+h308XfjSYO84RgoDpgcvr07ZZIXae4ZQ5MbYVoBObDDbqSFvhMr+x+favUUD4PpWUV
4DtDzsI1+cPHoaQuHacELTIm9YFUq0ygVl4Z0m1yJsciVL0udtw7zRjpUgZlAxZZGyeiVGeqxe6r
AD90HwP9hFOkY9FbNFPgL7DelgoWjBc29nXxjVZGZ59dWVFGXplRpI8UFocQhn4y18FTW02doPJY
JBT3i1hT1s2gjRzlB3QFa5rwk3oTjTELDyCyhb8YtnNQbFVZmWgKQ2dIFU8QHd96QanOZyKoQFl0
CZ9prcy9bDeu1tWt349WSzyWHPUtEb6Ksq66JH4NiYKkKQFNwjrS95xDz4GnEvER2jTdNsgBW7pF
qCBWmBJ0hBAgO6VH77zNt5JM2/rAe25+ZT+k5xdAm6S2zS2bBqVe56Y9rQy9X+qaYwZVfx31OWeJ
cBWFsTYEJwlpIMyuI6WfpHtUS1DryVNCnZ2i60Ani5gtQt56l8AJl7zAaB1J6RAo5iihJOWvDNpn
o9aRSuZZfG07ld2umyYvey+RnJrWdWxUk5dCVL9N3bQOt2oCjHDdVUX6tW/z/FVKzPFEpaZEypJf
mJATOATuFeWK4CnOE8Hq35UEsBLAnsUHLDuWsxdYA1LfGWVsEfqpR/CkB7ePDlagx0+9YqnyOCPy
QdM0tRN95Z5tILR3qhAN9alMeVqgjrPt0RvPFn+zS6gzulCjPgRDWADBgCxgXMHCKuxDTbuJGDlw
MonXgViDbIUKYztPONEQz+A/hgehh8+A7hpIL0aAXqVMFRH5FC/i6hj11fRgmPRXN0Ft4EHvxsDY
hXUsAzruZQ7egAzwmlc8zQXobr0SyLsdC7hFEnXjTSSLOAehMjmXiVO71xCkRnMDjW8GBzkYiKk8
OWhVhlJiqOLxlNilYrr4vhVJu5uEvLDhwlmRMeLsQT6GnXBJkG/b6hr4eE/uoW7Ji6YxoJizHxL2
XaHPo3oz5AnN/5y0FndbGWLOkLy3YV88jCNJuISDt+otvB1L+o5WUN5zx8yyw4NhlErhHIveapR4
n7BUxXsONIW1y5FPZjDruizfjomjXtmKiohfJC22vjF2pVeQspqxRcgciLtNRkuQM0K4Cku88Gum
/jpbN+FcVCtzGoC6x1MTfUf+FcAZiJrR9bOCI9aqqyCPgSvsaoqPS66xaczuiuYiPkjmCCvw0h6Z
x9rVWrXbRPVsz/QlizFeWaGz/FqxAEiSEgIcg06Qaa7pozF6FQChFDE0/VpPa5z5IgEXUpKCRzSj
1yMmlV41u80lx7nS9Su7BsCTlDIlahJSP/oUNcwurLzAlN8WoVF5QZUhGW0KHcgDlER4YQAfJ21t
jbGjoPJv52foLuZjNglj8OEKZvs4pDnmYTNK4NqqSvUUDcPggi6t5+bRCMjpg0QfpN/qzBG8CbO0
tK0VGoV7LCWA74MDb8n2BdRxuZEQehIUYrmOyw0D9qauZtYbHamS4gG+T75Fjpv12xxBx07j4FH4
VYKfgNvBEbPiKeGCaGRS1xt2Ara1jqiqgNPhpZ7w+XUTerQECsQa5kZ9bkRpfMncLnkrWyvAMN50
c4dmsbb1VZSL/EvqqnNOT0irItI7MVZv20YjlLwbeqS2AKXGdK20Zd5uyyg1b8IOVsAajSAkHGuu
EgQGQ1Lq6x5ueXbEp1VPt60lUk2sHbIYjK2mRUUF4gX5t9g0qVQlLZ6M/OBhGONLZbap6oa8a3P6
MFhu6KQ7Nv5sZP067mTFtyhtvWvb73YSmPKJbEITqYOgqwrPBm4tb1nHfr67GvtQ2yvNXH4dwkQQ
txmYReLZlIXTQ1SaCIOdfvHKF9T342otSa2BuiL1fLDAHBr2EBpbV5vUtP5jf/jfot+/TDYn/7nx
tKbNJOk6/e+bjL89F/9z873qXojV/rH/tPyGP6qAmk2/iEIFu1qXbbn9lzEDO7lBZ55ajSOW/u+y
Jfp/xgzxb2ooGiU+9vj0EJcSx5/9p0UU/O6AMg1KbQ7NkX9SBOT8qX3YKyEtNlydBvGiQcZ3hkPj
414JU6sNNi3bItnJAXK3g8nuaUfjuMFZDtEcwdFXq9GrrVq53VcDIZdXD1Z7WTlu+SjsfryUYUVE
QAq9YhMGwn2Abv2i10vewVxBCbFAG2+Rywovh+ZVrGOpmt9tHQ6SmQvLe/+NI/QDT+myF/glwpsa
XireD6d8jEZCtveTUVR7ldXyAQBZe1EjA7kxBmleWLRKkhV2AH46gQs0o5u4LKvZIpoXvNHYJ/a6
7VA9ToLf2JhatG/MxN5Vba+f8D7pYGn4WXUaC0wEWXHKigbBcdZeRvDoLmOze02S1j7bIOI9K9O1
PbsNdadTfM/DQHmMi7y9LFuSKhJhl4+Ef9nnyAxh4bD/2edTbON+rZq3WIlf+lyJ9stPKgO/UQWm
fgeD/rWmqHMEV4IazuEjDwMXH0fFfKuV2N7FMSpmZ05e7JAHONt6eolUb9bX77cRFba1qyKe0/un
dKYhvVS12j4D/XgdYn4qJW4E2ajw4qYjeGQ0rV0Bct9D32C+GYlaPrqdwWEjwq1x2Ylc3ZlNlF6a
bhDtNRGNHkohXCe2+ca3iopOEOm8VxVUsUhAhNhmk5FiyucxJ3mkbtiMDps457bD5YO3Gp93CmTg
d/WUXg6GVXBeZcSdZ0vjThQ+vmlX6rHr4KWtJytDvSzxrOz6KBv9Asgh0dU1TU49iLRXlMr2bkh1
tGaWiSebpZUvDx0F+FPk4Nvl4XJSt3bzmCs62k8oPomdvdREsJ1nfXjNZfJCVRKaWG2W++WxFnpr
71yDWy4mHjD72xcYfsW6V7goqCIY684k30wjjPd6yReSTZG9S/TmFbqhdTbMdDpPijS+aqXGU3T6
c9qawxWBewMprgP1J715UAP1ijZu2a/7utT2thOzXSZ+IAO839p+Eg32pRLX6ZHNQby1+wGwEdQ+
50FNBUFzgVQvzXZy/KrRHaBoKg4byy2B52PU3lDdVjzUKuaZWNbOVyvU1hZ+g1NaoAi1tU4+xemI
mssgxsfV02hNEbf3Irsd0bc3dvg659LcFTb0F8/UymBnU9l/pXlkRKt2KvGoy64t/TyQpqeXc3Nq
Q9Y9p3Ta7wl6WWoeLot4OLqwZaRC681xmsuBAe+UEOYnl97pCn4sUXNGal3X6qA/Vp0z3CSGXfoy
pO+Nb3SKnsHPTcd5tuTRyUyxo4k43EyhnZwZ9d0jqHXhFwhje+Sfde+RxxeeG2SfB3se1I3I42Fl
NWWjY6EEilFqg3ZWgB7fuACZGVqte9WpOK7rZFng1Vo7pZM7n8NqlGRpazqwRwIDJFif9cS0sSjJ
CE8IWxfOr6oi2QqoB2xjfU58G0XrubU6/RK05HCrlgHJ4E7HHtFkw0rQACB8hZ3saehS/SXnsptp
zExMtOU3smSaG8FUOaymfjQPWW6aPlEAZyvWFZTlxBORXHwnCr5bf0gL6etqoPt6UNV8wgKUTM8r
oRNA72mxZuwVLQrWXQFIq1eMh5Kg36uoEyCICES4T1V0iWymjReqgMYC81fRnlrkIyGbadMDWHCr
4ljh6HtRiXvKPPGjm9nmY1dZB6wGqK8xxt7hECORQyGv1NWV2psFpg9UbIDBhiJqD0bRBA+mxkku
TttpF7Rle9VZ9BzAH+jlgnaeVwNBM+shqdJjKxLlZMHMuwEf4q7VoOpr/Lt0pVHvC8SiCTrsqpvj
GCdAnL3iq/tOBFZJ33vcETABks+a49uOLveuU9BErB3efcg5i7KGA2yz0kA8EnJQaHtBwOuas3G6
kyOyiKZT5ZnnDw4JV6+7zvLkMpriYuMAp7sPB3zD1ihMdlVqeAU2RIEq31JbglX9NOp2fIzmAEwi
zDy/SUN1ZY41igvY/36k1eAhZA9sqNQk4iI7fJ47YhdMGWEK1lAIqrPyhQY1tJRRlguGaSzTw+zM
+Wk2AXdpUtP2XTFanoyR10kIYMC3RO/6pAWhP+vgmxgVr3fQ9t/6BeScONQjWu4Xgf+RHHHDc5us
31Oqc3dVkI0tr6hZHrM8133ZTfKU1iVfh4jDkVMhsuNjNLryOGlRrjKtw8Qmere+idQq2rEpGda5
CnxkAg6zl2pvPcpezfGJOMM3ZQod9gDVXdMX8V4S33SPP25+wOPkHCeMIssroZ/tCFMjTfFJO7Si
qE2OQxbWOmtQyHmPm2lnznBvRhEXJASV845aZ+9jJcw8CpwFTp/A9rVZZGdcRuHKiZp6m/NBfMV1
mFtVsP7IHrW97O1DM9f6weoD91Iz3dYfa/K8qmWlYr1L9lqEpxoOzA1K1ekcmoN75CyUvnYDfBg6
msS3lMUd52zmZ4HuFWFL/j0UU3GycndcNVPFKE6McgNZrrzKs+aWQD5EFqUV2JucbIDvhAQglXRG
WPZrJvxm5wa5dnQKS7lWcysJVoxU+2BxwRVI2vrSrVL1FV+DfWxQ2zxo1vikTI1xVKcewFRgYJl0
zTi/zhqrvJhCJjWrrHGZBPPAcIzLGyR8BmhLgUFcq+Lgsi1rInhVseW0c6KHXCPTLAt+QGG0y1bb
mfz+jankV50yFl7cF/1tMTRECyTKsCXe4bKKzAewJOMVdLnek20PgZD0+XXk2hA+9JUx6/mJd3Xi
jMUgbhzjMNiyWedVlV/asr5qkGqs41y7izBwWfn8gut4AsQaR5vSNb+6gWCYto7uV1JVeGnxV4ps
cvFmZLd6bIuNlIC7S3NEuT4pi2HSVtZg6ZsHwtHsIzNN4YtBh0TZGVQx4Re8zMTKfEUMUtIzc2J5
OZti3Cukm142haKv8Ty5N3HlYkErh27l4mt5I1XuIDEf3AqzCS5rZEVnE0uDb9RauOlDffLgdZme
hX9sm9TI9syYPpGGbNzvlUz3o0GfNslk6Ztq6IxveuwUfhbZhKFN+ohDqG3uLRa3U56MNTawiVgF
Q+uo6RARqg28NZrJ+dGqvWkq1HuHAuS3SYzZpmDjuzZJu/MhQFUw8rtmS6RavQETMW70ksQSp3fs
tdqVuden4yFyTRC0Ha/0gVSeUzQPnFVRevoNXbhDAr9ui2PshAcP6b202i392eKsKMwTTtxY93qb
PyYYZP1ZaLXfAvPdk/lTbU1zhFQXTbkPy8VYQ3GWJAXBRLMUUp7rMtno7tLGY1JcU9JLPaVmigtL
k4SPQpk2s5ELDs2tscY7zItGesGxr+lVYLnpdrAT8e9i2doqlNBepyi1tgmxiCtKtnCTyVnwwrib
j/hh5yuCcp8L4gG+hRakX9iwXxsIJSvDmJLrmf3KltKCcVFOBrvh3jlXZsSxm72bGCPqLU2h3k6q
uGzB0awKLYSi2U3OloUBKicu8d7vXaX55o6z8QR/qf0WRJMLeIYWGnEIswDmPjhiowbkmmBEUPQT
eE0Fmi/NVM3T+244gtqTe9vI9Cve2GovKB+fnErqAz73liwVu0lhtkQl3pGgDdbTZI53favUz3E1
K15FNWLnzkwpXUN0hUCTdMqzYT46Tk5NR1YUI6uYg/+q60V9YxqyoFinKE/wcKW6Vk0Lm5Xe9KXP
qmKnawO411Uf1spNxyuaw+3TgxezTIMde8LmwQxU8qSsZp72StwY9zEe8MsY3fEmSMx6C606IXQy
ydpxlVSOc0UstrqjpEbZDD19fd1HbkEsCEbxBEJE3+0x1VUvmKHtVxaKeQ8WpNe81gqjK7Ix5m1b
MvIi4XRbQKz20mUAxxpF6NTUvhSn0M3yPaTu5CoG3plDuWlI2Inhcpwox5yEIiPPspv5ACM7onJt
UtexEy3yRo5KNwqeSdGysbI6A1RslT+nSRXCtGz6o0O53cfnI9ejBQYs7GEOTqH5BTY2dSRF3COY
dNZIL14l/4s0JpU9Y0mWc8c6fUFkg+GPIG8v87lqfIywz22VzH4t+24Xyqi/ILwxu+jD9jntEBvU
olM2I+mdsJ3ZrJNeEL2CUITcmvc39lxtnbTmDNNik59snHNDCoXQgk8L9IdIwlrZQL8FrtqbJ0KF
45OhzcNLasn0jFLNeBNuJa6HMIwvXBQBHqp/NmVTHPqjruY7tj/XsIS/TiKRKz3uw9PI++rNSYct
fAisgy3M8FDUreKnaCy9uKsvxrwxV6CnKPOGRrmtYOueK9mlu8nuxUNgKkAk7cmCjoZQz9Taiz6d
Xpk7wWMXkbPLbWNT4gL0VTffZIr7EMj8jhzC27w18w223XSdxNNdQQ4mbTzCM/rhfoRFsyjojKdq
AH2CC444hCko7hVcjKCN9Ie565+CfC6uOtOmyG4JSMm8CqeqSljNu9cY9LtPPftlzHHmjR0xGZ2D
qUiVVremskz8kj7LexXH0gWi92Zfst/d1HNyS4kBgAkYSCMd0i8ZSSTQVuZLKgi6N8byZYrVF/BU
4ypW9Ds5skrS2PZSdrbQTkgIHc30q5KSGNEK8zYYlLexYAzO5WWpjk/lUPYbIuKuchNTTGE30wXs
G+VggZLfzJbukTVV0R2OuP0Cb1qHgU70AxOMMl8MnUMdsk/xwKp14rtNqp103Fd+PRvlIQ3ZTbZq
hck4dShYGFW2dcLkzLZUrCDxUYpPxgA1jzr5lUV+/azhssbddqGbffkNEMSE67+DQ5mYYvZcFjkP
9tR4p4S2c3Tm3v0KZafxescMfQxWh1rVOO27+jeVleswZA6SYnXjZOUpNXPzkpZXv03YC68pA71N
rd3tya4hukxBzRCUM57uAL3y2BXHxHK/lkZ/O0ujXVmudopj9wgi4Q2g6zc9tDYFESJIG/uVYE8R
t6Z7QQrVEXbOcKKSc47cYJtRBlL05JjUlGkNFW4EJu9yE7fTQ5EpR8VN7pu4Gk40gxRyRBJEaVr5
ZqXJppM4iZV5j7k18ojyidYYiM5dVy2OUtCgFPl7vxXisVbdRyhzwbrV6l1fmMcqZZlzOmIxSqc5
ZLQMmwygRDwo1i2Re37KgFixtXyiTYEV2k0NrOfDl0EtvFwRDoA26xxag1wUERytu5IsUfuS7km4
QpNikqKWdx55WrnnaJToayduOdLPbwxwHFXJVLEGqNsgHx+q0MyvdQzWW8UtDo6qVxQAoAeJcJtn
qGPz2PBYth9wj15UXTYeNLX7Tn0OU1I1PWWFATEwavQ7TQkec12Zr6tEfSK6mOlqaL4Ipb4uTfE9
N3BouO7LMIVvNNEveuTloQ71Q3ffwkzsHUBjuLQ12pEYKqCuRzdz1z5HZT2QRzQz2uAEb6ys2Yet
Jb9UCk0vEDUpnlldZ6+oBhd2XiY+ZjWCjMMoZaPZZPTuLJjisnZ3rHjViqbstDVoNLg6opW6g2ht
Kluikw5jo2/p/B/yIuRUp1i7OpxfScUaF38HZLx6PiZB/cTDvG2LiODB8lwQWeNHWb/EB7CsdjQ4
4P3nkUJFgD7mDvF4vclofF4WnbKGuEz64yBuMa5CYyV6jgp6sZDaq025eMTs6iZlbx4C9qXmybEp
s6/wjW1LN8dPZ+2xu0Ch6thbDjl2NUsexih+yMAxKxgQV3kXLsFzLCLELTrYOSk2Bfc2cGrE1+aG
UDF6hSB96QwU18qsnHgftvyWG2tOLjF3Nf48E0MTJHsSdIb15GSPSdjc9ABD4qA8miobabfuPMDj
9/RaJtjCseKR+qB7jRFd56xbqzidHrQxOqhZcGl0BF6EurrN0qhfu6m7j8I0WDtxt8NLGt7phdvi
Le2erKA5ch6uAcTl5EuXItpVTGXbkegvwoBtRi8N72pLtuFChM7sZykx8KVp4q5b4guatZJq1U1T
9fcUCcW2wcZwiMJMxWOMpNoArZj4TpwO2mUuJKCZrlQJiYxxgA9FbXsadWJmZECZGNsLwSNs6VFh
VU+N7HF2Q7l3nHqOb+SYF7e2BLkeNLl4ojJm7LKi065cQp8IboDE1x2cDq62aMIaG3wYh7OPYJds
eOruQb0G8xKkjBimb5g/Xb/RRLeAuaukeYJJF3jk3PBnF4raQUUUv4XCnEPLa6sNAC0O3y0c3y6P
neFoN4Rb7Ccoadk+MWFqr8ym18ZtEYlwoJJG9xfvldOEnoLYJvOh0hjyPGh1qJ01WzTHNGfA+MnQ
YcSnfKFHl5VaUVitTODhkYOGbNW1gIdXGfvDTZNrflvQ5/FgVaREFk5Ikdn0ldG0S0dpX1MSnNXT
JNqcmis9Z9pgjcxGL5v6O9x8IZU7V5PnHms4erSwCMctUcyUmLBGIian+p7KZ6Njx3J0MxAWnpu0
WEBkqpIO1iqjel64thPmxqHYRoYqD6ZTaLfoe6iEDqYdmLsuJVph7wwGTQJ80kv3t81vdYMwjKMe
lobXxE4VfecIZ3XbQtUH0lgjmB6ECbYkSq0A+kTyHiIEOoZKSV8Cjb/8CpzB7S+iZrCcgxHNaQO1
Z6CM7pG+3qgXI3kjT5oNneFiAsrxyugFU0D5wq4Jlwiwbu9tLL3DteE2C65sfkcLVAaV2FQOwZ40
Gyrt05z0V3VuNfxoZAha2dSqx3juydnISX3fjRGRqXNRluo3rUipo+FXEc2uy6IYUUCg6/3dSEry
WVWbyd2GMd/UTmstW26nd5NtZ707bqHQt0fNlAWhCbHqPAidGlD57s/V9dlut1AyXolRD68CsjQn
kpX5+7jXOZq22TRfGYNDUVF/qWceFQvXYvudUrUx14OIjR2HFZ3HDnPWm0eYePjHsVvo2QsAB7Fg
FEDAvQacTddugQ+Ozagriif6BBJ4lFqF40miUq6Yb4y3Ke87BBjYFuuLtG3jweNhctEAsa9EZlwl
37FM5OMG60qVXWamVLzBQbp3TKZ4NvyZpTC6Ab6oXVaBqjdk8KpCeHRayt5vSPpqNnWJq4++LAy+
eTOjuHoI2AYGt3JI+s5TnPAmiWHlRCvKv1bp5YNC0Uab5Cvd/IqSckNDgD1IPmPKRsRKvnzTINTI
Q5Zvju7Zw8y07SVuMyuPORgS+7GwjCTfQNtKB1RJfXrMSg0y1ZRXjALNbS2k1HbifhnMVJMn6kz3
IOsZHwMZ4M95CN6fnDBhOtuxdJhr4pJIuaoNVPEQYzYnkTAt1HqPBJ+EviFL5Nrka7mfS5M1X0BP
8W0UO19UszGfe7Nvz8rQK/ouj0Ny7WYzxa/5f9k7kyW5jTRbv0vvIQMcs9m1uwhEIOaMnKcNjJlM
Yp7hcABPf7+Q1CWJdkvd2ldtymgimcFMwP0fzvkOOS1gmdOxJiIwbas7yLt6wLDMAIY/x5oUO5cn
CsgXeAKDCxaxj8fcdn1tSkK/GHZ9qx0XnaAhVcBawefPwc4MlTD7JK7T7VyU3i3dOcI7e0YhJRNU
QsFczw2vl9VMxYsCwZNvLeII4frhq882ivlNIbfUbhUT3XpoT0gwO7qtzCngVOQTyHhGj4ZVrJMx
S0l1ZO2iVnWZEPsEyQy7Nh9jAHZmVdGJYg/Ghp04zhd4XDjWqaq5iQqa1zjQXb/4KOzKmoNaiPZ7
YruOeRF5HVcBgXTNDyBWxkVrdSC0Ll/s3sdL34amuyyM8ipyJXXmqjoJ84hgj4x/G4dStUkvVxKa
hRxA88dDxaf2kcMR+UP4JwODLIKVZvl1cgeSxV0nFo87CAk39oIyNrVi04sk03T0CiTdj+7isp+M
VaH2ZeuXoOerfMHsXTWE0YdISWyAicQzBlXHQeHakLd5/wI/iohtjIxyb8JbCH1Ndy6UdP1Wq4fq
ZNQyCwe2iURTJ9slaYZHzn2UW+aQffU24aVoTyPJdTZv4HM4SDWK4hlRy3mh8OlInIhWqYOmz5i6
tWZ7PmJKZwzqdqru+G5CYejnV61GeuVG851bjzpefmYAUSOGQJPmJwPVa8jP8MJVW50sJvrJnFhh
5mjvsl5slgPGHfnu7fdOclg0bAcH3yq3hurZvGT12qH9PqLuMdejcqJT45gPZQehIbW8PfJYsc5t
YPlgiyisgNzkLgF3C2VbAtK5BtgEcWh9pZ7P9AJdbqJ27ROi+NpwaaT/huW3CQoDSdhiUTzw8zMf
F1vFQel4j0tstSzbGAnUsUdrxzHGgG3jTuOw0ePKe8GDA2WkNTo0V5NuBPCJ+BCY/fsOWCoPKidi
lVLGdvVS3aRpl76QW8D3Q5DteWraqn20R7s8J3P8VLYWrKe5efZpMVUEw05pLoYZvr+whGe7vPEi
1ysSGiqnocTFKX0duDewnf0YYVFtb6zamG4bNx8PCymjtwOTgO0w2JskjiZsDsXRleoOVAKhR/at
tTQ7Wt69RvIPhriMLBNdu6W67wJV1/6qLLu7KDI5B3Ji1lb0Ek1A6z4G8IpuOGVNNDkaqzwXsRG1
JeQYADSJcZE6DalfOU2YW2iNqkXQL1j5x4KjLqymqXrQr/nHTTOJQAHD2jKv1ANa2SPklnxbZagA
MKIv48oZHAvZMPZJLwHgA2hL6Ot4TiAZxXF22/r0bEk3bHHSZXdl4RzjFm1dLGbY5cVGo73Z12n2
YlkgbYY23tHHUJKjbyoOfubRohiyfmbYq76JtKYLGK6YZC990ZokP1Zm/g5DIrnHzf82QdwKht7W
NiS1MfdTer91unhj+mPYtIvYz0giVqLmdtKj+85Q00Zvc7XrrXHZktwmv3w3+m6Qu4qwqpxBmzHZ
LMzmOWcCvlfEq9wgq6CLWJLiVFS5dp2YEj3Zx/sC/FNo4ZVfC4LeVqiel++cTOlmwTh47/fOD6wt
wIQm/1H0zu1cEUFbYVsYvPau600YLd3ItBbW9xSKKnmSBjs021JPtm0QIDJcMU7zqKEDc72LlTIt
H6z5mzct+ckk+zEwM+uLTQb1qVlXF89YmLpjGAz5kTqbqGcrNk6TQc5c9s0tIQgyS2ZgB+5gZdrA
oZDhq8D1rAdmXt8LraOgmCaPDimDGTkvZ7xM3r6Z3SeSuyYuezQQLBCp2rFAvNW5cLeWyQhmtnfM
i7UAM8J7NvbJNu20hzH/kVfi1FX+pyfZszliWdj8UViXcdU9ZpKJmGGkO9/QNkYHlE0faNm1w1w6
t4KQ52MvvGI/13DhAOTcEYXzkWUPJNpe8CTwTvjWmg7iqOvZjWWij50z7VbEjbYrCavEGFl+uASB
k/TCkjybXgiAHeHz2OVWA6/OKtv9EOMAn4bYV13usrp+Aqy0GzMZlsVgfEb68BqnyfBUkEvKbItC
Nfc/bWecNiUHUDc4eGL1HHxnHOKcwIkSTSG19WEuTDvgJE52pmVf4sYpLiX+ZlYaGGYHoTRWItMl
TtgPRiOR6dJXm97F6gwjLkjN3ALRm1nlSrem09Qh4G5HP3QUu77eFcTWDMI+26l/W8pJXYSTXhy7
ePJib49IPiXBtNzDsRCBtMZdNI0fftbQtZYJEC8tu7GLjDbb7Z7qITkMXb6O8uabSQWYt/gZhr76
7G1jS64W6tWYEKiaXKlLBEC8ENkzPLotaVhoIYY7mHrH3qgubqp2i+evU2TtZjrcZHXjHHv9muPH
oozyZ6zkOjOgl1bpwSqRG9QVSwwkP2u3A5NHbf2UeMPWrKzoriuuGXyzFi69dRgkwXOjuMnr9oi/
B868hyYu05xxRT7EySyQrxd44TADTx/GhDGjpinfRGZtv5vEXaFATkASsplZsUctgoxuLWhL4Vyn
jiLstEmBQnPVvS9jcz8qcut9Y0C0YbQlq8/Rtat1K6yTIwfjpre4vCCiLVEQ25FUM4FOQGDSNVk5
Qxm6KGEWxlItyHnicnjj/MTiDNZn36IHxg+URBe6Su2iirxf26y5/JwPViimcw33zDLa94WdP4MR
qYMExdHOk9GKXEjuc4KsHY5Qa2lPXWuhS+Ya42optMBIEMe6VbSdvETumcKOF6szLYzmrnYLsWdl
9pViPpk3gSvt9lSVHmEFWdsHSa7uUivaLgz0aSjybq3n0trKaPQOkpjEreqn42B2N6lhP3O/HfXK
dleio2BKC53Av9pwdnk98BAoq7wbTGXetmNpB3z7x8DLo1MWG5sWzwEdCgPWsd3mUbNN2g4uefMh
huvEJBuMQK+9wFqAeKR2tx9cddKG7oQM46wv5r4eimeuI7bu09os66emUOiU5JWQVFNsr+Yo8r4D
trRxCDrDFetCif2lyLs9Z36VnZix+ueYoe4hSVszA2TVo6Adbeu7Y1LMpW35I/dnFbA/I/64Ag2+
dnvvzqBEDtRMv426yF9z83g3isHfqfTq8jfLxn8Elv+FbuvvFJanr54zpv6zoPLXP/G7ohL6qW07
OlEkeN1gdKBo/I3ogdaShtECPwDi1OP/MMH8rqjUBAhW94o3xZtquB5zyH9JKjVT/8VxmaL+iuyH
1WL/E0klBu6f3WpXT7UNeMvGg+IgrvzJhtjDgm/1yWWYDKQucJz4kNeV3KAU0F4Nq4MEP1Is6IJL
rZYH3Wzf23LcR4DM2p4QIFaGcmvnzKIYmqxMq1z4Ozh1x356aE0cX+hoTp3w7scrhorBxc2op48z
EM6L1rehO5igJN3vXmt+jqVAG6fgqZXDLS3bfhyy9xjOM6oy0RORQ4ddDSAjwaV2gWl2LNsdtGFd
QqQ72gfOjQuZMsd2MC2aoPpUFenW0fpbKFRIyhJjDMDt7ys6cpIDkyOG1X1ENNEqkf2XbS7viJyY
m+PI7FMVttr4o50cFRZkY9J+f2Q5cUX5VJJnSGlnIZOx3eydvkGuHbML3aT6oS1ZDV1MvtI53EoM
64Gv94Qjct+mJxAL+zR5nrR2fM90uw1ciqeVtBeadnVNTpr5lONAghBBio32WNHeVCMTggG9jjLc
ey930BmR6xI0+AACbMWvfKdppCZrq7sV5yPzNXNKjmbPUMqU/aVKGRyN4mISUrbQKKFDP5PcQex9
Xb0tHQFvfjMd/DxGeKpXZxssfsCIM2WnCLTaQ4IVEuSbbRe3vEuyhtiRYjt6mK7i5c6KirPZlTea
bx76jjvM1ZqHTmb3MWm6ZJVpNQLLPFCW5n6S13SLfPIwuV5PSim/2WP1R284t1utoHAeMUYxyy57
7cjLwOrJ01eLU+/6srgpMpb3ZiNvmR8+aMgRH3LEF6sqQtVkKL/aCrk8EwlxtPL6oe0WkHU4LNNi
0gN7Mo0fzD4o5WdH7UZmgAG7++g59TDPw4+MGZ2n5l7M6iAzFqcFlLigvE4F5o6pVIZqiuAPa+s4
/W3XRT9awzw7snmpULetGfdzCdgob9NWnEwrCcXouqEP/i3UInsKstY/p928Q39Tcle6rIeBa1PV
3cwu4raBrUNYx4Z2Vy3jvYXMJ2wLl7KqzvhcbfKa0wSYwmNWnpNEAsfOPuWye+0Kn+VhcXZZumLh
0LugSMV0Y1XlvoBwu55l9qYowNdR144b9jHPMChLnvn6RjXKDTRsOhvsOR9mJs8kK9MQuMSvp6a+
8zNEGLBho5R3Y8ArG5SSnKrSUpQ4qMCOWtaWWJwctiAJ4o4UO83KnaB4JKQkckWWK4LnIQENGnHy
mTwSIv2EoYB1nip3JdyWTiUJ4RYYj9xs+vQpgEY0zxSd7O+aXgtEVx4Yh64Qf7TXaMAP4gm3ooem
CDuL3VUKJCbxrnU6gwImthA6kbQVl1QULbvF61bxropYVPvvmdFSdLbZJ8TWUZLCaabdLcMRGRSZ
gOqORuEkx7kkUzdz4wdTjM3OzI32RHIf4FO/KYHWqj4UepxQ+BT7LhrH98JpVDhju3tVfvdgyxnN
00y21yTblVXF9k0z+DayTLv6JLuPwNVKOmtVmtne0qYlmFkET74aN3DHqnXl1hcMR+d8YadpeIgG
PVueeAgaJA3acW7GI+K/74s7PmaZekaAGXQwldflpH2lDoK7tNTZq8bRJXYa6g9xsMb52ENcQXRM
mqVDa8XQxOSL1NquH3J9NdsKVGfNMlPMyI40T0J1TIOyVjscg7eJJ6l9c84BHDs7qUgVjWN1lLZ3
6HNNAH/GzbRcSWml9tpSrKwEgVJfNLreipE2SGThZR80TOVBrxAaGNO09pZuOulgk7eyxE7WIyhd
Zz1GLrN1w3msHmy3eMu7+3o2dxWwbjiI9FSFBcZ6ZBux5MX8yJ6CaQNHtzTG4Xl2RH8G3Hqo1LJZ
ZHUAeMv+HkwgICF7QsNJ7xnKVCC7jmj2lLE0n3rO0TnnTn7OHdQ3mBTJSkaTqMsk2TRoSULdjS+q
/CYYg17jwAnfRDGNatz5NsrmexoP/RbLixlYg73rCEZPaszkg76u2SmzamJxkjgHFS+Ba6Q3Wpo+
LzaxCXgOD7mW7+Esr0q7a9ajhl7SwXIN1/hrdj1k4XFxxBgU7YnWatn8LEzfRtyZY7WpdO6XVrJ6
9p46h5tAIpnO1XedvnqJ/SC3UQJHXnKGZPTV9cWTAb74Ojq3Q8w+BHXZRRk6CaV8mtDCpGOUh/MQ
hX7VpKu+NxmbsNPdJYmfhsQojFgQ1D30zTf2BwQpV0ng1923XNeGoKKjCFDHOmGvFfnZZ15LlKR6
S92oYQeDMGjb9il+88HjIfeiLpy7xQ4JE8Dxg9Rrh7x3eZ2W5cVzrkX9dYNiNyV3Fanfm2qwm91k
U3Yn1ZQdijrJPtIsHkPiWuE6o7Ww1+7EVKuNcnoLJ5UfemLSJWIk2PX6QNa7gc4ytcT8bJMb+jb7
VXmn50iW59FFinix43C27Zb4qCng7H0wNeulrPL+MdNHFSzM1/E17WucimEykG7BjLTiOueU1XJ3
2Nisw1e9it79noGf2yC1gjRfruFghPCGDxMjLnzRX6p3zBO2XEJ6Nbtdj7P9Lcv87Vi59r40NP2h
jYcXMTtcZu595MrtoEbzxWK8HbCFOGParlbsAKqDQhMcmC1cR8T03arIm2FvenqIhh8pL+vROr4M
FdGKvr6XKOFq1Gy1MK5jynaXRva6c4m9AVmVu/UJmjPs0XhlFfazm7ZX7QdKM4D2rQ//FCr2HBl9
WIwpAjWv2c258Vj6FnquUlEv4URsIvr0wRTbhHQubueY9Y4LaKQN2LFtsszl0qxPutQ2U5yQCcsb
4UcXGroHpLXvc00vObMNL7q9SvUwtaynvpgCuKoyWDJt7SPRdrKZcFFAqNIvUCoaNwYkCGTrgV1o
6wywT2mJL9EX21pcg/3WV6TBDKnVzuOdZd/Smn8WojkuPWI0R2KmhVbdsEStXbp0DT0COVBR2hzq
VmwLFr/UXaF0nAMZud7W8Dt+5BUYmBQlP9HOy31eOTf0gVc2sGrRTyxPtIs6n0TZgZlIuWuleoZM
KtbWzI02zM5FVvy7bf0jdp0jBFKc1PPyYxzVOb3KEeHeoc3vMXnHezMVF55sar60DnCsrpzWD1Xt
bEC578Y+OmO9wwByT4r0Q2M567ynjzMf6rp4G5v4paqNbTN44eh3+0UrTmWs7d1Wv2EytAZK1rFo
L8R6UvgUiaoPp75lYNXNP+rce7UL7ioOiNxp32q3+7L06GijOpVRferTYqsEYo7U2ia5YK3ZbHNb
fR8ZaaQO0n1rfFvana/HWzLDqOaR+Zf+ycxv/EW9j7M49fFJt+5jZ7mrJ/8oCzuwrD70EvyWSXfC
zsAbTDOcGJxm9dQdO+sKSI7lGUTwN4diN58ATmPtpmhqqg/Rih1+2nWTn4eliQI9bu217xGMBY+N
5Zfu/KhyHmzKaes0O+56WPxz2yJ6Mru7UbNDDpEzfc3Kzb1be4Ib092bvTat9BKsvmD3lzJB1DBZ
6Om8HjoECUrjRmlhV1ucOnt/foOOG0ZO8ZKmxdmiUrV740iE0HNqJU8NWF8STZC5sb5myM/Nlcpb
8LNvaWwXa4ZxjEnZR8x4MNz5czSTtcc6a5n6eV152qqbfMT0/vPgUL20gzzMnR5Owuy20gSWZhpP
bfPqTs4JheAnT1K6Lof8XmAMZg4Aa/u6Ht+oRH0QEe5vvCYPRWFZ52puzC1iRfxFBFJk+q1ylg0u
7WTV9azXmP0Qt+B+OanNkkvOz6nmX1uKBCX+wmvAYzn6bxPFUsZ9plcaA2M3WKYn03W2rLcTTtG0
x6gzAjRnaKn3l3YyGIvLY85FiAGCXIORe0BO9j5CImo4zts4XvyCuVvcnU3Ne/AlduTOfLUiYP4c
e1wcXRcASX+SC7LCb5mtfS3mMdXsW93ZOG2MZCtP7pCm7vpFnutWmnckUn+f6vRc6/ZzidyVofO8
ySEGKj5dEqGYVukm94aDsMbNnDY/oCbfTfG4qRvS41xyTXv2E9WRffZ0Exv2KlHRpcHlu+pH88DN
TbtGFO2Qos8iUySfojA15N6A/Etm9veqvSID+3qvMd8NFOviQFM9sEttm4plE7fJruu6d4INXrrG
CfI5Y+OsD/j3O8Eig6sBcvpeU/GN3VGTLhqHjSmZZaU9UQBshb2A1PWNpndguNRIJj1LRC0bVo2I
On5M+j1DZG/DftVZpS5zYAQ7GGRYefLLOsDp/xg1yVtT5lRcozzFhrhp2vZ5XAA7TGalDk3pwBSc
7Wda95k4xhE4DLCjobEeas2st9WQf0sEBSUTvXY7GtXTOM6M0KIW9frc4xboXkeUTWVeFdRAJKv3
DEUDfEefJV0rWHvUKFFdu+EiPUmSoPMRq/qerAZ7bUjvtssyYjcY35KT0l/Qhp2X2LnJLf0qGsRS
vXQtb1TP8pk1EXja3r+qqeI3zeEY0Hqr3JEdqLaZZSNF6Kdlq3tzEbKB7leqYSyd+PjJwDlVh6KH
b6/NafRiGPFj0qK0oUGern+bZBZfMQ2fqZJFl4T8cOB/a0jsdBGRSixRI5uWPBbQnQG6xHdFBshR
ifvKg2To+Jso7YEV2mrj1+2X6Rq3RbeEUVGzU0fFUTCEzpsQwUZ1dlN8nUabmYAY8ZpPyM/DhDEg
o8DUfUhHC9c39ALOh/3MBJbXj2plqqfbgUSIVcye84T7ldW32WjiiJa7CpuyaYEdKOyqbmPsRZ5R
LrVt8R6h2Sf1FY2HO33GmJ48PQtni2cjd19rzTspjU6pFwfHLn943LXmXL4nke7t6rlme0aWABBX
Mb5jWHuOsmqvWQ69e2welp6rbfGtVaGbJzHymE+VOFKfFghyr8agksU6aItGY/Bsc8IRb/wojUb3
NzOrcmo/DC9cLSXLR0h2KPZbkj+8ufZCtzLSb6wWjM2Uj8XWp7neovJpgimRKjBAH/t7ZVL5bdje
FQEO0wEnk3k9PYhuiaPzjLZp1bWLE0C7IB3HFc+QzT+kDzZgMo6jW91YPIlej42PR61ytcfU6921
0eSbiNyboqvCpOrilbrm+F5zWCIE19PAtZyVtYUdP0cZwTK7suRKSDLiDHWEBxIjs5zDxtCmNXG/
XVCjNzAM8yajVCtFhZUj/WJCuwEAf/BTVjRlcrTaD6LXn9CL3jL1RhZvh9IjcR6ZGQYJeKvXheTY
v0esPfui/OhyddMWybGY32JXEtEz35lWfJnm/FWrmlOTtzubos2p7aAkcoSsnzuvZr2WklaKx2hd
aeoE+O7WLHNGSfI2Hl/g6kasHJzjdc2x0ISux55aESO4xbdTRZsFtTptl3Err8EbMrrSGwDAUSYt
h2W8VscwnQxn3shkgGJDl8Ejsmhh0cx5QNLeB3I3rIzGDaE7YeE551E3v3lDuelN6/tAFgIajwBv
4GuellVoFMTHMUxnu6+tF7jqAUsB2gzJZpvQy5XI3Ta0Il72Cntd0Ukmgbx/TNF86Z/arL1LmmyL
h4ZEBjOHjU73N6ePfotfUwAI7gdzFTF4BbtmEKcij97o7yqLozMBu4CVL0T9lG4ckB+lkbPHzQ+o
Ne66Of1a5vKBPW6yJhXuh59G916SfvOr7jUnd8kUHckQS6hzpQvNvRfdbN1xXGCHLQ8YmsGbVIb5
PXdZvVQoAX0iWZ4REBYI/lG0M4SxaxqRQxfv7Ollvi4QritciZuGtwWM30rqpb218HDdgUlj+S+Q
iJVFboWYEdNT4qLBXIk5p24YG4A1skd6k+RuvO9jFKfT0gzbRankP4N/hNlXLveVcvw3ZAUkul3d
/3nuf/0Dv439LesX+4oiA6Hgi2uM5b/G/mRfgkSA1Q3Yyvc83qI/xv6G8QszeLievgBwYDHi/2Ps
T/wlUZSkYhKQJ64JaP9o7n+NY/sLv+yKHWTvYLiW4PM5P4eodW0vMBg7WB5j2dGxa/a8GwxvucfM
qt+bQ3xV/EqyNiyUxp96RSofV3T5ICrCXzbQjZZ9XVVvRVExELcIcmE3i2J3PbJnpTlfHKp9NZY1
QkAGVqhMEvdcGVFEp0OgJjKRPpaPyrYjUi+vM6bRHIr3pqtK1PVdLYmu0RCll92yJoBnOmPPYw1A
umFzLoD/vOJrtx4kzz4i8L5ep2Xy1MbwATRl1l2gF40t0a4YzlaPMsY8tfKoAVX0ktp19YmT1NF+
ewv+bQTFT1m1yA/h2wmorFd+PgBo8RMYLfFLA23azLzJLozHpZYoTC2vIMM3V96d344cXTNu4GBx
/PzRxq74rAbFjLqN+vYeMPNVEUaGMYJZi43CgD+rWBFgj4HawkLcUQoojjyujiwpbHNHZlP8P/wb
ft4E8U+gSAJUioAXTh+bpb+QHwtwQ0U7V2j/gZZuFP62bSXmCTd1Cr8uS/X1n96X/w841/gZW/jz
F/yJfGaSYpK4qrBXqKDwFOiXsqRPACtkSusOVkPYuWh7rclDzWyGWkII18I+oBAHbuQXESHE9DBO
oYD5+w/2M03v+rkwHnoer6Dro6766zdCdP2keO5t1FYRknGo7fhapugfMvt+/SpkLdgQ44kScX96
YhrWX73rNjwxmj2cOhRRQAKZv/39v+XX4IY/Y0b5Mo7jgkS0wDsj4Phpv2ea+ZJahCAxb/c0DCK1
pVGWGVF8RD4QPScyYbSP63t+0Z1Of+5sRwP9BAHpW2cu7Y9EtyP6fsc1A0TQPtfUsGB/KMv8yxAF
0gBriQxGsJND3Yp1Ya2zGBh3OgMcguTOGFTkLTLhMttkRdw8oJisXhH4OgekZjhySbPfgGJj0dFW
UvWrRfRVz6CxICRshIgK53nZm5VJ8vOv35f/7Kv/Szh/e29tevUNjVD654vr1z/y281lil8ME8yP
z2PjeyA1/3VzsXhmhc0Zh46KMBg20H/cXMImnNmDrWqz57ZAU/NK/XcGBYtu03Bt6GkQsAAqOv8o
/5OD9S9XF28K5DxUs3wG8ixAk//8QMejKeCGaAxf423bNI/WBL6PeTmO3m1nI87ybM/d+HHFYgcI
4aXpq/SoshZHnZ7775Pw5k8t6ZjBt/gUacPyVuDBSy+j1By6UAYHeTVoICASBtVEBIzgQRxhIhW3
DmD2cVxE3qYcOxQV9iNfy97WFc79uQulE0l8j/4xE/JVIo5EkuPghWHnZU3MuMVYPpoSboY5ddZz
SQ+7SfRsvmYiD6W+ibR5lJBhvCF5zEoRfe9SY+rRoA5F/TAlVSHImMOwij+w8B7qskgYSlP5cn3H
c1Aqvb2JK5fGPu2GW80uGY9xgJdi60VqRIE72lw7ojYr+WhoAF8C/OJzuhGl9NLvBFTW9aFL44Sh
s4Z3dzVO+OBRiBsotdfzoIxznbAeGxwiCNaycPLxhfSJ2d84LBC3aS7w4TesIaqN6CZBs9rI+C6x
bHVOevLjVg76eqzCwFPXoBy9ctNoUfy4GNiCyFqt5FZEbof6Tvfis1Wr6ZkjHrmX75RnVRhbvvad
vHoX3RqLdjxjhVW61u+Eqpk40lkqYg5Wc8M8AYytj+RUwgIQfbTDvRYoFa0qXKkxdAornRnxuwDo
VOtaR6qTTZMXq1bPjmjJHlu3jfHDdw++hnUmHZflzjXyPNC19GWx/eQskiTbdqnvo6AsHVGth9nS
G9wGbFxePCLMyqdELwVDmIFtXcy+0x8QT1eWiWb7n59jl+arehi6r6/h/K35P9cj8LNu5utPavi/
f/1l/9uv46/6mg7wl1+wX6HuvZNf3Xz/1cuCP/pb9XP9nf/b//h7qs3j3BAyzH4Tezp/W4w9+8/H
jWFz1/37yvr8rfjL6fTrb/+9rv4FAQuXGcYrYgo4jaief5PTaBTIgjxDjxOGM4PT6A89DaeTzv+u
GSnoXFCY/iGnITresJDTkGdzLcs9Enf++9/9ewXDt+zfVoG82n85nK6EMz4ZJTphCcyGwbD/tXTw
DG2IZd6HVj/p9q7OcPavUSKkw6up+GRMXrQOCkNa+osXpOCG1FrL4xZlIKk3Psb2thnvzakRLlSG
wUXwHANR+XENNuuPrqLk8XGyy31fiLzfi0yacMxapyDixosRSBqLnkRhY2Mse3ZzSgyGfIsydiDo
a4PxB0DL19aFoEoYDTQZ9eC1vOLfPTUxXl2ZE4Gja70qyyubKk8vpdmzr0zqQqXfYUcPWdA5oC/2
2QzsHewYUhGYxwayNaSe7l2aLFMCQXYpsnVvJ0b0qLtsybeyltM6nbXHQfmfta/OoxshVenyu8jS
8F1GJPeZFSNWp0maqxgga14922IpUyJaFAnht/ikzx6hjM+63r1LjObxfgL1AUzaYRa96O6TlSYv
qHL8w9L6PbhG1sB8c7PFK5EDSm8OlsYk57yKXXbECbb6Z4vJB44gE84Ew4pmiI/Kz0ng8tKkfyb9
Slu2Tp/0wZJOo3pechI6GYRQ2lf7fKpN3LJudJIob/sQ6Om0L2qNEXVlIF3tBVbTAJmg8dj3FhO8
JBmrPEAMyZKXXbxPJG9rGfdmibQPnQOGnAxHbTJ9YO9Op7AG+ahvJ3AR8e2itZGJ/9PvP0RvRDdm
lC3uXaeWJC6hNjJdLPNZvIlWzt9Qend3KkXRDg7zrCKGon3OrJ25a+vc+9r4hOsJIXlqmF9FbyTL
NoPG0SNBooBLEM7Te36iZcDIYXFoZ1vG6ZM8N9mEXh67x/iaOh4zTx3zzZYzvSveM1Br8zZqjWjg
Quwaa8NVAcsqKTPvMg2GzqjTGOPc/UolvdFXvrjO9JDDC1F7VDZ+d1NMpQ5rbcS2KfDQIB0HdGlC
0mJlVffGkpu73q2zazK0yHJ93+hTKj4dN+KcZqCrq2yD3bFMXpqB7Ls3V5/19BapTSS/Uo1huYNi
LOmW1QglC2N4T35qXTurofWsei0KMz7L5Xr1hHrH67kh89vPNnnd9/UHRCEZ7+1xat2Hhnzj9MmM
+14n/ShLC+J1vaW+rv2BMfS3ve6nxc3gFW7RruFwFcYuMjp8bMgSbGyYqSTAyEDUmsWehnTYLF2x
d7DlH/PM8Viyjd1WKMAnkG7LoO3Nc2KPS4UxPgPnucTuO+O9+BhlhghjHOnvrCf7AAp9/lEqgM9A
2bwYG77Em331E/HJfFi5SbXTSO4igiqqikDXXQfHYi7J2sy0RgSRmpajGL1iWrmIUx6J6eCWzhgf
MTyS8nmWsjty2mU7Z1icQ4U4ZB356keWWfHN1ESPRWd49/VVwaIXLt/3Om6Z0Esf4/SoeB+AfDqX
spnMR68QLh1I1aFX40w8KM/O6TWiDEENJVwYG5Pz/9g7k91IkjRJv8qgzmMFW1XVDn1x85VO5xIk
g8vFQDIibN9VbXv6+bw6B13VQDfQ984C8lCRZDjpbrrIL/LJix3062PYLoTaGcve9ks/EoPvxZaM
vHXQpZfOFOB64ysmbPgD4FrCkYey1iP5/zI+deRxMYB76kx4xN2EJQc3rM/dzhS9/gJZ9B0XMAVx
3jw6QKy3LnSeaHQz/M2jT71sqpj8+zCwNy3HPMAd+Gp1SzTFdgfrBLfAuphxeHA0x6TcDPaeWRmq
RrdC24oLAWi6FypyXX9+5vZqrkFUc54Z8u1KAjcIrJUd0QN1oTlq/gpGayL22PU/9DBnR8vOcBH7
NNRbhHH3rk/g2fIt5+xnTLBoh07fkqXAwdVMDKi5r+3lbOJTVnVPheyptBckAiYl0DGDmfFQafK7
DNwDtN6+/5FZbXaCb7m8Vz1oro3wLOu5S3ExB2G/z+bJvCVKmkcIm0CYk8bDQc4oRTJdcQs/xTqd
u9iWCDHFFhZQkZefycrwmoALbzPPAKCUlaAvqtcKII3i+Xk27r5qhwXYXkNxOy6/Y+qKCbeCdC9z
avnM4Fxx9tXYnsaeybyOy/Po9jS90TF53c2CXdOb+ugz9tl2AXN0Ixg/cJKNLwkt6QePxvDj3GJR
WeKx3zmD151wmcfbgVMtxBr9JXkLISO57o9uGvcVh+bbIsnrI4q1d+b2qt5JRlACawOX3vuFBXCa
gWQTYee1H9q6zJ8n4frvbpbNzHEUFG9NR8YJjpv3AP+2wesYK/vEVMQ4jLGn+icWi0dCCmyWlu3+
oKzOY1BFzE/Y0MAttyofR2k/jX1AZKPKxUePUThixEL5O4EDLEqeovm69l7DRQbbHCWZXNT8bZWG
tSbzrhNqS8d5HInQYiSGQWmMwEp4T3ZB7t8leXtNGNnmh+ZRJkraQxMdkNR7ON67jgp4PkCtBRqR
KUiHlAdSpm802OnrBo+GgOcHQF3Z72tYPY9dIkhMFnP+B8nJG24NLQZZUPAh8EzmjJzGDTBqvD5T
66TaHCbM/B7eGKHYh5I3Q3uskzxk/YQsTc5qgDlCVAwjIUHRkNA0cVl8WH1c4jFRqZQxYVNP5aln
X9/wPoXQ5jruYM+n6Xq9imgST82dwthb/abJSsSfrjCkiBk6BPpD43E9dSuwO6erw/1cNhq+tP4o
O8DMkn7vY05v9oMamIYJkZbPRVCXCrfD6tn4vzxR7MKRFA9AJWjstIM2P7TFu1AXsYMZX+hd3wet
2BBtXvaBHtYj4clyO3ljEk2yBUInuUn44wC+AIBYz6TYjCeLsePtmgbVz9rMgDnKVjbfEzNUBnUN
xKA5a5ptXNcSS1z5UnM132QYZ288Rn1RHxT5xZJJ/tl2lfdiQQexdloHZs80SN+QOS4gk7Wr4tEP
l9cBL9KxaopqP09r8DtfFqgIbmYdklV+TnHLAQ886yMg5vBGVUL/kKZh2eAb8rHJDayUMM9Sa+Mr
qFWmAQw4FOKpHZSiUi6HiB8slvp2Z6aKoZ7kC4aTN7Kh+qnmoJPgMsvl4+COHilHFi3buuIG6R0o
9yUhf31uG2Ko25lK4acJI2rHLlTWWIwReS4G/8EHGbMnp0rVQ8vBGOcagxxnSQni5dYUcIcd4hY4
b4uFhXtsvhW9qD7m0QfOkgv3SFi5vXi4SSIZdNkB3Bk1FekIF0T2yjyrTMy3GV0OEbkl3IGOFYwn
hd1wWwV0hkMK+aKAGpPuiCoW1H79pqmCiCQXUVD3BVlzJKqGxE1NoATJHCYA7qgy9B7Fquw3413d
AgS7MSWZBBDhpDr/e63s4YWtcqwjPa8lv0BT3KV1yhqOQfmUi9x5ThflXgKMAD+rJsZA2S8UmCRM
f15G1+6Ocq6uezterF29WO5lScrhkorZvlROFd8UfIsw8q3Wvl2rVTzTuNmd/cWDKA+qxwfAAhGf
I/GSviCrcLsespnMumfpp9GZ3IMmQg9yE1yJijh8xMMHg+YM7zNhw+k34Ar1g1f62lsxYP4mBmsb
gfxy3C/VdTq4ME7oF9i59py8duD/3fscm6ZSm1modd5AkJhQHCrazi+W1cToFyjpw5ZSCnI9nFv4
W0K4hkXOYBSC1kzlBFDhizPa6wDzygO3W5Xt7Nz4yQS4WY5hAcHGVdi+FAWQOxAgQGmcEu4LpeTH
npCy8jo2ZC4KUT50dOeqdpeggfCyeaJSiw2QAFDXnipv6m6tyVrOjDu+GO3Ol4U7/uNAVvVcFYR4
KygDkKaZUwoYHXhmgMmVTskhw7ESHEr5OQXJT5y7bI8aPsCJJgBxCoLqfSzKR8NwfIvF3Y7kAjaK
4BvIxozQcFFaByuYxNHi5/7DA+rhk1Mz3tLJfWcykL44XVjchJMTHzLZiQuLKR4zC0DSnpBI9jmI
rjzP8eh92q0v9d1kN/P3PAi5HkHbLil3p3lyTjiySGo5pejzO4714iMA773eTKNTWZEPQq27d7TJ
y9cqW2ZIkj5bXzbbqjxCoxq7U1rGvLK6le6xGyf5gae5qneeH4fx3q8yY58gNMzploRYcJpa8Npn
i5wrgYOKWf3OnpYxj0rQjTYnPdF0RyKXrbdTssmYoCcpH2ESncqcTM4p48adg2m4X9TSzZ9E3mN3
h88u/s5ET5gcpN/EINtj69lQtlGpW9poZfopmc1bF8hV5BQsOfKrgzuggcYYJsAgMtL5BgxHg8XO
sec0QuuLJYJcCxKKxGMiH8s4dkjWTUObPDpBKeOLP/ZtsKVwM12jas2mYGfxQ/0eBfVYd4q7IHHh
wsLdasYVhanIS+Xj97R4ty2Z+re44zGvOK4AEabXrmyOK8RRLFdmMUcrNz+DbChvYt8Pd95iMBXl
oQ3XsskAgVGR4cZ5/22vOv0wGMY2ci3Fq6VJKLSrUx9iMg2HvMYVy2ldIVy5ElNaWs0wycnBM4T3
PPqb7RKu50wjOPyJt7IPRj75tqxu0D6tm2RCjwyKaoVGW8gt0A64yNiZvka3wjYDfcH7rrJRYM5x
y3BXLRUtG0VT9kcr6PWvpVybG3sK4q8WcYU1EE5IuGU252OOb6mpQHSBv1kzLcAG5XMrzEkiHCx7
XfYCicTa2AkORjdx9WMVO/F5cZLxIK3QfVjset1NzeoQR9Q/ZbMse1kKB5xs0Z/x9fDkrQRyFSH5
S1LkxFmGtldvYVbBIHJt/eU1FlYdGx/P7MIarArl/rJa3Z/BbdvkU1yHaGqnpn1M5Qq4HXYbcjiG
YR0a6xy5vseFngd+H8BDJetiK37D8aO39Fy1Zy8+T/5CDUZnCmht3qB3YPjCW010ZxsHcfDULEnx
opOkONUDvxBSt7E5MfJbNo1xnROFsvm2pAnlDGBw2ro4dpm95jjqEt3uUJv1xS6Vio9x3LXveUYN
Dr4l8qfhvT2Utb7RlhXgfXKDZL6xAq+VGNbSMDgUTs+YdCNLgBT/Xr33v+OSvzGa+O/EyLss+U1v
97/Il9ev+Hc9kloEIaVDeo+ZL8+ajbD5V7zvmtLj/w0Zsfu0oFwdAP+/MMH7uyKoT9UTOiF3/2td
21/DEv/vGAMIq1NwSm+ctPmq/yQ//ndypLgOa/5pzI8BweOiyTCTv8/BjKD+04xRwifxcwK4JVyT
dj4s9kyozHMbOzytpb2oO+qPiOXOI+yii9FS6y2D+H445cmsCjZLUYtodkX/LE0Nf6gtpmS6D5sg
TdiJ2LgR+U1nq5sWajIta4yT3LLhKwob0WdoVxaGCtl8T8S+z2G/+HkQtXbeiItfD9iGlqSxkAgy
2zAF1tbiACqm2hzn9vW5Bh+Iy1V4DgbhgfOB3hjUrIsfpNbHamUUsWDAtjlQ0fPEmSZMAOxmBAq9
ihJnLOhVy/erfNgz8GCu7ToKStrRpwYF00IxkVXMY0iVkTflNPAsgqjdhuPrRDYrSzvvyi/Hjy0A
rXHL6wqxHP3aL99QXNw7n4ShsyN9lNz3qw4/oYcGb02i1a82dsMe33dgIGH1w9WjbIwj3mKXv/I1
cTgxbXJ/mqvLwspasRUXBKjqBglqa/CFAByBbtQ8gW8XmlqKdaIuWtKuE9Ffo9adPabIt3lg1M8G
hrzzxBXCrJcg781tSIqEjLG2SthwuI7Wm7KLu+Gea5ddXvVihXWUOoOzKzyMRUhE8xsgd/qZOhCE
DGBHCnZ/Er0Y/T0JpLQ6DnHac0EUOBZ3XTZ0X/2C9Xyzdkp+p6KOiSFcC2AITOv0jvIta4zgCcvd
kJklwAMog+8BuY1h2ZRN8CxaIEARTGk0gloFFdc2LojnPODsi0eYr9krL+6I/FWsyOiMgjhAbSpP
RjP6KILkIMjz9x01d7qxrF/paEG7macsOzvxkP6wdDb8cUgX6CzhVp8Ojk22UisSKmWugLFPTZ3x
GwLNUpbO7NFQ1vecDFbXe+VkD4YJ72lFhzxRkR/AB3JkrNzYSZSlV1beWHLp3sTodO5Gz9X8NtfM
AiIiNPW3qy1sf8rTTkU+Ilgfu1IEvDboENXe9WgTp0prXIvIC+3+d+pW8Xc8VbAH6A76yujELPcc
EZIri8/n8Dwgi1qs5lKOBw6/EmGyi7MtftnqNbah6FACFUJJNwjun74VtPejF+BC7LqeBFQxUnqw
tfs4IDCbwqoCl5HlzY2re28AfOESN0mQyKaNHU8LskG2OutbWSTx1bfry0NbNW59DpRhFrYYVJyn
sOtgR3uJNf0ZtVs8dLASE04T8MG7DozuPuF2VWGcztUb3YfiUQsdvjVSlljVW0dmp6b0dHNKp7K6
50iEqagq3djnaZP4LkOtEtIdC53kQd+RAL0Cht1o6NRScU5r8OfG81y+TGmShqxi6Wpe8qZM3jm9
8s6EZZ75sBrBrBIMXMd82/VJ8C4n6GjkZ7v4LfVQVje+k3SXUOXVC6FmleximS8/CRGBsBsrhMar
U90U4Pp8KG2ebQn0TrUSMKH8YToISnD0DlDjXO6CHGpCZLrGT7Zdm5M9q/OV3IusLIpewKrzVhYG
cN3GCg2glQ4EdLWtG92ue3AbxGATdFN+wjCzmq3lNyQvAbtnl8FCht+QNYFK7KyqhRbXe7HYL9Ia
3y1q6t8rvwO7ME0WHluiC8m01TN9D5uSQUfOvxM8VhCJxT1+i+lrUBx+WmJl5SYJgxr44dLONM4J
3/sRhws2VzG7GJAYKXDOaueVmvgR4ZhSLx43GCsejC4QFEyb4N0q4MgYV1qAGqmdnnrSpRhHXZn8
AEQwckqPV7Ov3Y4lufPZfPBjYzypkIWrS7yKujlrWicIpC55YnY+W5Dh6hlANlMkv5kmx1X9wbyC
D4ahAIBLcxfKHwOHXmRF0FECLinbHZ/nOXvPMjszUQ9AW20xDGTPvi/I9MGeam7g2jvDrkhUkEcc
QZE8WUxxfrJlGPA6nRsokLAVKbTZKbGu0LiLqNHkbvUzG1K0Yamx0DEWDqgnQ7Fuf0LwYeaLXZMP
4JjhdYvKugreU50C/yIyVphtMkt9sxYx/nWqxvxfc5iReGGrz99VEAu7PvmQeCb81KKy8YwKZsa/
JgoO7wyYUgb2zipPwVBU4yHO3OJPPrvlXTCL4MVFpHovjdt/pxYrIWb1RvxyBroHMC3Y9s+5yclD
MbFr/vhJkB7mVVKpwCjgg5u6uQC1x0mfxo1HcqbL+2aLRZxcLcEk58eiV+dVBDk+vko2ZGuYCsi3
uKO0BbKYu/4oMhqrC0uPN5TH03fRY0o4wIgjvZWSq773Xe6PsH4Zz27GHmsqJ2yMQCRfRucUGMln
hsQJF9iVhwYEviHzhogyiucisbjfF30sQSPGPhh5P8c5wP2sn0COBoV9SRm1fA8zcGGugC1gkKAs
F/WYeDQuwGoWnnc3MCFkGJQoeBebGaI8l3ZaUjLvk241nfKFEMDMeeICPj+saxVAxUWJNuo2CZ2x
uBWJNebsKzMzgWdRcujeTiqnsEwWhA6BQ7KwTJswqWwO8FZQ2o/90ikHbn8PI5ehCmle/JQtQ8pO
leeaJGjPtS13vqVKpumXsyxJd9uUMa5mll6MbjOFcNmW8GLsXb9yWSEApN4XnvV8ijx7qYZraAYp
GhNwFtNPNWs7Pg3cH9NXsWrL3w3WUOfPmgQtTdFYsnPCbVMiwKywvKMoBwu/mFC7hOrSlavshyGI
5XElr0P/2JiGO/hmpOUOKnmDhtXV+z4IRvt3V3S8eIvCCvuwCGS3lYA+49hpE6gK9m6Y6Xj5A6DZ
Lu4GFoh+r71K9ZesSJr+Aro9B9YaFg6ZjYqjBcZFSPd2uU+n1sgzVzaP6eKa4NpwR79MvpreQhIE
HcVFa86DCnyQH/NC3dTE03GOMZnMXLwS7OJm1qa8SYpxKR6uVc8r/v/rXKgeOk3MpF0oaKEga6X7
qLMQ9DqaIku85CvteB4sK+cnNzI3OyTdlSDPBzmYX9SY12pTBySFiFG4XSffUV2cNzxGM12izGz/
2LQMiUPNnG5hlWDaijUTYNMG/nmfbfXImJpillHqY132xXLid16YaLFHvEQIL52+z1l4ynOKL+i3
xSn6ouZYfoBDt+Xe4Sab7Z1+GNyDhxt92U11VrsEFxx6t5tAJMF2XeV1NMTCfNeiXXu7xTg4Thpw
XsmtxQ8GP8fynGUDtEHOmGxk98WakJl9MBLnZFWxMz9KPCJE91oaHnMHBEOz8zl0dAfDJk8eJeZK
u8Pgav/pkNw4wEOB5fhNwaK3E8btSJjWKTQZ4RD55/Ax6vLAyYA8SUfEw8FWTzoJxkcfv1CoiWDK
o9o9N+AI071ZpCa8Pk0+NRwxg75dK7P8R9sv6Z/aZW4VlSORzQ1b5HLWLcIwMqoK9NXmTxtQ01OE
uhk6MYWkLPCL3jjggFn4pZ2+Wk4L9ZPBUAGz1+vR7euALOFm7BgVPHimT4AKBU02c7pdTHP2p7Kj
7CmlySWCjcksCN4a8Fr4Wqu/GY0p6kvHGA/GE/Me91yEzQKUwyNAAQpfjhnVls5EkZXNu4DwJ8gY
+6hDaUSxT11ubdOBkdB+XwBXbZeaqseJdtcthjLkK3sIp+/RWksO0UPa/E7aDH2li2lU/qIU0196
4uAWd4sFaPjKIAxH7Bp1jRyJ6nuJBre/aYAmAEmgw6l1RhgSIAfKrQwSl8RSPXtWvFsWD9pV1Q1j
+CLYRON9UXhYu9OeorHHoPe9Ukcu7Ys2ES3O/v4zqnZOH2vSt5X+q9D5f+WDv7ked+7/2sv03CT/
ggb6x3/+l3aAnRLiDgoBsFPHtgP8lH95ma6mJMcGF8Q/eJM4Uv5HSoCQgEMygD8OfOn6/7BA/aUe
iL/jiPTEP7xOju0Fzv+sblFcfc7/YR2WbiipkHYRMJDF0OivL7D9/vzB0XT4t785/7dFqwNx80dm
hc/iN5VYdXJgnBeIdxgPehn26yeDrOXOu263QI5RF8hdhumd5TrVH8kBjdgg+aYHNt34Z+569kc6
Fe1Lk9WpTX2S8ZKNHXQe2mViu/VOhKP+hO+L7wNJXvCsuGnSgTPrYAvhjzD3reYUyIE51ZICO1lj
36F098Er/d4cXYaZ7W6xOu8drqe/fFNjgCGP8uI4PXARD9NDwmhrvghVUC+3Ik3wTDqie8Gzg7eZ
44MjXoARFMWOGJfa+0sxEeBHeZh3LO7cgaO6aR1vJ6d2CZl8ppY5icUZUWO7sHH2swAA/mPw296P
dIIXKjZE5m7tJKkuKONFv6ehWPuU8C4Kp0A69F8WDuduTygi5zpQNMV9E/jeYRpklj2Mjp+npBKx
kZS7UM9ete6nrB+X+95ck7xkUAjF624dw+1q0kxxqKUX4Jacaw2SpJPmucTelVH3Wyu8IB0xXUqY
mmocfjVxRVbTsUT7EgxzcAfEHH/OfkgzJN8VI455lJ7n/AqTLKZ025/qPz7VveexkjPLWk8rb6db
eHQgGmn2a+EKVxtVJb98uhUWLh+cYRml+thl7ap01J7jqqG0uc77JzYp5MogCcdlS7wTlyYCVAxK
2Q1X8tYxLPDDwj33Vq9VSih/bJF+gBRaZRQscfLHxAOXUlNoPgU9Hch9JAILVJLIQ7CADePfX5Ts
wG8kxOAiD+vrzZCdQhqcYpTqsJEM4Ute0mQ+Nktmwb6qAKmuxN3wmbRcFYcSHZZweO5/ykCdcerV
7YEnEm9IHZviqRspsGUw6tO6AaqZ3psCiMkdXdr2q6uaAU9PCUAyGgMgBxvXY04qPA7AZNEkLKtY
y3SJrk1cv0QnhnHrru6ybocwntsI3yhMGy1acbdmHbGzTFFZiYm5eXQzADi7hp6dr5Jj5TkB20Fo
8SrUbL2KcfRuoe36baYK5YteB5/jQ0rI2x3pMDsta5h/JWGePsB5Jp+ZkdG1yKd46CxuasFdGVvB
DFiOZsbn3/qZR7e0SE5jgUUfLQZo6hmdJWW2jkmHxrmitu7dOvBxucz5tGxzDwpHvrrjvkz6tNlU
BDzQ7KyZgWmbgZtpPY2koQ21FptOi/IDuGvxjs+HKf2MgfgfkOX+q1zwxW38CgGD1k/pUoGEhn5U
Df5pjN1ILvQAuHBhV/IBjEUtVzxBEMVXLdZWf/WAHLudRLtx9msY99Rzj2kQ8TNg1VaT3bvREtrU
E8exRsictbZeNDIZlm/6d36Xtgy7/eLlSX+7rjY5HIJ7GoGBrNPjaqz04pPvrrc5Nsffc+oXL2kZ
MjBv+dzj+G2rihnDENLI0S7isMIaKqOxt8tPY9Lug0/MbO/solDNsWZFQclIYoohB9gWG29OxAvu
M0bma6NmAYCgxkdVObV19scYJiAukQHc4yhuG8dwXvXBk5HfGNI6gWFT98MRvrMGJinHkcNciNeq
DtNy3FIdEBwYT4bWUTSeDDf/2Nb+d4f/mysx8f7XO/wTq1b6f57Mr89/8Tj/46v+ilQEfw+pVGY3
DWVwRf0RjvhrSOBBB/Slw+WJDJC0vX/a5rEzE9LjY+gwC6cfixfx1zbPF6nrgEBx+/OE5H//kyEB
PMHrPv7P+zz8P+mTOlTqGv3gCPGv+3ztKEGVjfkJJ93a8YKX/m64jqLtrlzvzTjhZZh46g60AiSs
kig53n4RenxqM3+RJ6dsguoWA994rb/Jnep7NjY3ow138XC+ZWymHm0zBhcI6IGJsAVxBSYXCA7J
qWPV4ughzWCTVgiP+eiiaHELfcDmeFtbif3ac4MBNjR4SbdtWmqFIuYXCa68Xg82pFjJXl/daaxT
8bvBF+6R16+nzGjmth3EEPpIJU10u7rOUCCHeY4H/2hRSwcXXwbze+MgVaExzyDgeSRjmqwhRmdF
9zb0vf1ajg3wvnKpKrBIk8KgMbHocMmeVUjIOYWzU+wHyLAxaK7aB5C0DOtVeB69dg89tcduSVGM
ZN3Djl0MOxni/NzUq1S/J5GvI8p5hZ7fa0s8O/1sMAx76nlsuXqNK0gwAGXcLBwDbEf6Lf6n3jVP
aqbYM1mxLCsG0lTJ9bBRicPLA6vNCI9kaco7syjrBkJB+9NeGwroizp5ZB0tadOy6Ew++qsTTDdc
LRfMR4SkcYCi38W7ChSrlhuA5/TEBjWqBJggNvENp6TxYjFsZMf0WmCrQZtVLT4ZD93MT/L8MABe
OipLUqbg5/PMpp1DfV7IqG8yJ3PQEKeQyWlMGZkn0/WmIYl/wb8oHjBQl2yP5AGfYlUBoPQcjoEu
5Io3q3Cc/eTo8KScK95XjTGGpWKl4J6kezN82Cv6COMfF4WjDM4z5Oyb2QlTsAxlcaK7hey0CC/a
DZyjG5rgBP6sf/TTyvmNUNo98nv292CC6RuA1kscdoLmhz/YjA9JQCmQtun3ZY+sBmYrqOKHUS5g
TLARnkKRWjezsJs3yCzFocmS8I8MGvy9um2+0w5LFwFFTqWce6MpwbDEK8RsohKzDYjq70lOpYd6
xYmrl8A7pHKdjznaCK8ZMvBWNLn/UC2dYAJMCicoR33bTqbbxizqtE+h2s5puz4N9F+Shc3kY5Kt
AXECpJrIrctxNy8OTjXcONFSccadqsU/2qawCdeDZUHPXLd15eHP5y65DYkjbZk+AeIecRCChUM8
0vXkbu2B8fYwBWTMiRhR4aEsatVr6scWPr3FmKR95PCpjAZf8eFZp8oCBw4G6QaKhPcQ5j3gJzvG
UhbPWJUQHaNC5zsQoWBP4Kfda1f/JJgfEHGK6aRB3bacZLcq5ztvgQmPbpAfyMsfvCzOfnFE/710
Vnqsrd4nxIxQMJfjbdKWZ5Kz+4HQ836yGnunF+rQWKemzRCgw5oxpCnVV4dJ1+4+LAafPjBKxRog
4Ddjl8OMoM124jzjgNPNsBtWIV+1TsCtrDnZgbIn27UeMyP/TB4wItwWuHVbyFul47dHQMvbKUVW
Z+JHeDrI/yh3wOVgP1wVmG0TXEUgX7dbO+bPaRiAM9OQ963b3D2ss8XvLSh2pQqew9qgd1tr3Eb2
ODxivRdkZB0spmVWv/B0bXiX1sjphgvhgwlzDbAzLcGReLojXLB+IuBBm+K+v5Wh98UB7bUu5o8F
exjsuZMspmC79AuPb2jS65B1vslU7J9LkA47jEpmlyeco2X1gDjvnpt24mjauw8ZjQbHwKUNoYLl
7pDg3CsGk2iD7bQTJEIx2TMWXnw/qmr5CGb+0rv+d0NTKZ6XfJfUs7VP8rGn4plZkJ/fxQmkVKI5
L3GNQ9rP+u9p0r85QzXnRvEbKkbwYOWVRZo+lpQQ2+QI4PTIOqr6ViPkjNkuXmDFquCS9ni2x8AG
9ep/D2F9H8zpAwXIH8bMN9RbUqQ38olrS/NjtdSNaBGyMFhsYrE2VG3M5MbrHkPxd0xtut/FURYM
H+0M63IJkz3OFh1drwFbRnP0V+onTrxWRFXbdC6y5jr7AL8t4/pNUq4V6WslWyPooZEN0pasnwfe
nVO1pBQOpmVE2dsLcj9hjTUhj4as2F1NLHj9wczTZ7ObVd1uUWCbKGcGyuXJZnezS2ERoIdoM4o+
uJUlywvToBJ1bo54TcxrWkWfT8guUa5HHbKYVuwzSSDvpSx+UYF1It93YLqN1Ij4s0OIhv3duz8z
EFm8GV9tTyafm+sxJHuywWWwG0V2QesUG1j1v4pMvJcWJJRMPbnGh+cy5GEYhTOZab9Y3pJc3wsO
wptm6t+ZMaavbknTNO7J7ggIBJ5uCEqxLsvpdVXLcMFP6Nx5o0l/5g2GJDFaN5XM5j9Zk1D+3nZu
RIMKXLql3eMLphojxODdrJPaMkIqnh0f3ZIHGwOW6Z8pEr+lkJp+wMlp9yLTiq/uISoFvTnx8xt2
7kCBOSxvBBQTg44NwH5FH5Zhc+lDzRTNVjCfnKbYO4aVpYVruXXdmLXNjesPZ11ieh/MTe64n3QP
Z4cBnu5pKBSEnwHVED2Xm5OH/yiPnd8leKitagJuFDH24FD+gYD8irMdv7M9dPwgKOZEAlznuQb6
yMFBMv1yUDbKUN0qzLdbWGg8VkNLBV+nKL5PjHVnV119MXZ4QcsAuNJ0qAXufIkHJ6HCSOKRh0Lk
UIexm7Mxf7cz29s7U0dOFYrvfV7AU9GOTWtCPb/aoT9FkECL7cB6jDTaT+GfhaQC9D1pM4WpmPC/
4WEOIjtMux9UHTyFYcthcXXXd/y8+smO8eRGC8b+rUmLHMPhvDxL2eEE86SrKUoxXLUK37uyC2n7
7Hac0YqIZiYH1SALv+GymE28OqAMoaFsYzf7toVvPyGgfgxe2d3FjiUf1q5jGaQpPkFEZtsBHl+K
MolISp2tBIuHXGAqtekLOF+ej3Euz2XtnKYiPWU1y6Ep2/wpnVXzBFqG8sF8PM/crnCABMs27Zzl
LGNRULFESEEu/ZedO/nBt7r6mDnxLqWifRyouaZESG9U7BwcVFjhxfVe5019I2KNe1qMP8P+kxPv
U5AWH3AM8m3rE5TPXFwB3T6Q1mVARc/WUJ24IB8Wq/1RJ2MxbmNH35VOykCT43N6GAdWjQnL4nYE
j0NXahkHue1j53MBmfH9nPWAVivnt/Eq+0dFZo+4TfzGnocnK/XrbL8uRL3aDfqbMPuwTaR9QeAN
gl8V94rghqI5iJ0c46brd19XGmF3djJPLIhuz38OXQH6bTDsUIzgzFRdfo7J9n7Gq5QPedjSnnCo
ZlQKMF2j8iPmWKnYzWCzLygMTH1ZX5lbTNR6FvKIVFgPek+9uDUXrOYDLDBhrDU9CFFl8grbyYpr
lQjniiBj1wygCEuKO6vgYid9VxG64NMuaVzoE0iW5M7YxK3WQ+qGGMYf8TlgUQvxLlSKkhamaonj
7lqm6f5xLVeb1tHJHQZzV6VcFSLMRCKULEkImpw0qjANo7QDltffSp2tEyip0CNfZ+fDIJ4TKqKU
xzmgFb+dKZi/KlkVl5xZDVdvAWSc4XjpVuPzxF5DD3bASJt0eal+agZ4AnJS0dG8hWdkqTP1iUW7
j19738Clk3GyG/L1T7aqBNYRB2E9OC/GRw30IKb6iBwD+D1jw5xMe7SvVfbdTUcKCAWXJA8VyrTp
snj8P/bOZDluJUuiv1I/gDYAgXGbiZw4z6S4gVGUhBkIBAKB4ev7QK+srXvRi953LcrK6lVJZCaG
uNfdj7cRoYEJndRqWEH2rf7AcdjsVMV7Y1YUV0mWTRCaHdxW4TuQtSqJlT/dzWbtTlTC2HvFG/Rg
u3Z6ImnUJKNpeY/58Xto4N1W7D69FiofGvuljTkm7muSd+fO6W8zk3YvgopoMIJsPPB7tVeegKzG
duxsOWtGAi184yt+YOHBCys/swwCsVsGr3lHVVOTTl9qnq/TCmGNh9f90nofTbDQtpCzhaVseUkw
MPE3DtF75bBDKQKsVZ1PCSeTBPeaYaNGXQzu6L1vvEd6Wq9q0X+sVnPtNMMHwbunqF5vehE8eLSZ
7RzVHZRLpiZaKcLscAh5UZpeIa54tGHVy94Pmz+rcB5LiyNDDpAYjpvDSSewt+ycvxuUeZ2LerxC
Z06muefB20ExxXO3z90lGRfUqiaiR83GgkC6K27ORnKoh/lm48HQNIMheouGl/zsljexN8xfDJr2
YVHWHxtuL0tp+g7DlDILG55sPG4Q/bZEzioYCT0IYXG2tEd2Cxd2iZ+mb29WXTHMFulzVOLwAWnQ
X08C+HDZq2toXQ++VOuJVtNuv0zDQ8bPCf66o/wpj58KMj9xmOVJMXafSvtfud3P50wwZ4WrvzIH
lfVBBAMDT0Wb1GKSClMRlWLzpx3yxlpswNGCfhPM/EX5KNOBl34lndOo8uKQN+Jn3PZPm70WfTHf
8XO1B4/P7NBjl3+MaNy7sJPt9+Msxr3dzj8JTH2FQgrierpMLAKTB3qQDmKVKLVNeleu6hyY4Hpl
U81Djr7CcMobqhRD3io5NJ5uxurMPfmeW667z7a5MZ9ZDcQLuTUN3WFv5dkfj6HwKObuXbjL3TTy
h6s1XPd4/fLrkgxPm7NWHov51JAETeqQIi6zWaYcC++g3cN37V8iQ4SHH3AzGA2/dBaQ2cL3JBau
E4cSCE4d5qu0io9Rku6kVfo6Lkk6TYN1y0EUCkxe3vIdfdDoFGBvq6MEMBPynxnhhfVNdprU1LLk
rfcrP/JhK53fo3EzAAET7ecIPSQn5UIztD7MAWrsNNn0ZPch8ckin3bWXHq7WDXyPKXRcBGuc98p
ply51gWw2+xJmP590Bnjhr0GlHcWy9mR+J8xetwCysFn5oLmKavYZ59NaSX1r5g6D90kVgoJILa2
aT8+BvTZHCj17ZPRKa5wOd/N7dICE90sag1U2mwhQqXHFZxjzVgc1vBdFsKKZCdtzGlyQyYQCJsC
6xR2XnnbRkDlkVLuueVPNSNY7q/vlnCvaZhlKo0s+sLA11Pthf5A1wY/Ys9pL0anMlIc6S86OjYV
yZwFdlSIJuVMa4W1pPcp8dn9FOU3tjX9KPvx3WILhHuSM5rv3MWFT1U0Xj0OdCcUFxjJ1i2lYfm9
3eXf7PCvtEkJ+DP8ufqcbqY1rt+jconGWGqES7/CTY0GlzF0+FlycPbobd2vTCQNuFBup0PF7iCJ
i+pMXP1+RIxv4yyxjQKhTvJMDHuXhdQvf3Z7OHfA0ss/FWf1EUSQIqG+Ky0LTJY+sRq/WJGk4xdd
YyY434HLoD4KVea6Vctr5GfnNNTPfowprcqmHyhEz27DQoNDBbuZmVD7QmT/SnAFUrV1JF7d76CD
H1iaOKhfQXpbiwaMyqr22UqeJ/XSt0y2l9XTBGwhlu8dolf7VUyPbl+tTE9pfp/7/MNsGMHCckJH
IUyiLL42un2GvIKVcX2GgHata8rBu3i+hdJ5K+3lvLbBY6eh/XJ4gWfLupGt6K732FZJTqvpOtxr
zsTEs7WzCzIeN3X+bpR/FbsmQfp2dsMQ3WabONAMdISVGE0ubuH8alBhdz1gAHol9i3pEOJgCODN
LZ1SaAo+4/5avvEUTaLZPnruhLM05s6YLWqJTHbvperbqOAQOeONLutftp5fFg36ubVt8Vi4Jksc
ZmLLm25UtZqrIrTf+WOxLpCpAlxGIrwjy9R2gPu6/pv+qRM5dCohZIcFVp3gTC97bMEHGZH5jGh4
/AtNcCb1NWoC+mptrk2tPuE5TddttKATcld7Ye2dYr8pT7OPciMWDlT+sVHtxiV8iarwWrpQAntm
SVHgzST8CXHfvGa13xz7piVQBNFmP27g9Kgld+PR7e5i5QiIPIb6txxcVJYRTnhIM0wTUuTgkWR0
uv0Ai6LRE6sLE9252lQPbliOtEEDxpn2Y74E6kSRhQuAmNVRfNLBEN4JfKyGBrkxxyuZj/Zw5mb3
5cFal9r+nnJWTMQj1+VMXGnCKGKXnM5yGm2h1FJuK2w7Nw/gIp1Ti03oSKyEIlw6nVnveDQ9DAmJ
uHx6tGq7UJfe2FuLLpOCjA/z1q47Is3lN5NHBjLnuDo9IO9uJs9/9/KKIoqumr+FvWjylPd21Piy
gchIKP8t98WBRdEvMSwHjy6hNpyDkedBcFd/q4HVTNW5+7cwOB17RXnwnHJ4FHq+19VIubDxt6Jh
+2/psLf1D9NiRg23mdoT51B/Ofk6guD9t7Q4+ltgzOmRMmOGMoqNwedQcpxVqyd33d/y4/JvEfKY
b6XIdNeru+5vVXJFaXInNSMwFFPM9DBuanfH7m61b+3YCh6zv8XLbL2J3bX+VLM8/VvObOe4TsJm
Oup/qpsX6nR2rdfhpelsDDJU9Tm4ZKcQVa/8WwDNlmQgsL3VQgOd9tSdam23PlSTp7OEr50a6ZLB
b8KS2jjzyWRjG8LB6zNicgO1lhf9Tx21ZuEYthSBOEt/tGA5CZjzdGagtreX6G+tdV11JP3d3qLi
OsyHgHzrutxmS4n9yPWt6oDIQUk2KQ2rOU9/y7N9Ggs4umyd2vqfem3+GSfSrXWbo3ZbQsTnUoQT
3UZAWP0h+hz+6e7+2+Ody63TGxrvSltJq8MkWCl2jXFwH2tHKRY9jCsu2CiqY4+0hIfoyJCeyBQs
J+QMPGvGQpcFIXqusrVNcLc2D4UDXR/KFnCHga/N4W68cogrPNbhUJ3GcoXEb7LuqvfEbZGl1VW6
rDb29PpLpVR/kXTUZ4uB6hrZBRR9Fb7303Y7Wut6ZSoc/HUjzTGteFh34cRTNp9PcdWJE6bm9kjs
msVyN+PKzUbGXIBJTRQuZyM8OuayDjtz0z9CVWr3LdaUgyMGL/Hwjx5aqgMPLZQ2HqCZRlQhHj4O
Zj9TGvpLWev45gz0Uexyv7SuJB3zia3C+rHWFYwJTNlnMQ2vrIYHyG69RZ8sF9+FScHeiR6HYFpa
/rOL1+m6KWAlTKHaVjOtISK30q3ouo85qARX0cdXpRhIbWd8oi71xh31lVEjRg4iD6zmIBG4Rcqx
UsxvudlKJfPpDpV3wRlbTLd0u7/FRbccPBImO1YH6QmVDZBuGWOCFH2LqG2zCKxQcKTqTzAvdl2G
6gJdmYK5eYIj0Xn4/aOWbY3GfD1O0dllGkA7ruNjUTXtU+is+hFG7HUwjiHyMgeYMQP7mq7Y5wlA
1KdWTBSF9suAHTEoj5mb5S9xqm+b1f+GU3kkZjJd1ewYj/VsvNOAR+c7RS04YF9ht+7T7Bsan2+9
ZFtMIloQujALoDxnuTQmDm8CoPTI/J6V+EumL4Wp38faTs9gSxh+i4HPvwehZo+S10cpJAlxdDcZ
xjIZpaZS18aUMbYW7/A8BL0gKrg8rDMBePOl3yGo2Y9NLxwa1iMah0Jh4dqtpxOBfOvQ2eN9wzNm
p/I0/lwr8GuyypkzNFoK8eDwzoIDyBRUh7epR094vA6K2bk5gQegmWirol0Rv/0tbcR2qFdX/cAT
xqS4XezRvR8HnOzxnHMoYIsTefMBLFGExRxBjk0OEQSkTI5+9nSiX5AAZohBI1tdfM5LAGm8Njbj
MHbTk4+SA+PDj489/rhhFyx5gI4WN79C0b7lYi45nVo5sln4ZPejd5wj3LL+nH32gWVfRxVhXqjN
8ocLX+AQDhwdyPO/pVW27ObO8aCub+7blOIr3BU55QOR4x+nMsoeoEiBREPgf+F4Ll7aegoODIvZ
qwnE41wV30XjUDNi2lc4xK8YM9pzV7eflSuyRwFj5ib062mboVfgRWD3GVnIruiUtlOb5BEOdDb0
HdHOuCIgYxNUY86t5ZMJ4pJCooECqzSGVeBPS/pOB3FJULIJr1wzqsd2JlBtsrL6al0eyp1bxZpE
52pwFDRb8MWvTluvjjOt7L9sOR+jvnK27DJPKCA1CH9+9pXly1Nda5ZIAOoupfTTY1d2v5raHm9k
7f2pJiQIbP3dA+bkikr5LbCZnxvPUW+ZGppkzRRZhVCqLZo78ARpQU8BmN1FROv2xTJdw2OFrdQz
SIXEJQ6p5tg6NfFwGTzY3aG5p/1zeHRUfGNkXyXbyowBtXpnkZRd+wpDTj1p8dwUAYpCR++XO5un
rAko2c7qxOfocUYPz5OeXqpDMK64PGz7T531Dnd+96rolpVRQX9D/lsEeGS07LNjNZTdR9F4wOgC
smf0FDSnoIyCu14vDwPd4nKfVYIUOe53D8f7xQO68dCNPR5OrjbM1ha02NjHXGpacP6pSAGTu+Vh
yJdbej7CS+1z87uyCD4QEvlr7NK9zq3mRm0AqiKb9A0NGy1XYI68DOUCJlf3VS11zKszmMVZ99ZK
oUMZP1gWtBkj4+AYOJZzO/ReRm+bW17msVQ9ibkgosSd3XFh3OmNGw+cxuBO2238IeX0YHftG1fD
a07qh8V3+LNkjZ5kE8vZVNFhIZQU+zGjVGlxrCf2880dJ6YEbXH7EHj6bzb6UzrJ9Kx5LR+ctLXB
zMc6aXXc/NRL/lbYzm+YUYLT+vJui2rCk+wI9+R2wXzOo8GBytLFCFrpq/Jp4qMz6FzweZ+csgwu
ErgMR6CYam2qxsH65eYXeAiNVYgVzcxPeuvCLWObOFOEQHvrG8/PkrakQuKAwxJ24lg3H+fQ+lEE
a3YojF9cJHf12c9brL3Y9NMTR4nwwu0jtsoy/7y6IFOodv4yTZ1d7DbqXy2NNzvNFyKU63ouA6b6
dcBTNrtOmaywjI4T2sRVtgSCxxth4DLmF6t8sdBeA5g+BNp2B3jxOpzLBOfj9Tx2L0M0vjauR5uE
X0W3tgnLW0DL19wsxZWDU4hzWFRwKBm/vZEIY1mCGR9mhLBVK9bIA3JnrCpIsLA9SPR/0Wk1PbdT
fIPJ8Afu+sPGxsoEgSH8Ek5C40e0o2nLv05TVq0uhTMrd4wzzqQEff+WlvegoQAezEtRVof/Nxj9
wxn38AP97/6i5HfTfSuQrd//evotx581/6H78y+d//4XeP//6S7e/qR/e46c/9hMQwi7sHF40QFd
/bfnCE6igxcJA4AIAz9iE/RfwWT/PwTmIB/0qx8Gzj8IxX97jixnsyphAo7JEgOIEP7/KZnsCPt/
RpMjyAeRwHTkbP9yfdvhR//v5mITtYaOP8gBYCcAgrLHRCsdQAnJ7k9nMyHukPtYoGHVAPWybBwM
TpSu+0NC/iEWF0xIAE0d04Xi81BIaTsM8ovRcctsFlMzxXGbQNUpDuzwwcuK/ovTWPacV5ZlHwRx
phBA8cyLo1R1TgVOajtobELaoDuACuwpKoFjVjp5x4EAJKlIsg2zj8uFkLCJRwMKcJndd8tjdKKx
oK5fhxDfxqET8Dj2QZp5lJSamSPJgj0nv5B4Amk15g2qfRaswXdO0/YPPnQdXXdVABGBh3T9K1Vh
pY8sEwlk21thl66CGro6G/+rTpQEHRUY8a33YuIY2y6DbXaIuOlrIYr22/f8dTwbPypQ8QirOUiM
un4ZuonTnuUVI2LMYLX4ZNYlSObBcU82xot1Ny+S+M+sQVTGvp6eAV5Lllg6DtkFhVP/3otYSTih
ZY/9c7B9/l0LlA+dOrRIxz2VayfEW7veu3qWrGymePqYWgAMSMIlkV2W7PUnxD3KICB88feEJI/+
sDJe7xviMtR/Znk00+fICm2X0kv5osmQ/AmtCHRIUxVmvvSSwqyzldpU08UMke1+JZmjqXL0uhky
tfLdY0E3HZ8LSsGzPbec82wOai94r/1PCnJqyQZTR28+ZhrDG6QUb106DN+oRwE1IuFsX68KWyfW
XPNmxLxEXB8snThxBIwgnef9CkfD278oMtTROcagvcOh5mjOzWIpDyR0WBG444i/2zGOEzzmmgC2
ohvSs9JLM0U+vDlOZFAeqqG2Sak1GW/MpiNGfzCQxI7kAqluooTa+uz1vNzZJUwX5hRJtcY5UJKj
ZZ3q8kqJDKx3YcAd6tsog7rC/bNmAOPrMQXh52Z4LEzIs7ymdIyKkUf28T2mdI/2Uvumb2YNknJG
XUvvlMaUdTA2jocD5tmleGtVrAR9cBzCL9BpCEX/Nbj6n4vr8XvGnnKKQ8dgWV6viP/mxsYKt15S
FXc0eTKmj/zEIDIOcd1uheU9bo8rGVkweEpOuAjwlUU9XZAC9L+12sV3P0TreRnCbIvOnAb4CvaD
ioB40t5S26+mrsHnm9bN08/ahfbxNvaBO93ZrJrk9Uj0xv9ouyImfDfNxGqBTvUy/rlmpSyf6rA1
nC6xW3pPkHnpFiWMlvYnG2vydCfJpRlmFEKrgHlI7PKBxRaQGTNGvEUJ70z2s9cLZC23pCcWCSZV
9yVfIn+NE44lgUYtfDwRINIOTNDOkLTkEn82XiPzxBZsNX/QuJpTh1xO9RsdlwGCe8zJYpeBU9mv
qlkiysvQospQ415pptrRFwe59Dep0ia6naiipBawQckkK9nN1n1s2RGLOh42+qjSXIxfS+6tz2lZ
QLfi6QvrmIihLG6dHgTCAZZPMzzZbVBN+7qLvMdwoi/9OGFTe2pV7nCIiOmF3/uY1bemNs6Q4Nyd
+U/mrvoIiZl7uqjLjdck+Eo39heL2dS33GfeUmXz7JdF8QTOzZ0JUpGXJlQetWqvTGY4DELmTI+k
Ev3HaliGbzzt44dTRes3C1BfH5FTp59RaC2c0AQJbhiOpHHTn5zem5JWVvo+kzgWtK6PAdhaRr2U
phauiLJ7jKmcJQ3QzjDgapDERK+Wgo+pp9CwPRqxsP7x2n6559sfvFMxesTfqh5iWO6iAyVWkK8h
K2GXDuV4rDsWzOzKeQjJPl7+yJGdF91/Fc1P7GNY5sLKbOojJauRPBlj11cVyGkiLDF78TvI4Qxr
Lk5sVBiXh24Mp/GhrgKylp0okKipTxwpSsuL4kP3Rvyo8f1AjQ0c+cMLysA/TEtL4U4HQLZ/Ivgi
b3zk1nrvOA2zTo39EGPV2GO0oChOvUGJol7TMTkQg9Etph+AfMJni5gYgC1ROsutI7Pqjqql9A/s
HAhWLe085Jb0MJ2oyBimcyBMgwATEcLZ+RhNX9KMXVxScFJUO8U7J8aA78zh3iPpMgEXMt1J9OM2
Epbbj1rVA8J6XiIZHcMRqBXpHRkST8ElxkIFVpuhTxwh/WCaaGEa8+0fXV305cFxQzkj1lKgW8BH
+wZ6Z9OEOy9gDUFmgrzIBGs5pK0xfJ2pXMSCthDA2wlkLvR9cLXnzhpiXtEzTzNYviM1hXm50C5E
SNq+aSSeOKp+4jbet24xBHvtripAHJklK29pGzqFyQAyu2LsQIZVWGhn346oEcR2+OJ2Fd/hiJH5
qfYomIIhUZQ/a97O7X5aSx5mTboyv7p0m+yX0hGvRq5U4VZTPdxzXdifZe8PQxIRfwAMxyfyk1ON
T21sqGf8J1PzEw4MjCh4EojFeB2ITY6tsF7ywcs/VhSfX6CeGXk4BlTBviEAmO78fiEwEcaNzasz
jyDIKX6eqvZ6/8ZWNKHsRocmNyIvAWijOJpWrn1gFbvBJQl0aAqHZVvEfTMBewYCvLMyqfJkmIno
4ydrgZQpmkp/w6IIiPYw1WOP1Za8rFk0kQIFoUACY3LiDxOX3f04V36zj6qBtGtJW+y9m9UU15W8
rIHLz+X4kIZpr0+zFEjSs+aAtSvTDDCVW7Dk2lcZTyalKV49iLwb8U5ZToOAaFq7gA8g+J+nrGsh
utDJW8GLk5xVqpmu7mMGg/hmwtkuz0NFSDeZAj7oE9pb2pKesZYfRgmi9D4C5B+hQsHFALMP8lU/
pc3NMEfBnMS6W28AjEnEtsJ6p20+e8mWTMIN1lP8U7YdW0fANsvvxgbllKyD7H8gDMUNwEBL3KiU
ndgOBjxWVP7L4mxYn3wJNSLruvjktoJeYXGNRvaWPVps+TY6Id/P4qKJ1GZkv1jMPFAoEJwwvuZK
lddi7jVqd9GnV7ZvSOCialJtzZH215RtYJu1GJrnQdX9Z8wu8xdGZgrOmAEbA89HFJ89yzN4VYVq
X8e8XX53cpEPQFhSvY9WO34hv1dhIZnGL46wKd8fUtM372T12MlgVnvTOZgTSiXLNzoinT8uy47n
mHDVebKajp+4t9xPY1vN02g5BPGcrvaoY80ZYLyBQA8fdBb/7GuTvaPy+l+kjikxm8cBe+GqVL0f
qwVqlgg4XaUQbTYsiop+NFwpt3PITp3sUlmzokdnQVzW9YpzDHFh5Cwsqa4LF6yCS1ZS0Q7abWr2
NmT0n0HfT+wS4c6InVajfMmseUJlmokitkCNHmgbdfEWu2rr617X+Hlpax/C47AuF4fHPsmnqMIq
S48BFRNzDXy15eFNOBAYKsclMRjWsJi44SluV4tbmQ0BSQKbIb1RBANYPvrTEWct8pk7qE9I4qzT
gwmu42GCxFKCSdLWezo30zd8Iful5IkheS+Aj9kVHPRfF5KC9GSv+JKOsQ7WM84swVEBsFe2B0Bt
sUvWM+5N39fgcSqZFyw2Ult1Z+mviDrutGQQaxyFwYJGWx2fdamAd6xQfKClh5ym96rcaLF+58kS
hI8XkYUj1vSSDimsD8fy5BX/l/SNUd4iH8Ypy0qiFi7Rjtd2Jg6Z7hcP01HaNnRhrxuLyaonDpf4
Md4Dx2N7IXxDxzRufRuPiG7IKWENIS9gmrL7Pc8sIg/pxGk3IfHmcWBdYt4uViDKLxJiSJNSzLyA
pDb252yR2d6ZXA4BT4dm8FmmhDg7pc1feiimWXzwPcsHpyr8HyqyIAzArZ7uLCuuP1LtjpuDJdbR
QROmeMuJsFA0iJFivWa+xNzLFEZYDsjr9Hu1yxQZLwJcjluq19mR24XeYGzadFC6NRHutfVRbXF1
E+VTjHv4O2ePIVKmPl6HLe2IAwb4T370Zvz2Cf2YDJeD2wxcRpqK4nNkNwoQoa9t3FsVFYQ7b+RZ
cxz8eqvDBHvCVwMlN09q32kkuYpZOTvHofAX8PYy40HSMzNHtsQVGiQImF3tsl27swgB9qc6hrXC
psi4bMMi5KEeGZs8HlmRKtHjAiKgNrNTHMfW47SJt6sGlBKkEAVlHRTBcy229mBhZYylqEhFdu5E
x2tqTvH17qYuMOWpgXJCDKbrHCrNBU1VF41c2eKgp+b0UJpFsHZefaRHuaZ43AlIIuv5NH0gd+p6
eAGt06FvBcAmiQlvGU+vctBmYfHzlDWZ79Mp3IgoabPJepqxCOrToHArsVcdq/h2XLoFUFQW8atV
Uxz/KhU8HOTObSZ2bFfShMCsUe9zPxiWKwi+fXGuPW1ee5QM6yQDiaLYIXi7V25ux9mrHffaPmwu
RNbaS11zfEXPwthUO9DPuF/gvqzDEvU0kSuvwn3Fa4g0aRF3p77m0joquKkWH25U9scMMCaDn8hz
JxlAhrLZdeAQJcCr2RCo0UCDNznInhOCco0XQAzEFAc6/ST4irDML25IguKc8WLu7tKpBqGGQVA2
t6CjClSxxqZ1GJGG7iU65RYNGb+G6z7ANdzw9ts/1fPc5sfIKfiaUUkH/ZBF9rSxT+Le/ZUKOD5H
CZWmucsyb233tpXhtZ1zwZvSqZu1PJX+1ORnSdewc+AHrLpjpTIlDivwLizsGKTVoYIvJiG0L/6f
0qY284ShsY0TAF2xoJ6cbCt+mM6P7kcm9frOCgu9JuSesYjrhSaTS+wvpEizfpmLzQzgFkdvMi2+
IdyL8nGAgVskVV2l/hEzdugkVmyn3YneavrTk7jlMLh1WCnqsAWQ7Ms0o33eLxICx12tuxEDIM+I
+jHucLa/0BuAVqjJNU8/DBBFklYFmJzwiZbJNL/B8ul7OwI7eGEM6eD3RRpVXk1c1cTbXdyzR0H7
Y/oykhFGommjkX3xOvbtcuwZcLGkKbYnBy4ocFNzye+/x/K/jjeV7qmIRjdbu0M9e6h4TPASUBUY
5hwV0ZPOwa21BB5Vr3mfEMYGYBQELcHdSnbWB4DTpr8CobyScsDMMCcLHzHgpKLdWPliWDRvVJo2
TnrJWB2v8PHkKRANM2aEv4WNlDStw842BNVMMKclpFI6Ec7K1S3zw6AHWeyDfg7kBSlzHC684Eeu
NF+p4KknFVU+oaY7Pc/2VTansBK9Q6t5MZI8cIrWBTRsMt7cgo/yJOJZ3FhE1ajVLjS2GxlkQIKM
K9RTGdTl19RmPorKQBoD6ziG450acGvuupGNA2Ug9QDnuw0f4Ao3zW4x9fgZaUcRlCHefXK5ozAb
K6pNcP4Esjt0LRJTlndc6xOggufCsdMIF1c5e8ni1j3fzBrJF9JaWyMHiTIbW1zcLge8VBw1FRZe
Wlk6JwKMUqz1A8sBLB5+PQcX1m/dtMfeGZDHH8rmRzTPXcqgE+u7Yu0aWlAZcz8KcDRvsaF8G683
V+0+Hbvw0ym86icxLOSjvow6Zi2an3lFmALt33OKLQrD58zTkj0ir3NiLaS6RoxZ0IUWmbhNHH9S
h+BU9AcEnFYcDlu8SspgwKoYdsMvbn5LJTGu4AWn2+As76pgPrgQWpnfxrEhzC5pbvH2nOBnjqKV
mcaOXRgMFdjiMZmXls931tNdLcdirE8FxBUOUp3taFQN9K0sSAKrKUiz439mvXZKR2dG1XeDdimf
jGdUry+2xzliocO78eg7ruJG6qMdjD5LWiqqBgmhPka69dkhBQcfN+b0PUbosnpXh6MSvy3L84gr
9T1551zZFgf3tOjZR4BNt9sXp4PSfYgEZvakDyrCn1nEtkgeO0bhFDKwN9JYsBtyV3oI0tDiI+hU
xIOOlAtYI2+AuA7OdShSetn7LpBXzIJmPXhIWuwoxMhm/OS1jo8fi/ad1fky9RKbpzqzm+js5Ujw
fNlBFj7hlIaWPNDayAlV4YF2V6LxBP9OLAdsRhgsVz5vHobknMdFJado/M7jnAIDW2K7/FAitA3w
GHriMWFyas9c6qwmYlXlbkRL7n9CAF7ST02/zfhSYR1hdVnYKVMC/g2w2szhHWAD3MEt8eIPDtT5
8OJnKz0yq+tG+S+3IC/l73h4z8EzaLlmTPIq3qzkno7JIhT0EJf3GZdG98QLKfWBz6lSUu4LoZJk
R91flSJbXtkNzeXJRKKj3TcawzubLDt7sBCbmGd5APBZVAQopNbo77tMNRfSfEF/NVoEpxOdYy2H
JpbXv+0l7X/LrnDetAOsaldMPVVhogcRwTAR5FgoGBYlZc9b03rstKt18SoQRMRVdXgTQvB1rmoZ
z91uklE67MEUFvhqRRvNp0gUUH2zDD1+5zCH8xSz5PI8WJt9dBr6SV8JQP1qR7UUArLTk79nKdk6
+P3iGIPzsDiDu5dUuAysiOz+I3Zk/ssqaz9mn1RZz8CZMcGSXqLiYmHLtMKX5sa+tKisD8blT6JL
xdK3MDZxLUz9RChv6nRxYJ05+w+t222hSg1ycKcykc6wFab6F1DI+W1YY3BCRR1JsOYWBmWeK8BT
ubXT4o/DDpRfIcwt9HwFCW7P/nJwExSMDE9GF5nvXmgCtr1LJpdzsSZZWC6T+uhaIfmFa+M+lZOe
DUaHxflmTMuORVhXT1U759NmgSV2qIP+laborfNgRTdPtKaJkTX6pq84BsNCYpO9Pk6DJu3J1cw0
jtkSTidIvfATY4wP8jlz1W8TjlBLe9tUj0to6+wQrWF5v1SLqPY5Uq6LQSD071P8RNAqWLM/IfdX
XcKol//WHBSfWIrwGRmtpmcdL2O549GWVnwwg/+AMC5pm1q3Yk6r5H7ec4YoiyMAaDy3AbZ4yhWo
R3lvfDtg0pDeehuHRU8EYl45Zloy5TwKHJLZEVVnBMFfp/hKaa7GZVhQNfTTKuJp5sEnmz9dVuvf
RmTYQFkVJQstWsGNlRK52Bdjyzxjsn7z51sx01ZqWfrN40xMa3OXsfGfrGV6SRFhQJrUFojGFGtT
lLiUv2M2tcLpdsaMhw299MrfTFOFz2fcRTcCkAvW/8wBiEMcnjIZzQWKidWL+n0d18Ufv7Vxrpca
uvbOlz5bFk9AUL0rCQttNbmY8VFXKq9MCi/ovQMADg5vimdgfqUoa+GgrFkjwfmreTBrEum8V3yP
jwR33UuW4Y8Bg1jY+hg3ERg6ktWClC1FJ7Dl8NBW254GYSjAZgPlS1msPxh9g2f87cFbGLYiPc6m
yV6EsnuupXLFoy5aNf8UilPgDjzfim27AxgAxSUa7Sus67ztLGb9t5hZB30v1cWNYYN7J8fG7fdh
0FmEP7OiYEPeLbByBo0KNsIPfVGeQ1C3zQSYRiBdDPbI/VZxx/EweiS7OXrJzL5xW9IPpHkz9sDh
eQ2awE5GyIIfcT8TuGyMCM6w1+F+R9FGB7FBwbHWCRa60jUM2ObCHOhinR7CqzTjuHwYwBnPRHkl
2Xw1o9PtXJgjUIWDdg32oodF9gNWi/5T9obWDyL05lforU31RH5Gx0mATQLbzX+ydx7LkSMJtv2V
Z7NHGeDuUIu3CR1kUAQzmRQbGMnMhNbS8fXvAFU9Lcz6jfV+ZjGL6qoUZBBwv+JclCOmwbyyf4IM
6hu3Dl/Ae5Bek0vwuUteHRIz15G7WHck8drEl5Y/36X26NNsRlrCPxQGVLXltSdNtJ+CblhVAmY0
R8GJozXMZqKEZ0VP8E3LD0faJGG0Wbc/ar8kqmNWWfn1v2b9n2b9gtD+92b98ePzn6cOl3/9v1Hh
tuCTRdXDdl1mwQF6/EkB8f5wTSEUKCJCvq4NF/y/HXnBdKqHR+8J4lmuZzu45H9z5OUfLBco14fq
7UEIk571n2BA/nm40JXLPLCz2PuucIXNr/bPdrzKPBfx10V7rJOrAqqwI11U7XnRyPt/+Ir8NZr4
f2gjP0Lx6gCF/fPv5JmuJKZt+ZYN2MyiD/MvE4ld5eog1ww4WFw1KIgCMBjo9FRR0PwZGfm3c4xL
hODvXJO/fifJWCx/NcK//r/wyyhJ4HHaQCQiLt3crjp+SPW0+4//Oo7H9xOZnniq+tc52pCzYo2U
yrybW59CfqAeWt1AgxQRQt//8Ft5y9fmn/5GynEcLna24hOBL/AvPPdA0h4LiXzKQNAI7qmhBnd+
ncfpvp44PTA/kPAsD+fW2WchV+FbwDQB/BHWjYC4QJxFAuSUL6hXhFwdPES8jO5rg0zhp6jg32iC
m5IyPZo5kMNCiPswatOHdJSiOXamDL/Y+fOpH9k9AFWjdMsXdsI1O4TjVFj3Bq5/uBcsUv6Oizmh
IWdG+XCQ5WDTbeTEsuWXUMlV57BnyUoZ1k9lTMgUSuK0cOphEn6bVhSfbwI2ZYE6clfE4qWq89x3
A7+2BOgJisnKB2CtTed+uX7hwlcSgUVrkBeav01TV79NaECveChusqUs3mDSw8Cns1sUE3R3V+Y3
IKFqJiBcs/0FdiAP9pk56c8BBsALol3+O89iIk1lihVp4Dw9sSEzJ4eUrC6p31JFxtbHTntlIUqB
XilK47Pta/c5UHn6HDCow9anCpAHRG+F3RJJSfpXL0FWM3dWlHevuTf2DzNtHXwNcqTv0P6KJwH6
K9wIHJdLblgg+EdFxmrDe6t7bews/cRWjj/5qek/Iu1D0IFsSjIuKJf4rilF++ESw6YjZvGdQcuh
mZtxdw6pT2rYCoLRxTc8IMuGa6o105au9N5IeMl7IVv/Sq+WtRYu6Fx7RT2kL8tYMpf9dHqYqzEC
l9l36beib3gjF2mufljDZBgbi3LDZ+z73QuFh/EHE0Bcu2NHx1+2TNtv9HxFduCKOt41GG8kYycn
owA5h9PF8yeH5syQ5ex+VpP5yxzH5IsAPGsczFbb9sZkjuvKTkjN5jCjAQZxC28gflok1k3N8qzE
io6NSyY4yBGsKCprO/ldUJJxtYtrZ/p9v8U7kAGFOi1QtcqQKLc3M5R0ZSI0fCxyiy1FDtifYTNx
t+NQw2yZE+Ng1qz8FVtg5BB4NFFvKHS9OYKEZllt3g9U9daDaoAzwcXgC6ychKIdu3jb4NP7jXBH
+UVVqRi3XHAy0AbBVGOGuyXrBmZipPfGbA6gvmnHlJtsmvOnQlJJY1AkgpLPxa5kC63NaVF4qX5n
xQEAXVZb/PBP2GLMLXP/tDcZv2NGdLKpfjLVbNpQ0G1yKUVvjGoXQU59bpJhfiZN6Pm7xnSin3By
sBujNnLfclk7V9EwsrAtWb5Jlj8MQO8l/3E1e3BItxBD6et0qZVWyFYmn3+zcny1w+kE7OYrCNik
WuMvj/jfo64QaJGlKj43fov7so0TkxAQGxq52ErQIw0n72l4nXNuR9xrzPZr4gP0JBPxWvoB3620
68f71pr0Lw8em8d9OCC0EETEowgzs70NZxh/2qvMArWkTHpjVweT+gEmwX1vAsMbN3bPrtNyReI6
yiZC8RHnOuQsRFefT1SoG0L3ZRuWWxkgIGyiqEooR1UaB6/NpL4r85pwv6kMVMTQyJ8lLcscTTmZ
CKlRqch3YRjJ37PFR2VC5kKxg4lJeiRetokKeHDtPs50dhUI4NleMGf9xLA2RAnm6+gFVs6wcxqc
3Z2ikuUeQLGzTx1yA1uK47HN6Vh7qXccWjtBWksIZWycmKardKzxzcJ/WBYSYv5Mtucx5F1VneBh
Bqny0QaUoE7CZHDR59biARyaSAWzq5nfdFlGQRKFi1VfQH4EmGjnddtM8nx2YSgNsj7r3kPdHSyX
mAXzEOYyv1bbj83AfhdaWoO9x6eVILHo6cdlEYIHNZSeCkIZjn2+iXo/essqlL6bqbDDX7GlbbUP
7WR4VFmeDLswIa8O76WbvvUOrUj+CqrWoHU8R53Swvc5rU4lXmEsNSZ/ag3tVzAEDOoRbJcUarKK
h2+LHHbySW0wlQcvud5VbqNeWGwLEYBcbrBRbJi/+qCs0XItJh0QWZyT9Aj4bzgEMTyh5k6eWIGr
z6kCj7mtLSe6MDhob3oJB0f3dvbdTDP/06jt5t0CpgLkymjDdjc2XXhnczW673B/5JFJtXLYl15c
y60dkezY5U0WPxtuZX6OcIe54o5NDivcMUBEtR0rqQUXw63SwNyhQVsvYTRg6nSjwRRyAIeISm8y
NOm2d9z6kx2nbI9NIItdL4LyExTreC0bJlZU3liPvBbceyaQuMYCrD4Iw3W/Rn59ykVwFsV2dLq+
OaXe6D1oiGNLCbDhJVMnNkldKDotnl8ePfkw0fWhEdL9mbK75WwtrCAL1oIg0yRdnl8bxaLXjRFL
2yXB6LKJQS6Kt08/Oc28NVGBzqQBjc+arwYVaweRkkQle2SuiPFF8xBWduG3NgUsbCuGMlA5gIdZ
/EjSpku++ZnnfDVz3V7txscSC2bksko5DXd9LFN7L7skP/MGbo8QoImWmHEyv/AJtT5Kv1aoGBM9
/03CGiT7wdbAhwpjA93Mq5LubYbXxb1HxzwHYKhSMgmSfnqo58rKLmWf5VzheQBbZApxIOOqkumh
Fp575XRZ/owU4AIG7njylnM1ofUIu35N08wGu8WZ6TUXlQFAIOz1O7OEZAPHXJkfs5uT8PH94N4V
snePECez285g+2xnNHJUUC89EESmP/C2GD3feQ4h13aU391ebVj2JL2SA4VjmFb3Iic+Bheef1Fg
RNEwbi66IY2zyY1lKZLHm2ktPPKOt/R+6GY/ohU/msMVi7tMr1atsuG2tcjiyTP6pLoKlwDAsmzL
91LyzGo52IWAD3ji159gP9FSZoMqvdeAFme6kF2IdIjiaTuyYpTeFoMcnXMT8Rzjg1QCh+jGeHik
9SlKoOKtNGCx+Ugy0+gaxA7qENmSi07zvYo5hzIlaJGVsdOqe+zGvIj2Hhj5U1XADd5PND4ZKmZy
stg0veIzoKx0+iyMUTg7xhLNm8Sg8rkZoxSWacqkgnyQidsKXiyGuIpW4NyWQ6IZP53cRDyipHJG
amvNuwwGvHdp0EmGA8ZE4uyS0HTUfeRCfdhp0hvJoZ8sJ7vPa2f6aJISf9XmPZntUjZPqPgl3vCz
YTKDE2XUTR6SKgySTaRynCB6sPyZex16RGfBdkW0prvhRk3o9P2Mo4R5WxKYYPgAzZDNrgWX1SK3
bxvfHKqt0TrglaeOZ7JZavM8Zhnafj66GViPyK7qK2Gntr3rBpnAbqL95R9S2xxO2cBsZrSJMEHT
HeUSIpuW5chPd7Rad0/uKVV7oEKCbk8DP0o+xHjRh943xAyTakj5EYlYO6Fw1xU30k8mNiNBAHb5
AbcrtngEiUGdAup/mH2EO2g/uJLJ313JGcP5ICpNyI1PeI287pth4Xy2xDBAxUeux+uBDXBf3TG6
TZ7Xovz/agVJSOHUbBPzRzCWU/URM4NXP6aqrd3HSixCrQmERnGBKZ3013qb+l9i6X8pAJ7/XqP4
n1sE/Od/aRbeH47iRGHyf/x/af+9RQCFXLF8xuqZFFyxFTfVv+bNJHKGBzCcDpayhODc+HfNwv7D
VIQ80SxoGsB49v8TycJ1zX+5Dnum75qu8AS/JBdjuUgN/wAoF4ZjOQSUDo7DtV7SXg3v8JqlvEwg
oAve5SyLcNJv02w/QpaebiYxNa+R6gmqOdw4663fG2CLWP+heT5y9kx2IQc2c1MMpVPuGF7X3Cf9
Mv+mc9vGzNVJXeJ2k48miDT6Wy5XIJNKAXWEjmQU/C7YK2EL2erV99Y1S5fAv9vfdbIMuDwRBJan
ngqGPLqq1MNeEbgnE+zOqMPTYtXVq2vHwDgOnre6edbq7A1GiQFX43Gc4JLh/Q0YAXh6iYEnyE92
8K4AFlWwBxfXMFkdxHl1E80ForaZ7DziaAZW6c5fvUdH9HgD8+pJAolhQh5h6N1cPUuuFviXyWJl
zhRGX+uGmU34mFidBHgqusN+Zv0ukZChEa6+qK9K5zyubmkZl9ljtHqoshKsTssqFPF+VgZ1hXD1
XOMyDkh9LlZsnExNw18pZlDRkfSCeZKm8zco0zB2isXOBYhYlmDqFpfXWh1fOcVEJsyqb44wvbr3
lnYrdL3FKHZoiN4Xq3tcr07ytLrKWTuyFaGISvPqX4xn7jbNU7m60e3qTDfZCIvc5TpMb2vxrs3V
x4ZhsnjakYe/LQu/sQ4NTAHAJ7WDB157TpI8TeTynKc5r8f4RBh/ALTdc/I7t31CnzBXIoVB0M++
3nESZtYh95uA2/Xqw7dVmwIvb5YM+DCIqTraDkzdvR128zIPiwR/4QTadxcKbUZ+iBynmnaW03Cs
94Qs6ps2FcYrU9pG8unpRLR7Rqo4DPeGT4pAwLa39rXFO/sUJpLZyXxNHRR/JhD+TCMg1/UXvaYU
2pj8KTAZPOd9XaEKnQwuaYR6hySli/hn3GHumKf4XpajYx9Cq2JeRWujpY6QjsZLzL1pAorrkqBo
nCSML3ElLfcp7uu2fyYLhLM3VZ0e35bLC6E3eKbx98yIxuQuLQLIQqM75Ldx3InhnvSdPz40HVHz
cz1SYDhUc0ExaOhTGbx2wk/Vb/7cRnkkxu2RseEDBMFeawsqcCnK6mqvIZLQXAIl0RougQ1r97sq
Crv4bCUeAZRmWc/bAZqq2VlqFqYl4e2ZuTQ4lRLTMCz9HZ6PaR2jJd/isp817hZfMt2bawSGvRvG
apqYgdRDvcZk0jUyM0l4SUfSJOgm3pxPzV0YDGaxzZhuy+8FE9jVIQitTvwskwI1LWfTrXv016hO
v8Z2bPC5S8NmifPUa7QnojLSncs18lMVy//Krlwan6gF1MSCsrFNTqPZtOW9sHjynNjMy6Jz246M
E2fdUqygq85gdBMNJCjAzo4WA8l2rbYkLkFhpLGV0xlfI0tlq9AFM5wT9U0l0ANguKvJJiasvR8K
pkCx5bvPf1S4LXrdVLB9G3GDfVvGHn/XnCF/63QiHFbQlnwxuaTZtCUl/8CIBmKVkxmYXB6shVTm
KRxonm/mkiVzBI+bCCwn3wkF8qYOvCw7IBQCzLI7C7jPXLn30TCbPyvgk/UpJ+/Z8PxO0BbK0Y1/
gXR271PSGoQsRF++RE7Z/KYpTQO+Var5rSeDpJKwCp8iQImCUtAM4Ic1ysoXz2o9sbVh+P9EVkP+
yWjsNDyMoOqhoVbUe+TMFZ1Um2YoyERMoiNmamSzaQLlOXG/3cXEY5ivkL3nnQWSEWd5+JPxufFo
Yx7mIph+jBjR9YVLfPq96sooPY70kY0zSYWp3PLCMCrQEUq+2qadSuMUipJGH1OZloFlVPTlZRm9
p4tdUGIDu82HjftxPjzTGpe/4lFB+HWoBjwNbluTOEG3GQFg9eb3KLLts7PcX9BAjMA/AawK7gah
5M+mz8gMa8thRK6xOsYiuiChoM/0G3X+ks2YC61bu9havs6LQ9R65X0/gpgj668lpYKsIeopMSw3
hSBou1VF3hDCXy67XN31tREAU44Uu3p/4yLreOgck3R31gQM5LYOlssCEpP4XvPbpxsEazs6zL0W
twF8ZjIPDqIrfeKU/W2ix/P3imDe1SOh84L3KJYrauzdBn5BRyCwKvNdzSMI8EwP8+fyW5Tc2xRG
eow6p7dw/mcYhZKG3Gw2jICZmGoHo0mat0564R0VNqs4yCxI72tdFy8VA+wvRWaIV8MkNwQISeSP
PY5ouHXo2uXIKTSvaHGFQ022vcmfrY7E7UZaqSy3jZdTeKJPEJ2bhCuFcVTaMA1F9SABBcBdjCv2
UAkNTpCBMou8YcI1HFvf/Ql3lFrVNDrDdVhu7NV6eecAxB2N5ASX+mS533MI6JqTuV77GXNGAqjY
qo4AmlqIo5YgvdFPaNesacXNU7eICUtqvthFzuSZNHtkTahx1R/QL9EiVOIScOxAd7+wANJ8ZX/q
Fg10CWdVM8KubIFiLiKHK5X5KUIdP2cxy1o7yF3oIYSkq4Fu0SwkgTCrhFFDqZhEBjTrSqTcZoNF
XvFik67WIrmIsARuEk008/wMJKmaMihYq2KDJM+9tyonSUaWX7g+OH5WErdsbPVS8xwGE7gqQqlj
WScUkgY2LwDmnHgbL45tskhJsesyzCFWhcksiJPQ6ViUJ7WqUN2qSBFcmL4Z8aJTyVWzMhTyVc31
R+0tDjS/8D9CfcPHKqJvs6heBh7fsK04SXEQ1NoDqrmqZL3pMV23amc0dBT33EVRoyiKugZcN00P
iKgeJPxBJVz7wwxCMu01eBXzItiVlWHQ4x+rJfC3SHpWXTEPzi0ueQTxg+ZHzhj9z1y1QHPVBWen
GN9iO3NumVRHN2zACUzbZtZU4puxxq0w3EVnZGIQDoxc9Ud71SKlXWV3RrjIlNaiWKrFW9nrNA0e
adoiafoUuxSw2UXqtDipUDJdFFDDCOXvZpVFWUVDIhWrXIqrnj9z8BsfilVObdNO3/mryNppSS5H
rOKrjmqZb+thLmhVMc1ub6JVrK0A3n1AV4T7qVY5F2gI0i5jVe57tei9ySr9mhGbWyTZFkkYecbb
+6tQnNNBGbcEGgG7NIuWnCyqMiYMzXsizvqptLP2S2Y+7Xa96NHE6Hh9qFWmBlyEZM2hmXNq7Iip
3kyrrO0uCnezat2L6m15CQI4tinb7+kqjE+hmeCaroI5H38FN3vR0bFgkNTHvEZe7yURJCRXVPdw
0d+FHgYOXYsqb0b4vTuUv/nZglX9PLchAn6wivnmKuybi8YPAhW5n0MULyGEI2wAGG4IU4lGhd3E
i1OQ5IStN5EHvIl3W+wECDsFuyQ9r7VNaC6eA9eT9H7yJYi/2oxwJehP41AwtkrQkXyD+qomG1Uq
tMuBptribFBwqr7GrsHvGFfvg9ooPkizeiLz6o+w1rp4JVOF1RjQVIaGbJvGCyNwgfPEWGD0yXzb
AIUc48UjVzVfyWZTWSnmcXSWdUrEfKjGuADK7oqrXp0ciOe4OpGJPrK1TRVcmtX3ET3IwPYvN2ha
+m9ybvAFbAEhZfWOxtVHshZLKV7MpUhoRFwUZjwnwiTTpTN6lOB2daVwPcc7mJB4VY7EtmLsDwhL
wRDURi+2llM1/ctkJfWnWF0vagI8o1YvzFxssZZ1R0JhNA1xzBbzLJkLfDQj4aOz7TmoXlXhi3tg
ObRcUmdqkdwWJ0503vAG+AN/bmKHMdzNq2831Bxc6npmVMOtZPTprx6fwUiT3BL7x/sbbNV95Ish
aND0+2wXkzBMG/xCMEd4h71rJxdrdRT5x8VTvtiMXG+yxXHEfLQb1b76f1qSxepP9kOMVxlLrm9U
O3M8TGOxM9MJYdJcLE6ESmBB3mJ8IqGRmslWP1Sv3miosEmb1TEtFvNULzbqPE4YqkM4f7oTIfc9
N/r2V796r3yw8ht3dWSpCS3u7OrUhqtrOy4GbkZC5d00BYKzy8mPzKAV9R5x9tX+xVnh1Dzxut0D
GXKeu9Us9lfjOFlN5D5nDZqNTY6iozGBzTQXy5l7WIVFujrR0epKi8Wg5gGGVx2tvjVAGP5BAV2F
q6fILBLxBS63S1XsRa3ed7X64O1iibfpQChZkY1/4FCMZ953AV/j4E8vffXV1Z8e++q3Z07X8AkR
mhAfk8z8oDSrPx85AFN5u7nslPJShWbDyAK5dhLE1c6rF5cfdkCJ4z8XYPbrlC7Lk7UcV/mXpsh8
m0QHfWVnMAlrgXvH7Jm3Y+OVAcDUORQv5BDjx7DytLARANMuv/yvovZn6kc4/19J7f0j/4w/UM0K
zlf6/PP//tf6H/yF4lgFMZDyywaQb5KU+1vwR4g/ENakyT83Feke9vr+JqIZ3h+CxApJmeVfsC1G
xv6uolneH6brCGS5RUoj+/OfDQCB8fgnHc2GxGEDhmBLSChUPmvV2f5BR+sqvG1D9aTLe9v3uf4l
QwRQkw3OTLQxb1cUkAVX74JS+Cmsaihf8wlN6H6MLao5u5jZlp+YoLo7JhzA6huaKeZkkZqLvV92
0auYOm8e5tF9lzsZcOUGF/c59gHRoqiH/nQmIOhY78Kf0uwR8EHXHAjxGiYzX9q8zkEqw7NvFFQm
g2COirsQzG2zU8BG+33ej6+KtRx94A2keTiEWV7TDATHo7eNSCxosEU3yWXZjd31W5HlDt41q0Ec
VPKQucBrkJNpZKHGMIx8b9ZO6EF5o4RwciO3SI8OsP6NJevwvZwFKERyXHdxN0Tf8UaG28g222/T
wtbGIppea6bjbrRfePzB2v4bhYYK+bx8U8xqbvK++Am6K90JbY23I1/cpTZKj8tw6w/XXL7EtglE
AX7Jidx7c7SnMrkz4akZMaBU7rKkTXN0E8ZtKGxFkzoVJPlv2zYtdrhQb7qj2Rfg+t4WxBQfsTkD
yormZ+Fk/S4w6/5UTK69Z9LnxXfn4VbaznATwQH/HU12dxPUuJmF13g/uIGEWxPGLvFGbHc4c+0J
3cbGswnGmhwqIyYcNjIDf+Ch5c6CHef5eu6A9Q7Ibc92z6mL0b8GIWIDwzDnFBTHdvAWu1ba3PZ+
OgY3rQVCTju5tE6ekbOyvtGzS+uNT0hvGcMWa7CAtrfQOB6SgaypkYS3CtrNeGrSfBFsdPlY1Kyw
7D2nr4I9eIOludpT2LV9m1g3IrXNlkNRC+eZQhhUman7niKj8bKhJWZ6XBEmA8TXxm3mfZJzWQoa
xgm4BMG4DBX/BeSOwdh7AO79p5gROVBZ7LnftYkx7KZAjNdZFcDZ9eDV8lsUccXd9HY/0DwOPHWS
FUWjm5ndiuQO3H4Z3/BdT92LlbmfzKeb6mxIFgVv7Iqq/2aUzXub8bkpnYIJm1BPY3jkcEdlEJwN
Go5XECng9dFE1Etnu7PPKSnBH6maMT4rbT0WNge1XrNpK52q4jhi5be5B3BRmA3XT7tENdxlI1X9
HpIYP/L08dqv1pPsGaJgt8k2m4CNjG4yMznkwncbM91gnJJvZYAp0JV45MYJdQUqJO054cwXNYCP
FtU9HLbsyD3ml2y5OQ0mZ1JEdvli8MuVr6031+UtimfCO8oy0xtD66D4DOtFtukzVY07V6sMLE1a
2PVt5jow6giqGxPBXXtJBWVp6gMAhB9YgmbdNuNgg07o+7FAaBiieuvY6l0ndsTSjna/4lKc06Gt
LjylLHzUmTYnZ+KaQZYqrFlEJKNov6gpvyFkxfo1IrH5OehCOnix6DAsFWo5/eSBwLwNeD2Y3F7X
aPR1qn7OAemfO0w4CJADlIOH9oZrLxorA2PzLhqLqPnkqEVkmluOUe8HVqvEjrml1N5gzdnlDh8F
9cWohyjZN41Bv7XC9KUSZl+6wrKu/ARTVOc8fuc6QGaJVCRH4g3zG01zHR87ZzSobrYmgBFmNxOi
b73k4AzDzTyzTJqTTRrnZ21mDwZtHo51FVNEzHIfdJ/9Kshh3pLSMQ5QKtxbcLPQmPNI3ag6Nr68
PrZ5eoZEPlrbqc2zpch4HRrGleSBpKh9cP0ePkDq76jcakA1xUtrDPYhzl3uxXWJFNr67u1SDNdz
yd87tbttIe2f42TEd0OHlzmz5rTno6FeUCw75ozi+caJo2Y/cjGFXFNOsGwk+JMLAc+ZAcO+PWWF
+Qt+Z/TEQze4+B4xcqI/FncaniIoLKZ9dAl2n+2cbFFXOfN70oXlwTDd+Z0EbMyTLAiSS5IV2VnZ
Tnr1sF9vuLIyZCR+w8KhhOp68PYdSqWXnGnVmxFe/KEkB/WUzkBLaqccjzxuPQpyQ3jjDVXwjMdJ
JJIHIp5ApMazpdvxAbSBQ0d8tNi9LIT9kQ62/yY11AMfTMfjIrJctaqPJDQZ32Hs7DRxzzkB/zUu
lcECRxUhT2Kw80VkgLXlT+I6l2noUMcz994d2+/U9lnIQLNvFYUd+7cXTU/c8xSsRXM4NklwiWD0
98HA16IsT2UlPiqr3wL9eISD65C90AdmZMxvoin2BOquORsG3CS3SCQT05kAFkUs5wOtoHIbye6U
0Jo/2JpbTZFNyBWxfeAGCAmLb9uhUfqJpme/0ctkjap7bmzuWVlzu+frr34wMsMvBXCG2Ijy2aJ0
w7tpAR7x6udpEdGAdSbG30NlhJ/K6num6WZxtNEfwDW75Z2VWWyI5KjI/sKHsfVXOITjFbzFuYmj
702r1aYwxINdhScwYuP3Hmgh+06GA6EqjOYjeJDf5VBeU6YegpaMRiff26YhkRTdtNTh0qgnlEBH
Y5qjl7Aed0NvPsS0jlwB4qdzvIOE+3SXZJIIYJM8RW598ZPxJiIZujeb0KJCVv4Qo31CcN7C96VS
YdfJjeOmt0nt6/OUVgujvy007Kn5OYnhOHilzhmFMR+dEdTiOB18CGI7GzwX2KjmzZEt4h5leQQl
bMrNrO1oHztRynNJsedNB+Z7Cn6LYG+sXzOjDn94dREbW6laPR+Av5CQKoZEIbdNLkgnkEBddJ7j
wajZs1i2/ZrWyT6EnB8q9KO9E+WYqeAwdt4AlhVUPz+GrPZGX2IMs3PdWSW8KRRNGF99v5RgILts
kWzSQwzujYd1at5Gc5C/oEjCdmWcj0GhOWd7t3a5Vx35CaoOls7l2dMdxAyaFQ/tDIcZsEjV3wi/
nN+aQpgHu9F+tmvi1j0oduqu4ERIqLdAR2meEQVyjp7pTR8DcltugHQwOE3OjDLV20QXdbiZ01iC
LxSD+zKEDkaCRY2jgODYho+m6LqHuRXOqQtjkIurxlKH2go3IyPKSBHVkJzHle+lMrc8Y1zMrNhp
dV9FNYs8qUz33M3rJdZAjq7nmy5yy98Qe9C7NsjUkoUxH6qwM+9ExP4POiIehRr6HwTns+uo02tT
CeOBcbJ5qyWfXYqQ5pHGj761B7u503b/FBvTW03E78qVm5cc89CcA6cLPUeWl2WY2jCeuuKQVfm3
sE34QHcUQVgc+WGC8NgxPn4RJvs60AnyfQu4eFeMbvjAqQXsslvcc8keH0J+oLdlaZ7MWPLVD+Zf
oWN8ZBRGbiJ3YHDBjU8MkpxbJxk/bIrtO6adQTSbc3dGsMAdWIYi6fiNNDR1PrwxrtNejND/mhTT
1kMN/7ps7ZfKaJt77kHyPPZMhhlO8c3iPr51taujPYDhZo+NjPhkVB3y/qzifM9PbXTxbN4nON5V
cgKHLB9Zx8Aituf0RkZS0uz17jJChken1TbB+5xlaplEzzl39he/b8MnKs7YSlXsH6ZE26xSG7xX
/e7n2MtrTO7kNSfnt3Vz8112lgeqw8yvQWBUeyufwi8/Ef6lBALxakfdMSLctpucGsIr48DADkLv
aZ6Kb2Zc5K9d3P80JvOcAQIHrZnoN7MdDgnTkCeSAuqzTNvyxjYqmj7YbfsCJ/iz6lz3s5R2/9BE
Sj37adN65GMIrldhYIPj5KcrdMruG0Tp7JYqF2g/BYDwt60Nhh0N6DZMY7RHely8zkRrHB3cLzBt
cf+Q1ZCDQsccMW/gteylyr5rMPBbLyunb+YwnrO4BwFYKeuL0bNhS9bCeCMwWry3Kez8UnvWPgUF
+zBU5jJ/pvKHzNPmW5zngmYvlEXhFS+A8qzjJInkG155LEcY1QhJ1KrB+J975ffbymVCAD5cAJQc
UDkTy+Vxbq34WA8xEDR6VS4PI5zxWxb0hmPV9fkV23vHVYSVBkZhGpY+zfkxdZiq0QQ4iCEa6TPe
xgCVy6G1m7lPUZW2N9q0iY1VwTXSBCTLqLN2U4J51ctmPDasv55KGr9AGuozseR90icVrW3TunYN
80Wsqt1OC/Q0d8ZN6mA2e9w1oSx7TDEZ0t5XDclb8CL+B1omP2pev/Cno8ccJNJtNVvim8Xe3YUR
Q/YtaTXsnDhkJCXQzwBEbsBCjaekjORTwunoEBp4AYk1ZTunWCrfWQNvP7SJ1Wqm678PQxIpElgW
9Tpu2wpRnguf5h3zM0Gj33OqjR9JKkdPXNO5XQaQuu+dtP5K0kmgOMqqJ1sbhbc1kIBLERjmTQxh
G0YRhoW/zAiMjFnx8FDzYzzo4RZ0V3zprfppkCZ7pKPFtSe0kQGM3L5PkSbvvKScNyH3K16NDGwF
7HgCrYr9EyxzvhpjE8JY7tpDklb2EzRyuY1hMWyUqL5AJ50HWdOyTH3Uq5W3Cf7FPY8jr1NR1eZB
Nu0PeD4UOaNQHtNuYRfMVXnSmWJIoAAMv7Un9Qvw42tiRuJ5joDwM/TYb1JLT598v+wbo1svyvFr
y6X/lY8zdeSQotGcMccHk/loDENFNJ3+3xn0TbZHmmeXJvF1OHETDJg/RWZedn1Qyu1oyvaMsssb
GJZs9EgowgDbL+HgAS22gzslzCchknCbmBQOWWJ4LmN6tgAGzpXv3Uk99Nup9vSWSTW+UoV/9QMK
xVY/BMAZ4g90kpwXftYdHZ2qWzBup74AMJjU8xkz6H3IFe33umvbh8H0fxhZzM6KFbkPmhMsPieR
9a01e1hAX5EowhOrK/2d15J0FogF74E7j9uYQuxuyuejof1bUjPVN8NJ4s9heTF3ctr3RoV4HepL
5rjVhQBvegiVm3+v3fQ7wlH7o+2JYfS8Ana6H+RPrgYfXmXcl1bxVTA8/kE0o2EhOSXuK5PRPAHM
Jz2MGbUxjP/H3plsx41cW/RX3g+gFiKAABDT7BuSYk+KEyyqJKLve3z92yiVbYmSpVVz266B7Soh
EwlE3Lj3nH0S2PFy9k5wRraGo40nuvjRfnG0vcbCUc/jYJt7Q1YXxI6O4Hw0IVuS1ixlvVUfhpbU
Mc7fL3Sku1Vnt8+OPX7mEfF5LayCTBpp7Ed/MC+ivLhwbWvBrxbxTpEr8wZae7h3aOqsdNx7WPFB
JSERQ/XU0WcNomQ8tIb1J4zmalx59NEJJjaJPRF99jD2QFjpgtXXMbGLR05rzoY9l1yaDhxMWUoF
DC/wTildlK2hp2KtVdruAlPa1K8xYVcg+4nOIG2h1KJ6qDCIo86e0QHkw3zDbDw9lYnk8Gu+zaMb
7rQwkauavA8bRF3NXTnNnwmSwL5NJgvhb2Z9mRsk1SQ0ghkTQHFDNERgs2U1+8Ks6o0HvuEsZ23u
g2q+Eg6ErMl9ojKiHrczbLRFmR3btLYvUqz8oIVTEoDc1ndfEM/nVIXh2zixjS9GwE3TOzkpN0BM
XJ80gYIvh2cBOXWoHtPQJxG3nrGBg4dZMcknES0iDSpp8vE1bcV41VRFelAF3voqm5+7uZp31tS5
F9EcZ1xa2l+wEhsMLQ37hvneyNuDPQebVHaJlNQh5QqLLb1WeRflpDE00mzpJixHOotxAiNdjoNV
adT7KmLypnECbFyOGFsbtXaFT2nD6Bfgk/Syw+TP1ZGgG+MoWi3otMs3A3oKp4f4rpEM5SCu2Suz
kv7KRfFz0ye12FSt/4aTVy8CZ+eQSbdFohab1PwVEcC6vnbAH9Bkge8Bb06xBzbZaaB0utIeM9kV
gBC5Qr+cUEHSaCSkD/WzOZDLy/sD4WfMu5sFfrRLM82YrKw17VESEVKSSVHQDtonnHlyN30z9gw+
0gc26GJtGNO8/SuZG7FMg74+X9L6jBd2PGMry8E8e8yVj4EcrF0WK/LzsmMZevFZBAjLkDmhePfx
ymEocjnWt168mRjqb/GZRAd0ePDQIIpCdiTlOpGgaBZw7TZTzQMu4ccpoLNIe1G+IPKAgOh8AEKE
LHlWwyOY4GZ5tpojSr5uTxP8wziTW5M49heTXXa96FsYpJCsWRouEOR0YiDtDNXJwsq+DhsjYWhO
XCIoyZjWa9Dvm2AcwA2SxsWASJxtYHqwx1M7AynBTm7tYvBjqAUXU7lyY6gZfdWExT5xsqS/kK0z
3lXIHdUu6ZJuvvYD+vKrLPbNfOP2MmAD6kYKWgxZFtIdlANg3FcsEeFj5eLmSXw/pBnJcCx/Holg
5QBtjta4Kp3Mex7IpKrWJY3cp1QMiBihYoYrni9c+lbLKrRxnYrGR6xHjoReKBblUGM1cOj9v0AA
vTdM/c7NSpa9xkytS5+T0COPnnSu4cGCFzBaenY3zsJ/vyAHU4Pwzy0LaAEfopU3INE4dceVhXJN
4JkqLzFxSnmqoIFydtStCM/lpKx+q/6CK/Q0h6w7y4iyqyGY0vpkD7xUqzl0svECHzzAktnw5Yc2
dqe33nGQowy9WeUQohfeQ0SP+ZoRgD64DbFwTh7cZ3MXQ0dyqNeySx86ZyoYfjYpTTiwgzWBpupU
2eKTj5aLX1W0sD8ThPej+7lvxfzIEzE80MON9445TkuOezo9iQZ6SxLT7sgMPe6acZb2ViYZWiti
7C91jE8hXxfRnC/1uVe1G4O54ePoV3V7I5suP8upHl3AWHksyebu89uIJhKZ032eZnd5PZRnk6YQ
dgFal00dZE/IX6B1ZEPZXSKyuEphdR2kISrc9ORJwlQztuyhxePY909pkd1nlQsn30vs2y4y1G0p
AL7JcLoY5RKiXTn5x9aOKTJadTcGJecDVsuQ1UkSbtKV+XXWhuUx0RjTVgCj+8e58d0jec1qV8VR
/SzncHojT7ba45kB7mLB2kGL5j+ncYt8th2h1PSBONIEUEeQ6PGbrjtjQkc58n64qNbEpTfWhLUA
1BWfR+lI1pK5VNMrCsdMHjLEsnJLTV6pg9XZYUDmiq9BPEaNzlZRS2DiMQozAdM8KKvaOhNMqaKt
o4Rfre2oqjlJSDr7HJOJpnc3uS35uCs4oFsdsTKs8rFvQIQVboaTsCu6/D6xFXAEgjwittcJOUnW
ISlrq2mecUyHWd5QHwXuMFx41fDKTMhHGcJvs1sMLOto9uft3OHzCYtr2tNEJJgTlm60cC7ThYOY
6dYSFOaR0ghjISwxNc2wh0+Z50f2CpYG5afKh72TI1i1AlrZsMawwg7JjJDMu9S9SQR5RTHMueVj
UNcfUtSr6FFGdL4DrBT4Ns7BXJDLteqKDdOvxZHnmcwSkBCqtYPT6OiXpcfwtsnkOTfn8mXOQveZ
SFT3ooJSsxWE472ElReeRtqkBW1COrOK2cRFmxE8HnTaO3hgKE5daGXdboB1U/L7RFg1sP2EuOMh
8W1SHhnoz7aVbd3QlDhkcxPpnZ/cwvV/mQNf3DEcuMgEicdTWHY7ws+Ht7mux72oqc9NYNtravF8
20vCLlLUMe46iya5ZiMtP8BCQ/03ewasD7pVyH5bi568PUX08Wn7PM2NBvPCCtWuR+rcjyjfvpBR
jE2obp2L0oJsztMUkyZGMROj/r5sx7n91JfehxZz0ybuonZHqU6KC+DtEwZ9vE9BtoDVrStH18a+
bqc9pk8y0JpDXTr6LIA4ocox4+qD9vrg0mZCACxXY5ZJNEjENEAZUhCBtM2hPhNp6Lb3hutfMfFg
d+RUfVO5PJUmjcBbizhJpwIGNasT8t19LSyeeRHmHyujwKszua9wHeXGtpk0hToObgWGmAPtAHLn
3bjY6t6We2eUdHBDPrTWxXZChQzPND42un8FGrpsGnQpLQfhFW0Bvw1uYBCPf7LeZuQUugNvY+Xv
0It+wEuoNgEUy4zESMJta4JpOujXYjh0Za3uLAeDxYpgbTK7B2EdLMRGm2lO5D2d2S+DEzxkymQE
xnt3obJpPLjBMGONmtuVzjRhIW7AtJ/fcAXz1aXi6epjH2besRqZN9UNu3daQZDx+2zC9GsZV51Q
9UaIMjuPRjVsQ5v1mRfaM+5IWKnuCJe+jTKqWb+w+53HkHMFNxwYX4mBiERBGLBuVhzzzn3KY1Ak
jA/Rmg1Ddokji9OgX+9TaTfYrLGniS64cpebWouaDL+wjjdmZiGSp6wrM+O5dmA74/qkjouLR0xe
zTrxUIDEYngdFsiKh0qGsVQYe3B/GgaeZExeBvT8N3bg/Jm7BF9RHpv3ucdeYCX9paNCDl0iI3A0
8Hd8QVrSTvxXu+wqNxP6x5DgnHEwXlwyjsHajMlp7FW2Ed2c5ZsqCcP7HjlMc06Gvq+vpoZ6CTxc
4zvnjI6//1LXva+2eBd9cYb1R03SC/sE1aYBDTUE494YrTP0Rc4guqTsrezBITQ8k9EDww9QMInm
RHxIpqFoNxwNQyhgMJzPsp2z9v5/Yo2v2gsPzsd/tz/tw9f8O6nG8rf/bXdaklEcNBdSmog1lPlv
u5Nh/SHpsgpMTZ6tsbba/2G0CKxQLvO+RarxL5PU34wW+w8X4J00BThFdGmWVv/E72RLlCLf4D8I
ZbGEyV8INNSS4bJoQr71O6mk7NNQv4ZQomJ2OhPeMgBhia7VioyHGgQbR7V0ic91cNqscyRUCCHY
6lmVcOQfs9BSw0Yp0ZP5FDXytYXuJ/c5AOj0lLZgeI9VxShlqyzqhA9+Vqn+RLIgIwPU+uSnr8I+
nYcLzlSecbLoxQIZQMPan33W12hTOrTsorAomERqsNkwnwhTP05CN/1pUH6/JrdKtfctdKcbemKA
wixz/BKj/tdnqNxI3hl+UFi6UNs+MpxtcGlDxmnP0FToIs9x2ajXdJon84pDJUNxj14uqW0wUWG3
Czpja7bk/o3QTLfa6hg/zhGQVYPryg/HEleIBaol7nrPODh+ovbAudJ+4+ra3pdu33cLraxle8YC
0hximhvM9VCZgbAVXYToOOgZwZGsRH3Fq/4lF4AKmbg5cmWADYD5pOOKYzXY2wfOhDaosUaUp8Kp
Yo0LudekRiXVaG77LqxeZifKXonuIlbCYyq950ys6dgFU3arka0DEEF0S0Iv6/ADJP/4ix0Qq7cx
ijK6ROKR3bhu2RFwMps0TSJThfXFOAcGsv588r9ATajQ5zWO8WD4JCDyp3kmx0aGrTwxkiJnH5J4
ptamZmHGSpeIXU5HiYjC1m4/2bGNZLykxrszBaaGlRkxKN4gwyc2GS1iT5adm7n+oZ/QKK2szGs3
ym5yGw+0XX+CGinb1czvQhiFNpKPTIGzl9LF+rGq8CpAwozoDtKJR0Gbm2GIOCaoMXzmSC92OWPh
oz/Gw7SxcgUZNkpyA/NHPaPWAFyAgZQn6zwkAXqMFckj4TEpbcoUp+/4qDRQuHsiNAzJOa/oydlr
m8RYoxLEKxx4XXgN+Tv+ZPWUvcfAFu4XxB0AoEkhaT85/pQ/14gAmFtqA2Mf+7+PITmsBtQLc4FV
jtyYLW6a4saMwNGucdRFXzqndK4s0mKJP2VuQFJBZo/sxz3KkY1NPfuZDn2ITWRywUYzHUbYaVmD
++D6doIIPe2RpeOIaIuzKlrxlMJLvipsWLGrlsYvKsEgR6JVIBa5K+sG33nElLHcW51/dnrVfLKG
IsFrjHn/GWPQ4CBWcADvglSMgjWqXevNxGqbr6hcXTqmzFfs1QiVitOuE3fhfiA093Oke45pka6x
Z3Ma81HTJG3rrnu/CcqVcLoAnWRiMJLoJYpNdkZ+0Ajv/4XvM1jYBxZGy+MQJQT60Qby+UkCjbWO
s7Hmdav7+m5GWrX4phvp7fwe+iP9TYeKwE5mGJ6Jjj4TM+JgzLKJsN7Vbcmoi6J32NYVpxMOpr5x
EjQu3vwAhO/aILbls8+hPbkjHHN4c91oeAsrswFmlYAC5DhsE1fW5Z545tzmPqtu6HFjJMJ7rAEB
ELhhuumLreLiGpsQJ6x5EPEbeeyYxvxZ6lfWKfryLgZ12POo9i6dwA/QuNjleOuXkvuCbAEmJvOB
7JRV5jxvu2CEX4AggpYIHYgjA4xygnaitPEyG8q4KbHHTo/MhLznekrNnqD3GrJjDmF33cy+s3YD
yjlrTWsljOB5j2N2gJ3u4NqwpDN9RFiSVCdUO+6RVQORiSrcnsjMosBRX8yF++TCiEqvLLcz3Z2R
+t5b0izHx7xrFbaQdraY4UYQVr0k0p+EHLx8FzghQihdD/UHUeqAVCwd5zufuUoGM5EjIY9jyJqW
c7EV1FuMJHj/2mtv9gNEAwqnLeOLlnFiwhEv3+Bc8sZDU9MfwTXmOveK5FkmeTgIP0S9P2AOHX16
BSQ2kWpaVwoFFqV4tp7T1L4pccVpBklKSviMbDmrWDW5u4k80y3X9L8l78sgs2wd53V7H3su6iCP
rhvAj0YEV6nyh79+d6xSDvNTHqWs+sxmQM5LJBQhF6qIk4kFt04IW2ehmXdK2FO3LR0WNeQjLmJo
0LKhQ4+x8HmjgYwSsCua2H2WnlGxSro2yE+0hkN4DHg+h2MDeo/XrchijmqVCzKgYULxSNqqLLdd
PMjkPNhT/+TK0UIhQX6Mx5FI0OBJzTL+k+SboCDWR/K6wT8koetxpAqX6xH8iiKCNbTmm7L2Y3OD
RthGyhX17dMcIxTbZ0zOB/xAWiGZco3BX7J0gv4iSCqWZcsKQnwBYQdoSJTyJmiH6W30GH6smQ5X
jr/q5yp7wb0mDwKMRHeF9F0kzyMfy7pPBcIlngpTWZtcgXTekr5rfanwCKzcQTn7yBnjG2d2aXF7
WCyJPEnsi+wpby3mTCCjO/zQtKjRmHljdFGz5rLZQ1/ERdUig1oVYh7f/NTio9vxMOPQgZGa0vOn
Ujt6TezDC8v98KlgLPKpCcEnpfQ+XW/Kr+u2dstDFaf1nR/SF74wcIXxG/he/lwBJpsLxHkBWXkb
4TfdgPFvce5ZlfqMJrXI93hinAuabBxZsnyJrO7ATYj1/+rtr/W2+0tt9LYNIwqS70ru5Z/4WnLb
7h/ADSm6tLAsKm+XkvYrFdGSf2jKba1tR3pLgCHm/r8JA8L+wwM8wPGXkptRyTeEAeuPBUYA6g+7
1aJoFtY/qbiVtwD1/gPcw7HmWZT7VO9S2LbFZ/y+4o5pVJv0kpnKJiTSnfqsVtcQ4CtaJKEM6lON
vKwDsZsXbFiJaaF4QhoyGx+R7iC5q2Nb1s9VWJMFmGsnYMVy+07WZ2SN8UdroN98wumGXtEd68jZ
mCmtxa0IS8c7cn5Mo1PdFbjFQ7gi9j6eXf+jq0r/uinmJFvLhLiEjaEmMKVoR7LPbZknL0mWCHfd
JLQ393Eq5ruokog0mHEzwU9yzhAbxyvJCEvHIboBUtrSHeddgkoSqHFvKlR/a/4QxUZYDWWyidsS
1bRu6ejGyHNZqAKzVvsKsZB4aKJ4KI8V5ktS6ZDrVHz9PAiOddEyxeipe4LdmJkBWg2T3vQHsOwc
8DPlLjm5fh6OxP4xPlk7bg3lfiWMOuslWhLL0h/igl0K9LFnRg6hBtU0sNPGqFBWQ9vWDcv0jGYW
+7GLgFIV9IsovXNqpU01xjSquqkjd/2O/kHQ3MPdEmo+RgUsM+8TeQLj2J2xeLdmh6WyQX1Gy88I
Y42h1XSa4Zao+HyucCwTSZQdx54cKlzhpIehLr+dsWaCFGBOXtHCYvJVwzchdQckBLg1uv4Q1Rnw
J0XWdFtASAnyU6eyynPJlAMFX5cmL8LAeox0yKUveE2/TtB7G0PQtqau8/4uSHlfoPO7LNiKmNj8
tqgqK7m06Nole8IThwFzYsxU1sm9OdyIqqPi9mpNprsISFvYWJF05XFuPYhuVJZkcq2LodKoeZTs
jg1M9WaDVUUzbiY4r9/UsSLZ1w5ooe+cKQA1Nwe9iSZoCs3issBvBm4/ivJ7jbhcrEaRkCbRA7Hf
CItnDr2Va2+IX3SbfQuInG5tM+LKH5BBEGDPRsQvFH+IVJKXB01uI/m2Fop5ukADnI7CG5bn1vHB
tTMTiMcjjWRf4r/raPt4Hgzv7RD3kySfq1UgI+OI4+eYeirfDHSY5Ys0Wsi2ZCEgoCGBoKvOemSM
t2IIKgH1CT8o6xuha/cWtjeSnLE3CZKpZt+n7uxrsxYPNOJM2r5hNCBl5VkHYs/0vKO75YcSXX7a
kz8UN7MiaXdyG2bzUeTbzrMJASyHoeRQNW7jliSQ5z7p3ZY5vdOm+zZmIP0CsMnkJK3I/zLgDjEE
iNbtmBT+hxlvs3WpePn7q7Ai3I75bKuKP0Wcz7SJgtC5BqRMhpmFsG7b9eAB19LJ6iuRVBXUTUS0
a9EL7wbuSZeikip7EmWKBor+IvOnHLGAU0VJR+5INUYEwpDBZd4wWUrF1jTCSW08okzIejGTLGDi
4Xt3nTepgx6ZL6w60jPm7ZSq8CYYrWTPVTOOBxolAntl2JOvV2UNSTadTcqimXXR0UUZYq8S8qPz
TTwwB9gDcCk/qSCe9Dby2ZRXhFDFCSEGhj55nbCCDebS/saZfJQ85Nw7W1ZTjCM9FDNKlAL97Cpw
FQyjjPNRBjrfCx7iop9eMWGZxBeCucRjGQEO3FUAzKC9JlH6JYg04qHEmLxP4wwBa8O03HxxWsNk
zit872iHSgO0wqN9IkLJi9YVjj+iHxmfYX+fsHSv/Sb05BY4IVOjlOgEDAVOaJ7gb2Hy5w3JSClF
jkEdYj8waarCozlnflg8Icwc7vDLs47QBOm/OEq69J6tBmpLEPuMDsNFUCjMatw6Pb2ftTXQbaSV
EU9XWLLZDKAHZASeU9d6+5CFjsNZ79Q3JEZmgFjC1lki+mqqW3aycL5IWPOu88RNoKXNOS9UIHsy
7uxUi4+OwQFgI1By39RoZI3tNAU+ue9BKTvYcAZvMo6fFEPwSpomUpfZwVJIbAfhcXCuCfvgJ6iz
Bi6wmWakePeeM+inMma+TBXH4sXM3RhzRqEeJ3nQW3j219WAm2VlhzVH/MlwnBsYT1FrEc+QYrZI
TDgwK1zP5lNtEHFxAj1AkKkj6UatCXbLXCwMtvgs8XLnJLqHTX4qU0JVVibooXJDo6ZKt2DSNBpU
emefaXrN9V7WuiMYa0RIhgA9oQG+Q6S9nLCM3Cfpc87xNWSo3Dc5SY+XlcxDTgINY/Z+a1ALMx+O
aqt7QADa3fkQ8R24kGl1zSvAd9W072my10Z/zEDZcGSylumI5NkgMixkNCuajOhTIlh1dyY2PpE5
GolKJW85smfvyLMB3j8T4FFX5UgCHB8SkwV2XszL0BU4Njy6CUGZsE4g/t4boTLKKzNq7eoTQ9CY
uyuLIoPGBvHXtEkyjg1ZbxBhkYw7l0BsN9KB2r+uCKpwdjwJxmMjmgaHOrC3W1TTVriTrutdLQK5
CTJROl0n3DkiBoolfJ6OkfDXqofHQNR7kr7y902PDIT07RQbmEJkOk73oOVcNKT0lVYaU9CzEhDH
GRiMrnWaB8nkba4HjeAinoMNw438SptDdKexPF2jliDtIA/0/ITH136Bqdd/jI16vozAe5JdCFr+
hgit+t4iUjFYEQSZdLvMZm9Ebq4xDPB8wQwm1bHnU4eFdlajR2uOyU2j0TdYJhpsuAsIRpQG9glX
IrNDzAXjfOE3A/J1kWfBge2UvLPZ6ZOdE1VBtg8duz3lfJVm7SZJfYvMZujWQVfFF5ZGf7hlEF48
4kSvr/qAcxo9EAJmPVqTn4emUbe45TMbCVgpgu2EoxVMvl9R+LWh4e9Tm+E8IbZDvod/OrhHhcKq
Q4RSCqJ8MZznO9NKiwdlRuXJIGcJgWUzlJ/bOQRk7YRj/Ux51kmqyRCyrOeM7MO2gpqxgDwhjnh+
/SF0iQpe67lnxMBDAhwJjYABTDnshkMLwSEjOqNJLiYLAMNWeKX5p1PRK+GsPSxSFJoUAbqjiYwO
zoU5bAwIwecxI1h0FWceBU+eMy9adU7tNHsdepMBN7x3PpoCfSt6QMxLFyFvZ0nzuUbNhjEPAnNG
G6vczmYi4Fji2GOIKSq6t6nd9B87acfPsSUq/tgsJGXOm50kWaMxZqzKW0R6SW+gEMLUPBtwSuBF
rGIbT+xK2bwtcFEmn5lJ3sAncNrJe1iuP2ybkexgvAJWBR6FEOBlEEbUiafZLipUDwNmM9xAHAbh
RXBUzHZJOTsIpOlz4DghJwr6aWrVIF4y47Jzi1ogIBxVtHc0TY9VadtOswnCzjww7Jub5VDubQuo
ON4uy4zhdvCJQdxPikrRYLm2uWMrwmJQ3edxp74UfCXzDgEdTCJkaPljgV8i1ZBF7EiTAR1ziHC1
nM1bwZjBva8bG3Wog474AlteT2pB25Y3CKB0xtcb6idN6zq19pH2gmZH4FDNchy5hQG8zBnwJ15W
JFjBXAUQSvUHQWZmMs+GPaOU8Sp9U8/a+xDUKO3X8GHpbzk0NKimSjECEmD+sTKpIZn5ySKzWNZN
jsqs/RmlAom6NDqzRne7oC+nR4yYUXnOCfMMtxl+KLqwaKImHIRl8BoxruXxmFJsF5Hnp3s5DthG
EhoF8QZ8GZ2X/52//553YRv+7/Ou+/DL/+1/8Cd7/DNfT+CGwJ/MKdviP2yZjre4kL8ewQ3h/OEJ
wURMwrVHILWkAvzrDG794UnbU6bJ8Z0jt8NA7O+pF38g9mRTEmbgkmngqX809RI/TL0sxm0M5Gzt
QgPFrMxU7tupV8khYhpTUMoMXnCAgjF5gSqkbiwYF/SOVezn5Qe4P62+d3twmOuxqfQ9R9Th8wzP
k+XD9OITmaEZrI7US58skqlHptaxPqZNYT3h0ZMmujcTLWEYzYDhltO1WdpDeKpqwzUuMK6YgLWm
LnroWrN6qcXg9fuZZ7bFpeI31SXRKqaJliENqnXNKBE/G9xVJ2GAvRmrynvRCFHQyUTBUK0jgA4c
1ZhMiBWwD5xrdjQw4MYIiyhT9kNDqHLo21uHbhTc1BpWLAFpPcr/Cfaev4WDRsYAfyQbY1lZJohU
uJpYiUz/T/DvxDvSZ2TSNccofLZBLgp/E1swlzSC/mClR3vKVxDP4B00DrACeB9Dx8kkafpqbciB
/mqL+jzfGsnY35dma1+1LLyAOCtqIXQ9va3Xs60p6WqFboFSpkLTA+3IiI+WHU44vpC0raxWI7GK
W3fcDDQrn2gnpBbm5cpAUgTijHqkjiGLziWJ2RvL6nHtuF7tXkUYKhECUyIw3xrg7h4mRH4S5xh5
jExwasS7RoqkEVqyxjxmz/KzEiFqHU1XPt0EUQ1PuYKNBlKJcY25nsrBAG+bJugzvcx0URgnHX5A
po7zfTvFkykeGw5+7D8lvDyaoRASDtBZqWga+tOcCBCJntIhHtud62dJQFCBxmsimfNcmaQfn5Bj
iHSTmlS9FCR69rDctOz89kjrHRuaj9Phf4va10UNuMGvVrV9F+Vfvusp/vUP/L2kuX84lmebEKbx
cBKU4dG2+9eSBoKUxcmiIrelS/vwPyua/MNx+dtpQoJjMDmJ/XtFcxdhAP8r/9JC8f/8o66iWBas
/zQVFRMi/iDH9CzBZ7MA0Xy/oMXtGABDCy8NBi2vVP80DiLP6yEUzahXzCizrxVhZFT3pNp1W/hC
fXGOGHh+Ul6XTcekbYZ8883tu/569W9TWRbpwPvPJCzHlrSEpMtZ/PvPlGW46OWYXs7TVN5lqaE+
lsOUElFk+8mL1sHwoIdUP1Osir874/81pmX5o3+4NP1f7gW6CuW+ux0pxj2/d+PLHOH7DqqwuiCN
Y5FyReY1gWXhp19/059dbqmVaClL5bgWG9e324mVjZZH9/XSs1Pq2TCssz8BdeYvPhKnTc9I+/Ov
r7d8/Pdf79vrLU/DN3ANKzYcsHrxpUDbidbaLI/I5sy9F/Nff32l9/KQ5bniO6ELYcNUaEW+v1IY
1WWBPuzSSHNi6IwkO8b4fz/8+iI/e1Ck42iPqb6n3PcX4SynO/D/lwXb134i7uqt5qgMQLRJj9Jv
q09d5QybOnXkb77dktbzw330eHfJTxLsoO/uY5PMZp4H4SVKbhzKZY4R3UqG4NablXcLBLE/gwtF
OZw4xq0PXs9d/fqL//TuYsPgEbUV78m7N0S79ZQok+snBRHBdTTs2crr9a8v8pOHk0EDS4yHxlR5
znL3v3lYEuXRKizCy8iL1J+dSZAriW7xzZgk4aUs6/b615cTy8P+7qbCcUZTCBmBi4p315PM/5RU
WJrHujjXY2k8F5HEVIYfAy8h5lM4j81+IpN7ZXaJ2aDMwWmHlwHn+K8/yk9eE17H5d88wtYPP2+f
9zzdfnDZdingmDKFe9bBn+x00f/mHv/kSgyPUMTSFtSKNef7e9zVKAYyhLk9hPhnYMLxscYNthsw
5B9+/Z3+ehne3V48tgjJhMWUSst3tzerWMnc2LqIzEhQZGTNi1sm3qdSA67Bzh8QlueHSBA7pMuv
vtHRiJzicnj59cdYrvLuU8BE4duCMKTOt969OZxWVV464oK3B0D7jN/vpSRFaZuhVLjE8Zw9zlOa
HTMO4udfX/knj7NtstIKthSwQ/byU3zzOGdoGt0eHncRJN5BAnOjnR66xIVM9c4XeXD89eV+dr8Z
HCOMXZR6HE3ejes6bYfsufLCFg5ygYyOGnmWrl460ZXbPQ+9NV7U0JyfIsMTB8PPrScmeN1vVoqf
3e9vP8W7B4w1nlTqUl6otCTmx4dv+AYxvNp3inFDHk/9fip0uW9p2P7mgfvJGmULz1QO5DgWD/lu
B3DyhMnFLC5a7H6npJXqIPoAZNGvb/NPXiAOZIuoEQL8Vy3kt79qO9S+WZaCJEyz3fqql/s2zMx1
I/L29OsriZ9dCuy85UgKs0X0+P0D5AZzb6heAOxg/d2WztTcuWjFdoBOLTpVqRNcTiaB35GcJF4E
mlqKWAj47QQF37tDUVwpu7KuRsr2cCUZsEy/uRc/W0Hp8dBrhmhvMZF798h5OCANW40Xoqyni4H+
zBaqcHoN4sPZTwFAjjDO9I6+rH8sO1ojKIxwCxRu+btnf3mLv3/LEYfaCMtNtkdXMPn+7l3jLGb0
leGcjSlKPvhpBMo+shk+9vToTJWScQpdB/w5NCcfy/GNl9ohQnU7P5RsltPmN7/c8qi9/zg0D7Sm
bWBRU75b+iyICIXnqXNPpPXOn5IOT3Wk76KsxBNNrP1t7brdQYsJ6ZMYxA6uYf/4m8/w4+4mgB1L
26WgtVAZvLslcVjNusjdM+kozSUCExcvle9fqYahaa3c/FZjPj8wLdEnK8pr5FdWjgaME/pvPsiP
j/Ffd0I7HjcDHtO795KcGasnEuAMaCz+7Duq3DBqP3qIVq2sRx5Y4dw+BmABD3Qhojct6v7ZK/Ff
CeQ+x9B0HBAedn2Fb8z+3Su23IR3P5Rkg1pOSpKy8f0rJiKZcf+ss5Ik4xCIEKpNN032UXZjd1ll
rz7YAWSxTFltUItQzXxJmpzZnf2iDatl0DpxUPt3g+r667W/PYv85IBEN9NiysGmyWjFfXe7Arsd
jWQyzxhgOgi1GOWu5wgYFFwIBlplmd5OGjRJ1zWvISBfpmP4rf2+mG7Cmliu31QmPxaey6dRHAz5
ESk/34UupmkM1FZZZ1zWeEZc3xGrehT2qhvrdjsXbXk/+RHaBVraV3h55988PD+9vFKeUHpZBe13
LxJyPZtBszzDurF3U6ixBIvOTDaDXhq4+dDdEOlr7unof2T+bv9mR/lr2fjh8eDCnkvtu5xXv19W
otzuTFgg5zhvqgNit2hPOJ+7w5Vq3uCUFy9i9OovGrsTU1Yz8o+jTo8uku6V5P5ssky3//gEgpae
m6EVAh8q8Xc3JM0NRINzfI6KYn5laM+jOk8knMHCtmGqts4Cc6PEQ+ENDfbXj+aPG6wSFMssJtwK
wRb4/d0gp8BO0HifcSrWjIvL5oQMMfn064ss+qV3ryRXodsqhOlx39+XTSpqS1nN4XnG4XY1OU2P
fhTeGSsFXAIMpruUZwJxj08wdTLia1X4wiY3tEYsYtb8sWht0My5h1v5159subXfPwx8MLJdNIUz
u79+9zCkPpFgOL/P3B15GDF4XzGQQyU7ymDt5bQdp8LPycb2f7OSfy/DWjomjv5/9s6kS04kzdr/
pfbkYTRg0RvHcQ+PwWOWQtpwIkIh5tnAgF/fD5FVX0sufYqTve5a1DlVSiUOGDa8773PNdm/mlxc
sKScPPZcEopYldq5J3KIhFPtdTJo1myHEDljQwqdiuj7wCciMvnPd/x+rPv5ljnrrlsd9vAsrae3
LD3fs+lsX3SYKy+tVkMjqFIZOBnlQjQJgRRGG5bLdAvzXVwo1TkwWeYefxEhbo3W5Tcd6FZCBCJ5
jyjies21v10wWl2V7Uh3fIxfO314GFRmnc9ZlIUV3rsA8ZgWCv7nB7uEXzfkrs6KzHLIPoGj7Dry
ftiQ01QtmFPdc7Ndv4+i67ztkkTWvnMg7YaQGuLbPz+/X4fyekGCepg5OXWJkzfHcIFZa4vzySW8
NR68dpejRv1givzNXfFV6uQW6856wjm5CDFwzaJlzjmRqdHN6NooI9oqztBcGMW8QUyq3f/5rn5d
z112fBAU+UDXSXn98x8eI3mxHZuO7lzObbr1cemHRWKIneZU5ge35orT+Z8aFXtfyoW8N27wVILY
VsUwAdIhvyu35Y7YNrMO+livPuuQpoBupiNSN0xky2eTJjJGbgadGbrKGquDwJt2hXmQza+j4YLR
Mb2aZ/1sdkmwTG0yhAN6i2t63SkhjpUn9oXrT9GhJLHj21Av5Rs0o769n0mxIWQCwiYx421hfVJd
kV+OlPdf+7afMTijWXw2JhtzvzSFREXmJQ56LZI7XrtmcEu6rnSfN/SRsmPD6xo488re35nYWyE5
TiVYJhvwdVCjs3iVsblgY21Vv608q0N2V/c6/vwJYPZGNUV+g8XGIx+isYZXPn7iRoplusB1DIMo
rVW+AiWH4nvfEPe7TXDmvJG4mt1xTNW/g6kwb5HqEZSUNJ1LKoZpGC+VNEBva6D3kStzsHjOcFaN
m1HTyVYq6UBtQGYU1jZSekZT085vhwIe/cZFAf5AEcBM9hFOIXKT0J9NF3ReIFnRPTCQIpgTrac4
wtyzAmZ4eGSqbGQz1IdsAABhInp/6zgFPUok9dEmmYTPCIbmOYZuBVFjD6cxE7si6T6bw1CNW9+Q
qt1lSdy2IVqnBEESWXDjZsbAn6IMw8NFUxfqNRKq7lwfC/HUVTm5NRYLpbeRWBmWTd0vvg3Db4bq
aki0cdCbLHVRQ61LtwPV3j6QejEuAV6DFgu7ACdkOlWiiMaZfdzPFUvhtrc8ddb3JUJN2SaJtq0h
+6Mva53ouuxWh5jwEFYQnJeaNzbAwgQw4ajOZdZhTjPmuSU8g3xIb0OGC78H4wYwRULmHJgqfmpE
F6OfF3U4YMbaJ1ruvToYM2AIV5JR1SMgJA+mqMZPfAZajU3NmYGSOF0vQwsi4cHqrfILuyoTvF/e
Ri+Dk6yvpIo1bOPpnB8G0+0+MSlOE1j1yXooKyMhObqdCL/rJ+ubqFhnIQG19l1XWKa7jeQa31gu
M0nGDMtlrVQR+8XonJ17pdvaFy9BVRIOedIC8RKFuii8tnD2Y8rBedNJcoPP4rHz0/M08SFsJhBR
s43WD+hLESho7gZmxvzaiLQHKFkWFRhbTAH7VCFG3DQuaF4c1wjbtjFZlOR6aJAuAHrU9nCBKrJO
9yg12Jr7Zt2ibq8nC1EG7VDafFCYSYtUflaC5PJEERRlOQwIhyQm/rzBPYgkJx9fRDa6tPptN/nq
Lg7NSlBOhb7DFhRf2pDf9iO8swI6fJZ9YiDDkgSEVlyjEoD+TxQlapYYtcOlRYJTu1XkwLYHgwCb
s4lMABAn6Fu8cJm1sgQJUXWASHM0cjUveQzxd0QvtogJUrByGmvbmDwjZ6vaUoPDQurFl4gUHXnt
yljdoYyFLNZGuCA2Fg8y3mmWF32qmjwlczlf01+l0htvC0KKiSZSAxLRrrXYOhWLR3Jj2nh6uZUp
oVLssvSaPl8vXLQpXeq/NnQF7bBADumGfuOWHvq6hoDfGacHQobCqAhwzphzILJ4wHxs9MwzRfHX
xc3N85I4mQcrs3MidBmR+qbOc63cA8owO8xMYsTSTJqpCw6q6e8FidM4sjtKAxtJsoRFrQzHUVi0
w+o+atYNNvjh4TEdcicPDFVXBAHlGTuSwYDFvZTa8gjbhWknHs2SwK968TjPKe27m9rQXJUtUmMj
nEm7zaKJg5UgRcCBlcjEu8nNfrwaZg2hWtvU9a2w+o6M38lXn3VjVF8cszOveFIOUl6YMo+8gPEu
xp18b8KXsgKvrMY5KGN4PSGaIzsDyEyWI+zbqSc3z8dlvzPj1L33Oc0iFa7pIgS9lZmXxPotX3xc
Sjhu6G3jgB/XKJ3cMfCbel2jx9s6VS1C0JEUre1ss6YESkXWN8dT6ZWVVZkTzNxhc+ZoS3Jv2lbz
mXqL+QIkZXqdXEinQC2JInE5ut7YWQdHS9jqGFsROs8YNpAIUQ2CkcjsmPCEpUDkvCUxJ8p3MlX6
LdQjNE+SEhTSP3dyRNA16NA2adwbCz1uV7upPXiS0BfBu6W+lX027dF4oxQb3RS00bDp6pO4AyJL
pE67LIR8sMvVL4uMN4c3cEndPdt69HBoS1kl0VRExEDoevtd6ewOz5h1gUYoUNpZiB1OYIhEBE6k
MYMSIsXQ5fV57zjqyVe9cKDbjW5x0KkBPWE8zUHA9skggYYYoruYvUR7mDUo4BoKqGRfqBKxTYEf
0oeTXRWPuYFPdZO0kbjWYYQWwVA28cog1aWBRMGFyFd6BDlvEJIal2xaKNhn2tR0ATg5Zm0HIypO
JS3q8o09qfptomWzUkxYcYN5sTtiQ9GYjYcG0DNkbDYSBhPedapoqrw5WDjPDNYayG66Xg3nE4a3
PKAxD3PHNmrvurPrFNOnFTOlW3ljfbW1Mm+3bIYw+rQVQRrbPBPjl7wT6UGZPQFdLdFPVTCNhnYH
CAaRwWya+TdsG3IOpmSiLEc1zCUoxiYEDUxxOdxx5F5gOUur0Ij1ccrXXoyT2tluN/ZXaibuClG4
L86qtkALT2fVtpjQCucVhXZ8lIsgKSXtcqDOuDZv7dLVXmrLj4lCWiq7RCbfdN1GDn4BzN2Gph5Q
Jm6ZcPwM8IOcjiWzPN0s9ussCoNEPwcssifjuC30c53TyML50yVyr6ydKd/rUeIPh0g1CFsruJL4
JJ1Is68M5h/2hDMHihucNBi/LXQTwO5x/SaETjKixgBXaGFB4JRQs8j38vlgiwwXWjJQPA9RMgyf
RB2xpxjbtKGGRjsqLITTPfWtkUUwLNw423WuSD6neie+CXx3VVCNbHs24CrNb/bgqluHNiEIJ7NA
gAIRRtwCRzGYAcs4bzbdXOoednGeYBB57KM3zqJYzr1lbnQUHLHBhsiznKdES5PLORbePZEW8/1M
7fXBQvjhHDSynFhFGfB4LfSoSUNPgm+AwDM2FyTxEYzsWhT87Tmf34hak81WQuN6mPpkekAuZ6Ub
qpjMf4sZuehP9Sa6RoBuqJ1f4pK4azHGwIR0HLnusNAGohlfAPjHPcbuoHIz39itG+srjb1CE0wZ
tj+wy91462Lu+FpiF9xKqItXnungXTEKmezZyzOnKNXj51/lWUfNV+Oyi1o/11d8pP4VmW83bZMJ
xVKINcG5coZxfFgcQJVAVOwe35uay1vynd09k0xa7bMZnmMYR4ISQGQm0BDt2o7eokQv72BWwZKx
qxZSbOzlaqurhXXSYvokKynVSkHi10x6Qqa5jb+DOqElO7tQhhGaep5DUC4G/7vRt40XgDkv821Z
j7y+2S+lceXnthnvGh/+RlB50kbLMCxVDgB85ZhinXhsEv7WLmfJt7F+9/IL6HMNvEvvtuWFF8Xz
EnQynY1gQH7/LSPA71mmU4ni0eWdbIXhYXPOmDoDv1dxtcNqSslnRE3FCXv26mHrS9t9WiXMgIXF
Uj7obYndFQt4gfhnpA4d6iKKPzepMq5oHC9fJ2/KP9myss69YsBo0JhqJgu9A4YKVgbbwpS7hFY3
C3xKfx7nvaBgGp2Be38Y68zfWziWjACmpVnvrc7Uwoqtl3U18XBuBzdLs7MmdbxL1luMEpzTenYe
Tq2N0E2yEUTthv5Gfdcs3fhQ2bEuVnE5OlJP5fKlRI7+BdLjfAfnOykIT5f4t7VpqKut31ZSnDG9
kpfVz+D0gyUr2gs6MRHAQ+rMa+epgZCTTSATuwIs1Sax++lqibmZsEEM/sWipqhBVInNb9OMSzTA
d9XsGqIbecCWjO4xttdYvfs5P9KLLr67S6arLZYS+6k2nTEJtdTAmxobdYWtIcPLj6wOK+pZ5wJr
4WAFk21Tt0RggQ9sUcdrBWK4M9ufJJS/ZiL5URscrHNJos+XiEkBi5aAFfJdhJo2ZimOyi0E7fiN
YpY7Bqy9MCMKqU1PossGe+8qPfpeGKOJkHomXKtiPvqydiOO6NXn9MBbUCHzOxyHxDSnT5h/AH8V
fXmNOnWIg1JJew9lKeFgB22tB6S1Hm3MxVR3Vp8aVFypL+3c1sM5YfmjuFpyoo8DdoTkdY8w6IIk
H+KXpANNFtjQg/AKJwg8Nr0d86/zjWIAi4rWF0tDqd0gc17kpgX72JP9I4Az5Z027LrZwFKPQEQh
Wqt890vF/0N+Utvf9WNh3BQRDwype14iwROR/9QPTB27ppcuuaxTjcGigdsN4SAetCf0S0RQJdjt
rJ2y9PJ77lbaQ5t5GU90WCH4Mw5K/k0OQX1sTdesKB9nDhm3VrEAQs7YwYXI04dxB/m1Onc62ra7
zhnYR2NDRlJZslddd4I2m+++SpzxqsPZpkJRT4sfyCHxv+J8rPqQWkyTs9hoNari2Md333qp2mR6
1xwXZn4NdHbKGRO81vwFRgGJgYWcvHqn6sx76GTSEQWD1fLxvYDzf+Hf/6JF8UMta/ssn/8dS3R8
Lt/+619/C+eIOe775+HHxKL3v/c/kuC1QChw0b63PXzqW//Rz4m/6PmaFPMEfUYUvpSA/yMJRkBH
zNHad4fzblhrYf4/kmD9Lx9ZmemjgTCQtvwTU+5pLRiJsm6+d/VocdPjPilhwn6dR8B317GuiTkQ
PeCqTQcIbc9u3gwbQusfsdEa2geF4F+0Bet1vbWxTr1ibQKc1Pw439QtDPFrBLVsQ69AO2DLlShv
1SUclzcbrB5ze4EXKH/64Q39rh922kvl0oiaqDOi1EHVKE4ujSOOkMe2ux5Tq7tQiRiGcKosewfg
Blak3dJORceh+kMxWcjxaRfiDeWfZTX+4JecNpn5JUgjKeii0bEodvD2fyx80mSKBWE51ylaEvaK
hjDhGxQ2LDzFujJsGtwqBJcJ8iqDjLjDNjD8Im+CmAL+hZlpHJIEjoL2f/FyKKXhBzfwy9AgWIuo
PxRkk9WTMJraUW8wW2/GPJq/JxyuKDiSmENS1EgWaz/IBQ3BsqQME93wX+d+iP6OQPv/ahlPi7Xr
80FcQnXYM2g4n+qpHGC9WJHia4g85ksNLvBlwpgEIX9KzwujND6PWJ9vNL+tP8GRjj8oFq/j4Mde
xfvVXWPtkNAjISrq56dQsh8UTu8fM0g6nwAyyBf6WMkulma8//NAOC3rv1/JW5tTjEofqf/PVyIf
emohhh6jxNIfPTaEZ0Y5GB9c5He34yDlITrN9ejAnnzpY+3EdRxZR0yKGP3seHokXlMPZSvl4z+/
HY9PGgkcohnXXof9D8MnJyo70+b8euL7uWt70V5jD7I/GBu/ux0oQugRiHOjE3LyzNaqjdkX6XVF
eDJ1PScpD7pNVRGb+/yB7up3r8dfdcoOMwZKzZPPtKY8YkTIQCgtDOEI/AltQzwQYv/PH5tPf34V
KzLc3lsXPzw26YOYlnl67aJneyDOPb4kpaL66Ns+VXEw1ihMmHTfUNGt3IefX45q4IlTtLiuU93U
kEpghN7ZXpk8cE6X9xzTHX07OrVuhkhiEXvQuSHTpDENTkQoXawPfs9vnq2zSlpcmjIIbU9veilE
7ZSFd+xl1R3gC+hnIy6J8M9P9rSjtd4zEnWk68QAApFZn8kPT7Yp8ZxFrXE0zZGOwkBVjD3/56TI
Xya/+0AB8psbEhxsV6UF4gaYhT9fy5VOiYZxOqoojw/UyOY1T8r5YOV4l56dzE2ohhkmqKWE4Zx2
zrMq0X29MI+coaiM9qJCntckHOw8ijY2YLI2WmG/NUBHfB+Z8+QI2LsdweaXy6BFB8qM0QMxdLDN
HbMHYKyN54D3cWpg3GfnSuLwnUM35YM5aP0oT3+2izB1pZTQejZPXoQ9mE1rmuZRmJ12vdRj80Jn
Yq1X2P6GlGJCU5Tu3P355f9mEWEF+Z9rnsxGMtFJ3MByk5n8JgIU2Jgn8J8uGo+OSWI1oHroCnEc
MpxivhQQ3v5h05bRhzAeJTkyeQwKp1JnqtF+yvRydCM5haPW9VdTkqQfDLtfVD7rVdhSYRrELIZC
62R672ujRTGow0zj2w/JJTeHLUVG59GYjYy+QCPZLdBX4iS+WJU3ElDsVWAfdC3e4j0U5P1qyCI+
+Lx/EV+sP4tPD6eZWJuup0s4ER5Zg5fxuGrgyV4ma8yQafFSr2QHTmvpp9bCfYGZmq4Kq/n0NGEW
DpN0TJ8MTfSE/NbtW1FiKv7zqPhFC/n+w9jd6CyHfEanAngMSVR3ff04pBmJVEkN/xfDOYDGsbfP
KAKm9wONki+impBydyr9TBPKBftHgxZOLpv6UMSdeZiAxJwjpmge/vz7fjeNIA+Cl8MOmWrnyail
YtvrnBuOWudU+76iPp7l3nD154v8Zl7k9E7fybMx83una+iaz4Q9fDyWjTHmcPptYn70DOv0Ekl7
VxHkdvjzBX/Rd/LUcTGa79s6vI7euqr/OBMvozJsoz9OZDxfGBIPGlh/+2snlHmjupVQNhkJeVGz
TkXJTo3pzHb0EWYAitEPhuZvnjCfo8kn4yGpxhb580/J66y2Eq87FjEdiyUdvq+OnQ92Dr875rhI
DdjToVTkUHhyv7KCu0UM5LHsyLhQXgZWoeu7PTz8BhBuS6EdPAlNywE1N/WGWSbEGHX6B4/9VGi0
PvV13yLQ51OmOF3/IGnQf9O6o0o4PJSm8QXFwJvy9BdSdAKxLPve/Ujm97sPfwU9WayASNXp+Z88
3gbGhlM3R0tRKqM8T/Mqs9ecDx8KnG0c7KpR3LZ5ORXLZ22dHq3hluysEDT219grvQ8++N+9bg57
6+eO0Qa3zc+/Z7G8dvRldfThjBwY2dT8ZjJB/zy+f72Ij+GE5eZ9C2Cfmq+0KsaEVrfHcjKTR2wK
/YOR1OIf3wk+C8NkNHm258Hl+vlOaiz0ZeuoYznY3aulRH6OubL54E5+3V5zEfS1fKwUr5gbfr5I
pfm43IU6Sl2Z9/AN5SFaFqx1GQjn8oMvcfVEn2wLOJWALaPWgU0HGfzPF5uFnimQJkccyOQb4LuI
bwnQTT9Z/TQtoaKoHJhg8x6hdw8HbbLTCzJTmy8yEvRs6WNT93RHHwS7xKy8UZKMw7C3ejiJf369
v3zOPG8ERLrP8GG9+nXOcBxi7SPzWGcwDWiFD8ayJcQ9hVoraNJ4vYPTH/lKCV1C9bS2gSfMZzEN
9+IfDoL1l3BS4BPzKeD4p67HHP6Kl7RgbXIksmxEcxqcqf7BizkdBFxkVU2CaWT+ony1bq1+mK1n
j0x6iGxHRcR00KlMXdEU2eB2zo4fPNh1OftxY/h+pfXku5olOQmcXIlchZaUuu7YIDS64ehDE5rS
iXsOAszapWDRwJ8Ld9+p5LYjm5ZcXqW9wXQ2nqE0th+M/V/mrpNf458sDURpxsKs5TG1+/6KBaS6
aU013Oi6uoJVJ0KSDZPHQtAlGeblvAGwspu9yThLnT45TAio3moTyfUHr3x9Bn94Rv7JVzLNS5p1
UXeklaeDjDGMb1HRF7dKAcGIcjQvEv13iLdtbbC0/3RqW5+J6cAMoPSIAclf3+APY2Go0jXFtj+6
paECwkJAifVO+cGTP50I3i/CfIPfxqForq9//sNFolFrkcJ1x5KYtltzIKpyKkFuRI4IMTHmXz4Y
daeVwPVylkHxgGIqZQTv5D0XGuFgvmyPMgI0DNONYtbG82uIQ6Yhhypo0WGkGwIb4jdnrDo3EARN
WBvwRERTfvBb1ln79O06qNIdn5MwbIaTCRfhhXSMoueYEvsXywiJBDSVLZoAGNETkxtaE84XB/BN
ejD5otwOKHt2XpTd1bk5XNbE3zx/8JN+N+DYtABaX11Q/OfntyHH0quFJY9ynDVtaxIm9aURa662
kE62ZlD1FwubywwasK+uyK7s23CiLpQiGiRyeWu3o7o35jSBS0ZcZA3jwIN5pUXDsM/gVU80sJDD
nMMAzN8++O2/e7XM1MyRzI5sfE4mFNYR5Cp1eRzdKl5QPtkiCTxUjgTmKeTJgMckKd5d3BOx03mu
dj0oxUgz2cWNHxx6TzcF6yhbj2bUIBydjdjJm+1QnMZibI4QCpcU9YNOegqNrPGjEbR+/6cjCBU5
1gYBQYSJ9OfXRRAZOT1kEo005un1t2X3ktfNZIRxO2mHqq2tZTOCz2qDJYGpjTiKHEJBGivhPhZa
rw+mq98sHiBFOfuZdBrXE+nPP4dsb2Snnn9FHo1/GVd2cTsaSfI1XRp1/+eX/ZsH7Nsc3vHcIIxm
Mfz5Si5sj5woKJiK7nSwyxKuYt5qH9QbfzM1UW203k39tGPs9fv9YWpy2ZtDH/Gumm6wzyIUX9uK
svFtnjeISXw4dWd/vqlfPz5M4YBcoZZRtfJOd3nVQpBIp8arPjX7J/p7bHIWQFfoG7wBFQIo4s6+
oAwJIN8y1PytGiPa9n/+Dcw83NVPY4o9Gb0nnwoGZGD6JT/fNQenZBrWQKzEBiJMUgcmCDz48mkC
bfSElFE94ix5h4Oz+Xq17VHpgda2sr+ZqF0hCIshAl5lZYSGpvRd9DTLu7am9OMl35tGvWifda13
l/N5leJog4Uqh6xSHiopwqh1inflDiro6WgsRCu2mdO+0hBA4wMgpERBvXhof9x3HZA9QcQPnVUe
NKxCITSiaIYSlsNXSUv5CL5sfnUEWKuwflcaKcK/z1CarvqjMp/6K/muS2pXidL8rlaS78ql+l3E
9K5n8t+1TcZgRsMO8MkA722VP7mViRJKraKodhnrKhjftVI6e5dDntXqS/OupUpNDV0V0kXYrquZ
9yuoRpRX+DJpdsXL4l2n79osLo5Oq/5bswUkAFY6hGt4Y3SukBJlCQK/uRVoGjgx+xAQfJIRm1B5
c12nW9lheX+VuV5NqNtZR7ZAc1lRUGPMFUZ/j5Cr2u+8cl+ONYJKRJcJvDz+louOu+LATJCwZg3e
WYdb0yFRTSBxnv0pnXbRQJrYjV+N3t6KUBdvfLuTw1lvRcb3KktRNEhLERswkg+wbCQsnHajr5Mx
kQ2I4zastcuxtNocqbYURDrK2jC9bScgym1txMnOJjIYpI8yUwU1LNvOH8zRwXzkj30qQPYjHUc4
zsET2qhw2tCSMSrlsUdttl38uLvVSouF0xSFeStUYRpHlBouk180Agcigs8owqUfBuKueLlf8qyP
vQC0TM9BNSmriDwHSStSQ8Gy8sJS441IvZgDkDZ9rQezWM7RZQITiO2oe61F3i9H4heqMsATKaHr
x7K+lwWQPJQBXoZsibgJtH5Q0m9maeZ3MdHdJJ/OBcKGAfEPGxwfR0dQd34db2mLMqrh+fWoy3qP
sGHlEFa0q+cKrVfZWRB9QRqbZAlMM8r3QRlAQGM/KrsQ0YJtXZrFkEFAq7P42ZaJ1HcA59z7WszT
gzUDOt3ZaZaQmOfoCGZAw+YPROp5rIZ6niZI2PvxBpz8eAuj2QTgw8JfhqTFmt8ECEhj18EIwqOT
jheuY5GYUBBiW6ixB/lGgvQBNXIO9nMF5yrVZI/CnRGgkjuVPBCNaVxiktUuWhEn1cZF8Ym03msG
cai1Sj6g4EuvJxmBKkiTlKmtpU70SepeZQXmlPhFOCzKZg6J2z7eNvY4/dtt/n9Shn+Za0n4/xlH
f5EyfE3Ll+cXxT7rjSzQv7FB73/lbxWDBYZMeJaNZYsSEm091r+/RQym8xe9WVZ6movrKrEeRf+t
YdAM5y/8bXRQQZ6Z8IBWIPm/RQyaaf5FJg+WH2xGfxPR/omOgcP3z0sVHUBjPaKyjUfT9St8o/Uq
NhosPxujFs5wNtdDJKv7uKmIM7ualiXT9klHsfcqi3qxaw2rvoB80D1MVe1v4GFnWGMFzuk2qwOI
Oao++JMOWxy56raSzTQEqW7cza73mX3ehdub075H+LZvPUCjbkQINLEz1COAbl5USTyekYC4IYrO
ebUru966Tf/g1srb0Tj8xEnSDbAvJNotMqKaacBtcV40HK1fMQMXh9nWjbNODA1pAkt1yPj5Zw3/
yH1je/EQKqv2LsxaE3szso1NFbGHIyMS12asK6IPDEJb7ebJNuTq0LiwRAl/REf6OXjdpvDyCOhY
U56RFDRecNGbITOQ41W3bucdSXvPAgtc4YU743zYznNOgOKSmFH63Zp0UGdlTH7eBpy0sbdr8tmJ
Eu/lObOHuEwJPXtm298jlKMVNen2fdUaGgF6udrDmUbdpsBFVmVV7JJCP0vdjMlhcAZ31xH+uOuU
228xW6FtM9N0Ny3jK1E46rYx5+a6naHD6yVQcQTnBLKA/QiZGsDe9tHjsKqPRYMbigXFERutTigI
Jf0NJ7zmQDTxdDD0pL822rTfTD0MKI0CVzCwVQwMVpADuxqsG1VsPIxexAa6GSv52ilj2a0U5Kel
HO2LWSTWV3y62h6WZHmW8PwOnhxKXmAq9RAxIw6dRlaIYW3mPz+yza3uOpcD4dsYUzA2bqgOkFDB
5LbRlZrPGl9vko3MGpj2uU8yr9OMy4NKyZEgu6bHxOg6tyUi8zMXSs6WPQCp6USIXHgzcU46duY9
0jueoTCnPnD6wn2tval+8rKyPMu9mfSPZjIP9mRlD7hQph0Bie0mF4C82fDU50kMP5+52jiQ3kdU
E3d99OBnbVLk+xHuMJhzIWxybTckhn2pal27wIpg9BSuEadAqXeMfdQV9fOsFCgOR9OJ5lwItjQX
wtes1tPHwMoAhSpioYLCj+JLq5PLwSQAiHHt5Rd1P8PTBBUIp5MGpKWN1msyai8sa3uX7KUIRLjS
Pvn4Q7a19Kd9NNT+c42D+lGzE/uegbMwUiiB9U4+3SIncnZTXxOv5cr+NV5s7ZwEn/Guy8k7crr0
cwVtee9UkGJrHVi+Tiw5gpsxuUT2wn4pKq1doy1GiDCk2zkoo8KJ+GXJLqZPsFJYifu9VW279zmM
X7jZfEuQFCWDqkpvCfPYj2u2JZq9fVfWZ73mlMepE+eNLLtLDkxnUrXVvbuYzZ5hcEQHcJ/51XNt
wiZNW0K6hcy2XdWsD2z8OpP2dLXU8Z092i+LEzubIbO7PZW/AkOXld8bmg+FhiSVo9cZT+5ki08c
KjidVxgdzM4+g8H1nEemvjOr2gDdATEQ5PCrBW75RY3FdR75D3Vd7/HHlVtP2FuEw9fJsjyWfr+P
+vy2HOZnZcZP8+g+sscggEUrd57EIwW/NexFH3IO3zui+w6KKb6odefJKMZX1wToWrUqCqciJrgW
EYi+cPyjb06iToFphQX9DW3TnZ+4R3Iv24ti0j7XqbFber0OqiLZ9iK9KKf0gN/kSRuVe2Pa2hym
aft5ZMcmUpI1LWKe6ia5Sdz23CIQa1dV6ymianb0JC7RBexHOnpswZodMuYsbGeL6cJ1g7Zv7Hsh
zX5fQCvUN66xpA9T6zjfG7stdpob31t2xOZLzLAKeH6JwtTVVP4xljYxYhUZUpi52BW7ykHDNqEo
tfyJcFUPGu43Gy/FzkKkHzBnXHkzsQMkCxXn+LVo2Nt07sEH4Wj2CIpp/OWsK5xLl0jzjVyKV6KO
39JF2zuaidnFTsjqbREEo1aebMjzrpO8xhIIZxs/eGN1JnTChBJ7wusVXWHs6LaJYk2h6/MWRYQt
F5W4TZR6KAv/YuLL2LijaT4N2koOTrPrksCGsykxzMBNzFtlWqHuq5sCYdT3PE5IRM2l2CXkMW/q
TjuS/yZ2GXQADghGtSPkZgqEVe/d1IfYuUiCrm1Mn7aTYhQZK31rLu5FNmHO7pLlUS9R6HcZue/Y
E0oWLdnfJy0eltlavg49Fs0o84o3j8Lmna/x0qyOvxuYdQUhP5Nyb5hl+0osw7RJO7z6RLB235Z+
XLY1d7r3Ta3d167mudt4VAmZZm4rfZTjggG+LFCLExudzY76ZnSE7sb+l4AExwhQBBYvgxzT+6bl
v7edjlE48JJhJD4U4fyudcXtkER1CFaK0FaZOMHgt84mgaN2bhZwUv2+HcNyzIIUe+9lKVN3Yy9k
vOW+nQYcU6odL9s5Zl67NzU+OK1ql8AwW0jZM5mdhpym51YvRbrNpKWHetdxqIkxB6xs0cacznvp
u9qWpMFxeigFy+B5CgmqDc0S6CjZ29OgNTdTlpoo9paQemCDscsod1llDYQEpLgk80061M/OkIRt
F29Nv96ysgRQtL7oLeYL8pPwFOX25ynD4MSDuSHSIXBbjl61TrwSZy2yyMKIsFFKLgQOZaCcU1aA
oCH9AeyqcQH6/KUZ0VFA5t5Gk07u1FwHnFduDGIPONCysq5nwgCeNvfYppzn8vK7p2NTcGsA1MKo
pi2vkAwLtfgT9BRFAklRPGdihhISCY/0AgTaMP7BrHH8qcyHrlq/TWHh9Vzg49AbeJnrKbsWNb3W
0reeoLszc/Z+HGC5jYkWUyVwBfGYtvMVWSUS3DL6g5q6f1BoQLsjvWxC3Bn4SPLY36h8XraRM48H
wt0tUp8htdN0QduT27G6yrU4uTDwGJwVfpfvx3nmT/vqC7V0UrxdJTAV0uRNw0bJ6LK2vehodwWw
VEfDvtyWy8VIa/J+dJ2vuB3aXVt52uU8yu9tme/alp+iMyS1Uo0HtmHia9YbGCgzW/YrEb7f14m/
M7qaLu7CMPK2tpg+53PU7kCsxGEXt5hIZ3nha+LJgSgd6hyXH8qSD74DccsQwMQMZodFEFfRC0mH
6flctnNOjAwxx23ejc9t1m0lbU82N2TLsbA1a7prYlYFLrvUbPyNQ8AaQetLyQOo64Hc1Zj3EWaa
ppWhqTA5sRzE/83emSTHjaVbeivP3hxh6BuzshoA8Ibuzp4UmwlMFCkAFz1w0Vxsp0Y1qFXkxuqD
IrJeRAyy7M0zZxkySZQ7cJv/nPMdpXX3RsdpugqtsmK3sW3CGudGLhYRBmUsPYlzJkGUyFNATHTG
KprF389LVikSj+NrqnIqxbRMs/q4ynytuva1mijEBAEHv1WuCBgKQ9OjynaHfg+ULS/vtFRZxvtg
6ctVh1FsKOMeSo//vOhaYcMAqYrsxmj1rR9jsZX31dbAyw3qQaykPQWQwOWBCuX5s5GpN2mElddS
3VQz6dBXly/3czFSi3zFkvca2YFsEqSFWW2yk0YPahBbfCpbjzLds4Twsu6jlf5IWkxD5j2uv6pq
u0Zb8+d2a7BtXZyFhcZKFi5Wl+XHRNB4u+qDfSq3FtzhVyHu8Ksct/5VlLtxCc45mSafJPO8lenO
v4p1+61jd8jbIba58u0GWv7GM4HafDnB6jVIMVt+fzQzYoZMv4KKf+to52z4Ta1RV8Rf8d33VNER
nFMjwy23c4v5whSO2ox2qtBBHVdN3ElMrZ+uLNTZp4BE1wd56BREMPmiNm7p9hl3JChAB5eroiYn
HO1V8ofZ62reiUmk2RVwZJ6veWmh08usHt5rqi2cuHH9XIsEMwf7CCy6NV/ndNC8U927LisRXQVj
jOvPLojnDYKK73TpF+2hyPp1jqql84eHOne74MXwBpZqy1O5vtfLQJOgNqUu89Ad55G8M3JFGQo2
NYnlOs21uJ76TjvUTVPXbP4yda89o8qt02KYWblLoWOXMQofIKmSNaP/tCY5s+9k2uyxJS3OpbAS
imL6JEi/kYYyvkufhRfmQdI/+3mpqphNoZqPSZ886NLQ3XhVHjj52VmHY740q/HpW5MPamxR+pRG
0jC4rISdGhXakGhuIAdRQ87L5c6nRiZk3OmVFgdEdH/6RhRMb2NBgKi+0ymdYputFBdjS+QcBmRL
TTlt2fPW6+fsxil5bSrffcgpq7miSNOBF8luQwlKxT0WRg7llQWtSCLYCYrxGPRtFzuTziN/tfQ7
r9OLO/pEpqicabUK+zapvJDsY/cW4Ju9g45tvyUZziLR83wCW+qYstE9R6MnBZsjrH1IgjQZGYTG
mT5JreRw1cspxuuWyDCjM+x7UOKTj3VszbSKeDI4dpzCqUppJeixbvEGWkx8T4+zVY1nwP/k5c2h
2wcEfczIpZiG7oqkl8FpCnyGhy39FE/ukn7HgORe50xC911iULPr2zerSW9tyRdQp+O1KUiriUzc
MzGOCGq34lR540KIazbK2z4VP1UnhthLGaLuFbXypBhdY9d19kLA2hTMPC1//K7Z9vj7aP7fc6r/
RC76V3Oq5/R7/YmS+acp1fYb/phSwaOG2ktmDFolmKPNsfDHlCr4Dfc2FCiiw8yqNh/iH0Mqm/EV
VoLNzgG5X2ek+V8zKuM3jIEsISigSIn25pz6n//jL/GF4W///y8kNrSvvw2pcGw4Gw2b+RRUbGhH
/PqfVKS5hOxrusFD5qWOdxxI85eRrkYke+k46Y3JAbTjFblNHb++b6XILoFudDeOWIyn1GN1jrj4
ZW+L7Y93jVrMp2Ts/KuJ+9lOUzKI2YA4hBoI2pe6dPXbxtXZ/TUvgIRfLKJgbKON1U+zb4d7C5J9
RCOTc0VckltEkdcPfEb6iYWY8QA7fRMlrevvfc7BxAkbytLocS7c9jQjWsA9Mee9n+fFwXKW9cZP
CSGv7RAG2qR2K4iEWjd6iF4iLiqmxvXY7NVo7AASQ+XmL6jzgKqhdFfV81FZeUwH64VkRzQP/kkr
W3GfWGK99Vz/yxwtLiB9dZUVU/CaCGJynrlwIm6cU5vJPE4rb/5Aalq7C5XjLXm7PoBUcAbYImf+
5cY6JfdsyQjv/Na5How9UY66baOCQbp9yJIWh3vUsMGqxxnQZHlmavitnJ1vgZf702ca+B5jc+gt
lpPdGZLartlRx9U/JUH7xKe5rxnDcxcsm5j5/ZYXLD+CVI9t/ykYsp3I5JWdc5AWg97t8HNGY097
p/3cWxcPHCCXqXL+6NpDXvbhsF789lG337rxTTeYpQOIS0xqV57tet0VnNZSg1bWOeWq5R1GXSvj
7QSom6S6Nf9OcGOMh1XUB0alxFertfiW4CaiR6Tsr+te59/WxOYo9DusuOpergm9h8KgEdbK89uW
nOQRr2v2TtPxKakenfRLul/UVoe5XhFTpFT3tp6wbauxPbVC7Oa2yw9jk3X33LNiT1xGuAWmk58z
v9u8pNAOtGE/O06oWMWT4Mgup0dzrj3APQmF172NRO1jD2HL5+YJKyKUFAqVvbl3BXncnnW0wrEe
d8GdYIi2t8c1Art0onau5JendddooL6yhHNrewF5hECr3xKnPxKuPa8SMFirnmvOgnGnZ++Th7oo
ivJsUtNN+ZZ/nhq5b2HQwb3m+EZMNV0Vokxw35SMq4KhfVgCm3q6ZH5up2knrBpy43O9UJ9bF1Fn
0RemB3fwjEzpRLlA0fHz6QVl90HLqIV2jOuuWz/UzMakbHoV03EvO/fIuOZhac1HDo5RS2ue7d3N
9Rr51nWWqce+gMyafjXrm2U4Yuey7XpFetLzdIrV+h1mynG23k1T7WujQ7szKG9mwFB0V6ps5cWl
HM/V34BNxVRfHfnrJkNdtdNyMFOXURt5ci95oiCuiqaZMgtaFKm1fGb1dLASadlJ1M5VY/inXlsP
1tJRRiM55avXTq/fVF83R1P01FROfmRATThZ9ajeQIRSv9eFVaKgK2qnSvXGB9ELEm08umBklyt6
rYtTC/Pi3gPb21Dq+Egfd3caEcHulSyepR3scRTgBVYc9BiuuwARCAKa7b7RGiwwZtLwQAytfmy8
GoySmtfhR83VMnRUWiKuOtNOBrQbMTbfAZfxOE6PC1ecoMMID+jDTdAnrWWJdV09W4v3wVDA2Hfm
axKIiKKyt8ZKtVOrE6V2hjxnZitLYy9ENn9PlnqMlpFnmUrPFjeHy/sFE3jEF5R1Wcm91tavJpuq
I65yMqr70t9ROWxdgWZ6odq58+j6xWIVznYrDqVuswi1WG3Gg8FA63FoBtEcCsufkjddec4LubYT
Mne3M9RQXdZp1Z/yHNxWuC70jdUUi1wvgjD0s5HQ6CWz4YGak4PsPBXliUZft9Uci9zdr/NnxXWj
kktUYiA9LVWAc8AS953bfrG8cOmd7ENH33VQvDHwPm9TpUM7TuDZa+3TKGbzw8waRV2SelHZVF6x
ROhfWGrR9JfAbw+DGVAA1k3YSWYp7iXRxJeR6pEzxz1lRibspXegH+t9zx9ohEalRJwkc3pFhbF7
7Ow2YKK1dbdLGVEhV9xiqqEetTJpzjImp34tSQYx0vdqMBdWcbGZUIZZCcCxkkI/Fg0l5OGgK2uX
5MzKKVVjF2H8BNkgnweXq3yt7QHmrKy/Vn5Ipra/0qShXdZSC57swZaf/YQsX/bO8lzZar3MWpe/
pjZNdcql52413QjmiO2EDCW9o6Dk+2Vpav9bVa7Y78zaFo9Zmrc3fFP6cW3X7EZwjX3zRLIe6Ry1
ntQw6NTjwW9ZZnt+wzTe0He7VCXLYePKzzZIGidiz80PJkwMuX2SGd/8QgWbRebnIoc1f3ddsCr6
OvIGVlBVlLYym8vWbnqhJdq4calwvU+Vr3ZlX9exIu4N1SL2mCiFvQe6g643GiSHwC0i0enNN1s1
OlQpJBFLtixXc3NshuKmnWgyNxYWg9TwYkcV0/c+XXGgwCRrT/Uo/A82LeSX0qzFYbDWGU7Gkt8l
vefABx6dq1JWT8M8+zc0DfY7aEvZ/RxoQR8vZdbBfS3W4Wc9cBShB7Y81pTOf2gj0KnR8xIYNY3z
No1Vc10GoHsYDuef/oAdI5wCev92gKWAPLST+aDbTaZbcQWYYG13QT3nI61wxEktXsISTNmbtfD0
3dBJzq0yraCHaVgh3JUm0hzBTIRz51wq0+wPBRaHDWTnai1qwjRQELuq5NAW1LdXhb0cnYakbjGZ
7QTfxF6iSXqvNMab6RGcmP8IQCtogXEkQf85L0txDtjmGAAoAjepI6bjOk7OtZdo3n0FJ1rETlkX
+8zR1znMy3XwQXCJEsxYrvLTXBT1D2QXyY+UB0XiMsNUVnUpx2bxrhgXUas0Jv4RTk5/TGfN3uWa
tpL+B9d6i6uoWEN2SK7vfgNEAsTHzBNtNN9g1Hc3JVzR7qIvesL80Rsohp1lWKjikQFxpM2D/ihm
MoRhw1UOXFPjPi0p/v1qGpwr7ppnRKYhRGvZet+TLacdsNnKg6Nw5ORvdDgFoxiY+SLZDZoba/7A
DJKee7qgSsFPE4zRGmzVmC+pFi9DDb8DIUq4X7X2KNyXnk7SbjrN5jbwsK9o3sCn17nOfcfZJzK6
zGVF4cHALV6f7Lx8ZOKBIcW8xiZTPGmA+S6cYtezK2dwWsI+CYAsiIIInGZfnN3Jv+SaVd1mNctD
bbIeFcvIlwpsAXNJ0EiCGgYjUtOJs4ZKVjH6b5hTbOh401W6VN8x89W71FblK3XSAbszHB60mg2C
Ew0a84R6waRJlfCLZMAcUrLLf+uzRtvpsISQ1JKI/rYlbEW5Pa1rXV1y0X0ylXvvgEqEnfXBNGbd
DrIcvPAbe/V0w/H1Z+4WHM4tj89P7+cdKaYfLOUnO8ur0E7Tak9c9WdWGd62fTKImvR36e2cAl4i
+j0Wx7k5GcO8xyIcHCa/PlZumd8o311jQY20kXOELdPS202F+MK2WURO34xRt8g6pkESwBKCd5FC
ugS2wmvnlPaYsMqYp54fDALbeK+WttzTEnqFxSTiTIisyIOUVC/mEDyDV4Z2rVBoxpUO5ZmpUpgn
6Z7hSUnRk/8pTOspc9k3BrK94WT6667W5zsrzQ6utbmkgo6TJYKAzDazmZgeVau+7ApjI5WEjFmQ
PrnvwzeLiqZ4zuy82RcztEUg6qFpp6wKQC+tfeqX3gPAw8+xT9/obC134Ki/jZr3LgRjg1QT13Tg
PvgL/BmNHzlRt02Kpc2y5izuWvu2b9NYTPoxC2BIFvVxztqrrC+8SKQV+KoBeXkC03FTCN1n50u/
VRNPDuvGU9Zc7IK5jJ3w3vda23D6MZNjq7kUr9SSf3GqF/OnATWJ6tGAuTchpe18cY0z+g2zfFhu
BH5wMXcuQpsK28yRNw1xhCeSXCuN3c344HUIukZVnQECnQMq1abIdtZGx5lWZ9rekFLxMOVMkC+l
KjJqHJJ583bDWsJTMPQAiCiirefqQc889GqavObvLiuN5lDLBWmLmy5lyG4Nkowzv3GXj1N6HgZx
g71tT9UZMbm0DCdjWthxrGvqO75S0T/XWyFbolFh4UAMDOpUxmsRDKdxnYpH9MEpLrucL6Muqh9F
IYv9sNknFqZbviJWuz6wfIazR2R0MEfMTH4XW33XH0rH4Rjt0sU9qmnfrcsE7ynjqEv3+lyMpPTG
j7Kar0XWHx29dF50CXVmhUDRzc6L44yvU+PhkLUuIvA/ZfUjhzMzTq0MZ7rbRME0W6V1jkDMobRA
Q8OARyIQ/8fLLIxfXcanlFLvwUOTn1pgo+l3y2kNKBp4prFrZnHfgBWdZ5DettB2FKKWIXnHW9xM
PLV0XocFsiKHbD2SRfYqaBqJUmf9KkR/D6njJmvab2LVjUMg1yBut3ZOVa7cntwJO3bBYzLrFY0J
S2wV3UdFW0XUlz0TrEE9dBTJhQAAnuylnOHwaCJuHGb5qoGAOuGOKBT40XHdCzKBOD1r2vE4+EuU
l6I7OQtEsymLq369na1g7+XOvT1UMTZDKmudNyho2GPmx2KDmzrTDIBt1a49rzlBHYj0YvDjeuz3
KxqBxPWmMTsWLmefoMywqgRylzo4UAxnr40AsMv2iBPgMRuruM2m0KqK13LqHnqVXHovu16MNVLB
q53BDFplf8IrQ2+p2meZiX0gGWNl8EPolto1ojdO0F7DItB2jWGd5sDdVYu7Y0J9VO20T1vvnLpV
sl9GO8KVT/4X8w0fWa4Q8kHlllpSfGv17lLwNpvCvBtL7Zj/fgrCHOiqwwRg1S6e58yeD8uaX+u2
EWeJusbBz1uUMLEZLgL9O9QnEkIWmFpNw/7HGnMjuQoKBtAtndpGw5rVc19Wr0LnsJCcSzXV1zL5
KpQVuSnX7QFOX9DvKnmp8fu0AFNNr54Pur/v+6eNk7TrYav2bXtdrnctkMK9bXm3lvwqO925G6fm
OFd0xc82fk+J9KuH5gg2ssbs4T5CwBp3nt9Oz6TYTkJwc3L0ZwZWkZaUsZZ/Oc3PiW8ZSttRWGZE
1yNPqlOZKDmQy5K0eTLFu2/QKrw1itTwWIckiAIorVeV0di3KlX3S/JaBN/tcTzhckLrlvPdSiW7
nZriuV7NoHpLZOEXXyN4qR80EauDQvN8qpb5Cud6OHDDn3xE9pH/RRD2LEJYSfXuezBHTfuU9f01
CEP0RrB0hwWPIQtwcDCZzcAUy7qDYi5L+mDDedZwoLoyNOqRxJgxnopKvZeLu1LYqFn7cjWfAiMt
fuTjgPGIOfRgr+cycHarVe096u5zqKJbie63epQXmRl3NkMwuFFLrd/5id6YP1C5PdR9hy0oLRDL
AAFOEyH9ee0v/gC2W9NoZeQwB8EKZwoHY+elb1askzSnpQE2CeCTwTSGNh5+VBg/nEtoV/2bV1xr
FMEjPIQ6OMbBk3E/zjd+0cSG86rZN8n69mujFtYO2r2LWJXq67fBK/dpZlOdfN0yoleWFun1Nxh2
xxrKlMny4BbX1J6A/dJCN3icR2+66HVevwXNfPIk3/fS9PptyysufDByIstZAJg32owB3DYcnDXK
rFtpHRjOw1tk/b8O0J4Hmd6UXKA5ezJ2YQTprXKT9N0nxzphMScHWmqEaxZ/Z+DpID53a3VGeeWu
DYODUqrYtsDgtKwSuX5bN7gvvCwme/qRNz9yXV4V5Su9pTtbcer9tmrWwa/PPJl4N84j14DQWt2M
uQ6g0xxzsf9c+mmku/nNwh0qxIB33Vkq9HzFKea7TRKIKEUE4HnEw+zfW5M4VMZyke696z5U3v2c
Ji+pY1NHyU00mFEI7AkZW0OJ8XaWcTPjUSrDxj9N5lvWLrfKziLlVGdedFXbVGMxOzlJxggWV9CR
coVOR/DWX8zKB0QMhXlR/UPudV5seNNZJtkuadYGnWMg+2gdE627aofmbhrzqOqyxwm5dJPDfX6j
7YU9ytOOAs7hKvd4PUbb6nbaLOcHrnVYhgpPE5FTMrZAAMVkIz/cAhNQOd/q85jsUtA/Fx3Y7X7b
/9m28edaTZ7ttboB1xsEb/PIQGmxArCoSc3FSB56e7gZp2XvDngEZrVBgyUOYW1Y5ntc3u2dGDOk
xcD0xh2J9zbZTUhxz6ZRc9lMxNTdtW1qzSHOa+cmY0R8hvSzPA+GbqGz5B4GsUk8A2VNsCUi7mGB
6rRby5jan/2kAiLFMFx5YA3Iob+UhX+LLP8JA+JfiSyP//hfzX88NdU//vd/oLb8x13/j/9T/8jb
v5qDtz/id9nF+40UgOFt8WqyUwaMu3/KLi6/YoA+w3MGcHPrPf5/uovxGwfXTVtxNxI/7lN+6Z/e
YP032mEs0FMBzBaKazAI/7coZ3/jpYDtoZDZdh2IA4ZPL8/fI0JTq6V9B6fTUbZHVb2TlFcM8fIz
zjgNxUGKjVNfjskVVGrHZsHIrNOUaROUyFwMN5qGWwW4uIUxKMF2wVHY423uMAOgDLDzWf5ylSQ5
5ixZmv+f1PEmZ/0phMMPbxsGehFtNYRxob38LUlV2I0qe++NkXthMqUzjLssx8LBGXEQ9ynRrTDD
BnZvk8DIogqw7W3pu91P3zSta6u07JOFWfnb3Nv19oLrxTmrtbwOBxJiNStO3h62b0LtMEuoncQF
cSGQwR6AUq396BNn/kKvaR/meln2zmhNH4IF71qDV72bmJa7Yd/X4qIac1/C/c5Dfe21zRxHMCL0
U2Y8TpH4Ucs8B4K5hnGqHbTmdz30L1rbn7W1v7q/fWQ7j4TyViZJ3oi43ZZG+5OwJokwld72GbEZ
4mC/ycYu5zzVAMHxpAoNA8DivxeH323/xL3/1eJwyT+++vwvEuyv3/H7WqB5v1l48R28+GT5qXPZ
as7/iTtET6V5BjYYjZ/bMkEi4Q8V1v/NIfALpELfqqoYTv1XUsD+DQqdTrpV30KoACKC/44Ia/2q
ePpzpm1bpPjzAge2HD+q/bc8pq8YWBgSNu5gec2eJgaqGZjdEXlKunyBO27qHAtMBqJeqDEZ54on
zOKO/EPrhHbW4Yak2QFvkZskFXGoleO6rHkPMawlgx4XK2DemMdf/9URiaWt8caHDJse8F4K7mjV
HrcDHz1q/WHCGJbtCRKAIWK+3QTx5E89l9bU174WmNQBGkNanZusb7YajnU+sVEvmDk6YGH8B2Mz
hA7MsgF7aMF55lj0UloSkrXsMuNok6V/8pOy+nJrtBPMUh5NDZoOkLQVx8UqF8XE1MZNKyXymGoT
8djrbY0Fnbc0ZDmd32RRmifAxDmQezECb2/AB7+n9OEBaV0oozskOS1tO4Y6LCicTYKfyWBNz4un
Oc656WZ7P869oiNjdXOXQgNzYBKNVkNthz74j97QbEPXeqELjehW/6AK3fpeD0F7xZBa6CdHqeZ7
sRCdiypKGy71rDg4ZW5gviw08NQwZ0vUMZUbxBssL+UYNAprOqddz3BAjub4Rqx6PhddX7uRZmT+
Cq3aa+9WBkF12FTrzDTNG8VBtN7MUjUYsSWc+SFZpX9OSXW9kRdpO+gXvoHiiOjNQuxL5M0uX4Fv
Wa1jXjtFatx0AceuyFGBwgPLsn3rspdQtyAsebYKo3j1TCQhhmaSuzG2F/1R2hU3uU7SYR2OamPD
G1nJodW022GJiVIstyV/hBv6zmB/uUvwvVYEysKUJnhWWdeZ0xDiuHs7U6BOhZXRD0+LH6yfk66W
+wRPy3hAnwuqc562sj2YhPC2cWUXWagkRmhDRbceEoeK8Horqsk0OSdct3TGzcmUcbPaSm00tyF3
0qut62YQ9mIeS8rnjwnyPnUKWzGOtbZjfUWhA305Y5nSnaOQyF+CX406fktALtKNqn5Rfkrnjtlp
ptybG4t2kNzb9inQgSfUKWC1rbP0dBJvDFtjbdB69V9o20KHcmuZ1BfwjTV833ptNLfOLyRuWncY
G51s9d9psNSDiOccVjFuNHcC5jlZZVT/guyOBTpaOHXYJmL3F4jXW+f6VM8zeF7/F6rX6wKwvWgA
kMJMnCRFlJtThhop1sQO9ZHpbIwdcKO+Vyioy8YENnSmlns6ExX3/I0aLMlNaNG8bDDhDjXdYLLs
ABlW2hxAe97Qw5mqOYbrxmzwHMImbjZKcb/xihNTMjOrgyDBHVJsSGPK0ZafODkBHVdruSLEIvnd
DdQbjqQlsSrLX4DkFjFu4CrSGG4sV2NNI0Nq2neRWVS8dCYULf134LJTutf+LwwzWhNE5gQI9R7t
TK8g55eeE3b2eASgTEUECdAG8/y8Nk8B1cXOTsFJH05Wb4ifWCyTW0H83eYqwoCUjpml1B8CM82+
+4nJEgR53mG4lWH+9yCOGx53lanIh4dJFox6ZEP4705mpn2DM9/17ukkQwwPeuSryGNx8XeTPSR7
udoNUxyv73SmAKXY2AxD/1pVaX9yB1KtYdfU8y02Rf0m70Eo7Xwtg3u/Bn7+kYytfJuWYOClHTkH
8NU1c1y4C4PB0Z31Hz6AAw/OjAq6h5wwb8/VlgtzWU76ayVKVtgpoToZa07RYaETddGK23mWlrqF
PlOqfTl3JS4UE89JTGkQmaGhXEEYLdRc3PaoPfBMLMCLw65OfWIiltbQHBOoIc/idfDAQpXccdRl
xVNckE7q2+t2qLE6p7xp70PDZxVrUjjNCWN0+61VWd1FaUdWaG9pFrlVqll83HP4EMmIqrU3KgwY
8NziavAYDxvkX/UrHLqjTWVqOcSDh9J+RXNy89Yjid4nJd7Ic50vYBuygerz0E9880kJErNHweJ1
rdSQrnf16s/9gRbp4pAuKZMjQawZInVV9Om+b4rlwV2IGFA2QV/BtqbTWXU2DMJJt56UiX6le0tO
r/g41O2ts2JfJgYG0iIe/WK40/giy8idWNcUxpIkznJiugfmBtPx34e3Pw5v3r+82d3k6Vf/Z/cc
h61/XuNIa3IbcwFVs3P6nvFf7jn9NwMmD9c4UBYAoQAfccP74+RmWr/Bn+T2ByCAO9sv3Osf9zhj
u+OBtubM5xEC2uxuf7PL/Sv7HE65v12EIHgC8HIdEqi2Y5Eb/eshP+87ladds0vS0pzOlVgbK+r1
tWCw0/XOJydPootgiHXvCDgfxbAZOqmfrKpJtAMEOebGOMhUcUcUZypPCauZ/Zn5GM3vZt+Cdywy
oAQJz/Qa23OXvJSt78/hwlDvh7PI7GNYhH+N5YHteaSPOovcobNOo9436Qd9MiBbNdNYT9TXNAdg
C8m+rJPJOyu91qntNSp9gfdf9eSGdoFeiIBRs93210pSg3J08kE+s3a5DM7g/CAUUXqxoiMRHIyc
lJKxn2ptlXdxJxCEZlGI9ugL19tKbAIv3S2uYJWORZnZ+oGcqtuDxXUm/YtSFaa7e9pRJtsP8eH5
RMbY9QL7WIGctXaSBqPk3ZemasISFoJ1w2zeMqJkGoWL8O1uSL516pkncaRLPsexGV+6QtHaRLsB
/g/l1/qeKg06mGbXn0jJpnMR6QD9U1or5uyuGAcqby0SKpemsXMcAGbX9WE75kkSS10n6Jo0nLqI
BpkPLf0le4md75y4OgN0icgK0t/y2NkCcSOV5hONV271o5nsAkVhqbNHTFoWvgwylOHcm1Nc2Y54
r6y0Rd0vgzGPjSanyVBv+/4q6bSuIm5pZrBAlc4BzmgS+wYs/9DGOa4M2DVifDNY4unD8Nfbwcw4
TCi5HDi8WvueFMZD3trtD0YNQxH23cxBqjDqVyWN7LjyftVxBXLg24qf+pM6s8CIqHpzm62OSyv3
lp0aY0S7QrHz4fE/VhY+mxl5ulmTI2ZOPisX01ERQxVksF5O5Ndihzvw+M6ZdiFexA6GxdOW/tLy
KLpQyQ5r6g7Wd7SqKjA4VgRgCbCgFGrfS9miBOUuX6xmrlggeS+KZk+koHlalSPOdtcHsUN+d2qo
tAjkz5GARxjQqReSIyHSUOZXuAexdGqbwpA7Y6x3qDaLP17KAWt5zyr+IZz+iWoc9t4U5+PY6gGZ
CM//MfctEh2tpmFAuBovz+Qci3lFtiAtCf2CEFFWTkeRLmvUZto3WerfCpsezcaWA8YlRsalasuD
3o2I+kFsEELacyq1cD5wnh28b4lu7Zo6Pw6QfNBXiZMWUE9DDZbtrlj1z2GpX1flfnRuSdEtuEe0
gb092/7XWtqfWklFi5/caWo1H/FHYo/HUQbEqODdTyomz6ZJOAVvmBK4A8rZ+0yhJIR450Bx0JMa
uwvXPqftDv5o3K7dIqIs0QZqGFA6VznnHxPf93lJgoNbpReSYjw03NRe6iZ9kU3KcDR9tzvvcRbM
ijE1vgeOTOLOrjaJYbyh+D59a7PqHl/xFQ1plJ0Yooc+1p9WDyFWttptmiVHkZQvGbo1Ce0VqGqg
U0Nj6skztB/3YWjbZ6ed37RK3s4rEt8gz+RiSywt4/WSNCDdm7GL/FE2P10iNPtmbshLIciCGPEW
dZpb90HQqIXlb2p2WUrikRMpcXNYRuiMtkmpZoVdKK+B+U+YLVFD6KJIFhxhfVvikXQbuuTNsT2K
Ur5z+532wnE/fdEX192qlzdgTu/SeppjDuxaaCRucBn6iU/Ew4KinMG/oaUTjXd0HvrBeClnfQ/E
Uw+DjAJJGUhOKibFdY1zxRWAeFjylrn2Rx10SGwi0OPSXl7kgphTLX2yBzbt7FwCpNc1imdXyGTn
QCI8pqg0WBuseERVPjntYPMpMEnLg54bpSlOowcnl6xku3OL6czB5dEbh7tWEywhLSe60Vt/bN7P
ynC6k4vp9oBI8FqWafXYNxYWthk35axjNculaR4N8mcmIjkJXhykqcdduNX1OLe6i1zsnTSxMw+F
Jt7ymWpZO/2oOMY9TbN9W1YDiegRN+T/Ze88lutGtm37L6+PEzAJ193Ynt6JlDoIiqJgEybh8fVv
QHWNuMkjhk77RlSzqpLYSKRZa84xTaZpWhv+XsaJt47bnvi2QT00Y/dDOuVFliVnxdIHxUHyRZbW
18aDfsVio12O7YTVOCGYrNWqmzyxcVaa40OrU+yjMEm1Yb5Aarqqh3y3RL4FRgPxJiN1DrOFg/8l
3CVC7LLOKPdO3HCix+opMIRy5Vznk8bsrDWaFf2PUpfHKaovLaM+NLOuHfpC3LC+yUt35plbD0MO
7kVnZdvVD/y1D7Ze/DSb6YjiGBknYouxLM/7BFs4lu98OxfaTY47ZuX6im8dxhWU+WPVN+33uB82
+FDGQJYDdyDTTgORk3aOSO6lLKdriOMl0eftC5FUEyu+n58JCKkrb6ixJzYmoUrR7dz51tptHDJ0
/B9Yc68IpBM3Jcm4zuBezIaXzqSHhzDi9mztGQqJ0MxZ7grdbuufeqtn923JZKS9l5f60nTVeQP+
QNSEVRIvhN9Q18qX0RiB7arYxeXlx9zavojF7BZGbovnHFsuc2rLFaAeX1zCW7Fp5q1pqGIzIwvF
IBcBTq3W/uwlyz42eBhh7r0uw6nVyjo9cIMl7gijLeVu58b0ZOnXW50yS1f+NI3OLeWhZskwZy7t
9JD1IGzSnnZpHA3pGgmYaDg5kUNhniXGEM3fhF63o7sJgfV6xm7UMz83d1ahDXa6C63SHMEVt+0I
bCNC1IXnvzcfeHlm2V9OkUbYGqHr1+NUjzdNk+jf0WObuMTYK8yA84Mdj3fIB7PS3rsaGq+VlL21
rVU9R/YjooTcCawogxG8KgRz6CY3+Q5p7ePopA8o0hLDLF+3a5P3PKcyRdiuUwKTT+FkWvraK8sH
ihBDrl0lukLleuDeoX8dC2xzJNumLVlEbHy2WcxtuZ46IerxPEXoCdUzTOpY3BLSEa6TxJYjAaha
VKc78nPtiC5ZhBPT9NMZU5O1BBWt89BSyACoJtZmszJyW6ItlQSF8vNac2FbKyjArrHxSqzQuKzl
ohyjis26kM1sNJdxqFRz3YQ6eoRccbq+meTiLbWo3O/GNuLaSPcBtV1hKDReeZU8GLBG3bvRSAFa
0Aipyu8J7bF0wxHqmjpCyn6yBLKpLW6o6CJuNKtEN6nw1rPtzEMs6fnFVVz0u6ZvsV8mZh61ONuV
HXav/aBPyfWQeWP71JYSOnTY6yO3tJpjWTCO/OhC4AdZa2U+zvceTVJn2zfakF7NnkWi2CYhItvd
tpANcH/0YbzLBomrPXX7dATLYDa3obQjF9uzY6iNU1e5CQVx4YfH/RiXSCQniCsFNQYaLX7aUobI
NWcf+nntYuLQU53Pe9FfcGSWGw1PI4ncOMwKLvAI2RBodSUJkYlEWGLhA8yINUO13BAT1bS1TFdw
HuLpSqHzcbeYgLP8YFSFKb7EQ0vEZwHcN1tXcm78zQgzvORH6wlOxv2JiGDJUaynGfWy0hz1hPwU
DfIIgL/x0OVLUAPbDsDxTo3V/GiGVvW1I7KSs5pVghRJNmNjm7shS7Eyh1rUrDHJ4m+Mx/bgp9iw
uR1o5yO0h4PjZOI867thP5MIeYCeVt+WOaudPZH/tWqaBcGVs26SjXmOTNzcu7kdH3WPZYun1DZ+
jB7HJdARRRCIh71Tw4HxCJDC7NjJwIUrurUSp7xvcq0NGp2IUK+sxIXWV/kz9Y3umMZYl1OKCuda
F6mfxVRzSnQ547/moe78VNU8UhVwTe27h9wCmYXWu49VnCF+hxWyLiOvNrbET3YceRJzG7sSiz2N
nRcvyTATOyPwiDRUBKdyxCLq5Ts7yneQ0jS5uzwMNMod17XhZN+5rZLBpzSEEWVGQXssUTg07JIH
lei0q+Lpu1baw0Gh79jbioyfAEk6FnBiwDcJcq0bLcqcQ+QJfUs/zws6s3hiw8kDgYrxSUx9tPEz
DT8pkdsIgeS4xhB65ncNfaYcZXqL4MRduR3oIL9bqrdFb/WPfhOqtZoSdx1zeQq8yRH7sW5fGw+J
ZWPH5c0w1NekIMnzKGHCz4OFS8FjF8/mPMVQ4WZcxaRvrs2hFg9j0j1APIuXkEJt40kHY4gLDSXq
nU1U6cbRiHwSdOskeUGhxRXWRTZN9HKG39LAf5U2+V0d4a8xBxQwg+irR56Ew+nkd/2ulBi2Kq6S
Bzc05ssBa8WhQ8XNg+MWscxpXPMkCPH+rwbz3w00fIf/HrV18fzjOXpuXp7fFmIE/9E/PTRb/5dw
DYBZdMMI7PllI/ynhSasfxkePkYyTEzqM5b7O2zL+Bf/Ll00SjG6Tlf9f1to+MwBcS30XlQdJDLQ
BPqbSszbOowHnHZRa/AnOFSDKO8w0O/NVq+iqwDLMwv6OB8PM7sqymPkwb/9KNf/dOT+0NIlBwDB
AOxxPJumvzzzySiCluBImGrQ2wh+9fqBQ+RjZ48bcrWBiAjOoX8e8PSxlnYgjW5ECaZhU9M66bOP
liT0MBrroMVZehXTC9v57vBZ9Nm7URZ8Ms+kmzZvF3r028dKs0gikplUwNEHQqDemDvRWOL6z8+y
vIL/bXJ6NFipyCF7oAXroLI2KPL9/opSot1zDolLIuwIORTrRyujbSaS88SjP5SmL9iY1T8t8X/b
hH9LC10GJZPOZOZSBLRxyy6P/lsTfpqjqB0aLr7CqaO10Tnt1q0mbbNwbM5L3a0+mSFLve/tQxKQ
IRgJbQlMuuVj+H08d5p0yJTYZKgNPblh6UJZgzYioqz9ZKT3Lw2PsM2ljdPSktV38mThpAgISTEl
FpxQj8QuZ4EJq/w/GAXGtmmRg4Tt+DQspc8Gym1cwAOU3nV2JDs21JiMNX3AP8+OE7UELwqwP9/w
Qpo2SbY6memp8Ptojn08lktsZ0eFZecTEBZ4YbKwr0rzJ2d4+U/N/d/Ojg/eFrB6kxCMpZtP/fbt
28JtiKAPvnuAVLPYOKIYt0oIiE01O/6fn+/0dUEoXCrFnmETkIjy62T2wyp0uoGY6iAdonRXlh5Y
ygEf6p9HOZnuaKhYoZjr+uI319E9vX0gjjx65JuUUiYIOvBOElSN+bl8lCG4z78eSvBBI1ZwLMdD
6fJ2KDyTRTXiqgh0CBBW7Nu8L9895tyrDqA1PoMPf/BkgtRlh3nIZ4Vl/u1wdUNprO4oFJoYMAHG
eLDNVj2e5rM+R/MaYNfCSfLnRzx5Z/ya2G2ZGGiLTAFQ8mROWoWTclCmErMAcw5Ewt9ltd18Mgff
P5jJD+gagh8RicrpK4sNpPb0IxlkJOAx0qU4dHmbbmI8qptxACrz9w+1LEwOWkumyel7A//Kci+R
XPK5J/jaqnyT+5H2HzwVuTq0WBDTMekXlvRv625h5clUcc0Lxgw0UlhgCC+VCeK3leDt2szY/PVT
sYMxFXlfi2znZDa6QutmPmZCkkMJK9ITBJgb1d/l4S0xVbwijhf8s5wDTrnp/lTmvT1hUqxRx6DX
aNSaNkK5/fOznKxKyyguQqAlQgNFElFQb3+7FvVP4i1B6R5etRVmo2lDo5NzvWWFn3zEHw1luyy8
HNIM5vrpUKYRITZAODgSexfEnRjvGgMXrm9OKXKr/zlQfnB2+mgofjnXW74mBIQnHzBWmi6vZuAS
oRPdV104nkFpIlB0Grq/ngv09hB3kguhM/dOT2mhjj2xi2LJzhi5GfaZTgvGpHT/gwdiVUfByRl3
eay3rym2SpdmTC4DmlzNxazpM3F+oKoiSsJ+9UmY2vuliBPuss2z0QtSfE6WIlootUfmNvbKHMgm
X1d/oXNlPfz5HX0wikdaG5R4FlqDY/TbR0KEhT6GTzSgP6I2aTN/RTD0d7Edvz4iYnatX+wTC6Ht
yR6V9EYahwaDwETMN0mhxFXU1sMnQWIfTLc3o5y8HbOKgIdIJbGcD/Hew11H26OGo2MO7t2ff7X3
QwmODzQ6dNAsOqeyt78abDeKh72FKxF2N7Zn387WGQXex9zrtE/e0AdjIbdFsqijUDD00xxcP8sy
LsyEwXt2Ks4y1y3O2yFKnrlFiE/WhveTQThsucQDcjhhrJNfcECHXGLDBvnOurqx1aStMtNoPhnl
/faHCNpi3bZMmzucdTIbCnBGJPi6WRBHVdRfmLQOnvIo89qz3sMXGWSmlnufLLDvx+T64XBXxFxt
c3c8eWED1yosp3AZKoP+cYiKa62hy1rnDTIwgYzok3OEsXw3v90KWNHxdnmISmD6GNxETgYseTuk
btHzAb4cNoFrVX60c3zsctQMJ++LNjh+toPV26kVHLBmwi5R6V9NVE1PreH1DpErHaRiCn+EFjh+
3F2JDjUX9tlszDl4Nabalt4MwyFCPPP0t/MbXQPn5OXWC6dIP/nrFTD6yLDYj9BeUYrO5x4GX1zP
IWb7MLc/mRDvZzgfE9drqNmsd/xmb7+mRuXVqCoOekOKTHorM9t8UKJuVUC92Y4/Ge2DqfALe4Q3
00ayfXpugCCdJp1kAxQWzLZRxA7Ulj6HJapZuMhJ4xw/W8qXPfVkMoBuAkrOakEK6CJ2+f1opEfO
HANqywOyHrdJ57xOMxq3TI/XSV1lKyGGuz+/v4+ekc/Xxf0PcYxr3NsBO1KjG61mP0yGkUzNyHoE
KXCBPCxEZEw0zp9H++D98WNSJCLCEe20dbLPWzlWGk0JGURcU5KV1jYV5vc6O6Qisa7+fqxlP8QM
QKGE6/3bJ/MqWw3TkBeB7TXjJnZK7QxDc3qkCzlv/jzUB2/N9czlEkwQFKf1k62xwJXveKQAgAio
qnVdZ+6D6TX6BnamseH2mG7yaYo+2cTevzkSTlyHmgkf4PLtvX2+0jO7OUl0vgWH2K9mlvSDiaE8
+EDjV0vu3/ZvH5L86uXUvtyJhXe6MOIzhMzpcUbrhnHYeX2ZpGDEFYoKfO1HtCHjtWbW9vrPo76f
MYvIHj+NiVNiCUh6+5SNmARydEZVw5zv5pqdjBhKoAzkr30yOT3+V2+/PdYvC60WZxz0/qc/qJX6
bt4XlSRPowCsNE9CXtc+aF1YJjPOQ4Rbd1lTYzGD6dn9pSOEbYBKA/MVY9GvAtHJg+YJx6GkImXE
Vaq9oD9ik4xM0RI055Beanae3oe2tD875L/byAW1KPwnfP8w6Fh53v6+WV8TsVLSmkON7UPKiPJz
34q9T37aj0ZhDRU8IxGm7umyBgbInHRc8kAUbchZmUIzG3ndJzP03Vyh5sWHsPyCPhlgpynTtHFV
b9gcHg01xZvlRLYyiCglm2OY/5OhKKdwWXRwiZ1uRPncQfywaT6ZEmz8EvezFvokN3qqjbs/fwEf
/HacsMiZZC1jefmlMvzttiwNUm6QOMhgrAAGS53VhmTivPzLcjJVPH49k/oQ059y1+k5ZDCbLpXF
zM2oGSrE4mGcf3M8rZs++aLfLZa/xoGmai6rMsestzMu0kbVQIaXgV+bCS5cjxi9wKt8AgVGohfG
UqPziLav+mQ3//B3ZN3DVgdkAtno23EzHBKpU5AwoGy/PqJyTp/tzDI/C6H6eBiModz6BNGAyyT9
7XVFak6V6wwy4AZCFIdbJT2AGuphn0yLX7WfN8sVv6NFhp7LSPRJ3j0PLTfMBrwvoVYR9CQnju5z
bDcraeeHUrf2FVSKvABAhHK+27l+YX7yEXz0qL/9BaeRxH4+NksjkRthpzlgezqneIQB81ki+mfD
nGx0TpOME1p/uG8w0C6k7z2gkP0vhfW/rfZ+PMiyfLhEWHP8f/vazL6ftYEWepBNUabg40VVgCDd
1z95bR/NfqoPeETJNxYUVt6OUygwAV1topBNAcnQ3jRuG2EOlKU48Qk0NnV4bsTFZ7eMDx/PoOuA
9Jm0GedkmZ9AHPqY/Jksc4KVO57T+TGPOuvmz2vVRyswmXPcjKjSG+JdDDjGBEqWnO9CHVFjVU6w
Cd2WOosYLHT9fx7s/TPxMROHicqbU5BYIn5+/9LAKYseVSK1ggoW1FzGVYLjWpV//0UzDodIbvEW
BfR3V3irMjpRsmBZxH8gj+hFtMPyk3xynnv/23F1d1A5siaaOs22t4/jlqOowP0QP9JM3Sqdm2nd
L7Fp3gKt+vMvt0zmt0sHRyqT2UfzkDKiOPnl8mnsNVDYNG4GWCJpSQpBhYj5KnZQxUHjaj4pUJ0E
EbPSu1zfheMYnOCWGt/J2pvalT2ZaBgCFI9ZelXluV0+55yJFHcrX7U3sV3pj4Xb+uUmq9zc/EJO
SeceODNo1d2fH/7d70zGJud0epnUSuiDnPzOqjCRDJU90HK31raJq8udTjXjJrbcz06UTJOTX3qx
JRBCxRqNeMgSp4fmsC6KsA0TN8hLIIK4lQqt96/cSYjmqbAqPc3XGSo+jFXkvohwCLj5zvMVKlKv
3Qm2jjQgEC66BzSYJc9gElSxTlBTN1BXS/sy56Z1a9NUtI/ZSCoaNJXBGDcENFhPApifczbW0ofY
oSwHd5ga6+hBY3/61R5JBgRF/cxxz9qYreihYYsRvbiHgr7QeTX+aMLpSErqfbfQLkWLh7vD5PlF
QiXfNzIWqGaiNEvC78KH0SA37FIe0UGYpxIP4FOJ8w+BreFWFpEqkwTyODkcMm6mGDwRfodII0N2
hQ1SUoLzldvgHCXBoNx0reFA/hvyyLLIlExDDQuA08TdprYwP53LPsNVsfF9Bdtwldp2gUgGhWOX
/kDXFY5H1/YQ3pAlMY0vlhdBQ1/NRPjYuKHGHvV71AxjsoaxKtNHa7RiUtrGZAqdW7cvff+AoaGw
r8tu8N1tPaG6PbS8YBNtf+kbG6cSE4EPkSgs+CglcSc7MXWOf4kaBsLDQORFdR5mdT0hXVa59qBF
iMXOwh7jxD2Rh5a9NhJDP/akyhEwS9pX8VrDxXpNy04zz2dVZQ2hXvokjixwuX7hCJhKB1MVAwzA
qAwJshn8wnlKndggpL7HxRC4URj9EByqvITAuUzoCGxEEZ1ZpBsm0ZpqYJw8kkAEmjdiUS5XvRBq
esGdSTt/ZRlhnH7ja8vCdVjbRXgXhpiMj4ZdIYFrMnM0v8rRSNKNVeD5eB5VrONF7atEIhkjJ5Ck
zaxoPAKHYjXqt1G8KNCEphrnqsjMeiCCryYhu8bH8VOZvvmqSqT4iK6QmO+tTkfC5NeVG2+GzA3F
1qgQifsEAWY4dIeEKMBOhQa+M2HLtTn1tnqtk1D/allx44Jz4W8jogcI9Gquk6LeqqwYznVMFxks
3kGfHwkQqtuVqxJSMvRwWLAKksPLylBZ8mQqM8fICqBZrBq0g/W6o8oIOTWOymiTiwJOFQ5p11rH
+mi9GL1Eo2f7M9wAtPCkDxQ+VhvmYZleNW1qvOhmkyXrsp9mC42cNt77YeGpg427pNnEpqvj5BBN
KZC1Q3lcy7yq7W1R6SbIMYtEJUynbr+buYgjkDPmcdiGQ9aC5pSWuACWycDT7BASjAYElVkRaRMQ
6aw07it0V/26FCWQPbciphOoYVZlRy+c9AkTQRG9DCXXlI0pF7BnYTjtN3dO7fYh4TDckTGsDdx4
M4dTEBXg+q4BVTtdgPI14ZwO8RhTfJ1bn/jNvnbBbpLJAU7azmyoOiR/6VgACFu4iKsQLE0Utl5z
TOsOIH2UpNb9nGkwBmfEv7yMFEL/SiYFrfW0NcQDCz+YfH8Mb1m7zWxTNI6TAngixgivRK3PEIQr
/afSRfvVJm92PKNokH5dgjYlrqWhy1ZhUzvjmjM4UTZ6l8lXMNPGA9gHFyBdJ9phRapbr+2ootfg
7zESON/6sk/0G7yvRvMoq0m/1RHoXRk4T4pg0HxISqxDxVU/20TdabLyy70dQgMNqAXVd1Xb4+gq
peb97CdQjAd8Nx1pW2lnJudVbOhftVi3ox169lzbIQqKXq3BMPDBeI0/HKRfY09pi7TSsIgL4YE0
rNOUCOLBN45i0GHqxjo8WA2SzcLaqieA2uTg1Hzso0f2SaTjWZwmOZ9XXQxBtbHLDNXdEEGWcsJ4
6EnnnGJnQPLZWNcy1GJjndWN7IELE3G9kR5u4u8h/fz6opGliyWhi3trw1oCLAht3kTKmJbON/lM
Se2bwrD8zXPCKHtA7ZQZZznATBIvRMySX0f2ogsHWIDyvsu0bMda0ptb6TVEVeDOmR1jHWmE8ASN
NcroKTfG7HvV1+ajk5deuBUGWu8gtXKDtSFhD1AbOIh9TT3GiurbUMsbeZ9nlvIfcVkn0c7N+Vwh
PXEVWWEVMG8tc9axQKShSM+M0LeAD8aKfDpdH8J07da2AmznZUAgC1WmxRUOjip/dIrcMuGp5t58
7kYoxh7itqLGO1QVu2QGjUmuM/qEHhMxVS3SdzUQhNenBMgBems9mHJd7ARp23dHoUUIXcXMy9vg
6NUbWAOKFEPfL6dsX8hxLn8q2v0Td6ZePg+x677WvuOplzEbDLRPPVoC6KhlZqyqWas5JFTSsb+w
bOQWWIUw1/0bVquGEFM8Y+Ox4hu1ltSclGSlbsQNsTIjXHmPZu3UyZ3mdbrBZPcc3ANEb6jd0ujv
bzNDVPEdUtFWHAiJr5jS0uuE3Hi9W8h7TNClH2Ng9ggJA92blBcqHobs2FTKz/c43hApw5wSU7hK
uM+oxwLXb5sF8P4kmulshnr0DaOLbJ7tNmqiW7gssnmxRm/kE0rC2L6sZeS9ijLs2ex1v7WPCbqN
ZFWkpOQdJqfXEnBSLMs78rKwEAaj4/ELB0U5JvUXTkY107jSYF/sRyc3xL3IJt24UmQ3649OlzXR
3cgv3ZGggiPkSoHcR8jbyrjfpaTsELJudfnjAMtmup16fAFrHj+tv9NubSPwU5PoDnZi1jiBNY+Y
lrLo3JGqkmsdQW1PzVMVY4IOTCOFiWfTjj9L9Xnw9gUW6mSJOsb4nDa9IQm5wvyxV1NvWmvDS4zq
qgHcxxJUDbzzoBEtH+Yq1rtC+yYlEt6dEdfRsNV0RjgXJjnwW+6VMMoyIyEneWxHScRKj5N/iw4F
WTouKnO8JnImM7+AhdQuCSor3fOefm77QnBjP1yKaCqptriZMAgyMxGQrCReiXbbam5lXLtFmno7
vRX+s9bqevPFDYehQB5X+TiaCOwizZHtiYqopqWl0EgpcQiuX7UDhvnnKpoG7akuI8iuBtL/h1/n
9v+jW/2/X4ik/5FLvIu6vXjOn4fkjQl6KZr9T4QITAeq8kvxGAHAcgv+R3trmf9a6lwIbSy0Iq69
hNn+lwda84HeUMZHpYLykcPW0tr6b5iV4f4LeQktPW5rSAgX0dFfuKAphb69cNlIrtCCcT2nBaMj
iVj+jt/v6TJkm5/NeSQS3HPTgC2yns8bCFvbMAvLLzG0XNDuuj1sYk+o7Zh79iHmEnqd+J2zLjxT
ntHCzO+dNvG2Y6apY23o87qIKuO88ckSsB04nYCbuP8IDnnHaMzLA+s28HeMHkSQnyln4KggzVfT
n77KHjHrHN62EJH546qgLHvoGgNTXB8rApD0ib+EVAATf1bO6FVnBO0wXFlqtEHOFPVB8wvAvjnI
PQ39/3aY+jMdyf7KMbSfmuk/dmWGXw+UIHvtYTIgYaLfWnUVavhRI5CkYsclFT0pN7OvyB7H3zBl
Kryv6+dpIvFxTOx9Z5KiHQmH8WvjjvTTrW+Vly3XxC09wXuWux1pwet4nPcgDvcsvGs4FHtYGlnQ
4XPawGLBKRLHV7idVips5jXciqBLnAuhZQ+htmkaEMykLF4ZefIY08yvcfsNebIpM7GOnOobXzfm
wxYaIQjNV71p4q90KIu13hImMtkGvIYKk3pX59YBW4CH/dQPgOtv3CGS+0lmFu7KOLstVHwmyuRF
6ZY8y3xP22gdQZhFDbFXdfqL1QKbbe0fQEyOsa7dVPLeTkEmyi3FMgzsmH7yYXhW9tDtkJRHt56h
LmGaHKv2sciO4eRnJJXQl6VZBtieLOShNZ6YUZySvf7M9NvbwizOq4EalNWb5o7L6vVcTK/K9dO1
1RQHvx97nKXj94iYCiC+pN2H2XHoYrhLs/yRJN0LOPGr2WEucXigDA+vK000qNjT8NNmbgWpKA70
Z7YWemm4/rO1LUWHxYPkPM0lEEOlcHOynu4FsZwqvUr1qKDhirE/J0HFLMDwgnVJtlTKbkmX34KT
BpvM8QVQW7bXq+aSexB0zbx+CTuDAAmx7qbpYIEKTl28dLiK8DpDDluFLU0sQErX2OpeG9C3hpp/
mkMIvDFq0aMbyatQ1tY3R27q3FftCjdG0SQPnmgfMF9c4tG4E2BF8SPJFY12Y22aHEJAS2/cMD6U
c32MneJ70yUz16LIee6F+i76/qkn4zULxpQdeOB27at7v7TWFjdSQ8ttSEFmkIbtjwjTkYn12dKd
O4LBiuuau8HKsmhEAawxsFabL1lsmcdYU5B4Rx+CeFk561TLj3VmP7NxEeo3M3e49E0HHztTn1zP
0ZkdJYHbNFDwvNVk7MPMXynf+OFM9pF8V+IhjmBzZoO0q9GO1ty1cZUiQYQqvXKkPBRqR386kLNC
kBhup1F9M5a65eAZNS8asnLerwHoEFb0aDV3YO1J5jNWqQB+kPC388kHWf08iF2DQdWtHnvP+RHn
OZ37snfh15LYN1c1im+dcgebc/VtaIdFUwdjc2G6h1xhwZqqNOLUWhJ8CYLLiqdbT5+06QjgFyeB
ZU2J/QKcX/jJVrDqpNkKQJ4nDuSHERejp8Wv9sPkZsWN7jSiuHINMn6+ltzVjX2cCAITfVUb4LYb
F4PfHrPhNAVda4XZGQUM4AmcCSKioIk1qVlSY3jQHIes74oclCvdjwEiGDAGb1puVFqAtr46jGlZ
+IAIZU8gW8q9eeW1qRfv4lpYj7CXRvCmk16pHQQK5yXScaQHYPhmkK9p37M6p3PdWisHizY0JJUK
h95FXjeghK20XzdUluWm7bQ83c7sN/YamDY0emy2ob8qWktXK2Hl5fWMqGITNsrbxbmIvkr8p+GU
88F7dkDOOMHHjoBTHKrmQNQCMREtsObZzp8bFHpFml+hgdUuSiI37svQigLuAKm5Es50ZxmVWNnw
GL9C5S/WSx2MDGryU4fuBzTHat/igLsy2p5PhyuDsqsA9u++MNVRk7F/rOftNDTQH7Kz1h4uKO6t
/CSCql8FDtCoDqQGuYKbKOv54cvrwcKV7vtkq/De0TBrGIQ3rLTTPpqPxlC0ARD6wiVRsqf2wAWh
vSdoBZwhSSyNlWz8sHLPB9hFBIm+zuRVuJ6ENeHE5IG6+0F1q5q0xzUBrKhn3GzbpckK6HYZ5NrQ
kpHUhUdtyRZQw84iBOKbi+IKfyAmwZHz5HbmKzo4UffFictA0T0JBATluVoPBFisxp5P0qzjWycJ
L7wq2s59fkdPQF/hJ7XuoymW5+M0WoGpw+6Nxpu81OQBz/OZJEZolYgxJIM2JCdzCEl1VjsIHhVy
0OY1zPOfVOFxISoj2cf9VAEOyPK9FU2IZlx3o3Is4WOFQ2zk25uHfOOFsbwe8ChTtvmpOu0c8w/X
iWadKf3Si79aYmq2UUl2c1NdExQdUFMKMougniTdddEVLt5+A8f5S6yN51U133JTDVecL/q1UnJB
8/YgDbIdCta9q6uf+tReu5bMr0gNlOtRzLvGULCCR+28t7tLV1FHVZk/EfHqlMm9L8bncLgKMyIn
7VTzdwPxY6QjBP58rshk6BbgOccltlKSvYCgfxEptsAKO8mhxVqMb5QDfDxaW5fb/6aa6ofWHY9z
3M+XoSb3jq6ic8eattxjrsm0X4pVXJq0UV5LGydFL9L7OX4u+nYjk27bzwO+usHA6gOrq6qO4Zh+
lTMBmZaHkbFge6k7/2C06ZlXimnj8gtUbnKLmZL1eOe4rMujLrkmg2NIKsc/07L4p2vNlNG077kq
9xiIVyac+WEk2pA2No4RmrI1E6CbumyXJdOXyqxhvkfrSDf2kSu/RqG6qMp4X4d8IDowaK14TcHF
D9hm0WzkHGMw/5bZo2W3e8fmWwwLKMEL60SPSISzx+JgQe+w6nI/NeN2iP3vbeauRYJf+TymDV3V
5DwCsxoA6Cj/vqGAO0PJkNVDL8INJtFdOzzWVrOnpph/6SqdXfDKn3V/J1s8DaG2N01tNWp+YCFi
t13nUa+fe6m9+FnM1n/ODVd/TWR5ZmbkKDThCkAPlmt/1yXagzQQ70Spa+6KzJNfqoEMUIALd3yT
1Hpcdjmskxelre+i3IF2YW30liNN7Q+svrhi2SpHgC1gmOOmnigA4T22q0cNWXBgh1i2ifLa2aUg
PwvbW6RYCr2JuyYliUa7JO2JR/7mRBszO2uSG5lwy+vtaNWQ9RqUyRxdD1X5aMPOJ4QtW9ut2DHV
sD3Hpo6Etjvr8VwTgv5MB+usar1LP6ORXyeQUsZU7TM8fnMQoWKKyWCraUqrZisRED9hR8YVqr5V
OdHOUW3gXR36TefuqBUkQa9finYhs9KS2EOkDx/SIdz7yb4qxqdZOjc5nDDM2+KrX39fkpA6M973
5dRuptC9ofE+rHVLZ2VoqHSJkGoNenyywENcrsMQJET+iZT5MxESVzqXSAd2kT8368TWa85EUj2Q
p0ryu07260vllT6wSHfqz62xT9ddPc7EypvAP0wtu2iKAcpeJe6VYosxKnoHlM2+zmYz/0wS/p9k
eeB6iy9S5tBGddd+OzzMU83J2j+6c33IyU9apSZCRgODTg2tfCLKDX11XzmEERKMVbcbW+SYx6Sr
3cCyaFc+ZYwveTzfy6Xmr01nNXa2DaGtXVBSTg8T41EjapeYkL0l+4Nq1Tr3yCuVrn/ujfF5mvgI
khEXFd5jJ8eXiiyMuLjxO/t7CGWPzeWpHnGnS48M7W6TgqvaDKGCg24U2n52qHA0gopopPZOW54Z
6UwCaWSw+g88B+yNpCs2/5+981iOHEmz7rvMHmVQDrFFaEERlElu3EhmElo4lAN4+v9E9d8zVWU9
1Taznl1Zd2aSgYhw/8S9547CfGS1eldqtZ1ktV7QIQFogZthm6rdN6w3o47+bgXFG8iMf98EwBhc
dx3O/ddY1t6e7gGIY0+0sxfvyetYNW5NlELDw+sEaS3khM97K5ienSuXiXBYqId9/hRyyQII2LW2
PDh6eKYQPA6QGLeycyGLqPmYagxK1ivqiHBlJsK+qzr3S6TGUXN+yar8DCv2ERi4d8ucbnpx4Vp5
Evyl1h3gKzl2H7Wt6wJfISUD5N6xmYbX3DFWXjrcLo0Fuby1vnWb/ooneFNx9jKEw3lImJ9UVvrD
7aYbDNt8t8P9zNviyT1wPiqOd+lv05aegFyTpc487ldzA6jZWmU0d5uiqF5VPYQvrEj7M77avVv6
E5nwBChY5t2SciOnviJlhdCGNajyV69x3qsC0IAfprdFb3yoJd20VfmcqGleZWW4Yh31c+hD8iKV
f+zGO4UdB+7CXrXKXJkG/JfGvQ+IxXpkp7TN2kKzbaE6bfzmUigSrxdfRU6qv+MFRSDclZojAr07
eyEVmSEnFs7tjZrsD5Pct6icnZ8ygfhVC5Lp26nck5VWbVvE8Y7st7BfidEIaD4cfyxP2GqpEt0P
1ydtEIQEHb6YH4nz/Yzb+on23nKBV/qsdGW47QciHQqVr7ucCMw6ftBDsxXSftBZvBltooV0tgEX
9rPq2n2gp0dPNj8aCvcCVOrQ0SNVRCwHp7CActIXz7I+V901/E8wfSYLNB2Z4rn9tcQhxuZzQJWY
6tdhkP5Nq5SIehKk3/M8aDeuJaea8GD1EHvjQKdwP/hh8hUnKTk05EMmv2JnWG4yN4MeYNaVdeAT
ZdTgzQbeYAqSKKm1c0hgQWzmNLCfOstu7k1rMc8I/SEISOWuCpCar2WFTRFJsXkofEa8LdyntVyW
G1VS4rqNT2qGqAFomW5CR80HOLVja+35IECWZei4K8ytDs1P6SZzEplmbB3ykoBhJdS0VwBEd+0o
3w0iSJ8toyUgjPXUZzEV6rWDtLdjvD5uQ0hAu0o2QcQOozu4+VDf08JaxKIaJEdLT+ylGhOefamI
R00C59lh+0kIO15pwBbxbD+IRRKgSfVLm2MwaHqSXGUMt1FBsGpz0ULGNsd8MUL1kiycuDS8vD5z
teRq52dLsdbXMUeX9wP7p8S6qzypj2UVpOXW1Pn8E8S7v2qhuRw4gUgR75L5MLKFPi59Re/Ru6DG
2piBAZCH2QyHDVFChNOHS3kQrEB/dI0PJnJhLb8e+DWv9Ej9LamngPIIf1c5o9ybKKnv4HDNP3MR
0vSaJYr9uoJ71UHTDFd+RhcEx0LU55w08Y1VN+TWwKdC+RkHO7BM2Uc8dN4uJMPuk4MclnGRbNRC
dBM5wigNuammX9Csmx89CBqyMHLPedJeP6+moXLPjjPBG4EQJ/djUKd7UxGBUNKqEzpOXIO4ulFI
hKH/Vcz4uQ/LKGHDvh14+FAYkDGbMRykwRqgUo3+KOzoOl9sOEo855EhjITGtYhbz+79z8kusyfI
IzwvpJ/ZLjQbY9tA8XoadVKf6qxxziWap3VpmafcSHPFHt+sNg5qBwgnZt1ffLcx32ORDG+Jb5uc
qaCdLyQ40ZAEuiw+YxaEPpTR2ljbVLd7X/WgqYlo2it3ooktRQq0zizGOUoVYVcrCYruoETanlq4
t0dh1Nk5ozz60ed6PmSDI05GmhJH4svQM1a1bUv4sNfVcdArd1vUraBcr5XzSv9Us17gkgHSeEjT
atPL5SBC72Kx6mWBFD5MQ/1hy3anWkkCXhvvQCCNkYcQCzQ3QULloZeYk4nDGZgA1H4dBCvEvfOp
SXOOEXiLtEoIEDJgj1W4C1JNOhcQsifP0DaLKgedvE9fD2Kv9wW9RyW3YW+YAD/MZgd3kqU0VEX5
UJNtuDOvlDkxj2uSLoZdLvu4YJU90OzE2pA7g5+zbYPGArSaoLwIfP0R9PXrOIbWvWFOLnVAdSoc
fYPWlOy1vOjXpGhkFws2y43h+g+1W7LMQ8ExdeOud5Z+2NdKjfGuJX/lZvIBtqwhtg6PcdW855V1
/aZq0oRLcgncFXCOBkp506YnBXCg2PQ5Ryo7t3bXTO6nkP2smRIF0w1MwXAiLqr0zlTI1qaaDaat
pUPQJoidXh2tpibjizD5ndeGUw4dump+FvbCzBOgYcw7iiBmNVTtRZuU2qQlok+h/xoJOSlnULvA
yTn9QENEhk1a1RpBBuQBVbXPRqcaAlb4d48ybuGuGH5xXnwX5p8dH3pcmew5zeFG202wYcVlPznu
ci09lmA8aNciQtoBY3tEMsKKL8ubDmCdC07HcsXZbqTdcoRY4dbRdIh8txaLoUoPN6dVm5SUeZiX
5maMBzaL/jh8WgocZKfphjPPAyQEUTQkQctInN2g9LkebP1g9yXd/eCYULegd0WCFalBw5yLhf46
SFYZl/iB9kr9gtuZbJegg+i1kPe2gqFGRlWZTCcENoxLbDsBRQp5KD56c30vAtFQ/EAuvhShYwN0
lFkYAaSu2ALhicF9hMbE4sTO8na8s/34xR3Uc153DBb7+GKNFhgCw/bWaiGOqaahZ9zh8ngzwNgW
wae+89jbu6WV+o385/pcOEza4Eodf0fyIkp4dywj2euiffPK7B7+2NMorW+OkZXmUVKW0ocbt2Pr
NxQWNdMaV6+V2f0IZp8/MssfvbSKjVcEmrVwxmepDtZmDVndRcRBySaKeOFTKsuz8t/s2n1kkmTt
ZKuu8YnOvZ78OTJ1vSuFv+rymkAtLV46VSTreHH7C3OmezZy25TZamY+OYvln2uRf0KAOllFy7zX
EK46s9hTF8NgmN4JtprLzBsJZbsBOTXuAgO/ls+8LplBDNvSfpdznURcBh7OqtF/TltvE3Rs3Abz
aWY+H01BcDd1VA6g0r+gGd6abt2sqLAH4MQ41UQ2bxth1l+Cz0rDqQzOtLgz8xH9iZJAeZy19vVj
4bn97mrXfxgHM8CsMp1VDulxcb663oOe9NxJf2VKUKDL6OwK/7Uu2EAgA2Pm1Je41vJmXlviA60K
DzH1n1nj3sxTecWDQvGcxxVTxCVSBHLviNiMml6va2ZjgELvR6Z8+MX2U9NseKlbwYmA6onIMHNL
3/wyzT73eumORB1kx1DDHUszIgkz133wVSUZm7ZPehjuZDgkKNEYeKG3SU36hbSwzU06F7+SjtVy
0PsPo6myPWt//8y8YV8HccomlSIvCCChG5W8dyz6Aitsf6GVK/dLXVcYWoIHOAZz5KE34yMiHjEN
HmdiStcq9cNNb5KZluo9Ox33x1CD8cubF1Int/RFkPyD8pdOM70rkgb8kk4y845FrfGMPLE66FB6
5c7xjDcmB6ehYlZNesFLYF/Z/tO0N8fuogDcNwPJSYsEHqnr8ruLM8Zb5jfk61eYB6TiORgFXTcb
ozQW6a4NEmCjoXrWKVNzM1aX2ET9w/h5uTFSqbaljrutC9htBQN5WKvOOdfz9O4VxSGMoeRwr3SR
LusnpvFGRDIw3OH0SgFzAVXNHcsjlhkHgRy7djvlR7YU9U09eA6Zkh50cPbHjjTXpqV4cnJVj4Tc
8ZwJsjWnHzOhA+tqDM/5sNg3RgeQKjcCfZkGC3KISRebhCRxL+Sg0BnMrJyBytbobrlzkbeo4iKb
NNhMsf3k2wp7B3rS90Ekem9q0yMxNyakgWyY7A7fdRaNmAijgM0a2/KfQUsU7GKAv5xJbnzjIp9O
dZ18LjBi39wlDm5lJ/c4f5DTGx7tibquR7IY8KI60hVJlUsyYYMUYUtBHnfuXPG43XzGnmlswUWs
3aI+y6HaERS6sYLwY1IM7Bh7GIykrtlyznzTC5K0J/3L5lxWRf4jYQ9Tsx5ajVO+Z31/PdEkks/a
3CTJIG5sj+9pQ6Ba5+Y/Ea5uK9Q/FmVe5GtwzU7+rNreO4AzIFeKQbWVOxttGLxJNjU1fZx0nknZ
naIhgQ0cgMrNOvWD/MrkTFDreo4h/Zfg03sqjMgBJLAjpTPq3exYoXnoLMFUmyM6ocNNrWV8F8po
N6NEuIee7XnRztfopycjy45WRsR0AZglp67CLunV3R55cUSYjiK7FpCmNgmRzcOYZY7NUR2aclmz
0pjBrl9DF9OQQy3jRTK7qpuzGpaDDV+QqnUQeyuEHizKvQu+8JhLwwA6Sryv1+RPJMK/Gs70zRaL
l7vceXaF4cK9VgjJj5AB0zAUJEyWLaW+Nh/xdD5PrUFgQ5UcXIXIZJInWVk3ovV2GUusiK3fKXX1
kYuxYwZsZeZ1r7ntBVBjUDSUF2w3stxh4miGp8JC12Qv4rVbej45WgckZAvryDrkyQgxLRAftALg
/CbZbq9HtI03Oa9kW3uNQZKilxGUQd3mvNTZW6e/Vceyw+Cjn1gLmo4lFb/62Htv+ylqffcq97FY
YFUMfBFOP9fCKa/I14h9za0zLk91mn7UZvtmTqwViJrYDGCndHyrxoK3VXlztMDbJjQzCNYEROET
BEAM55pgsw7FqIgtQii5FTvrMqqsjEqeQ5aiPozh6CJ0UaZ56mO33Dc9p8MSMGrIa5MGwnAjVJIb
YjG1p4jcWPZheRXLIw9cJYRQrWn7b2EwWutCWGy60uk44XjbJaUbPPtAj7nmrASrtd/doaT+Gth2
wGLcXVecowG7y7MlMbaJhb6tWd5FVl8Qyel82kDNNNdwkWlgivpJ8RTOS25xgFvek5Xz+80ZVx7h
w+scQOnMg+ZzB2f82zO/srHVnz37w63w4UDm96aHx6qrZXgLmezSiniF6PMu+12X2pQvORzEyA2h
lnvjI5JLe78gfwnD4QOF2ZxFRahfHAaymQoYUvfexSRpe+kB5pn1jpkqSw14f1PI1T5xjpvWA7l+
KwQaebS02TPYUKCR2vn2li3aRxsBLZjAdZXEKFSzLWZ4Not2fFlKlo3TZB1JYnyQlCCumbB3ZkUS
l98x7mEm2mnkoUTaCUwSe66aO8Uh7zfVzgnEWg12VIdTvKoyeYp1eXIUOEZ/8Qa8eQQoVM4hbLir
c7MrvrhQ4tUYus22MrpdnTJd7+q6XSOgZD7DGs+UJeJIzWR4qJcHeqGV57GUIwXQXfctYbg1yRRk
f+onJsCMu4Zmj/IrsqyfFP4QgI0bkvVo6PziJ6rsG69oX12c8LxVIcS2ezZCq5FPcm5xIKNgXMez
OlcUhSVE5eFgSRYpZDjRvw/pS2lBK1/mGFSxJR+CvPnSTvHQkZkemJ55cL2e4WN6ChsEA1b8g3hB
uWqs5ruskSPMRrwjGQkCr0nYqPZmhv4iJrZ0TG/KxPocctjE2PAlSmH3RG4K0FQHLcOYXFPc53fP
LNvXdOnHHbnl2cpnKLSmZtxDgH+bgM5UiWJEJ/QaHYhetdnC/jU/uuXPIpO3fYVOc064HaenBA59
YOrH2kLUa/ffzDrZZ5qSL5acn3WQpe/DWN3PNKu6ZUDdjKTdGrRDgToFfX+C9UX0xRspmqsmKNEO
IHMu/AtjO6Iu3d0g081VGWPzWQT6upsshne1P3M6d8HWKfSh6DmTnJn0ljG97UccAbDy12XQ33YN
VzMAPeQKd6wHDk1mbafa+TIU536Mc7UazXPLGR8q7OTdZbQ76kwkHVU83DkVUaHOSznEUcziL3Qf
K2KF+tk8Jsm1FHC1xOTl0QHCvq24EQPjB+h79srWeOp8jfpn3lnORKVESG0tt9yy62AcuoNl2ytj
3JtBSRHJZy8Ndv2cfM3dHPU1hoSakHAen8kZV8T+U8csn4DGYje4YuviG2KH+GB36jWZwenl8SZB
zT2KRMG3tpJvJ+aUvcppJy8/0ONHbQmUnSjYKAZc23rzTWelfLNsHak8fjWN8ZhbjFbKC+Wm3gL2
RRNRGFGJ5ZDIqdg1nnryf4BBg31mtbvQNwDU7FqLtYF9Glr30HgLOdMGQZ9NeU1zFdvSbst13ZnJ
SowpGagoASY3CrplZ8nuWBIlgbg2kkX5QcT56+jPd8zcivXEbN+rTmOr9iT0RItQycXoKonamMCl
jW/OzOkzEsltSeskZ/d7SqpVsfCgRPNghvnjIo5h1a/nwn5MCXXXLE042Fs6KgJipjDtCZvOkUXU
O1aNuG1Hgz464JNNRku4qVR+6xRqee4oTzkgEwaujFPc2CUnq9oEQ0Efai1fHYVT2uaPYbE8Bp3e
p0PAnrwMb7IlUGdlDtktkqTlDufOabIXSh358++NQX9xKf0uVLOJBGFOigEcQtBfhGpNOC4yr/ho
gOYTdzPiRnwd1ZD/rPy2eFWTZpCaViRaTGMDxxthRm9vdMGqd/NvfpOrC/C/DFqo+a7KO8Lo8GNj
7MeO+2fJXIqy1Ct7q4qQ73UfYSF5py1mguTvllX+ABTX+MnYPngijrd7DHpHb1lcwng1Fi//9fsv
83+6y/+wTSyF/73u8kETJvrxR93l73/h/+suzd+CEEdmiJEotCwcj//UXdrBb7BQ2E6AzAJ9F1xh
Vv/UXVq/YTp38d3BssEjyX/9l+7S/u0KykN3aXsebBPh2f8T3SVG9L98hgCe8flBG2ri+7RC+/r/
/8GIXI+kejOreiSanTo2RdlOOyjDg2p0+2Jj+NqQVge12wvqS7XMwY22xPRpVj3NSCZBybM8W2MR
7W7bfpze7Enqx9k27SdRO80WH8t8EEWRvSyz9YTrc3mGt57gmOli4pmG5YSOUmyS2ZhY5YzxvPVI
9d5UmNIOzsAU3h/74kytFICaZjdOEGnqxNvMQA+4bmwhNyrpxx95QCgLjG/I4+u08sW7INt4WMfu
YnurAl/Wnd3WwSlTVO8I5bry6OHZKqJWMS1FBtIQ21F6DgwXLGvcUK7uDLoeg6m4S18cQe+q54iN
dnMpQfolh94chhdw3miYFeyJS4kdacev0t2UkoZD1dK6dxuo5r1rMciYRXPwptQQUV71SO+UOV3F
6/G6b6xjN9QVkPn01sXBccrYv5VmM91r/wcx0/d9im8KXEDkKfWtnHeRGPpC/3BEDfrZ5vPZqfAN
lKelTo967J/90lyJfGjRTXDlm+2jmcifhgzHo2r1D3RK6Cea0UbjHqxcnyli63T+2s68TxvJ/xlg
+JFHdRck7uOE02rjjsMWRxzLCZnEn1nGXZE0wZewiepIhD99mGX/0/O6nC4ltN4m0b2lKjxo2ziW
bQzKKpbFg7bmbMeWqGYA7z16VfvtLtYzzvhHKcz9PJIETlheJ4OcGSD/BVoe2WLquGPkpvzTi6zb
bdYEDWpRaW9aw33wUH+iqlPnzNYfwgGcEqVyr8aZZ0rFpTHe7MYS7/HJGZC+TUhougzSS+TYIqZ2
0Ka9kbo1v2vN+4UowyVzKGfNNCUs+gun4o6ud8JgZzMOB4Xb6kW7TGsnTvdrXHOBjLEovOGnkQ6P
beyv4+pNiX5A1zZ22MNKVmT1HHT2RjUJmWmGi6FEJqQkkQTRyiAShsPJncp5OFahAcZuorwez5bK
ug/D9Kv7bowZ5jlDfBCJDfS6bSyUJ8QCpYy38HcmXflCw4yCamyiOe5SAgcaFeWBfz8Mi3eo3Kra
L5MSh6xPgfO3TXcJCqP4zqZrXnlWKJ6GVD5Feh0Unyj+GQ3LRn2Rd1s6284ox41vVOFa0zZurhEc
h2qe7CfLnIZ7tNPJmwZDeA0yooqBmKdurdiLzzgBy4YLCNeZNaaPnRDxrTUPCcoG9lLY9+Ti+Hs/
tDqLofY15BrVXrhCBjxGsEHKp7Iw5J37eya2Y3QU3t2YPcel8E5UTA5Vt6+f42ugNqZZcWtXVX4T
Fmb+XQpS2e1hrpkaB8P8jJOiJj7dT+RTj+/z2JVWsi1TO4wmL8XX2Mv4GfjUK/7HXW8mCFC9NxgK
ZaStwK32DfEo8mozdF8Tjup7x2mc50bjwZVB/GmlNh+TawZ6ec0LUZkiBxQvnst4bVUSSfWlR5aq
i3U1uPYC9Gd4nQZNiXFyzNEcPgrGoifXGvrPevI0wzpbiK/KZn+JphgfPNZPYLMRQQ6KcETl71Ir
HW9rap/gxq5r63nAmLya3MwwdqWJxxcn2W05ooJgQymd+6lloN63LelT+Rxucf61B92K7ORb12WG
clB41WFX3KIaSba6QppssPOluSfsNTMYkE0j7j1LpOl+YYm6mwLXf23ieOOW5a1Luks7IJVlRDqN
xd4i1WvvLHxyopFvm9fFIxtTvXcQIhko+U+sWcw1intvjDrylbapco190OtsCx5Obn1eS0dhdWpL
Zd13xrSKPTQzKa9hnLyXfkLyTEfWPCwd6kDZfYz4jLYkzfvPoEfkdvIJjemRO0GPpyrMkE5tZKC8
l9jM6w/DKZanGD7KZpJjeeOoPHsxUp0c5rzC4+ek8VFndXLM7dC4NYp2viCUbd7S2Yupf7n1OKjn
QB5yt2RtoHvvoScLmoWlWb30Vl19Jpa3PKaTI9emN6ErdqW5DUrCl0DsFmts0pIh2bx8/V/J9Q/U
PKjAvyu5Hn9Vv+KP4k811/Vv/KPmMizrN1jTlMRIiglhp2L/Z9Fl4FrByELsgft7hB/8if+suiyP
WD8T1QGwLFwtDNf/s+iy7N+Y6uN/CQEmigBA4/+k5voz2+N3oIcnMCzbruubkOD5Ff5UcUkCKbnG
Lh4Lyx9e6xTPkHY0RuOJG291DT/jSCCA6A9P6P4fXcEfufN/qfN8xwOsQDkJeR8qLLXMn38qutw5
VVV4SaWloj5GpqJbxtX/ix9C0er5JjUlneyffwjmdBXEfXDJY9f9Mftt95THaIf+DdHjz1yKfzxA
3yRSG4YTrc9f4bZDIFU7uMGlHBKSVAI7di9ukI6bONTm3qz8979/UX8xJv3+5OAz/I4v9x1g8H9+
UUykyA4d/YsoZXjG1/1oI4q/xdSc/JvX9a/eoj/8oL9SILwqtAdT+xdWmMjpkENGOIzz1d+/mn/1
6SN2gI7DBxAMSPLPr8ZD5lgmiXcpZRA+8IfoUCe9LMdiQZExhxmOBNeLk/Xf/9TfSVd/aFX/8RB9
cGl8I6E5/5UEWmRLSgQvs1KTIOVCxLkZqR75HiM+Z4t/NH8c2lBuKp/VISQ+b8vIOv5MYyQLkSPR
8IticU+ZPQRHnRSWXBdVSSH097/lv3w2gQgdEGeW75h/+Y70eBlzx+PZ4LZmYpTRf5Rsm75tZwnv
x+qqKKY12/79D/0X7zrtO0StK204FH99MvOSdEk92Ren1chiSaJek6aoz/+LHwLZHXcwZyLF1Z/f
9dYAFTIP5gVJd77qRWuy1A/07u9/CNUZ/8yf32XchfwIjl4/8J2/Hm1NEuPEbtLzxC5abFoh9I8w
C4r62HIb1rywEPdbwQ5oWI/EdGUbq0IlxfjasYb9bJrqGx2BjNcLGTKasaeLTgwSRObvWgKFy3XW
JvLsqYV5nq4nAOQp++QH5DoF49fQkfcsQ3oDN1tP4n0Yps2z76HNBiXpacw8qv1OCFIbWGAEJtUm
IcMgPgj1IULGaJzXaWzHikqsz576BplHULrW4Uon75GTDyhuTUS69hoyFCqpXuG84hs7nUEhOJdm
Ihp6XdVp/iGsLJ1orpbMWtVgpneBcpxr0g3JwrMROg+tg4UO51ZDyHBrteXlGnG67HL+B5t88ZYa
rtNCv3sWNACKy8qkLFNIjVeqo7pe1XPKH1Eohn65SaVY91u98RUPNmnaWeYegqpnaye0EOC2WiN5
5DmGB0LMYPdZSwkcka9YfPJUTU5aPSf9k+nkdraNq14e+JijF2869mNIEDAXb2Re62RX1dZ4VdJ1
+Tcej3Jm/clOa5OqfqnPtk4dpgccYUxSE/xVkFNa41c7kUu7bjkT9qGXZ2xHB1fjzgQ0+F6xMJ6i
MsTlvnaVwTz3upTGptlX4aOTCnUfl6wD65KfgDrGL56qDKx5VBPy98ylgpZoGllHBo2n3wJDD+cg
KAJnrZy8vYcvK9AOhfFHEpLCFGUZsCwkQFP+o0q7KtumuQCJ27nTcI0OGfMNTVTLRmTB/bdD2pg3
a/TPOl8noWafl5i0oo3nGcbWDzBFrYUXVx+pNTY0lEbaIctYdPNZooKgwJ1FfWuhmADXlU8IEYYw
cVDCZn7F27vk8ZcYpzRlE9YALY4r8ComcJ8QkzUlqjMhrPCbAU/HktCqRb4byGVVK+2odVtb8rbO
B7u4UVqjvSqFJvU7gA702Kd5f1ZO7XxDmvbm+1xY+mTHub6t8QdayIXs2V3DbUJJVsx4XqKSMASi
nZYw73cVe7uEHD9JRmYmloKhB1Gi7NvoIXALoZiZVsi4zAcuv4qvmImSiwZP23I9kpyNDSaegoWB
feJ/66DCFULulLdlec/3plOCDZBLDEiwLpSJQFw6w/SVTpb7jHqsw98Gf8DXfskSJ2OjsgIDReqr
motn1y/FhTVq+hlOZTCuUzeEmZ+FdX6oJz7NB/Tt062a+Ort0sqtD0NZ0z/wWpvP1MY3z/5RlJ+m
KeM3foPuFQpA7628avGPo10iAUZbHr4j4ZEimseWjWgDi6CleRvmN1n1S7KxebZwlmPY2Wuyys2b
AuDzewq6gQTcqcx+zbwNGZn11fhEK1R/ebkh34IqUCgs6Z7fm85yXyaHHUKUh9AksipmmMXYnA0P
mtuc7Z7LTbjqeMfvA0MwjzAqP33D7J/c2AT1VivHkMJjn78k3palGRnjGolsvK4BRFVrI/bFc81e
+sksrp/ByRxeiBky4tXcwcKMrLRZeAWTmk080K5+sSZPIhxhUb5TaUdI5QKII92VzCQ7zNBjcmMS
ltYRjRyImYXC6Bb4+JGmrkYVW9k2F+lVtI6qAodymxCm1XZxuLZxdJLvaNv6nnje4qLreUZmIwzr
jCZGNJEg9dfcDMJGeT4ZYRxGXVERSVvrsbjkfO7ZvIFarzZt74r7Tpfs4FmfMDeM3co9jpnODyBW
/OBm4iRv3suhrfGfQD6QxjaEnsUJpGp2GP7Kg8aWngO8Fl1kcxzDkmm0KIclGvxWO4+ibHG+1GZn
37KAhGs1I3ws1wYmLvtoAIrubljwd+ZWkDH4KRq7QZbbM3XYXL8UEwmdAQtCn73w9a6LW05NW8/r
QC8gFUfDt0+Wk/rfFSJ8d1NMGUJCB2YmFjgFmatwVbPCD0D3LNLRPBlVZrPrdWLvrRXFfEbuGuBI
WbyxWg3of36OudG9IGoOxbabSORjBW+y4YMCcW9WxfjLSIT1i/LbxVlVIaVYNTgiNJlncZLhf+mK
aYPVx700dpKgrK1B2FkvQdqZT2pWEMbwzcXpXgVT3G8WkebmqnFqilwjaecpusohi3U/UbttfQzH
PwX+3RnPcptPCFcQkq0mBmj2aoGPONH4N9BlYJX4t0U3xWw3gwJN3Yy1CqkXW790MzZ54ayY0alX
HAj+tLb7sHyVeI76aPSzoT9JQCj8CLDieFfd6wfL9RRKZlU2JLW6TiK9NeMHG/JudWVN6bzaSFv7
qFzyDnViGOsBs7PXy4IUQaZr28m9ijqnvrMYxnh5Y4BidRNmGsPg8UlEDzFFQVJI4CM4NnrmIVVE
YCVfHSSICj8jZGO5mREZsCpmUuys8EpgsnQzkcjILx1GaiIla26VjwsjFdy7oxWldBW4gtNYq5VO
+dBv/FwOOGcdgUQvKYsY/AcCd/M6uunUjWlPut92lg5GbI01FxWqxDnbp7LyjLNZMLQ/TtwEIfKn
PJsOZVc7r7A/gwNZteW47q9JjSaVgo6gFMSSgbAfJOsxThmnEXaNcw1AFNfP3WLB8CaOtBWoBSz/
3VaaYaLbufqOlDy9IElxio47iO0VBROuTQbeiq3TamGmApbVmo07G9wIjJrOYQgGypW6wdEj69hO
juQPxkDa4GUKyr2VGioCZVGoVCy1r8Qx4E4xA/KWQMTvaXCGYW/LjkHZZNnBzp6lMd2n0OGmLR17
sqAVnBpjr8GoPHqGMwSAUtgarxTsW/5SF9b2eGxhJibPcr66ul2xhOUOS0+Mc5Y7pNoWfTv0vMWJ
dteN2XOpdW0apF8jvLU6xfElCUDGa92ZO+TKykW2oYjVQLqDbxf7K9PH/G7O8nM95dVxjGtjPEyL
i5cqDEs8jjq+4rLcLG5+dTxokJYiaQVqhkpgtzGmpuWkFwXj2GG2zkPjochj5REOK0rgAYBEeU1b
vMJ8iC7GJHKXWVyvUSmX4jlfwiyMIDkYHMu25Sa7CU3Y5v+xd6a9cSNpnv8qi3nPAoMMBklgZ4HN
U4clWZZctvyGkC/eZPA+Pv3+QpnVbbl77O0BBhhgFwWUISmTVwQjnuN/zKg8PYIlUu11qcaxp9ke
wg5eizT7OJC4FpcvYf7/7/T9m2PS1v+40/dQl89F+rrVZ75xKjt54g9JW5g+H1LylJBckqOzvaH9
R0j3DxceG9gMKTc597nVR6kqJF2ioyfwUQqo6P6t6GSJPxRmCS+Sor7jUXfy/5Wq0+s0E6MmJF2l
rQQuvUGAHPVPeX9UOkNoWYGzaVK8i4McSDTdMf30wwP5J1Wm16WZ81lcl/gyhOqEaPjrPNNJsy6K
Vmk6KFn3xiLLuGynXuxGhHL3ib/4D78+30lW9e8pZyDQG8NAjHzdMe5v0jz1H6tpUd6z4ZDjbJqQ
/RAAWbfAyN3YVQkHHctpi3zQt1GWw8u2hOoGFEInzVVKYYFuk+wpToPpKVV/38qqDK6kmGV4kHJc
6uCYBwka8Ns+rPK13Y69FVnjNgWr23smmY37dIdUomtHO8DfUeVuc+S0pnAzaQuA6JG2SybxeF8H
KTCTdwffB8eO2p4/XbfQEacvCLyNI0R4ZggVwNKIhI4wWuGOOjvYrou/bqcgpDX5BA8Pl2DwxDYm
qVuq6RbCiV5XhKohQ/D9VgAQS4MyvMD3OSZtSPLKjT56y9Svf/oNCHN3O3cCpmvfpnxu2/adHR9t
2SgXX6hx9UNSAdCqUDHGiUaPvfN8i1AM4FYGUWJT134+m+YVIQAwqcnPL4tVKbmzUQ2tnH0yFz6S
gE5aerNHNp7ifR1Y0o2yjUyo1+3yvDEEVEkPqr0PMLJNrsphtMJNkXPjEQp/dVtel54oPkioeeoy
Zh1L95le4T4ZhJSIP3WxXXagfIPFYVNqS6f+vmR9+yjKvnIuLYwGkSeYV6fdLY2bkPOQA4W4K3mx
9VgAKCJrreIKkqqv0uxrHWcKGJpt+TbQyhlpDRKSoD3oSMPAm3IncL9V4NNAQDLNBEkFmLfyuqdc
Ye1W11hiEXrIMfiMUpaTHzTSaglyiOVCDzmvSNkgeRb1HL4hjvSRQmTbj65nOY/lOwTbrPpK+fQ7
jU7MqKkmNHFj0e2eq2F40HFrq5tCD1XzDmNNTphbZB23xWRP7nUtgCJtO1ioc7otcicHA7pSwkCl
r3NB2C/ONEqX7NBO60PagSG/RpqjUXdzjFs0OmJlpWsAubVR7Eo9D1oJzUUbyjcKdsCqZ/pc2DfJ
OB1LIJ2Zowl4iqbw60Pczpg6haNLyWTT5pKUsMw71IT6Fss0yIQM21u3bpzwto175AqtOsjLByt1
obsiuu6KR4ncJ5ke8Hbr0opWNICUTUMU/bBtIgyuqhrpo9UbNUVFdYsZdZnejOkSAxx3TSu9od0T
NzdjLNFy3MKdCBvEKSZcLo5BsOrlsqEXqK4y1a/LLbaWSUDEr5EUnLoBoC3ln3VFtGJtmikTwIk6
pC6A96kWinjX0V4f7ahwd4guVeMD8a0sko1tNXWGGtNQ5J9qLyv7a2uEv/kejKzyWX1WgYLvDmoN
9t4b5GudHP1sVOKa9d2EjEy3EvEMc1yj+1Gid6oflrB30/CWNQsRmW1LllgM9xGSUfNwjcLp0gaf
177pvfWycghBHweNlNry0BgBaHRsoO/tFJq7FLay0Y+zfaNWO9G7GnpQt/czw5vp/Gyc9GbCrVlt
R6Ent9ygKivCO6r3bAMkPChMZBsLHbwOzoodU5CxXCPE0TaQ1fyu9+07EOBWdgWz0rL2btcH0a6l
SGdd4NUOe6HNkGnk6dgDEAcWDvHeyq3Go56Q+jBlA5qZVzno8OsqtgGp5pLhIKkUGfh1nAwWJK2i
tbeS7bqi3wl02c3iEShfa7IGeM2xbLOn2BqXNrymTzySU4ZopE7RTYx+aALCeyr8ZPhNlfz1Pnbe
VSiQu+zlELXsn3YVH0WFBttokh9c4NXlWs5Uk5rLrvXaNzKRSFX+eh97XTjlfJSABSEbXSnPR/j6
p/OBJIvnVTmA69d5AM5dDQSBFAZ2lS8g5ZUxnECYfM95pKff3Orr9sbLqdlETWsI5AM66T8JXdf2
MqooZ1B6Lyr2pNfFAcqRfQA7Mv2mC/A6BjmdCgMJ35HBC3jOfb1Xs7t5CP9wKposM4FBLA/0ouPf
3NA/PktzIw4euj6NKKwwXp8FKHjRISSS0Kldu4btANoy4GPvo5R9tQ1qvLkqqM8Xo1uUvxnGf7xB
F+4pfjvYnQnMOH96lgpl3J7mB8M4UA/Yl+UAbKhQa/rh19Pln54nQNxWEWLR5fzpFrl9u4eoTwc/
1w0ch0KPD1ndhqd+yP9LkX7Vp9W3qv+xVfzS8/qPo/z//b1Nv7wK8l++cA7y5R9Yq9A9DWnWEOxL
WkSnIN+YkVMwEdTHkKagRWyaH+co3/X5k+1IhBQNyE74/OkvHUVX/kG1myYmiD+iL7pP/0qU//pl
9kzblRZlaA4naYG/oP1+QPNFfu7Ofgr0eIEUh1dKmjle8zkFENKA+sT0hN/9eiq+Xik5I5kNuY75
Kn118Iyv3zY/lrlGXunbhJo8B/fn0mk+W6PN/8MJttUxnlD+ffgXTxqS/5NhoKliOyaheX3SfNaj
rIvpc9u6bvO5b4jMH1SxDNZDOLRriXZJr/4TJ3VINhDPDMxZGarXJ1VtmQ3t5HPSmtMlUEPzGzBx
bn5ThSmRj13MglP/+k7/YUAhy5JROj6TwwUt8NNJc0IqmSBqMXjsSIYeUzOedUcv4HNEPNv+zhLc
HO/v6RQ9SHzCQEFwkzSmGFCz8vwwgWI0hZ1Arij/lH7zGf5KxilOw5kQi3B/xdCnttFt89Ycyr9f
/H5Ovb5pM4F918BmedxcgfjZ46K1kCudDdEr6UF+Ush9GdqiRV+9oDRYFvzu14/5p9vGcQE0raDp
a6aUEEY49cfbLtDKav0AbkVcUI3PL1QRjijJee1EHnjpZ2KlRI9qOfYK8JRG1WQHm3ZOl/6mhfr6
bQLL4Piu8RAhQwdjDjT39XUkFb6qqvokePAQbfzKzpBAGvC+2LZpMoKVm32oZ7++95/OyZJFVo3V
HgRb3MwY99fnjC0MBByIBwZVOFoPbqkkS0ZAn2ja4GPAXF+Acil7/+vTGtjE32caC6Hj4unsMrxU
CkJ8pF+flo7cAP9noZ4IFMt6oA6Zc0KikYVBjirJy1wzaGMPm8dM95S8nXEveCZ87tfX8vMjQJHC
tP0xSXKMn/XP60noY/WaBZa7cTWrXYs4l3kGMwuY9QDmsKQJireE4gX89XnNcP74DPBwCRxO6Xk4
5hEC/jTcDtoOHYreakPhUnFeu89Sbi701t+/VP4LUOXHsxF3SUGJySBZzG3+NNDl4tsprS8HoLTt
8JBnHwgQvgXdQBEBpqCarQf68T2/q5MBAOGtqB2So2NGQ9O+d4HWRPEjlsHMkvhlrmRpNvaQNBHQ
Nq+mWvJuGt/0JIf8ZFdrw6zBR7HiiJVlN/xjU4KB9jiO6Pc76H1mNOiKy9LI7883aOxovo+mgznr
XyfX3sxhvFR52fChTus+xX0mCFfghQ5alcEN6XE2hzs/HTMmyDCpyswToAG9f8R2ALbJztI9fS0y
MBBKPQK3WU2VJuogBuFfgtAYp9MJeiBQhKzMhkAfo3hljlIEZo1NOrX6D8AMMs0rCLnS+TotFhXt
N0mVCD99XHC4CIJD3Axj2t0Gha1bcAJtWHMMp0BQJMSlFVbWBJEZMLW6O//SmfE7AYc+xFp8DJq5
0B8cUlU+3nQJbx4ierTb9lkyFfxOL7Fp23oZiiQ0rprBPPTZHn2G7/QWne/sNH8n5NH5gNuj1dgc
14lloEMc4mVJPz9cMktmOQ0DqjIaAnpQlv2xJN+jL7wq10wPB/aZ3xzyblh4Srmzwp28yoqEBv+f
p/O0XenCeCsTL7R2kZSabBwnQplP1zDekyl/46zYTWClc1pUuiZx0K3x6RuiG3KaOufnoRA24ZI9
OeBrABvtZUcloGqsh7XueCerleSdzNYrkFg/ZhMmhIzSTAefwro2OOOLuNEC30WBmFqBWLGnbNyS
anvOQr1J9UITLVwpID2dD0XBzhwDpTSzrYy6rrnpIbJrbtOvWocnfR4SLIWRyIOQ/bJS9bMHnpZm
f1xW38J50jwdD8Mi+/OCeYPsdjqqzWtw/njo0tK39/gG13wwJSHhbHWxss0edFVRAYEh2DY0yJuy
t+ZpB1eeoCKYpgwpmKZB8UMewBOvMHTPn3fzkjXpcBqEwiDy+904CjNFkMCS2XKJcQzhCSAbnlwP
ybv5DO7R4h56ikEl/gRWppOKCqLTjPR73ucqLl3/Q7imU2B9aYIFdMahjum2dnvZ0L92Py9hNNXe
FRUSJ2//rDlLFHxdsIUS8QNAcXDv71nrUNO7ciuvXYZ3XR+ad86lhSyc5zYZlzG9PEVPFP6Quzme
J3I51eaDUT+Yt7KrqT0ue7F0YfPFKy0HoFqYZMLV+Ba1Fh88v+iniR/kHhvG+S9CFl5+M2p0sthX
Xh7xoiSSOW/QSCp4/HGpoBn8meAtABt7Vl0pl3tsS81Ga4UCOdhjCqeFyG4yI/su8tfJH67P4Qhy
Ab0ZyqzEKGl/iniDLoyb7jATFGnnSrQOBNFjgBREMl8iD50O64GSO1qxW6fS6EwcQU+ZKT45mSDO
Qh6fUevD1Lxx3ohqQb/DSBaW6JMENF3cYkIhnWYTurxYt/TizP6QNop7znqJSA94ORqR+ibyiYCr
Xe9Bq7E2C429Pn9jZ1OoPqHA7he3MMqMRm6RkliiKARSM/O2gYyU+lQwG/gu5TSzF8UJ8/ChdkDV
3OJ3uvIluwnQL8KEBYbQvGl8QG3Mi1Y3fnmBYDhR866A1N9JiIp6Dpdj43glrxGscrOrzmsz8XWd
My38W0LtxrU3UrcuF6KljFyg6zUaeM4ulJ65WysgVFyOSOuaTyIQmwyXQdjlXCTlLWptIC5yT33y
Fst83O14CRro9iiygvSXLX1SMOeSArt1OkTb52jp7OZuaIKbSGjfHzZxXsIfvBhBFWq1TQIQbBUc
VglMgdAkkTxGTHuqqd7ZoRXTy8BtXmNMYbfNwp3im4Cs3AWsHCbpRSSWhis+Pc/SQ4zAou+btU2y
Cz09jG9TDBqEDXTgdPNt2FoPaYS1E/wI3g3zlKuVytntGHdmkS/yKeOAsReiz7UFrxCBs0dPDCFt
0tDxcQLWG3zPsOHMENoOVEm/UqwtVKdk9S/SuQBDs/NBVQ5bCNFM98NpGtBgdlk7stxmPi1BKzmx
BfTKjN2iBsZgxUuRJ1E1A5/oyoCFd9eH7ZgNu7meV27W7RpffToNATN7NPeQl5PPOE5Cs6TdpeQZ
s75eUBN4WU2FmRSyrBIWPTyTzNlShFF4SKvs7CEHvoQHNTWbwGHWnZ5ibpej8QGpEK66G1uB6foF
glUL09ZSGTVaWKh0N5BaLqOOw4drZg9wC0IQCxIJpEQzkOZFMMc9PeF8icxkw3VI0/2umj5A0m30
QWVQ+V6yalrJMtZllLtFEagsx3LCbga2Lit+Li9dO+tY5u0ibVAQFVNiDgaqLuiZq7Z29a3Mkpor
EvZQB/OHbojMDS8RhQVqnyhY8svzACjaOtxJ3YeThzGBU3Yv757OE8pknoWko4OKQB+4ewl2had9
uvPTuFmEHZzm9BfQkgGHZ3UBLnMzWvWq0gtgSW0giKDbCLI1XR3ztp+eLnCTFMpNW8Qehjox6gnt
rhGzwwfmiljrr89FaAnz1p5n7FRTlkLwRRclv0wD7umT3wlzGewnLCIIqGGtBrsIHyKo5n1rRj7F
z4vRzWpnnpPH0/1YURWFzmXwsqJl8zjynCO4zXwr8ydzjDkpzIiMqWeGcEhTh19SfZOMudXFVn+Z
0bPjySJ3iXbyc9wjU2MTYdlmdYQ6bPbuYERU670qwbuKL52zVK56G4s05aoS4ZjTKGlhM7UT8UCE
tmmW1LJbdL5RsWQdnSD5qwOvJQ7oQNzKnJVLZT1u5JuyiEqNDPR5AasHs6CO8/Iy8pqSBIS8dAox
Q2is2Gr2uoDFxmOiocXDBW7hgKNbJqUn1CeCTnQca7T7Mb1CpEsA+hjF0MTORaE6UBlv4nAp2HXE
6hfsERNUeCLmqppyNis2sIpwPY1wKQoPY8js0/fnxAWnqqpqNowyztTbDnWfet5kvEaLPtQwDggT
yO9rDo2RdMyWFASZ4NB1Si+53a7panZMGrsmnPbkaMIHG0BLRe8LoY0gvoT071UJZXlvcpBkE3Rq
HOSb4aYxGJ6fTMbhAoND/8i7EaCej/RZPmTXHbZ8nC9ZgVe32zLtJ5TUkywB0L91J1LDYmO6o2yF
feE0jvsmWoNIucB/SgmPyImQGxh2lRVafP28e49EJByT5dp8z64cIs3zIysSQeICpETZ9raE4Vn1
R6EScz+dAhxNZB9gtra8c3vmK9EnRnxEJxRgTBTtzUvCL2PiHMKsU0jVFBNxyRV2K/gTblWFzGUL
du7l1JCuMne6siw9Y04XjEvAcjtQMSDsk8hAcnXna02w/wH6nnlyxQUBM0Tz+OLRQUd3x46zDAUO
KLwzetsagIG1a5vG3GMhkQ3wt24qetHsIsREcJCvIVdGzzZBmtFPhaZlfy1PIbNYcGUCyOJ2xEaW
yE0YzXLmc/u1FZr0IqlxwxvfEGv2XAGyv5SaGk+aKsd4unAWJbM89Xo2FwC2hCof6785lEawxQz7
qf7mv4RjaL6ZgsJpKFlPzYhOrhXE3iVafAD3cPCqzQFPGX4NeJnD6m7SzEaWZlMQWFIMp9dDO7ZD
ex8vYW0CxpeCABpXZiUIX0piOY5IuYM/BnVxjfOUNreAupMZurpVJgOdTonSOcMl5HN5Zew27Ijs
Cl4fvlB6a5I6n1dldTJ5moPFzM98Tsxc0pFvEtgGJD34KfT5MRxDG3mKeovMN8n6CEgF6W9VOLA2
X4L989SERxZyAHl6Duc0FcCROXiEtgw3a0kapuUby5maQV0HMHDLgHDwJY8eY99fqsNaBjitEXZ5
KNQtXx278nij/qqKoDFuFoehSHk+/alYiK+g5idNSdPMtjBqeddr4PTmIwmi5Cl6Mno0uXaIdVND
5o6AS4S1d0DPFlh+ByeKxTulS/+Qjh0VVf1S6VzHKOEY0kLtYrwSoLJxyEghgpfJsfaURf8OmRaz
aFWEupz7XBo9jZs8lQxb5A3MY10cU3Co/Njm6oJkQftoa6FJQgdsXmeLGR4Fg9lEmjkUubh0si6W
SIvLpOcLDVl4kO6Tmtmw7PGoMtnVedJ6bpWyO0yd9mCrAxPGz3kDdKUDC0c1Z+SYE2Rdht8Cl2ZG
+pTtA6wLOO15bQBv1SDO7gzgMe0LomvN4ugWi+Kf85Q6R8z5KZNEyt+vM0RkYuqE+9M9nyf/+BLt
n9/7Uq3mSRUhKSACzCEYjP5AyjJmuIigU8p4LpVjslF2ZfPqLCiGde4WhGg7gvt9eQnU4mfcx0Dy
zUG6l3o4COWC4Rko1tfJ/elz00syBGHeJBjnZQiVP/MljEJMgUu5Xcc/uReZDPxcdRxPMwnrO1PK
cUw3gQzNoa+GCLsQ5vGOK63a4VgDukC/fWTd4W/nOadkC1Tynko5tjJvrJ5KwnAtLVZ/IBU9SWBY
XaX+THKLEO+keqMEVBazfloByDOQ2EWax3y+3qVLXNFtfahAnXMTFaBz3oTo/at2UxVWH4SXegDe
mxwKt67b+MEDz2PlWJdOdReh4uv4Y/s2mHtkpe9l4ktefwc4Df+Adei5svNtnqewPtVXurowazYo
YTT97wZMeeTXGnwtwitViZowMe+phHF+v+WpOhOyz/CsziMYLgKxQ4DMYeTdo2PAuvnrSuLrkjnW
yeRhlI3pFBiDLxqfr6uppQpr5ZTIjuFHatLn6FRCPK+AC3EBg/rrU4oXOs8PBUWHt4BqOQUUoFe+
DbTz9UkL27Fw3jBVk1PVobYtj8c4nWaLCVUZw/TUNpi7wtHrA+rhZjFFkHaNk4uga4CM3Qs31u53
8mkIFrtB5/Bw3A3kmJydVvVLxwTvItkxA4POMz9ZLlszU2htWL2pTbUZFr94n3gRuE3bXd3gaxuN
Qg1bO0dAE279qRQWasvUV6l3Cw7mnrbCU1esJmPidBZsA59hG5VGDZcEyJTYvDU11Z0BEglni/Hl
459zbcjNbZOn9adZcq4Q2PHSx/oQoQiLQgSMDrP5R2oyb5aJHvnpVDYAEG7aOulQCHWcLG02tPXH
oGUtG7OFnX6X+xQueAjD2FbfZR6DV99M+Mpy3efYjZiPlhsJLcwOpIvUChv5XFReIAFxqniBD67u
6rUzC8z5mqpeUxvCRdmEARUmvyx/59ByTl2zDaennR//BMGuc24FISo5m8fDlJvjY4VfEUL6C0Qn
7iJJQ7OxnZfwc8RQysJ8YZRJOi2g81it3asQFw0gK8BazPUx9mYBOS+pROY2vwwaacYNwyAzec7H
nLA+4qcMF2IuV7az+UjeQP8Id52Ii0LuE0QxuSNEuHMEpqyiyhI20LkyJTK8C17uNm7NxDrvAOe7
XVbH1FSdU+hXI0EMmLjzKChmH6uKhYDiC9Gn9en8lr+8WP8Fbffjt/r2ufzW/U9z7C+1Xto0Tvr/
9frH7vRz/K02noGvftjTHu+X++Fbu7z71g0FX+VA50/+3/7xf9Bf5yiPNHn//d++gGTuzdHitK5+
7LrT2vhFz72Iv7WvkbV8/tRyNxBZ+oFoLcmAChU1pb+13AMQstBYIdGHjvKEq/jT31vudL9D89+5
H/+3lrsI/oAGCZ8b0RtwN0AU/6WOOzDcH5s4dOxo0IS0skyTVgY0dF6vgoxI1JZ5elVPVhPnj63d
SXkz2rOXA/2fF2fCQTxAwAtVdTRPqyYz/iE5CgfmdoE/avxZeveWSpf9hE1c7BoFa6WHbuePHZpi
H2vs2EJ/H8p0sZuNnfG79pn2mbDvfcImYCDlADbU+eSh2DJWT0mLfhaSJwhWTzN+5ogJvkedf0JC
m6L4/OBiJl3upnLwsClbJ2/cB2tIZElu1lz3yArzpoliTA5Lba8P9HRytDHCJL5VALkQQZM5Mgg1
XSa2e0psX2M3KJpjnWV2cknlw9JvhEpt8leJUMVm7TLP2glQ6ynmUhVw0CYUY3+Dx71VWFtoCF6T
Pcl+1nNC0bFd1YXvDCr7U9ZOgyduMfqTeLD0MgfHLpdufMMrPj0WhKzdhcRDK3zb8JKjhNpDxUKq
MlBo4PaDqi7KQNvbHB3w/OBUM9dCCugNGyqwEDoaZImxTQIPhyZlshh5YbB3m6AoVxxc6rYRR7HI
IN5p360Q9nA7hRb0zOJdIgY8Kyzi+janYLHpGt6sYV8C88B0i3o0OoSbrNfSviq8dL4MFEXbTeuI
9nOei2QigfW7ck/Uk6Cdz+VUpLwHpGuShJ0HeYO2u4odmRUvRYxqfli07ccoHPI3JDYtaahH+QyZ
0EPjk8k1Vk15Szhfw/Ci8TQdSis0/pAyttBC7qLKRggmh4gAFlOs4Iwd1tXNZAUI6pTCbcqto3BX
OORq9tc9OGpIwimNSUgEC7WHq3hV3W0DZ9Q62gMShaSDYzlfTL3ygntRhuuC20ghxl0Ujw1CHmPg
eNsJEKbYhlRc3isYffcxUvhPOg/7YIuYlPMeuOKMzx+Ur7erVQTUU+K6fwNnor1ZEkLXjZ9Grr8J
OwkHdvA0qpOoORHhiCJHdiMYE3kJ4DH+7icqq46L8OcA/8pY2m8oGOfdtsjmmaJt0hXqQgWgwnZJ
BL1t19XKulNW3XibKZtQxsFHjjjU00Xycc705Oz7tGztPZz2AKNz0L8I1VRTFx3scu6+4GkQi+1K
gQ3uZlJab7HxAVcWOzGW8XSnQ7oA5J2gxqknfxJhiXNGo+LQ3oZqQg09Rq0v3waIGECoyTzGzI/T
gfJ2CUxzW2cxXu5T4luov0uhnjvO+XGcS+t7HmS92rgIUqY7gAR4qyTlhEsHNolTu2m7wGISxVX2
LqxLFJDyIK0Rbabg9lS0DQK+YbP20xblqTTek59i3juTgUEITdzmYFEmlLhB1O3Rsyt0vP1xKP7E
ItwX2xyzh3TL27peV9SinrOgAay6cQR2yKDqWX87Y4GxyvFKQulK93HvIacK7h261kGBLRiO64Bf
O8U73QfPSQA76MrqcAEkObfhFePMxbs27Sc8AdTjgHGGfQfSsSvugwVwMh7RPkY7uzAc+xKty6AY
oudpBFcbGet4C0N3VMGS5Cv0xjngxVobbBI6XVGyDpUVrh56Vik43p0HWNi9iIfYyT90tDurC6SX
EHCHnFws79AuF+WhRUdsvS5r3aHUrmfdNw+4TPrFjtp3YRZbOQJyvoSOyLrNShGgiobAoVPj4gYf
apmuSg5f1DufzHpIcJpk5d47VVpOyHbCzcd+PhuVPAa9SMLbFJnecjciEpQbZwovSj9PqgzVXRAB
QtmIPsxxgbWiQGKf6BB9ffBTp3cuzKqLH9gQWGmG0PCIwsdX+oEo2G6mdUHWeiFAwQ8+cfB8o5ap
q30KmsjfZjprMdCZKKJt7Kmp9SWcxgAN99R5gs9rWQ/j6CFaGYpB3tMYGqa35C7iOUEV29hsZos+
Nh3bCuxm4SQfBZ4dHaaFMNq2kzMVKzK/9pDsEKaeKOJrCmxHmpmDfAypDgV7Caxj3kxyih+UM4jH
wiY32vRgJ/1tgv4RVb88xQHYpx8OjN7Bsw8gkB+9Qd8QFaAis8p4J4WG1t1AuIQjWXm64V2sUa9v
ZZPfa+kkaKa36/R+RCC8PYSzbNJLxjhB2nIaebfQQE0jkvqEAFk6+QgRu219JAYEDlvuZVTUISio
pEU0ddNHWjxB2pirnec1kNay0fKsY9wY1aIiLRrsKpfYphXf55EBSFURPAklgXxPuoxqLFOs0EFI
CCHbTZLUxbsEbpa382TaHmwJDe44oUMfb3GViOOLKpFNc+nntXj0hBRyJyDhqRvEZAfkHUcduEcX
8t13PNgbtSGjF5+YyCk2HR2GPSSlcRLfDaOgi5H6OBejiN9oZPuK5b1VzFgOFzzN/HYZA5T2Ip9G
Sb+x00Qgf5xInrhtp0V4tZatwTNApUXrO2tRv6vQp0f11O+UD4wjzN1pT8kNqXaDJ2kx0emhi6uS
2H6DhzmAVDKdnm1Aiu9DYAAFqVWga4U0T7fsqwEnj02GcNrbIhsDxL7L0MsPPN3xcSm72N3JKq0e
wCqoT0kjENOlkQ+EgJrPjKjcWjFg/qwFhnh0VRwT5agEsy1pvyNDxxwSR+aSdS5o58+rgwr5wbEi
917MenCvSOKDei+IrjAWAN/QXRNfze1dWK5s6DuHZUBeNWEzp8+FYQTk+z4QURAhI6DK6T3FzzY7
5qKOvqy1Ba/PTrv4sYd5LK5jH/A2WrgUD76g4jN9l5FgZEcQDwVoktxKdrgKo5M+yKZHcZaAJtxm
XuNdpG3v6WNnuig7nbkVKRTFZqTs5ZJbF9CtU/8QjDUR4FopVd8JRBjGQ1dMs79RXYU2dW813S5K
S2fHC40cMsYhMKGGdEn9TYlZEhlhOQ3Ntg5U/CxKiv67Km/b9gJ/LMvHsUTmT9rBcQKnZ+3rd/BY
+vbBSqyOkr1bt99DLIibvaycKEJ/ekCQN5+CtDjoEl9iMr52UnvyArVsF5TFsqs0yJbwGdMLqEW9
uwh8VzOEJnBKsVrvI9CErnjrBHY2PHhYHJGQQdEyvCjEkktNSJAck6DVNdUlRadi6XiRYX2iugCt
NclSD7GANXa7N1GbZN9jy7Oh92S2n8AcFVnBHt1iKQFvo7/VLU7LQDGA99EL9hGVwQluaSmx1nxk
Qni2v0rc1nGJ1LO0uCAnlDfstBg7EwEVNJBXlXxAFSG/J8qKevZsdxCbKI5w04KZj3pF0y2L3o7K
kU/IMUAsn73aQSvZRn1+M4dE0dtu0MGzjhIXBmrdY6Iq4I9mBFmlNW7Y6KYb0H3tHeUuGSNTKcZn
opcFy5AkKegYLbJBm3tpH/1mhZ0dkSff5wU9l12tIhi1SpT4ErZZvT6xPDawqMPELuE60amLRtox
m9LluR6Q0/Q/4mqHRsNE3x0R5m5CmpJ+evYd3vOoj3osMf2uM9n+Oc9u3m/ntJ6xZdRL/dQIDcSF
sm1MOmMtiBHiZD0fhsZlt1Jg64IL4QGo261A5T9TPYKBEgwRisltXC1wLOkysIhjreYXjk9OFE+2
cZnAQGBb1IAoNrafsuXHbVGXW6SK1ou4HHGgUZUci2NuWwKe7pC3H5ea0HlrOzUyBVaLCeN2wEf4
uU9n+1sWRRCW69RHCTODi4jMmzUOUJlqNaoNOgEwBv+rsvY7/a166Ntv3/qbZ/06V/9vmbqD3PxF
6o7rQvEKLs/HT5m7I/+wgZMSq3smR5eKv5zA8uT0isRZQRFFCi1gj/lb4m5JxNs8SJ0QK0PpgsUl
n/4LLE/qTocL6S9hk8Hzp39JiE39VDS1wfOAMnbA2YJ7tkVoMvsfwM51YvcuakkHP3N6XJQKyOJU
vvVAOe4YuIX9toxG74EiJpt1Nq/9JYIVHl6qQDy+Yv4BpqICMffcLC6JytDl88cWDMTd4lEZ6lOy
350zJdOHNvPBbnR9NuFUqpLgGgh1W25lSBC4EWVrfRklRbxNaGWYWQ1lVcGUh9mNK3m2YAhX5EP4
kHnzgGUGy+UMXKdeXryGPfcYTUEcfrBT5EKMhId8RBLAbg8yT6LvqGzF5S6PyxkgVYHiLVXsIv1z
WTLMoVIr5Qx+qrNHn/TG34aW572o8CMCOUcDpjFjC2puRyEjQDHIpRWxDXSDK2Faif5P9Bji+Uqj
uVDuO4Rr8g1mhF7I0jhPU3xj5cjI+3Y11vNuWgK9oqtpOVm6L7WbVd9/mHL/hHb8E44W1oTjKW6d
ao8C4Br+hKOdEPB1FqUuEWT073Lbnz5E4Br1b0DiP08XSNw+wBN88+DIAcZn0v44XcKi6ofREXfY
vbkuihoSg6C2HjqoRPGapm9/fU9U0jneD+V1YSMGhmQXGYGkuoSs3uvzAcCGLpoOnyk/tdjGunnx
sULN6DkNw66+WFMLycqwrpxmT0zmVCTxSQika0EbBjZuqq8BU6Fju/bJ9JRBziQkZ9Ca7hvVCjRv
Psa0U6ujLkT8lm5sPSBw0wc2aQmQvmu2634isGD/2TgqYu7Fc0hZHukqxLbSdp4xw8NeaBOVBdxQ
ok59E4rE6t+6SGJ+COSSurS9e3fCy9UP0MGPpcA1nC7ebqDoVGKCkorgMZpc7W+KVrrlfvVXl4g4
0IjvDGmHjonuW30BdXlarvwULA5AXtC3B3w9hq92yTa2MLdyDFQDbBKqBRP6i47S08WwtlR0GnRn
giN2UbijBIl3NXl6SrAeH/IVZxbqNGH/f9g7kyW5kWTL/kvvUQIY5kVvHPA55jm4gZAMEvNkhvnr
30Hmq3pkkMWQapFetEgvM5NMuMMBM1PVe8/dtop28hyKlkpvIBFXoP8JMvpE19KdNeghi0CX0+RL
+SVvFxLJ4pb2wEZNjDlDy2S6v/f10r6Zqkr52MpTSE/mwi3gVJznX7p4iKsde07qBTSVcz10bYOI
Adsi4JK4QFN8Jm5+HsFTlLMROJpMgQcnWlTuCuik4o4EdcsPvCJxR25H3V8pkqPtC6crBxXojF9O
CmIaw/uiz/2zFIUHgsW3+ufEJFplgyunqTjx8TlPVmMuhM3y9l8sQPRK5DNa/yDpUcUEa/qW2HHA
MZ8XjsTeJpK9NmN49pxum5TKRaNilQRGZ4mHuXmiLdSdOo3IzA3OoAm7ciSwRjDHSTd63+kWuRyV
N+0xVKf0M0CFE2/jtSNVgCROCHFoTvxZB6c+TLCyaseky4kjjZcmbfZZi2orcKsEaFQ2tuRA9sTr
UO7RinnK6TF9Q/aWf0ssD5bPoPUdAm/kTu0J03R5lLCj7FVR0zg4J6flgBTSvfD8FKTcInU0MKRS
MsqsqlOTSoIpPDPLT0s7Ub4AD7CfTW+ZHumONacSLue2mbrx20RP8jnlLoqQwWFGMBmCUnBoI+fZ
DRLTvgwayHu0KwVDRsfLZy+gFCZpHS99RgxBT8Mq7ITtXXfGYn11uMfPnFXrOzuJ5XJgXZFEbUgj
94J5ngdtv8Qy0cC+9cyuozTmJykEg8gQR7fEeC2q8X7WVdnvGpPW0cbK57QP0riqwkjvSVaGGJOS
8TW63rFzlvZ7wSpTbbK6IrQdW7F8XDyNxKjKFPLBSPLpG+MNCqnRdDDYTwYhJ2SVYgif2RS/8VOS
gx7N8ag2QKuShrBwxthhO0ORqlH3ZYcMKQEAsRI6CYC6AlRATCKYpLNRe1+IKysutXmejDNDbO97
IlLr2iqc8Vuy1BjNtda0q1CXBfEXcYvXZVOMBTG+jkl2VbL08tJtlul7X7Ly0dguo5emJHkInTNY
6jA2GtaqxRjFvW+p5o7TKX+MN8kkc6n30zmc08a9hgVMfVzEo3ThwLhatfPmJv5axVbzbCY5wO7O
XToaAZoo/HDxTNpl9hDxEC440A/KpC7c0a/y7yIAZ9ASXES0PNsTqXLFbAFqriK9fQShrZOqlVvR
N2exSW5ymN5i8QBSTZR4MXgXnTBrr/9aTRVHaw01T7mJeGb5MyNCywtqxfpWZyqWbpIWaOHBL0q9
Nzcx4K56b9ZU3cuZIfzaSe27tcWO1hd9RE/a6Kagn6WFMGDJY2WNIITSwt19zot5WVWW6MIEwXTg
xFgLBuJTRHq9uPbYQMvS4sspS2N32/goDXOmed5Bm4vqW+rEpr2DCjo/ypascIonrRJoZWV6QDKq
qpWlBJIcnoLw5L5SSCD9eejdkMIUV/5GzrOxL/K4KekHEGlFrcWBAPhnXsfhGJEdT/KYpz+NqjO+
SSCyb3Zpc1e7OU6uwX5oL9OQ4Y62Ii39nsUzoVqRU7T9CZEA0YcNNxLql6dKOGpebwOmMwdMkILD
jcUaYA/1lvot9sDTEdK7yc1Ex/ditarfeClY3A2RHgvxWFMLOMMg7FBshsiJZioonz0gnZfqgVaz
9pVOMTnyS9dd8/8j5FBK/WsVRYSy+/QbOfuYizfzotKPCQsATlB9pT7YYRPr8M48bjz6BRllz5mr
kX/i+KSdhNYwIAGk+or0DV1Em3hPC6V94pQwxm0xE5edz2gLW03vriMWYbrNRcdJa3UG6me7rG04
11163/HAM/onPu9W5oLVvyn06FpYsVcgyLHsKJyJ8GXFpWp8beLBpmLSlqQOad4tSWiVDQE2E6/X
hqYQ4UJshfnNmClS6SeUV3YAlL27wQvHqdJ3jOIrYQiNJKLJ1L+3Q1+95EMcvYEsJzPWAYzw4g09
vz4x8LqzNt/jbiPc2nkrEltxlpyaGQ2hD7ljW+ST87DIgihJmrOvZD2QZ1spWBC0SBTgLVtnurQR
8UIPiPaBbm7gr3CiGRhFvJSwJF+YSi72jsGX72oLTBHMNOd8xF5EVhYwCQ4JNDy+l8a8drQtmG8T
r9mnmunOV9sFkkJnTiM81XWWJA6zEkh4WBa5O1w0wKUkO/uYyBvl+Rnd+DUHmmDe7MDoJkkuoChE
c+AOSZUHUzsUaudGfV5s/dwbFsKYcrfaJuBmGmQZ5K9vsC0txoVtTou7d3HndGd/QbL2PMdmRO6X
lmrDHfE6oGAIeqjubc2MxNWoqak9SHQnPJEVjj0inUjSiqwpwFPfAZhpHGkbX6qojQcyHUU821VA
aAytEhBTc2WT9NtmgpZ9z0zTavgYzKuecwb8xam14bsBolFevCbLxqM9olYcKBo2ZS6BLxL/mliH
OS7MKajrKLIvisZwxMjJTwDx4uw4ROWN5sxjM+OhsMDmmAVJXtT6dE2yMSg5u8Lyc4pUaDcgcZb8
wut9LYqB2dBNfhNQ77RdWaGfuckl7bw3Bs18Hw9edgo/b2ZpPCJ510neMZIJwR+oOZDJAbzvOoXZ
IiT0C8CgYHFSb6agYfI3u3v0XW36qHw6hEWISDLrySIhZPaR3nwpdgXYi+ihzyCGkDcHZtLZcSAR
NMV8laEcWSGB4jZNTEe4G8O1pcOYgBIkRvA2cQJnhuSyjWoVnzac8iVPCCWPiDV8nGXX+0zDEoKs
CU3UFndLK9BSl1pSJ9VFhZJwvES+4nZreLSXuzB7AAF5x8iSrX7dtxYNrhJD33jbNEMk7oVqPOeS
VI1CBKhEhydfW7v9Ro4Ie5PPJYcc2INlYESZZT6PyTR/RxatSkQwknAusrJFcahic3xBsN1HW8bF
w7l15tTbqDwaOaSYku2wYs73ABoG6HKVwR8kzbLMDI55nYgvMsdVhJ5RZOgB1OZxj4zZJCXRG8VL
sogGIIiCdnRoE6tYtl692M0RkiJARWNsEx2ZbioZLsGCSXi+IhK6m85VlK7WvKDnKae6v267wkyI
0GYMideHg3mYlhqqzgwkNDwgn5lfTRoSHXUPMeMGG4G800E9LodZ2aXYQt/ngD8bRXczeSafrD5n
QwlsotZhemw4uKcUC6PFYRhHBMmZxE6sGSV2/1Vkvvm2UP3GL/gV05eikfEtRoUo34Buoa2MSk4C
QoWNhwITOd9NVFss2LZA4b/hEe9nvnrNMNgx2L7pv6pvkkci2RiQeg6eXBaGWfBTKCn0uaD+9mw5
HYfE7R8ny+yebLbBdXLWArcuhtRx6WGp8darayh81oQUa58os/AQOzXcsJHZxzU8ZQYzwG7jB106
5evCeYkeFzuEFjLQNItdm2Bk2eLZW74sbuZBjEBb32ILiOgmIFVIraOwM+8rfgZieeDyRiEqdfZU
R+Yl1Rn2XTalrKRvmpskK+/+KnX/Lwhe/l9rnRn0CP5972xTd4r0qJ+6Z+vf+O/2mf8P06V5RieM
ZgMCO/Nf7TMfSQwrt49EliErXYL/aZ+RcEDmJKwJF9rbysdHlPfP9plw/gEaAusvf8mFVPefsSYM
emE/dSgIIAP64BqWgKaEAEaY7/suXhfrEmThxpbLNIBxlCr/QgwninerIGIH5G8eo2OJbNO71jC5
OT7mZuX1NyNt9jS0W202wtqIwY/G3AT9kjedaS7gzjjaDTRHyIYqRdFfcCrI/ZPeKfKpvAmI96M7
+Q6990XGz2lvTOrgMLmILv0xLj7r44KooRqQ1gM0GrzPplkyLkz8/iZC5P8ZzSzDokjlL6lbc7Id
idtG5Ju/WkNFHWJH5RffHzn3T1QXbP/ZFfVx+hJNLB90JyGIjMbB6pOEyr5yv6cgbPFH9sWNLNIq
cA2j21r6xAHMmiUGXCbKN9RLUUox5XOwmeFIB/xyOQMgmgybvtesB4EK7lqWVP4gkuv4FliUdy79
1N4vyPiu3ApwqlqyjqNcr9hKksG84oCpQHy3k/Omt+rVFygT6Ll1ZFBL40bFo1tDDGYCWVtLRYJT
RrFg9e20p8wphwBLqHHS7Z5ue+MQ+qRchs9GpdPUAbdtr9G3VTLFD37cMDwCHhvjPRu97cyW8Qiz
lr8nS5VtMRB9l17zWso8D1ApYyxosv6kDMcKmA2Q7JX49lHjxLinTZQ/OgTRaRjqktqinkQJSlmF
FihMnMre1cw1zuiMGOCa5YpZU+ox71rjOomMy7TOH1OoqVQGnoQ2PKUxu7mMzpwtObTX0VC+IdAH
y0c392CYJTlbGoP+S2fUACsJB8+Bizad3FzHYmM0nOZaqWE6QZdnSlOsDZ4a+BvUXLkmTwqIIs6Q
BD785pDg73zbVE6991EIsKgyS2MIZp+iArxrhsdjt063WLZ9rqeuHJhOTFWYh045oi+3MY7KnF30
OuZlJRctdHJ/JmbcubLbyjwT1DXgm5o1pAtS7PG8xJfQbBu45255FdVd9rZYi0M4repLsjfTYT+h
3d5GVtI+OVWh32G0b4LW95KvSpVtqBYz21dVbTMP1LOr1jF4ADVBk2hKb1LTU0fF2Y2Z+9KeqjlP
d7IsCcUtGw4JhITQXSHTOB7ZvNDTMJ3ORcOPgFqdzA1GLpk991tHwtNNKH4eLNsz7lptFPssi1uG
xvOjSH1Cx1k8qAbqZA4Lr0KpbhvnhQ5CWAnjE+KR7NiVZnwXZT6S0BjnblA3Th6ORTNdk+6ZbE26
CyHRT3ZQ+Pp+WfTyutPsakf9b17aSxtdZ9YyXJmu3V8uqQ74iVkyGu3YMgM6JONRMcg9twy9doar
XgycHtu6zWHxY6tYh3xdgNTnKRaeM53jmJymYPSzDkw9v/qJBFJaWj6k7OMcWw+cruH1+QktBA4J
0wvw+wheF2H0M9zBDY7i4pM3iSKIMv5aJyvJYzN1Qb0g1AMvmNOdWdUoKNUophCESBEH2LZo7+BI
zo6RdNrQieLieXSYVLejYZ3ziRQQAxXeCebvVnflmxjyLyn21Zt25hxVanYaqGa2QeBWtXoCSL7M
e+mzNvoBv+dBG3EjV5su18b+izLyZFjfLbur4cm7NeS9FM1BSPKmcfAHvfqcW3McFB19xzaznMto
GAoyoQode2GStsYdiha32VA5cTzYop0wLtBEsdTgLcIlF5f8areTgge/QYYLaHk0mDQPDB7r/nJa
W7S13hw4rh8pDa61pYf3wbN2oGJBc8d5LE/nJ8rTU4uKyuEaFzrpLn7k4nnlFGglu8YlnLrTRUD4
3kEvkqtYlGTC1sV9ZxKBPa28fNh0eguFokj2ytAJtCecqa1x06Hxc+evVnoP5A+Lsf0Kuy+YYn1n
yGFPEP2lJ+SuyhaaruXWLFPmoN55zTlGvXweSvMcTfW+ZlIULXK/JO1xzhoOZdWVJwVMyixoBn9b
xuYOGcg15/RtBSnf9xPWikEQOU5B3NGeot8MW1OpE2OXlqM3x0Wg8XdmNrESiEPOzsMB+QKVM+Cm
+aZDtDLRV31gNfONjWbgambbQkMxihSRUZVPduD2znxrlqO5iXpgkCAZbnFeVtvBq65bEzVYnN3n
Zb6ThdxLLcPwCXnjYOuFdVUUdvKmCUQrpzQfjVsD9fYx0XLSrDDdPaL4kj7hyvmj67oJLfmRFW/1
sG8WZyaki5VzB/qdXF2/0LZd3tBGA0m/tTv/u0CeuEfypSNtNwhoj782DuuHU68+24SKd6AcxBE2
fommrIOppKuAYZd5zNskunamugpb18RZZ9anyfMr0iORWzIRotzPrBNrIMbxsRXQHdRIE7EJjRoM
BEHvtSvnoO8QI+Ua+SPg8pttjY9ry9CMd7cb3qKlvjTQaLpe3n9ZKpM3wr8uzUUcotGXu9iq7209
ogQH6c1pBZWUE28QKZBTUcC8JBskYMHccZrejZl2ZUz6clng1wqyYrzFK33ybbCwU8XyUUzxczbg
3JkG9wRM4xRH6laPzYt2FKyIcOC93ow2ntTL57EERs2RYTx0bV5dtsTJfkZWb5/QoxAW2UWKcaE/
pTtz7SeMXW+8JgzywUnrG0WeWb91kTpuStRC1ICNuHDKEpxRm+YvaE6119FdLtk2cD/31FAk2frW
NwQWJ+T24ohhotqy6o0B+FTkiY71KRqE91cGytYedZSHvVtUe7gZr8ZE3p3mRvdjgcQpy1jvGLaS
0z0PTGtqMgFQetXlDUqveh0M7DKTXYgwgufIL8eAwdZ1jk6qGWxGpoti1TMRZ0nzYhiX7FQoeRxG
7RW/7s7TW4iantolU1sEmTJvwVGJqzIzL8qeoUkpDG2vZQsrhdC+q2a0LvEl3i16ftfboD/GhpRJ
ozl3BakUfR1OiZ9jnGeT0BbNCSOzo8ZLl30Gb/uQD4MbJpxLN/5Avp8pOwAurT4/Ktj9+MQ4dUES
gdhgmK+eUX63kZzu2jLzDnPTnB0XkulYts8OIpUgHoiWZgaM5icq5Q45iJmGg0V5ufMS2Vw20VSc
FlAnobuMD0JwXkJF9TnyjAk9oFqOORUaWvA20AbjLlHeNQgdXLBRa8wXMnHVjXJducu7xNhyBGZS
iLkNdHFev8WCnlpg6DRuDR2LeQBfPv5sq0puBq+gi5rGpTI3lTavQtHutl6dnFj8Wh2ls/4kGKKS
yYhoK1vEcpy1gX/ux3bRDkbul0hpoL8dIoW+GzuO22xTflMSoZEyI32m5xRg1U2A0SWtw+Soqs1b
esPFJwtX6wXCG+86ynJ52dk0o9pxiohunpYbTPmLeSirdhmDpnCqS0Xz85M+YXmmAWgcc1fv2Y2m
4UhDgQdNkNtBaol3oTEzZzDCFPHS1XJzj/y73XHKdk8kE7yAbB1SRKuLsVeDZZyxiFgvam453ZDj
ucGm1O6mlLxtpKI3S8IAj1boF0C4xgHG/lTdoLPVmxA5oTc8GZOnZfumi1wWbc0ZT4vEBbfXh6y+
gm4xn3vD0GjoG9NMfDcwk8pV+2yqF+MNRIg6aD7do0uMuzRGy9q7iyxUNAc/LeaS0eckH2kD8MIg
LDY+D36bPJFOsgwB+j37onGBTdDWHzq6L24cyzdTyx1nM+YaP/6MJLPYMgrNzJPel6lzSQ57VZ1Z
q6UGkCNOtVBLGTwwH2H+tpkhXaxSKcITmdzNetTtpWNl+k64CoV0nTqt/1xNNNfvCsT5Y5BMctLu
yBZhMmuR95Ur3FWIN3nZHfyOU6w097T0aSNe4PQZ1qEB6qMF0o5cO+yTSn2apsaDYF+WqQzzAeXX
0WXbETeDtRDCUaI5r3oqJwoysLpO1tO7N7yGFzamgRTltv3FAp/zQGirHI5oy4fhvoUFK66oLNmm
3Ra74UU1I4/a+O6ctwROKDl8rsjZRfVDBFF6m5R+2ZzMBPXecZGoBA9DClgHm2Y6nfIhb3CxRZyt
zTVMXRIOyOSQAAnaeF0cygoAv5nV6be5GuKj2Rn5l4J2bUgDbADh29lHb66cm6T0aJL1S7rj99GC
zFVeEA2oGJHho0P3Ji25mcRQPKQxsThuEvBYHj1bW8I8WZxNRnZOmLvaI+bG61XrJ3LDOUamcg8t
wzgTCMU120aDmonytUzkS1Z4zdbpW1ynkEdJmul3rjLaO9AJXR1YtX+VE8zwUtfe50gp74CL/qma
TOymmivD3qqNG/hYyX1ESG9Bqs5GNuXj0if1tow60l/ak1/GyBV7wl1SK0R2YezMQjsbOfrMTDMf
lDCCzGrKjaGKp9Fpmt2cTvl28Vsj0Gvrdq4BmaP9piSIAlJW9I3W1HuRd9+62tlO9fw0jv7VOGfP
UT8TwNH2EzledvbET/3atclNUjMv0bT2c1Hf1F1+tKvua6bXh9KZL5altA9Dpl7BfR+9yQ/Kbgnx
eaLJG4n5atpj1jbrAFt7EpV+1xLskgzGde9j4ejK6hT54zfdB/DVxH59JTR1TwuT9rVe3gCavsuX
9tJoBYER6IcDhp2XU6TOkStuugkKca13331BJ6TNT3k0kctsIh6sB47v9YTYRnAwbofbpS5eZt/7
RClOOmoeHZ3WZHTgUA7xGjp6s183wSo9lO33LGK47kQ3hcdWZppbZBs7Ft8hAKv5qeiWMzBq7GzY
NBheWTstyvYLBUZceF+6mfthz0dPmK+zT0N/GNPXOVFTEI3pcV6i18LLvlqIR86GXn2i4XGk04p6
suzCco6XLXOopykWJPVYw77X3c9aBDGbfjOB0U467gZ9XEf8NQMJvP9xd+U21kAvUSyfO3KsN2mV
8bkH5n1Vbx37ieFdiyWodxYQByS9hmId56jqleDFejNTpcKdKN5kqu1qjMEbkwU9EEZ2ngr9wnM1
+pEGoGpmx2ReGbCgdPNudLPHKrdvVTZg+bblbcqsGdk4d9lzjgSzHMkhP3gLgwL+fd5YLtqW4r7R
1KFDLt241Z6B5b3O0V2f4qssn56mdowei37lI0WhK5Yr088fTX0I8S2ckkE/ojHfp4s8uNiUpGwx
BTBDnNxiy2S82utiPJMrfJAERXt9RyGfP6LsDhyv2BpWfKz86l54jaI/UwCJSkMD0PmFrxsngsD3
Om1YU2mPER67ABXatwkH/hbViQmmvztFc7WNhX9nzpE6kOZXMzRe4f90dlswSBte/KCY5Y23aN71
4LTXNE2O9GdeMpW+RRwMF7bo0EOjfpWaVn+hj/jT2MVfZTKbZ78R1UEXbigTVoxsqAxSz+aRyD3N
v2EKBXOc0Cq61sqBA1WjCzUIKzWFhRJ4wk4QdeUtDeY1j7M5k1Js7mWHUIhZ4DXT63t8I1svgwvj
qEsvjR5wdu+W0ffvetKJ9pUGiQaXUzAZLU0Nf18S9OzS0jktjXUy3JjhXb618k470M2BhQ1jQVj2
fUf812w1ZKfIOGy19rwQcLRDCVHu6XHcEjJ2opNF3U1L8oABjcpQo489QBMqq32ruzsxltGmq+0v
YMlflOaf3LzZ0lziRUkZFFp5dWVmZoAd9djGLFe56tA1uCd3nW6UcA6q5ph5/pYR68GadO1Sk1ey
bi/Ksc03I+rYfJ1hWoYX5r4fEAz8tibgkM0DanLyOE1gYI0Y5ci4Cf02fibJhydW7RVbdk3N6NrW
Des1kCIZjnYWuh3n+NI1tUuU93dR5O+KytnO3R2K7aNsvUddLOGwlHeCG44P99gLqrWKM7rBkZSM
AlSL/UZfdBqDtekz5rYtavNl3FGC15wh2s9esmzjOX6QI6V4WmTOzog1BmEa80ult4ehFt8q8E+w
6L6jAAgQHqUo+Z2CdzpaL7AqyabhIXUHYDB8dIVNwSycuwTt8sbLvC3+QxqAegery23fhrY6jfn4
Cf3PZTFGu86AbF8sz7IpXteUAztisA7onlZMVTOwHm/IH9xCvzjPVXs5cuZwYUVAx3+aFpTZuZE+
Z2V+PcBisXp1rlrrKs0099IuWTvsldUkc+xvsCy3zmy/ztK6zm15Vc3EbxmgaVnxi454DOPIQeIJ
f88OixK6zPqV5tlxcsp91Kdo6aMYn0g0XuD4Yq7l0NfFVscAuBePcVSHXRkzR+d/g7lousyW3t2g
Crj39BJ9uOWHqJR3alQz0Ww6+UimfersytgZIjYRQJFEY5Txxh7Upp/63jsaCUlBHETgwXGgbJt4
3BUWPW2MH5Jiq5EncFfclqQikzxPv/T8BGHqj+5+dNSB8+BrrjQ9MBK5RTkR4YKrUKsr/7bMiscq
6v3xxaeM4iibWjMKB7RgSHCQVBHLQczWxKCSH/PglbFW6PelIrWKqSe6MqjLAchphoD9OgDfoZUR
TSigvC27UTOiO5V4swkqCnTn2coYkO4LBpSPC25/qosIE+zWGh3jAWl6UgZDm7QJJVzdvErO6sWO
eAYcdCgWorfajcZhl+ed/Z3QLfeuXobxrtU90uwTnNi855ye3I0iP47GJXwc2pmNtqitE8uGtPqY
KMIGF2VNJUVGZliWY361ZKN21yINfAGZ4I4BsnM8jGJO5hc/UgN1tkrmdAfkBr9rhsuNODvLSx/F
tE4vVYTYBXPD6DpBPFVLdMhbgkFxHGUVT0Rj2bLd4zd31TED0UAWGCPeaduD06R7D2hlP811+Ulk
Vnc7Mh68NkDyEUhjcOb9W776/6ds/2v1ff/7KRuLVdP9aEVf//jfIzbT+QenTM/QPcEcHfjvv0Zs
aNdXdboL0twnOwlC779GbOYqXjcYn6FEhxjj2/wlVSMy/N8ESDGYswzTc0lU+NuQ/k9H/X+rmDHj
/+2w/42q+R2Umhmdg4rQQ4FuADq03+dce9pcGxKMDBFAFkMvauK6ODVrwdqS0YbKpE0ffrgxv7ni
z/M8+MDrFREaG1zVxE//TnHclAkdiYXtlry4s6nX+5KZ1Z8vsc4zf1A1//MahD3qAEv8vynFP4ju
HXRrZBiS+kCs6pGzWQEo93t0Sg/p5nrafOObbnrnq9ycmsA/fnDtlSn9P4rqv64NL2D1HTDS1/mB
+O8/XHsG8QgpEMlJJL8m6rqIzE3ikLrsNIjrtNDSr0gUCsr5A3n6mkX/83VxGvCU2cDFXce1VrvD
j9dN+35OkJnEQdXR3Y7qvQZ0BpDy2TG3thmDEkWWV9h7z/kgu/w9m4DfEa45Y2TLoRvP7vXzhTtA
TvE8izyoLeYUsDVQotCnKYbhoTaRZrtGZH/wA//y1HJJXD6CWywMBtHvnqF0sNkjei6pmvmLmqbh
hOKASNBeuxl091Gi4b9TZZZ/QKP5zWV9rgm8m1QGgyyVn7+pPg2tW8P9XCctqFVGQ3whY1Ftoyk/
croITf9kja729c9P1C8vDIwJgd8Ay8qqmXr/w7YIIdt8jjOE7RZopt7oiue58Mrpb4XEv10KGNq/
e4Bw0LDYCHJaGLub75wqTlw4UrX4QkhHRAZt7CaRU3JW53GOP7iRP7sceEfIozNMoD5IT5DXvn9k
oFYxSWtFFlRut0kXZHIsNssHF/n1vq0X8emuEpKyLgM//1oNh4va0NYAb5nuUsy9gRqnYfvnH+e3
3wRfiDAJ0QN7/u4iJXMw2Q9mFsikjnY0LxuIYs1nEyVh+J9fCfYHOwm6CkI+3l2JxKtM8I7zGNCh
Yt1ecUABL98HX+h3d82ybbYqC2OIvW48Py4jUMU8SzR1BmwgwbQjgRs3H1zC+O01eIsEmyKuqPc3
TRsNQGdrtPqgOEDnkSluioi52SDre0avYQy1OKfL2A+hqfn5QfrAcETV63dCDszrJtDD2yma6w8+
2G8+Fy8Zt3clrGD+eneLsbOoRQdSEeR4f5EblhGYi9qL7v7jXxKIBM+lcD1yDPV3y0ipwaJSsZcF
JODSbSaIXQNOIOUHz/+vu6CHntD02N5xFTmIZX/+KekkMwRMEZubjL0k7uNd3GUPul/YoZ7b2lbo
9TcfreyrTdIZZEYnlRvR9uqU2jqY3LhND1Y22ceW6rd3e/N71zM4GRHOAe7t9bc/35X15v60b/Jp
hekJPHmocFgVfv60DikvBXFL3JX5vpje3OiqCMTtbD7++TJ/7b+/XMciOskySFnhtf35Ooa/DH6O
4ZRy38GlPZBx3ZbTlVdHmRZUUjEDkcpA006tNlJUTvLQ56LfSg3a9qwBvNrqTOL+/Kl+3Vk4GmLC
Wg99Hvjhdz9V2azkN9x9AQL5wMO9coNu8nPeHXob6cKoHarW0D7YRO3f3HDMiTyDeB257e9uhKOV
FbsK5Uprudt6RL+dpHQo6+705+/2/q1yOATxOpEhZfsGurB3P2xmaMLoodgFRAto135iEmE3CvXB
Vd7vXu+vsn6KH45dSw4dGugz7y6US/w+Mch+/DpnMZjtFpBw/8Ev9v7uvb/e+t9/uF4CCidmgIfX
SV4y6VnaJ8rQP9+4317C5GVwka4xAX3/A9V6z0yQS/jFBVHym9JDJ2CVHy0T67P14wvBN7HQ8fE+
oDWy2V9+/iYix6tGIckLYcfjhTIZ7BVRM70ObjJc6bpUn5Wijw3whFiK6UYZrFoLIwf1wQd5vwD8
9TkI4nHX98D85etOxWwgUYFbE6sE+o9NHweZ1iaBINGhg0WUW3/wzPy1oP/y1TmIsEqi5SUL6Oev
7tmjCYkGEpHl9tOeoUJ0W/ZThfHDhIdH1sc9uG87nFE/M9gfGDtrYjflyU1uxAgrsivUUAfTvTUM
p31A6Xb1Hz8AJGx5rN+UZ9DX3z1j9mJRG1kjHy8a1VdI9fmu9hVbIc5T54O7/5uH7adrre/XD89z
65m1LSAnBHOLgks335zZZ1ZZf/CV1mf2lzv+w1d6d8d12BbJuHByH2Pfu4ir5pSnUTA61vXsp3ez
SHAU1f1nV9ZF+Oeb+ZtlyLL+qpw5q3F2f3flJaWlo5kgK4DH0k6XTo5IzftosTN+eZvYVghHI2aR
LHTrl6QjNke9i1PBsWYdbqUlwaOUfRsyOwL4UoB/4sd6jA9+VJ2GnjaVn3ywMP1SCHJ0B6WFShtX
LzJd791KGGulnBbPAg4Rx29uh+zGLO71mk4RBNdrQ3YPOrnwCuuskNHxzzf5l6fo3bXfPbFdPfh4
aQaipMyvI8glsfbD4Wz9+SrvoKCueP8V3z2spIySe0sbISDnZkvAwsHV0s8dLZaNI5qTA5QlH+D2
Fv3RdDVrM2ChCQ017P/8MdYn5qdnef2yrgfij4IGO8a7J4rEGgWVhZ8aW+kN2P8TpqEtqaP3ZhFt
o7r8jxdIrreuAx7HI52uzbubS8zpTPSeDbSFpiBLxh7FQOjwTCFSmob6/+Qmg0Lk2xFESNTlu/Cs
RBsGpWJ+S0Dlh6RJT4k93Co/PVX/Rd157bitdG36VuYGOGAqhlNlqdWtju62TwinZs6hSF79PPT3
A2PRQgv9zdEAxj7Ze7tEsmrVCm8wywctcm/hAhULhM+PRejpi2LA+HuorsXoeWY0fWobZ0P+ieGg
Ps+MUGmSrWy0cjkGmdk+N7VOjIL/aZ+UuEQ7JDNaWTwlJm7Amz7pCvH48Uf+J2xQCDv02mjeTVqP
9ix7yeoeNlRDUohC6ZG37C+Yrn+ygzIV21xAk0OXQKhi3s7IozDFtUCtIBkmXwXUQr8AzN24j5aa
vzXQvv6LR/prOf081EuUxuCfRdUSW12MYOPy0Hft08drTCdwdjbOHmn22gDABzQbMDTnZmVsKJks
Zfa68ziNxIQrD6ThGjhfj8IYkibxlj4UCc3sbHiQ8GGbQ2YG28qIDziPthKtplTvgPaU71QDbbKu
LSX21m7j5U85ladYNFYrUAEevWKAzldHwkI0LypOju+1wStkTmxJwkjL7EMxdFGUAwkX4xPonx6P
bE15GzLVvjFGdYy/IWyN6wv6VPkJxwZoPxgJde+V1Kp3DTLCLq5Kxqb2kCLc4oT6yVO7Kn5xNYDp
xIx2PMrefbSjaXJlK/YLVnrpg9QD6RxDvZZgvqQLRs0N63zLRCd/qDCPWmpabXkLa+z6L6rUO/IR
qKEnU01TZkiGYIiqe+8ht+obGNniVs81+y6yBeyxuAFZE8fvAtdoc4+siMuIvdO0AY2z0S+xX0Eo
sKlMFXpU4vvWdkACJ2RmAPV3iws95VHlxt/Rx642IVyQQ0bjV647oQZ0Puuge0O+C8Q6wpDH0nUj
JD1VvfX2XRMa93ETbYCzBzdSeB4I3LjbJNAlKT4r61VVYmbfYtDUo6pl5oPbMyIcovHJihFZKhnK
7OUY1PoKitOmBprslVHm7TXwwktPz4M1g+Sg2SnoDMofeHgN6RLgGGiC1mQaY4T2qeoaABUeAJw1
KsbGpuV7rrQBkPCT72X6i2j6WtKPCguxYtrjpnsmOSMIlAKvCST0eXHpusmVFtx/VfYLo1aDe5kO
B2lGDfjTdlE6arlNi9h+s/Kkfq/QgFkPXYW+mq8vYZmvAnUo79MeFIviUPz3Sf/uWBMMOAA6u1CD
TEGMLN0WYjjoqoRUnZjWL9iTQYREkb+IoxGgRIgUlj3aRb2Efmvclake32sIsz/wvZoTGoyqdosg
4w+hgn5U+Wg+WLyE92zCLwC5kx8MN3s3sBMhlXXu86mplCvN0o8ChFTwglpmpWq+xvX4AzKd9TVK
jOyo4Zyw9rLpB4Zxse9yq9iHuQ282fKVvV7o74VhQumPZQBZLQ7XBYbfre0ucJZ/iXo0Ha0i32Pv
h+Beaz56wW93qBmaImcNA1vkpyHnGxOVNGxSjGfEOvIlWoPFwYaNj7+QouxS/CQO1XTbKyMqIgX/
KfPbVj+FLqPOMc+H5R9AEcw4bRNp3QmdIH1ZW4O2kymFfSJvkr5cj4n6nBgl009OHdN/f+p5dd2i
NPrwW4aJCWrMabvsvfKnoVaYn4fJJD+ijQfypviUcMJ+yb5Vx6UBRvrgVd/GJLqhK6eBOW0y332z
+2EhvfQEjuYFb+jCW4P0ky852yN70AHo52tHttkGH/N2F9SunnEws/hJKkxrFipIoKdWfTdHPVmp
TrtCemWFSMfXUde/o7pKEqupyPVMEC4+ffMc09e6qaM6eUHJHNxHGVlrGuRBzNTXWpYdEOZWwSBE
sfSfdahYG5Cf7h5JVM1e+5AF1Fi7rQpzDfEbOKVMFr4rfttdeIPn1SEL/I0civXY1BygGN1rx+rT
dZcI8HQAAjoAEmhpOU3+xe+SYmXpGmTPoVmg5FavpdUDZJ6gY6Mct2YQ7Ezs3rLR3Qcp0riq+020
+maAogXzGLOlcNOZ2RJs8yvOJisVSR9Ms5AWTppfberXORXKDurPujEBo/Xtrmh3kcFoXQAvUPFa
6QDiL/tFl+ey2XWFZbzCcuhX6Ke8EccglqMeeFAH/0ClW1Fiju+W0+CZUkA5SOwvTdF3d9BQ+5WP
SxEIQVCGG40O2w9NlZIMQD8p7IuDWZnjrRpPLlchTiwAU0aqps5v658Qe39iQvIwqgmgaxDdyNN5
aXkqzMZbd0qkMSPPnCfmxTBj8Ss/Re2oAFCSgNxb5Ake+7gZ+d4GrKh80NV7XUuSpTmY8Y9xtAmk
Ayz4GrxSigXEFzXDsWo0glsTOH8D+iwT5lsEm6tAHm/hO869ZWT92q4RJoX4eS/iroRIYxsTwpvw
mikw0fwSIQhU51pX2wv0ENNDNfTmQ4rrHCBTBPCYgJcgsmzuhzHxXpss1yfjjChZg6SVPeg2L9u6
nb/1eo63NyrtO3z/VsXuKxyC56zJhntDjfutoqTK0bcSzwKKlto3TRYHympwRiw+ME25TUz9wJHz
IRvn6G1WDPJqmt1BhKZn42AbqeGz1Pavatcj9MA0wVy3yNT8BIrZo3gDQH47CnGfIEVHuZ7C9LHy
W1XG2o6cdqX0/YpiYYWAysFBCTepgOOg8qaH6cQTgERR1P0uRFoOYGDlCXp/rZOjE2Kqr1GS5eZB
xcvFfERB0vhdaSBY8VeCLGCjWVlZt4Ya3NIf2TK2R21ILhGe8Mq7sLsLa/p5hWuB2w9yeClmVS8l
TRcw7Vb5WA1VewD+KgW4MyRvNOlEbw56GMmhhmatQXICbBqkqEdUg9snHGiOKEqierWvxD7yjeqL
28fiMLE8Fy22RMgfIFjn3gCfH5cl7Qn41UjcLJsaSHM20MYhLbLQJBh3gfTHZ5QUch4QVb+XxOjg
QjlO6XQgSoJw4yI6ufN85DZIfH76qpH9rIFGIMOiFW9Equ90oMEopA2mlC4ObA++rsjdaKXlXYLb
iL2aaMAwiLzBuFOMBFy35k/iiL4bSwBuAwo3feQAYh80D6gPrPfb3h7UVS6M6AWdrxyNgC7qd4mL
gmtOFwEmnSrQBtFLu63hgbiA60BmfSurQm573G1drhTR+yu9diAASi3T2hWsuRKKl8hf3axforT5
Vtso+IAvRflI73pUU5S9KMqnHu2qb6Etmm1ijphnWoqGAqaQEt1mKe9SKx3uMWqAYKW6r0bUlLeF
rez6LEf7qQ9EurWLGF4RMEfAFnkewphEGNtAMRdOTToiwTEWGzVLX2oRMeooZaGuhtKNbhugMIvI
9/03H3hKu/aQGWgWabkrmgyNBV2guzgMdxkiCtEOyZRd4BRLxfABCzlUJ/eNdJqjF/fRTxxIULvJ
XAnG0euR+PS2dpffaKIpH/MAfeeBSn3VBKDr8TMJsNGRe1CRKBSkjo+UVvq1itq9zJIqWKN3m3rO
M/q+9QmO1GuqIOfkZ8YG6n1NWxBakFfRmVTMGOwvQmWqewN/IUbkEa4dMc27q2PT3sGhQwA1eMJJ
MwcD2pIf4gmqYjZqpY+G1gGejzlLi5wUGGpkYj5G6AksFEtRDyamZzeOHtRvydA/+on2YHj9qzIY
W2knjb9LQAJ6SbPGkQfXjiLzre+xHI1u7YEbQo9F1aJ7Aw4H8XdfoSN9D14ZL7ZIKJ67wDW2+iGD
rHxtPKd6LEh8T2WdIS1bj8UzckI3EBPSapXL4jEMJ2hp02wRrbRXeV7E72OgbmFz9m9FYUPaskM6
tWVifglE1K9QYPtug7RM07FHd6f3izWMW+9Q2e1tGOlyC4Df2AKTBSsch18MjGVWVdying8nb+F1
sNswhbhB21yc/CTSt3xuxIB8fBjrllPaVPraHTVuNbuWTyVssVUU9ijYKoW9AkH+3aqCpdUV9ntl
W7QJmsI/pa1zsEKYpo61oSxdWkyxzTZXtk1EMpCURn6UmpGBw3O7jeUEMJ81B4ERx6nwC5u0OCQx
AKU04MdWuswDC/1mkH6xXt7aeIkyxEEHBHYDVr8uWoFLWSTc2lj76N2NgVZOsOwrb2v1lr5MtAZf
lpxWrwo+uF7kvZpuYwNdHuROCPStjyQAWiH60iwD+a3ySIOQE/uB6PdEd/HBRQf1o+vm37JyCNYd
giPpsawqHGoHFd4Y7kDxvmq19rYEf4rMc9Of3CrzV47AY3MTubD1cKPs4lWIliGjMTqFC9cLunWh
WZsSueKdGRJMUe+tSgxGvexdB9W/r/rCXWOkFJncmXbQrCODkJq6FS2pMszXepwicjg20VoL6x/Z
wKiz8cLX2J0ouJJ0asACDoxf0BWbpGrNnW778YoRRoioKDjhzHQhd+fKnd/H77neVg8YtGUwHKWb
nDAWMfVdQwwFKtZKklANRCkwF7SPkJYp9ez7BH0tD9TLnn/TIZuRHeFQDGNOVm9k6aT26z663gTO
oL70+1WrOV2C50iTxjtXtkhQGHaZlcjjc2E2t3Ha2AyooOs0KxeNfVgxICetRxStbWPDrKXTVphH
uHsRp2iq6tDjYVhoVobVFowMuevM1IE7E6EYEdiWtm4TiIuvYWXq5tIXkh8QKS6kB5/RK1BoWC9N
hqivmsX5+Eqm1Udb1IaDHs6N0b8brV18Ly0PCaYojtFlNaEYvgx1B05a9sPwQmMfgHBZDO5vH/Ft
zMlMuzh2kRHc23XSwLn226+tLrwMh5oUstBoZF37VfqOn24jGDhfAgwdkRnOk974EYaFe0+1kROM
UU42TuQhtvwStDr/ux/CS/NCZXC+IIGbeaeg6CDb+ki5hUeY9JZ/lxuDikRT5mNkriJmwE3UHPGV
0nZ9JR9llo97JcN2bWlWv3GQ7ZcBtAPw4yn1FZxMURkHxwuQiKHBgXbYOu9aAkEBjDmOhbsNScOa
XT+GQH1h3iC7I/x4zZ3tWexD924wG3nL3P27BO6eKRoGW1kJXUDDoLBaENDin7Lyq5cQp9Ej8EUU
/5nGEP3aySIUHeEeLr4hZLctvGfFfQrDSa0op/6OiCfjsoBrwQWy4b5Doe0uh0YVwfbzy6cq2hje
ATMG/UhF7h+4RLuVb1K8qlvMRURMNQwxNunXaWXg8RuMKwGfLYR9lCi1hn6XXnHztuqqRpru6A2j
U26yRoNvaozZihd9B47+xgjFulCHG6N6Ne1vwwgpudLCjWcM+Z0PcjR5qCokJncRbAGw+iM77q4J
RP6AgD+cuHsWzN+krhUbdASBCZPl+yNgT+129F4rZ4XJ+NLsb6DFe6sgEnTlogp/2cj8QZ9DWcpu
MJFiqbIjJk7HoFSbW+SbFMtBdYe3ZMGexOsRIDPmHhgIheoWgSf1d82koF2EYvTwWIQh9JxQAoiY
Iwfj3euqG9V2jUdD18ovUi9fihsHOvTRbvOESxLOE6dpGVFmK4151A1IbXCBsho1MnUd61iOlZGf
EcgtV0G7SAbaJlFj7xTCZ0K3DMYqhTq+F30EP/8Hyp4LK4MLYzXjUiW8ZmM7Qc9B+kLr1rS17DKL
uI5YbNiFS1Vm062DGhnYd4DR6V64Y5msQ9RhEEIuQpfQ5ocllForeBjU1FA2ZpUHzW0qlEOg69+w
9Oh/2n4Sr3JdQb/al4YTLNmQ1DR2Zn3PYoVeC2RzXIvpwWdHJ0brb6P0CU55nLlVB4IXgBKqTXd+
XHr0cQwPkA+EPV69RhxoS9t8bob+JoYBgDhRVnxF02mPONqkEQkHTq5znx1/h0II2m5t8FwCLCvW
0jZ/1ybkPrt+bUqKrx2W9YFNpyqwVjYjyjsty6A0ciWvY87JM6mo/9i4xQbCrumvvcATe12j8zRK
1Tg5Q42seII4Noj8Mu36Z9PKTaxTEChDntSTK+Th16rfPPdWVlg/Wk31jlHs2DQ+4HYa3MlLfUSo
GAJqTajLNoGdecq+FcptHNcIWwTVQebdXYeEPg0399Ci3HPXquY6y1VtNbROHa9EM3YoZrcKfFtw
XdIIsABSRHy0kenD/tSfSDZjJm6LsoIES8LwXfNk1C8HEmxc6lOdNkIMyo4eQo9+RJf0py7DGWd0
wpHyy87fkyRIoofMGdUn12MWhKDAWMP4S5TXHOT9EadFNTvFmYoeidv03r51Ssz74FO2pQJYvmrH
Qydq9WgAq3LWnpfXELEhiyzsxIex1pHXbmKaFvkCdyPk8mJX7kcsTV5z9BuyYx3oubJ04qTU176l
x8gke50PY0kf7OGgFf6z2Vkov7uKHFG263vzHe+2VK7rmLKwQzp41dIn3buZ3vxE8Eo+I9zq/UrU
Kla2SY5Ak3BLmn4mgjJEveaUQEbeZ2rR3EVKo21ifuXRKxVHXbta5O+8sbMb2IRNjjxFAu5lj3K5
th4cZKedTVTbfZlt6FQXqXgsGjvwehKl0Q1kucjbgvLzq4RFQ6mFHU8NrUyrbaI7FGcfzI+2CaBk
oVBDhasouJ8goNtvg6KgEyCyMLgnbzJf6IDfG/WY7eLUMG6QqhAnfDbaldYa8J3iWEYHv0mS5wh5
qIxGhJbXGEN2jklBlkZirZcDPfcdDKlC8vwx1FcY6hIe+lJRTQ/HBWSqsC5bcPaH3edmCGy8P/gl
S6DrzXB+NoDSEArAyQKZ0RrZs5B+10D0ttxnr78y45kPD6aFGOFZmqWrDhDL2ThR70t8CfCYXDJD
QKgj0gs00aLXOLBeqVIRFw6oBESHmP7HDzifLf1ZV4AOB86NOLiYftdfM/cA+DdMB7BtXZomW7Xy
47t0yIsrKIf5mHJaRYBmswAtCf4xe41+ozRo+/MaA2QsjUxb+qlebkbb2WSp1e0b1DiujA7nU+A/
K06TShvjNAB1M0RJE3Sw9iSTwyxFkekGe6WlFYgri8wnTNMijEERrWLKPsGAz18e2WQGfm4CBoZ7
+syUWWu3M1AGj658pUsLoWSKahLNIMOYC38XiW6m+gS7MGka+4q3RbGyuovbrHwMvejKAP3CYpPQ
FRNPTQNoOUenRb1iYkvfsFhHOUjSQW5d5zhXG8aV9/cPUoEXKJgimxawfxOowOwFqnY0+ADK2X1v
7inzNlb14qXrgmshq2iQoxwg9pZ2bc9feECCHI8IsAkOwPwBwwoJOdWjFkrqAJXQulRfexSIltnk
ZuTlkXLlhV44Y8AfoTZYgkICoM/5NgnoylbJwDZxY5QWuJogO5na+tMHmUXgEungCnWhTqiXvw6y
UMkU8GGvlrY2mc6WsVgZgTlc+WIXXh3SagA7gOwhuzbnarTMU/Hj5dVlzintHjP5ywweq+TLx8/y
5+D8PbplX7AMURDuiQszZDZKVS0vjYuoh5+UMBuL4i91KL8nXGTSSg5GFN0D4dkYKi4nWGQhRuOg
XWAddRsBGum86BmvGWvrYenm7r0t68+fRg4i8FCG5TbAwllsCZoUKzzyBRpOWrorMnr0WFBn+wpM
Dm40vrv7+HVMn+78baB9By7TZrOCWBaz6KlJ28j1glPi1NHW9Ydl4jh3UeUuDGQY5dBshqD60SCb
//Gy/35rE2y0Q11kon3HkPF8R6FsAA7Zrjj4Rbrl5lj1TbAUtfXoNc6VzXtxKVNAaeBUuv8YG/QZ
olvd1J1I6QPHFNygS7SK2vrKPTSdtPM3yYUADpSLzhWomM7gMkjXE0UL4qhRRpikDeh5FBMJDUe2
YDXAYSQ3vnJi/gH72iQOBsxXEDpIg3FGz1+jM0m9KDY3e6uZxmLoNUzJ8Uaj+GE2rr6gU/W1zuud
zyCjVKlUY9p0RvMYRQwvP/6g/zy9CckQyDdwdx108/wW6RStHuIJ4yFCntZ4yFEuZDa4MCoKNCRT
r1Fk/tm303qCKAFpBN0NY7ZvBYMttcoRCQP9et/cjAtc+JbDa7P9+LH+SS5YZoquE8zcNRBqPH/B
mUXrwKJiWNL/hu8qSnsJTOmxEMozSWi4dPRu9f+2on6+opshRa8ztUPl91eVwCFAzl01mDooCP+k
V2/J6T39tWuBpJsTAAgALgki8X22gwAmlY3vcAPji3DQLO/OqNNVQXVKYyT3d/robvxC2QSF+Z8N
8ykq5XOe8mdu3wOj5//68P5/ZM87bY4PKJQV1fvv73+TKKf/4T8kStP43zCTxISntFWO8aQS+h+b
H+iV5pQJTqGSDN7Q+UBZXk1MSQ0nH4ayePnoqHhyY3BG/odEqen/G4QxGerE0fuToc44kx9xKGcp
Bktq2sQlMPWJlQlQ7XxHYgAyIY/gT8LG0TfSZy6NnN61kzYL01PUmP5MnAUuZ9DK56sg85DrjRRw
F6lv3xo36XeTXuchYHqDpHgj0ysHbZbF/0+Ygg4D/pjURkyP/VdSg3A4HrJYui76skYAprcxcQxx
5IgzK7qy1D9vcIqIwGbhnvEC/4GsDkPDXFXJ8QdDiexbjZLZ0leK4Pmv/XT/n0P7v7I2vc8BAdV8
/yk0nJ1ll28O1XViK6IkO8cSahZS/1oPHs2I3eI+sz2SNV0q1ROGlOUySPL8N93vDg+AVjc2vWa3
m0Srs7caV+iNqY3JFdzfhTfM3qXyM3jBZKezjYOImszdlt8TQf3r0K33lGVeN/V3uI3XqpiLa3HF
M80hXlM1nX9NP6Mrn0UMl2uYcqeilO1zYZOnhnaiaFfuOu3CXgVqbcHQBNboCHv6939tHYn/ysCo
jNlyjUSUVrnesyV8Z40HYH4rOuaUONyWB6DS/VJWmjcJt2gNnk84EICNsKYWhNcucj3qblCjHTZm
4TU3H++GC3sOGDibjYSEuD4vDAY+NEo2KaZ6qUIP3wDkUOh5+/mdbVm8BZsWBj2GeWWgZjiO4mZj
TYpRuHrao/kc21aUXHnjs+xiOqvsIKIZwncUIM4sOKCJVsk09hFBhfq8scbWRzFE03/mQ1TtjXRQ
nEVAfrumztWfPn6Pl04VxmsOZQkZhwNn8Pxj62Yho8ZHJVKFAzmZUlv2zsXYw950SKGfsF3U8Gnp
sGtumSSCRnErxCJgQlGJWTL/Tccv//xbZ9fZpO28e5vwf/6TfEzGrTyOiZWp8B4QiuxXRe2kV+LJ
hV0OUZDamdyZGuGPcvVfu1yhtmRGx/iv0ZQUaNkI4kllnmVjrS7Gjcl5/vnxu76wZ9mvE/N4qke4
Bs6fyysTZHFCXyz8is4/7xHXTzL7/+LtuVBNNa5UelPuLKdD61OzR981ceGx1DU8WsQ/csXZfP5Z
kB1HgIsOBLFiVuFgzKxrfQp4JqyL7l7Lk3DtlGN5+niVC2EPcXOwrhbVjU2j6PyNKTryHgzRxEIn
p9hqgQSpgDjHSiLk9/kHgkRkYxEHk4jydBb07AwvbqVJBdOLwUN5Lfbw6hmvwfJnef100t2ppBFs
OJfsc/ZAao+AcqM2rFJbLXESD4pQi9cG+il5pT8hIwJ+znDuu8C9EjAvvMqJv0cRI8BY6/NQholA
UioFTlumjNA/FnXKxKWzljpadVeK/FlV8echKbXBFEwVjDbldH/fH3Ya203PVY4eVL7By7ZbuUa2
xFAHk+pMP5R1e623cuFkudwFKjUafSI6H+crCjd3mgY54oXBUBr167Re1digX3muS68Qjt3EyyVc
0088X0UHDjXqTJcwOu6MXY6q9qZt0upOtq1x5RBf2ifw3036N1zBwHbOl/LNVKJJB9y+Vy1/7/qO
vsfgSW7BamtHXC6wmFTi5Lka/W6jFqZ6ZflLTwoc350ovWxUa/akOSNjzJpR7nJTxGwh4SS3OAw2
txgBXrNMvLRZoJaiJEA7kWR+du4ywA+0NTo+XSVPvZc9DqGH6GMFptOLjo7fxle+4vTbz9NIWyVJ
gqRISaiq8/Z2mxEhnY4JHvW7sYliT7/B4EmsP45cl1Zx6JNM+QmtxTnxpGc82HpehvYZ86GVXTf6
Jk88+/jxKv9+J+ophFLoy6iwbBzjfJsImrCj71O8IihmPaFa4P4ELN/8Srxx3F5Zavq75u+N2EXe
DcFTh9VzvpYeBxWPSgVDbmirACacol0ZoYFcH37L4uTKrgX44EhASvhpGfUarAA8QK2UaoNAdRd+
Gz3+loXlTv6+ssbSdCncvnkPVcShN70s7XoZQTbWF0C+0q9g0H3GZVbSdBAnq/B2YJweg93qJN5O
kVL+cjFMN3DZUZG4tDmyeMTnunj2hgZ54Thr4xzxKzNNNk0Yih+eBVTJ4FI8CZFFrzntJXNRFPxq
fq9uyRsBYeE5wAUJakniZvXG5wd/RfwetT89C8UReyKfR7RKH9E4J4hXbGs7WUi3xk8q9k3hL1tD
9OFKTVLTudKAu7CjaGJOnrg0DMkSp73wV76S9JEdBsC2Fl0t9Nu0Lb45oC33V77yvx8ZtitRB68O
1D3mt0RcBHnNaMhY4Kwz3ESGnu0czA5Q6U3qaxvqwlL0qrkPMS7lKM72U1SGdLgEkL6xZ3wWWzFK
hRiT+au0G5Jr46YLaS4uJAbTOipwCoZ5Qy1LdGaRCQVUZhf2T9kKDbBiAioIHBhwAnIz0LC2i0a8
VqnYVEeOPvwygjrcgt+KHkpsa6+86j+Z9exA8SZR0RBckbCfpsj41wdtYVo0OSkucCk9Qd7Rquul
BxJmh8kvVr1qlji3pWC3LQwR2ZhFopd/V3eoM2FAMTY6WtTCRsreyKjDEIf1HsrewUDw4x3xb3zm
eyNhA31uYrIbs/icOzpjfCBMvKJU/1GX4PDjQhHvFP36bzlo1h3yjO3vjxe9ENeQx6LvgyQLF/qc
vGgHSagG+cCrAUF8TKPWXKVqqO1GDAquUJovPZ9DQ0G17EnTZK6jEGtRRH2ViYUIKGRVZ8QXye4f
kD7+PYjozpb5eOWNXno45tR0mxDScRB7Ov/uhgdtKcIIedG2stzVhdAn7WbQJm3fh1cqy0tr0W5i
ukUyQd9+lhhlKBqThNWk6VrR7jWpWEtY88VRKYEHff6bsYJOH5nmHGft/LEcbruxy0lZxkaTOztV
2R0JlVtzdZJ28aHYiyYtcpJNc3brYWA2RENHHWUOqrHJuVebBfPYaJNTnF5TjboUdrFSosEF8n4K
jeePFdgG+vweAUkCCr+FUYFmIUXyj49f3oVVIMdST6H1Qn4+L3Q0H8VauFkCO08tPcVVjHsz1q3/
xcMg5GHjFYV4E8OiWchxVawaFcl26Glr4NyjG0esvNTd5x+GrISkBAiBps5n+wQyOmCqwZHCe+ih
d/Vh5ZeufuXgToFnFj51ymmT+RolKD3B8w8jpJoLnBHFgkqeS9FM3z2tvddCTIMVWikfP9KFLUcU
mkAelLq6MUdhoM05eL3BYlwwxpuWA79w1UBuq0D/fGeLVirFu0qlMY29ptLgr2uhNxXHiqQlFrbq
O8d67J0NCO5u8/EDXXh7BjgFCjRyuekkna8i0LbPo5FaxklUe+coVbtHHsR8KiHoLH3G7leapXNd
A84pvXWk5qadx/Ops3sEpxx74G3RZyoyJANxI9FfhYZosUJD+mEstPFXGI/akzag0bOAhNXtJL9v
+/nHNqbzxb5kHDEvTUfD6j2PFG9RYjCxw+uyWAPK0r80sJOWg9fIK0fh0msmcsDA5zj8O8dLOSNe
MvLUfqUy5UZoZ+PiUvDS4Ca7IGArDx8/34V9ykRENaxJQILB9ywIV11PM/xPn1ip2w3umRoC0r61
ptX29l+sRPeMcILJG03p8w0URijs25gNLBq8aCBCaWLpogl9k7Sd/HTrAukAwEjIpyFk8M/oGa11
BScGzjR81vvayOwvgDHHW8vpr01pps7ELKZwcbnQQHHOUxHWOX8oEejItHmsVOldfM+t8OTYCq5U
ZsWQBth7uurgiO3A0tpXAsyFC4AWFz0ugy6/TU/7fOWq6SWQUWJmF/TOC+/AW+hJMF7ZHhe2I3p6
XFl0S6hJndmpp6XhOopBbHHsHsqRMr7ZJdmvrwW/a09+PkDTvyBY0kBwAAzNehglMgVqpxMzLT9C
9b7B3UcEuIQNkSrXBd2UK9vk0itk0jJNEhl5Mc47f4X4CylTSSeAOZb9Y+LbyVa2wbUTfWkVm8uL
OSaoK8AJ56uQbCXwUNj3yRi8xJ7VrmV0tTa4uIiuMoIhRyRYzjKcdMLOlh51KMbpw61VtOKuAo+1
/vwRputPd5WnQQlltucwW0GWrHTEYqCa3ZqhZR760oxwW0SG/eOlLj4QQdBg/MlE15pFi8BsLHIz
Evqx8CJK5d6FWaGIK+3i6QfPjy9ZPL0dpnH0WGfZblU5SOG37ACUj8KdXwl/7dR2vumMcdxDrYEr
oBTHSpVswty62iG5sDrZG+kB9xbxY/aMfqgNfqt2HOE0Vr8kRe1/D1tXP2Wu4X26hABdOCm/TaEe
+vvsy6lR6+PFJEgXO2dYQnbvnrCUTba9AX334y/3b0hkKcbvqHagbcezne939DcCYOwjHWsF4e0l
klvZsi1L8T1UertZQGReOQgATCPDzadXpm4hISaAsEn/ICD/SoSqchwtxakNbB+EB6VM4EyWC+eF
GtSBzJwbIdQsO1yNA9rYV/brv/coBSEJGGMawD7MiM6f2s2SaEipLhZNqIfLqTDbIRPk7we0Eq4s
9e/RmBxXkSCiIkR3+A8I6q/H9GAsClwuwb4qrX0fZ7LZe033+fuF4oKRE5NSKmuQd+cPRJMVUCD+
fNRM+LOIQShgsbVroIMLz4KXNqNSkoIJCDs7Ag4WjgRm0nEdy/KdVcKVNRroLB9vjAsfh61PFGFs
Stk+H6IIK08NrXCwsEtHdW00HZaxAyzzujbH/cdLTRfieUTBuBgQH+Mae2pIzCLKABEulfTJF4km
su9Jm9GFxFruu+mFw0nGRbLpAl379EXGogwlucwY1BCcz7+V59tu4lc9TU7f879hpA03CWbaj48f
7cK3mpQ66Sf+0Te3Z98KxRQTkvzIjqCM3tTjYK4YCg2r/2YVQjLlEzXffJUit2IlalilyiJvzWcD
wpAm45VVLu0I+paUZtNkldnM+RureT1B3OjGgrHJCJNTR9XDdWBVOoa8EnovtO2IhhSCNikNGbY7
i72Sqdkw0ChboCZdZosQjeW1YsdtvaCNoO17boCvoTQR74C9sZJST39RqmK1V/ZmtU0UvLesSsjH
qM50DDsG89N94ilao2YBGIDIOYfYVlY+mD35MqaaLWI3ua3yS7Az//i7/ptJsgrngYYP41Je5vkb
9yvPC92YMwjf03o1bDs7oDSD2kuiYtHABRle+cQXtisCgHRKp0W5FmafeEBQyy9KPnHhW+otMrbj
Bn72cGWgcmkVkqGpoUDVhvT0+WPpStPgxmUZi9hOjRd+xluLieuVk3ehGT0FYrC6zLbpYc3FDHu2
zCCaaYqRF+YtZClrb41Z8VRXSGnAP/ez1zTGS6VKs/wWVnPyC0+MFh0MvKtuhR2kV6LcheNDp2FC
itF7osU7y5wH3OZjhBH5mBSXj2Zqh9vcKpsnsxn1K5f6haW4fOjdTeEAye3ZZzQT21crHWwHPlLB
KUXu5mgNGBUgMlBdOQiXlqINBRQFlCAl1WwpI7ez/4zgytwpfzhWVm+HyCtXeNWG0eePg5jydJqB
JGW0Oc73TSuVwQMIQ3cDnuiuHPvoLlBsLFw6S9nUQ3htQHthnzIzpdFKzJvKwtkXc00qEEdLTbry
nlgjExDuLPj3V2Ld/A3yzgQFt8qFPmGejdlTyeb/sHcm3XUi3Zr+K7W+Obnom0ENisPp1He2JU1Y
cgcBBBC0Ab++nmNn3mvJWXZ5fkdppyWhQxPs2Pt9n9dTQ9BxlAWj9EEN+CfNMBMPRWX8qYYQOwmp
8yc1DpA+0357C/oLY7++rBh4M7XbGKVZbHU/tL+5TNbb83Y6DK3gE8cYSj4anNfXCeHhCrKCw4Rk
LnnS25dYoB1RJauGzd8FBNEBKMdAEXsFES1u+m41s3jNOhhNv/PS/Hx2+V1O0nYmQDxXbzsodrVM
qxkwvPXqqtk4mWvzmh/CfRM5Q/Lr1frnj00ziBvT5lrSFArfXki/Js1doMjAH1ucRX7en/c2VuA/
PwqzBgat3ybsrv365DpVpaTg0Y9V7+tny1v6D8qtH//4INySkG1CCjLiB94cZMHn2469iZk2CnAg
lXYPO0D8adlCq85iXY4wHdAl5WCvP4rfzkOtSdaOSydUW5+69tyrQb385rO4pxP/Y315Og4iBMDp
qC3Y4pwu3A/Fv91Pcmao7cQ+YudPDYrG50kG1fPqN+BpVjtovw5tpN+VbRq9kJKtXhzRFMzF5gJ+
XY58bSLZVJLWqppguWHB89TBnKvgbGrMLniYx6Ipgc61QQdlQBrHbG3a7BCIdrgZrSnQEJuYBx2p
geuLui4k43k9OZ+WqjTWrQDYdqinBtqSsS7OSL6yqHqaY6bdb7UEgZJ09qwucm8mb0b5+fDkdCl1
nqz0mB3amdCpDe+QkDTo3njpxwir6TTJwt1o2xferjYrsoziKlyW7BCmBvl/DUVpdq2jsbyq8P2+
n1yrGTfDCZ+CadntYQ3WJOnCBF/Bl5rL2h1Nl7iqWDdSfmhIcr4PF9FiYPJXcSk75TyY4WC9tLMN
Oy+olAYwRnKW3GtKl3QbetAxKAjKZ9g7Csh+rl1r10Xaii5VkbLu5cJuimNR5pW96ajsAGSFRFju
HBIkDXzgNnw+w2prmQw4wMOkLTzi023kVtm7XM1Eu3d+KwOUk1N1LoEFFiQ5wgxl7R4bEpkNo2s3
vq/ml9ZsrffOMpNHWuZppOK1rqMH19N+f8wBNn3KYZVRQEckiG1Y3rpbL6/KG3ciCA3ruJaPlC2C
VLmia9LN0nnwoQjaDhS2lW4m8Cqs1KVtOO57G9BAE2uP+DKTP3OfD5N/6I0SXEOkQzXuIJ9MXTJF
Kct/gaoZtptcSwqDFRl2DCpp7sEntTi/hbL9j2lR2++nVHTNIRtrvgJHOfw8FXjqc511eXqJsmot
cUIazkNmlqYme7xIPwRqmdJDYLX5XTCN4U2bls6xWMboKHK3A/KGD9VBNkdGtOM8L0bqv6eF3/sx
ElTcToYz4NtLVxL4gHKoWW2cYoLCgCxN6n1PZ+OzCYNOJK2cNTd7GAqDRbAzPvJuKx9J3Ila0kph
DZPlfqJKkcI+33XetLaJaqk44z5QSp7RPcuW2LdO7TF2v6UZL9kUvJ/6piATlu//NE26knsYI/qi
jsKuj3ElFweM1xX4G9uFPgpzworiOlT686Cr4OM8oOzZFtpMu53TFvkHTbOhTlJoZzc+QhsSX02S
ZcHgDZIGarMKbiKS5Md8y7hivehCIfU1Ogr/Je+EVyVzVJNQPJT+MGybwUfh4Ko69C8KOyzma6/v
HOfBq6wVnlC4ZKcYXMhLJA7iu0kqP5phXBGFXN+ik+if8tOIao91QtjocbwpfSogZcpLsebztCHg
tHzs3DAkFkkrAGW1EsuHirDkpopBvhSgvFZjhbondHMBH6qcDy3KQ9AOzLLIk1zzhptjqVgfhnqy
NqXX5n3ckz/0OJLUc5cBA9RxxLk41k4BkAkKQyjOWkCDazJYWeBDcqncOTZdymf0OpWm+MLsMSdh
l4kwtutuQESxTul04eWmtA6FGOuLRnWSaOuh4OKB5XyW0jfvWf/753aQTEtCR3kY8Kf2JF9q26d2
WvpoB1VfRVsnx4DOtqoru00WzcN1sRTQTjTxoKe4EfYVEAYq/T4XZXZDKLgAxDjY6xhnjKgr+t4n
GJgxd97XKmoIjg+qF0u42Q2xuR7R9NJsFth7FeckMwsy1xe2B9WmTXNXJ2oNm2wjI63SLYRy53qQ
yraToVrnZhMtdm1DvF+iORkQ+2ZANvtqITVqAKx5pC9agcdco3p+WLp0us2skTTNAEqO+1650xLC
0Rqs59RyreduZCk4Gy1POy++X7MVPk4kIs77NozSy4XndyaxtbOfDIBfNeu/sIMNis/S2/aLV97Q
T+PeVE7Xk4jnGT4n2wpJ0FRR1d+KIC96RBblGO7tnt0NnK0oKrdwbZarjmwP8DET5ShcOlPprdK1
e2WItH0QawD1DiFc4J35+Th9QcK1qo0pnPm+XDRqjQ9jXan8qIbOfSfxeLUd+SCmI78uWdfCFsu9
9awsyYyP6yjFrnEaNNlbHo1+3Izs5+u4JVAWomJqhmIzOVZ55uTI0zaqtsOjNxigOGpch8/zyioA
p2cJPxo5yn0+n66+tG5qk/vpaVvveprdK6uMi7JXNNPyYkRN/g5u3QCY1QkrGJ08UPTCq0qQE7y2
BTewrAQ8WDrxd6tgah6MxMyQtNqkZ45hlsR8mIDYYjcrlmjr+X77UcwjmMIQLQ4YcVex91hJuT+K
ITwZfJXsac66+URrFtBLDpMvkvAXdVru1VyK28ESMwGlOurI4gwXcpEjFd2HZgl+vV98jS2P+ZOX
WBlLxtZlybtttcBQnpdjC2ixcQye/SgAHYob3jiHsTkZIEjUCMCiyKPbNZ20uzEJO7wihLi7GoeA
YEQ3X9OtiQ4+2qim92+40Ve9qWte8J8sJ89TEEphOV0tGpXfZa8JBrleU2vWazyMafDVrTzD2I3k
g5vXFrLYYttjMXGfdeUP1Z7bOhiuTfK7WTss7tJLuDiFjQrez/074fasfcL3x2WXCwghj71d6gV0
mjGqPUZzNFWiX73i0qjsxbqLotkD01QCMTqy5WnGIymNFSjRXMzeLi36bN4YUTW/dO0wj9dLMTp3
0KjTdCFqI3fDA+ypydqmQcqtyo7Yq59GOExff11E/rSNICUroCWCaI///GSLcmDIsJwv+BiWudnm
toTe62bldeDP2c2vD3XaHb2pVk/DldOmBeE/k4fX1arhWOhGnBViGipTAGK+n/idw73uDpEGZJ+O
ZyLr7SPY2nXb92O9/fXx//WjIlo4xS8hhHyrIZhLMy9z2bONERg31eA571TqaLC6RGj++lA/7Zg4
q0zj2dKffIsUtK8/al5CR11CZMlNygDYsNwFGNmg/7BFQfkf0m0yMf8wXkHs9voohm/WaTDz5rL7
ptwWAdXXOAK6bgfzdw7mf7l26DlP/QJkTEwb3nRDVjOs1mFFvgur24xt6SCO9YRY4jD3nSsWMrEr
1ja/HIugPYPsHX768xP6bZiD5AFH/Nvjq8IIako4JOVhqvbLkgJq8hij/voo/3aHYHuha4F1CAnS
m/19O8qVndTsgvZu2q2rDcCIAYXFMqfRH98hNOcZZjCBQEr10xaxG9yx7OoQaYeIiu3KVODS773w
y68/0M/34eko+Bp4s9Fd+ubV+2GDaAUWFQwdJ0zv6KrtKdSAJYvhN6ft574ImAKTsD1UMZhwaaK/
vhGFCFEfZByG8Oz5mv13sHWqTO54HYDL7Po2vNK9hhGxTPrKl5axbZayJBgFsckx7KeJRjNMr8CI
6t8MQ06PwOs1h0m+T/OJEvskB33ziMhF9W5DAQ3R3TdfsskzdgBr3d2YUqKHeNRAno3574Qg/3ba
LeRBJ6kQnVr3zf4/jQhP55V6WukA6fWSaMxZ585v1rN/PQqeO0ZyzPohdrw+67oc54GV043HWkLD
l/MH09S/G1j83GLAm3qCFNFtpasdnh6ZH+4gXmgizHzeD+j3I/iZ1vgIlc2Mrb4Mbhtp6e8f6o+c
75fiU9f0zdfhl+b3a8IS7nGNfxkuX9q3X3k63n/55PFz/3385GV4efWXLXvlYbkdv3TL3Zd+rIZ/
rOCnr/z//cf/9eXbT3lY2i//+z+fmhFsIj8tE039o6GdZfOHh/f08//+vqsXyfddiI/Ly09f/90B
b3t/WS7G5QhLz2mgfepvfnfAR3/xPxFj0g8/Rf0xc/4vB7yDbZ4Fm+eSF5Bj2Vy5fwzw0V/MDshQ
xbv4/V//88/Hvvn+8PzKAf/mDsFKjTwHhx32DTrX/On1HdIvDmHd3QqTeZIKtBsP+jasDXETWFl3
H3S+/k0dcbrlfnimyTdiakT/muHZN73Tm1vSI9299KecpVNXRdJZrpH0tvFxqrt098MV+Puj/mga
t7/53H84lmNRK9BZQ1PFhzs5719/OAbvFeGyA6Fn7WKT1lEBu8zN+zaiEQHijwSBGm8aGgvkNVmk
zWLNk1CaZVdZO9n5K8OCWORDKaxNeqLCjYLagwyNjD0EphtU95XvtFeBkUJTN2YWwb7xyvtxIGh8
V5HJjPdl9CvnItKiUse8iuZqk6PGjraNIa3mk7a6Wu88TDXZ3g+IEAdwYupGHcht97JdXVj0XhgH
pQM6tHAZWY3YWlylRNr3N43vC3s7GO1SXhZkNXwaW9Gfd2JtgxdZ6Ma9DNcsuMk8kV62SyA+VaTs
EATiWXKOPZtCTSdpEK2wxZA39Mj81wiUE2g8M71sVl2yZIigBIeaDwNnMAHZ6sFjnq2lCS88GXTO
xuidak6s3PDzGTMH7pjD6ab+lGWTVT3VRj44m242ZKHOiYKvSCc5DRzYtaaLtM7DXGn2Z55uQhYl
tyTWnOgCm1fpQnJA6q7OdgVe7GoQfrKkDzLwrhJFosa2mR9VXszq0iNPoX4I52aZaQw1nocioFDm
ZL6nuCr7ZdPajgZBH4gUaRypDd6MzxpjSmNAJ9UGrQI0UIaTn2hdiobstjR7KNNnhTTyNrgeBuVL
dq+GVEGVtIzuxwyEZipDM5aMz9sBhrIHhzQYlFVDIh4KYKjX6xiM5l3a10p+OAXAEjO/tLmdJe2K
CPvlxExQSBfYfS23fABUs/QO+xGBTSndHloxPZGGzpQy2YhGMRlHi7oLnLGXN1IY7nVKJFq/Y7g7
yQRdevdBZdD992RiLHLXdtAUE66jX+PSGiMwBQIVY+KLChPVOviFPExlt4QbbQUp6RCB7D6tBRmq
W5oGxbRfzdbJ3o+dbIja4aeZhGss0zBmhCeYAuuynUraOZzrJrHrooYCEIQMKccmChQs0nloYtfI
Qh6WyBMHBxa3TEyVTVnM2865DqA2cjUhP4JN9sVIHIdFy+Vs7qXXXFl+FToX1aRVdS6WKXemGECs
EWxMsIL6vnCGvj+k6JD4Ugi/sNV5KuwrIoJM8NY6n31vi/0iJWjGL0vzUCwt9ZOgb9R+MZsKbLrX
jEt23pNcOm962+o+9rAcoJ56QrOJbl3zrEVXlbZxhdAsW886drbDuO27su8swg2jdZx2qR4MX+4a
KlmfILFJTnsUOEGWDGneWvu+N0HBQkqqyZnJl/ZgLz2ms8VvS5mkwiOaObdzb4zH1qAZYnqqL3dy
GoELdYWH98rC2EHua02+RyvmCLWLMQDtBIAR9cRmyPmBLEM7uyQCSYd7T9mjdZ9pl9t3axBRULxv
mlT7B2fQrc7Zg9IgLJ50bRiVsWkjaxpQ0dYo8ky9GuKwkKFkJKNrN/wuvqAb7xQ5irm6wFp4NEDb
qX03p/nn2nH9dUN7AK+eX5VkDtpRnl3RaqkcwofM9V5Y1ZTvPL+FS6ow9J+XCNnpP6yzN20nOXpA
2HkNyKS0xKjvuSvnIFlyL3ffzQbRraSBDFVGL9vVEUv0E261Vpb7ro3cYn1aTvUO6TPWGia1Eeql
ec7rabHtJ5DIWcR9OUOKdnrMZK2gDRBT+JIcQld0Dcf5c6aIElHhZnJPQsuPk/JS4WQbZ5kMd/6s
odRL9e7bi+h/qqL/IJX+4Z38U1V02XTNp0/Nq7ro9B3f6yLD+usk5GL5gpYILxFr9T+FEYzfv7gq
FODYINBffaMG/c0Gcry//quSQkVwkuf9XRnZ5l9BwNiaYeeJX3Iqmv6gMvo+uP/v8sE7UW2oINCy
MQ2EFPFWlx2uEe+WJXvpRtdYzyVJF/KqdQtyTmWNDPKYibqAHZ0N0m2Z/5AxzmKpfRyhNGTDwqvE
vqKr75ub0cnqcblhHtS16UWJ8EtFG7NzIOcT+dV9lQi9SsKW6iwcHoqZ6Gxs+o3TuCkcR1u3WSyR
vo9u7Ks+Uh+gojeV4yap5eW6S5QtNNrqojFMwiUSW+KgCB9YfxsmhHkEq6W+jFyNeRbbv1eN9x2u
veoGxeroPeIPqWiSNdph8sBLUsaIrM3oRchIFmeulweA8+pR+1t6iE2wKUHdVzshM9M8y+yeMCk9
0bHY6sXtvqa50Xd7FpGpu/ecLmrvIgj3w3Xry+rJUI0RHIPZ7ruDKSezSRhQZC+FnE9MwNlmjiX9
ughg8ofajEFrE/mZzp2duIOhehRqtdqRubUEsTeG9bSraTY01wHTThWXU1sEDO2X0jgMnXSq26Zw
ath/kxr9JO8Gr90Lj/5+T8cn2gyuQmCQZwAKsIKWBtkf6GAee4JlLp3UMrPNPHT6K/ViP35yMaLX
V22qTeucQIDsgarHbzYooNJPNJGgC5I71c7vWs8UUYpIqVh6ur/4CcWLNHPHPXNkV4VfFIlOxSN7
vrW7Dtos6s/NiZ+0Hfsmons3BZNzxp7XvSUepg13btjpj9KWNGWHGhRxXBBjcwdrKci3rjUhGTDo
WqZbQeR5uWkZXpZx5/k5oy5ldWm8OqH3DMqtvl8lgTdJp7PpYeBR4zVTTCFS7I7yMCBixI3ZwPQL
eGPitRP+CThw1jT214mY1WFT8vq/Fw5Ck3gNas9kQGl2110wn4QUMOyVA4d5XKPOjKuG+goAeZW3
0JMdqNa5Uk29r8US7ixTVNHZAJi4A6UvmCP3vapWeOt4kLarySMN6M+wvC1x1lF5VYxWW+4oJJd3
7Wi2l3kg0+JMkv2wUtCEIrsOekFJBTRG9MDsfeu5Ckflx6tprV8xhofO3uxdHhtT4XwgmwiXErxC
s7qT7WyFx3k2PG8/Vbzj4aajjt37riAVD40QeCXqr7sqmIM1JvyQmABg9BDhUUAw89U+jV0mPGVa
xSY7B+J8+qHr9o0H5J4Suw3ATqcnbhDWqKVOxrS1nkRnthMXrYncdUN8gXKOfRcEMvFIOeAS2lGq
+2QcR6bo5syYLa7IG4pIRXKVOM6Nl3eA2Nf5nXLtXO6Nwi5vwSy3RhKuWqmN4sxMELB8WZwMK+Rk
yFTPIq5kZVxUtsMUMwwV81RFNicQmsUmK3mEqBhstG5XfdIRWA9sYrN7tx6xFxNN0IUQ29MZ9lHV
mPNejN5MsKJhgqDP0hKN7zqnDKRtaZn9rjB4iT92dNq9TaMpu/ZiNcoQgY0kv8Dw5vmGdEL3thgG
k3pgxq90zxt+IlNXG9uxrsMXC6l+e3RnyfiavB1VJgVEa0gpHRE2W6D72tlNNe3peEaQW8ZFa5Xr
AFFA192BeePU70QwWNXOHlQVkCZjw5hLVhna7bMtm/qcfprr3NgtSYyUzwsWbFeTVoFCkyDatfO8
WzkFrOq29seAiXeLVM8tMvU1YKJ8mFjx2w9ynK18G1pChXuhEPlcOFXhQvMn86nYj6MdPS5UFw9u
1nO2itlo9QWmhXXFizVNcBYL0yh2qmR4v2WbHUVw+YuMiKGI8UR+hXTCtS+ZOgSLEfetb78f2yB4
Cd2+HD/0RuANBDNI1Sapzsvy3iPYA42tQfbUYfaF5R1djZBj52We0ZA31Jj3ZeCoHq1R4Rdn+DFM
MsExyH2ktPa4Q8s5aLZWV5bOtSnz2dqaRgvYqXMIQk7cJSC0YuzX1U7McViWTReJwSEKs8kpFSWb
WqPf5HqJWh17REOzoaNVr0hZKlwayptU9gKQB4qMdOQpXZdA23Q002a04y4fjeksRBiYn7vlKgQh
jIywgwuP3Vf3McwQQTtsFjt25DED45npYFU6BHz6GnzO2Pdi/US6pPmuD7uFOfviTUXKJN+QKcvL
FNiK0MhsXNwDBAC57IJSDWYyI53J2RbUFIm8Bct6U0yFHG8mhJLLXtQL78rE7aaR7URl2WmdUKUU
JIqQYGvfST8cB7aV81putdaWlWSG9tarogdRd3QLvCAkrbljtm8o0scNskv71g0F+9EYlrvKjmZm
rNbes3K7jKul6L0LIiRyQPBZFiJMaMh8KYiSKsRExk7UoCCK8zEP+xabncwH0jmMpTnvS5g4wbYh
8Z1ggVOO6vASrrLW5JfwhNW4/4SLPaMnB6F+X1SFduxEriGRhwBXHCIgqwL6aLVtU1rkmnTVAcNR
rZlZbb08l9M5HJM+POsNttZ715aCC7fmnQkhOJB61FuXN16fEtOThu4W8DF5gTGxBS07QRGZDGXj
gLERWxw91tZEEKmh2fWUY2WuR27djLXJXqIgv6wYLfvPDHWW/nKyzHa8Zsw8n+gHTIC7D2zhW+9i
sFBSXdpjZ/jnOcLy8iYcyqZOIjUHkDj8jiCbm9avjeVBpZ05PQ1NSb4r4wC1kiUk9CKOtIEU4qpM
yK6781J2hEghQOc/K+l2guSrGaKcCy8pfWLn2qitzMPgAYtAdMmJC9YEW2r9sQ3GVLmbVeliep69
vkLakacZvPS2xEglqAzKB+jC+fRCfI38qOohbQ9VM1XThfZ5jI+pWcxiW2Nlm29K2ZIFNdE69A/l
2NT5+ZI5rjxLsbTVh6Cs1+FRmj2f1GXv3X0gYcG77+RYP50oCvY7WvJFBVl66dx9y84d91PpLdNm
1vVES8+3KzOxpxmXrxXOwnioKt7Sd3PUeNKIZ6lEdyDzl1fBBGGXX2pQ811usuhv/2cbNCzHz+Aq
fSZq/28+6uXLCCFVjP2rjdDpe75vhHznL/YsaBoZCDqYk09wuO8NYs//C+SUTQfYwZHDrJAO5t/b
IMMy/3IYidA9RgUMFPNk6P97I2SwE/JsFBG0WS183swX/2Qn9IY3z1OFshlAILENNgf6tun7cYyw
FqqqyxLBYF0G1pmhAv2OgBrYz+wLYFcwAN9RyfmEVw3IHIZmLV7I8gy+KpUvxx/O3L80dU9jkf/e
k337VRBnnj7VqW2Nbux1S7cmctYIA8FS3GT9AUfoyuCJDNaA8E80Mm4+3JZkQH/CcPFntgdoA98M
jCcDO5JyjCbO60PT26Rz56wNvOL8PbLCNU5r/aXAo99l6nf04tfjoW8HQ/XJhTuNb9AHvDlYu3S+
R+nUJhWZJTRHxhenNco/GmP+cxD2yghqucfCNwdBINJlaCpatozCOhpNMbG+Oc79ry/ZN5jNj9eM
eb2PkfDkeWAahUH3zYnLMSFBMCOpJrrO2vt6puZQt7m7W7P3yrdi9n6baCT1G00L4Z+HIrNPuM0E
xx8SPPvYWksyokNdQ2eDrf2c0xJXLhk1mjzj9WNjEpO7XhNQnvz6F/8mWn7zi9OsZkTC7IA5pP1m
ftDAPTOywR8T9DtGtBmJN1525RyqD2lYusMutVdtbnABvThAty6Jvowecpd9T6ymJpXJWMgiwQm0
6mRZjMjZtIi4PghnapFNFHX46DbMEGhZjYx3TzGMydSbIhEzlPGhD/lhXS4odCei3zp6mekxt/rh
arK4SEd7XCsKKbs/RSkRLBbE00jH9Rixp8B617kjrnx6xe/rwnnP3o/WvNONJ0L8MAbW1iu8NYud
tj+JzXyCs38zVv7pBuZ3sOjqnAZcZCu8dXA2XtsYJY2IRNZ9eWmYKVmsIvqdtfH1+Io7GP/DyZsK
IpoB2084mEHoXloDoWh0GVQSDbT7VpMC0NWEcFBG1Ztf3xKvJ9Lfjnci7SMQB76GE//NRNo3SIgf
6SYkDFvz2BjJkqJMcZOsLUy2VbiMrYWsqF8f9F8+JMC673hYhynhG/kGslS8Ez4zIJxmN33Xloch
R+E1O9FNvYjqNx/xtIK+vul5DXlmAKiSFZ9W1OunNeuDmUxDQquDqUdAVtOaYDD9eTTS38UXvPFC
cTYBLWCahrXAGseS+mb9GazWFjOLHyjjYnnvF6uk/AhJKIzhLus74TUlWCyyilTi9pFBF8FFsQbI
M3jwF7BzogcM+f3j/0+z9j907X64735q1t4345D/r//ztROfXk2yv33b90LFActOKUJblikud8hp
QfxeqFiw3HGX8LgT53Nqyf5Tpdg2+HcmqLhdTnKnbxkV/1Qprv8XpQu+M9rAJ0AMP+4P+rUWHr1X
ty7SMF4u5N7AGviGeXvbsHUZmobehGZZ+Ja0k8wkjsuzqz5oYzcYxidbu+TnTUbdBxe5w94AaZ5C
1hanmde3Vw7zR/fCl6OSSdd2GmMOAz6j2DioIa9ctxjD21k5URbRnByy9K502SQyITErtXXMNuoO
q/SLfem5WXZmzy1jjNiqR1JP4SvM071Pj4sG60IEHcA5CLdjkg1qYRyIF322adQwpSYwJDWy25ot
Nwm0gBP8Z7MvcYJsIj51ti+pOHD/rypd9DU8Lk282Fq76bSdO1kO7+ag9YON4uHTGx0ua3UtG1l1
+7JWYXFvAuUo72yGxPJjb/TBrZfRoL71RgQKZ36jep04tHnr5IT4nZhHtao5VFM3hQ/jEjRej60t
bKAfTuQLf5TZ0BaHIYxmXtf2kDbyWPhiii7RrdO3daY1CGiocscUKLcl7i/4DMiWsysLnwFaWz5e
szzBBzHWs1nTk/3CRjhSVTxMTS9eSNsuWdZXSVcIEZAVMZLz2LbbhxJYVnnbWnnRPTN+Ff2VABhg
xA72HeMoW3TjX8OxH8aDNTZr/2Whcm0YDpITggSuR2Bq2GjsQ6vK0L8PtQNFvtMiJ1/cX5uVGoRL
8pXGnk8nsF4tY5c2VsNlY6PoOsAmLRwC1zXOhNDfLE7hU4gO9Al1ThA8pGdOhKhoePD1XdVfQ8Zp
nKspqqP10RijQTi03Bh+kQZf+Vb/jGu3Tx9XO9fqvRrmprkhwHU7V5Har714wHronpezU77P2nI4
ZnM0Y+4IHl2miZ+tpuSNZ0zTIwY9mkIZUtvTjXtLc6jZuDQhkxzLxkoWdUZPUWYZbUkaF9UNJLrA
+YD7LB2flF1WYDBtxuE8eGR8Jr2gSxWHKH7HMAnGqfb0hq2ufKh0U9OfwNewK6Z1vU2Nod1xUQ2a
m7lJ6z4gqTBMEIPjTMFdSmKwhSx+E4nCf0K0aRVHpsJdVKNpn4V5VeqyM29mI0qzdJOFPtZpJpCC
UiVrh5QwYkcJr/7ku1Y60JrQpWdflUXUrNeVTVj3h4A+5VNZLfZWkU46bpoBqTpWumra8XBhXoga
e493wmHk7NoKPTXFkLqMiGz3z0xLoEc2zW4a7ghFLsnSzIfcrpiLNiXPLC0G13gUWAGmj4tEFvyZ
PlwUHk3CMsE1ttUsLtXS0izvTLNsdpYxClJTZ1UU29xcxhFZhMP0+BohXTMcVqOXdxT8RbkZFpVa
3HWqdAjn7IuNO/aduTVpP1LABJBEEKcbzZMx5Son8Q+fCG0gVg1GETwuoB4Euu+I8xnPIYPQJCrL
kGSJ1TsNQgJj6zZS+ZsoGJpoSxCKR4MZCcamG43iolxM2mVW2ZfOebpi7zkMVkMwSpbSgIjNFnn1
1p4b+ci8FrfP0kXlueF0002zSKNKCJPyx9hrXSxhFViQx9GW65e0cf1zyxfrZhrF/Lmxw2mbNbN/
RxflcU29BUEECCTsPZ2yiE9OjR3ToHIvS8Pfpvg18F8qlk5+EbD3yP6bY6CEtV+bad4KX/CbSaPv
n3Sk4RgJssw/ZelsfKjdKbse+JkM/HuxPaUT33l1WO1b1CZ7YDrLRW1X8iFj1nTbEy5sw3Dtv/qm
T4RuKmp3p4wVv8caNe8KxhrLxhys0/QDAvlppOLEKP6DuFvp4W0lW7+HDKoMjo96yr6agxM8BpVN
dLYeXaIQFmZlHbad6mz0O/qfIvTek0ipVxxClopzDHJIFhq7vBjw++UJYgp1nZPNvfVn9hVbgt2Y
KtS9o7+M3fRu6JBLxQHcqUcXE8IDDz9SYXRTabeV0iiJ4gzdz2E1RVeid0/Z2DT+HfKiLzHepc8Q
x1bromqGeTuNVTfFoT0X14EqEAC6uT76Miqf+3bEJmA14bibmKyh0shMt0uyOkMwpLHW4PGxrPYA
uan7MPOeR8eCi0/tg8l17yqodSyIQf5Ym8F0mU2hsScozn3Aa9o9dSbtAbQM/m7WgbhrXejAqgI8
OAXG2RKywcmd9sEstbqa3WhOr9nhl4euWAgFw7lFH6vzlvMBDSV/Hw7CHmycP2mnDuNSm/+XvfNY
jhvdtvSrKHrSkwsFvJnciEqkpydFUdQEQZOC9x4d/e73Q5JUMVM6cll9D7ujs0YqkkDix2/2Xnut
tddKK2rXNAy+V/MsWUudexx6JNYT/F6rj1KGXAF3CvUEPPYs7M3oQzYMw7SXkJbVBXSvDr9ru/Gd
4yqV8cesq+Kijur0CIYHUYCSyfGt75TGWpZ14bKlEdS0StL0THRCbyqHgntr+U2xoN1KM8tFTfiC
4ZsI/pxTYB0bCKsXnZjm4SrrUTT1OOHqNjondy6IgX8cDfUX1w+g3PqrJM+BHCX53GjD8krNc2EG
Z0e9yekJbSs+JLOoOimkvF4FXoaOTUhj8YsD6WRSFGDnRSnaMGO9j4IgypPKLaddEquYh49Sk7Jc
55YAXUls2FgoIqY2VSDZm1gUbz50AIFzDr1HWXH8xtaNtKd5dU3z9yA9ytpkniRFgHK+jLRslclF
GE3yTKR/u1+dJSWdlYlvzCUbqnUcD4GwoF6pfSQCGgHdtGjcx07v0b6JEV0XQ1xoqGxH+TC1fGhP
6OKc6iaKEtGZFrpv5VPNTOnS1AhOnWVTg9pINTHRDubL2CUguZQGcKXbCPbKvWfGejYte69f+kGd
TNtKF2lrL33J3Nrv5+xy8SbkuD81a/0mSoXgNkZSM5fSfLB9Q4zt2ind/EjJGn/pVPCvGtEfeZCa
xwZTBwiyDTE/iTohRG7pZ3MDfHzS9V14HGe9+YmlIfSzQFC0Raoo1DJSL3LnKWHmx5FmJ6yibNy2
61GuZtcQXaq5gVHSQ+cJdTyxGj+tzlQVOrxbZPmDRoP3WeoXvT1IbfRZTZtYm5PUW3N6zZazoFeB
OrLsTA4C04XcZKCV8WgXL9C7tZ/AooyPHRSE9LUK4KO1w7HmtLk7j7MkOcadAEVM0ieLVG5S5KaC
Ic0FqW1mTihAVSBUjuAhlOyiE3Qj7bwbZLhOjdIeKxgU2ZnfZbiMu2H7aAVhcpWEfnJrhpTLe6FR
P3WOV112gOUSfiBDPm/E3rxBBFktmyZM5l2dPg6xIWK4WERTNxDNk0xK4pNUb8u5YQ7RY9zKCuod
VaSHHRy+3KoLtkclPisa0ZtqelBPS7f0L5tWhY7tCdKcJtDxNWzaYQ0KKt14RnaNaXBETIxsEWvL
ZiNreWYjtNykTIFFg/7MJhFFo+TRoh4XgEuCg5IjFIdwO88tzdbhBJ3LieOtcMZ0TwrKtkRyHVYq
4AknYVpu/EijdS6z3pqS0OaXBa9QWZclxoCwx+IbFWf+aYqqeYHzuXffEjouvd5kmcEwC69LlP4L
Fd3badrW6uc2TaIPZRDjW07qgSGfQIvlBVQt4lEj6b0zFcCe4lOAVMMxaN9sI+NH3UO2lhCMoZCy
tUD+gjN5vRrd70b9pGjMYPLJhU15V8LiIKw48sM2qmeUO/VVFg6ECnQ6J1IQZHVVwEoIZvDxJASr
mLoIa9OEBGg7nVkvysqRr+OAPs3MyKyaprjxQ/VwZPWTIKNi1HDuuJfzuj3xITHSh10tPo9KREqt
pQNaBfeQ/vJlkt0Br8VrKaGbtD7Q59juB1VEBOcgsqUy01zE2Fd701YfXAK58jySW/W0ibtiIYmh
hZo8ri4NqD6nlSgxt+kwRQ8VSinJBB+mlvJ1nQ+0s0z8NQ10RErmOItLwF9GYtB5MahDlNwyMr8s
LgEMW8rshYBYzfRiWiipchTBgUW0iAzDEE9S5nY0TXqZvvFGL+E4I2JleKoyY9tTqzbCDx19wZ2p
0HtOdtRpgbH0clO5zAWxX+ZpqAbrpvANZ1ppanndZni4wUbrJLunrSZddAxKfpPSC6Xupi77k0JO
EBdIdHPwiKxFb9l7iQICEmnnitMIi9xV9QdNbrHuisK0PjfZfFdQXILjLh7cewM2cLlyRVc2ZmGa
FrNW1XpvEvaIgOlUT2dE1CmQQtIgKoYjVPQ+BbXSb+aWUYe3QmAS+kV68cHtSpZiSrQIbUATv6hm
Fc90hw65AlvbjVtr/n0TUBpK0YV/gvyfnNWqFU8kvcgnsqLHHEKVJ5zVNC86Q2SdqLYjp9YNTpRj
3Nr2ot2TEJwJaeVMvcBA+Kx5qUnIoIinvhIapxYmaHcSgeSsz3X1oUlTP7WTQBMdKBBOcRaJtDsu
qLkdQ/ROPiSmldwapksQnakVavouq7LLLLPEeZ5E0VEvVuJnPXTLGcZT+kqsCvSKHDrOo5oBE0qx
016ZStFeiMiAoRlaVl9NO1lzWZuaP6srUaXyX3NSebl1HTYpEIDQtEu1MuobNTShYWRS9lkTa3HV
g/c+9IkRHOe+aa6rMkUuKyC5aMVEW+e6OfQ0OFZvPAnD/qJq+ivYxsFGp2+a3VtKfZSnTMdarJwH
zdUpkNPYAZVNF15C00ZWSpbYUqLvoHrIVsQk68q7FArohe+IzlzGW3dGM5YV1rv1caTH7jqxtBCO
KkOAtDLKr0w1dj7DYo5P5Kwgy25r/9iL6btAshb2p1ifZ4KsLSMnoXpb+gp94/1YUz5rjhMf6UKZ
0XME7nyupFflQLgyoeKdzi0l8PU5ezgC4jzo/UUbOf5acuvIlmpfK4hl6W+rDiUlexf1DpsaXYKN
mESQPTyWLizIYzdJbpS6jWtVS+heu6FqS4478Betbl24ro6OKyApMyZKgvFRAGRCOI10Y9KZor6s
iJdg2KILsKZG0TV3eZGqn+quhIolDWgh1Y4a2czNJfOjlAxUDJKgs1ZVrWXWUT/kfnA/pNTXlkFO
dN9aMfYDsKMwgoC2GJcLguTHqGyMqSOW7XmTqFo7aXLzi2gGzW3pR2J51MEpDc5S4OIx7+8GETV6
T9m7d+7hjVOJjgVk9kEn+8kkzFv3RoDHsg4JZs9BO5xF7ne6YLeyK2orBVcCOM6F2y/bDv+GiRhr
vkCjIMWKp7Lb6zMz6ItkLWhqCsk1t9rjpE4wyxmA3aDHDooytxwIgH6aa4+6K+YLBzV+OwvkhtPQ
qmLU2zSqm4ZCJG50vBymcHrkWWcZ/KSUmjCck5gO7ayIid5Xmd42LAtT7o9Bc6DL4bxL08uxqQYM
J0zpJj1qw0kjZvl1V6jo7hOINFT+3XSCFUX8UFeSti69pprUhn4F/QM1Wd0KD2IZe2S89AWKB6W7
8gJfPSY0VaaAUlCRYlk8FQI/uJCiIVnIrYILZJEYJ7WgdlcGLlmnPCkpmBCHtzrbfTnNXOyPijLG
M12VlPC0NwVvNpqEzDhb4XBQknJng9b3J3kFxwl5MDuLnQa+j/aiCC711EEbXCaRNfN6xHI2yVZ0
rgs+8HPnpJp4Ak0eODCU4l4hIOgUY10P3iDSw9mCz5PnVQ9VPYS+MQ19GTtpn16F9cj9EpSrAjKN
ey44WU3GxsxqY2gPoafqGzUe6uS+dinoo5cv8gqjDbPI/Emh50P60TfZPpZ1GELXhHQeds6nCuYj
NLsm1x1hAdHTq61pRsbuLqIAGf55SRqurhwjCCs4LS0pTGW1lnPk0ScYxbfoc1ev0iDYdJn5pQ2q
wPrcmaUD+V2s2JxmKYTE4hjmlXFOzqAG1yE+DBXOkYFfrtTUDMy5V6eOeeKQ0ToXmqM49HkiX2hX
Q8tGOadNA3f13VjD+0MZcqp2QTBJsW0dJr6SwDy0JYOctptkgepa016TnVEnjR3hpMEzTLnwcLyI
loHUCPjrcpTN4V1YCHTqpjpSW6/y523MUXMJ7aMZ5j6sXGchspq0k6Y0q+EIIhN8Hy3EuWAJMhQb
R1GqSjUkTeTdENbqQXIuBROu0rQURMGcmjyouwAe7JsVrMy4Ou/pBtZPFDP0+kVAmzphDuUxiZcV
UiXhPPAzC7sPYhi8e3rqb0vYtbpzHIl4FkwKEijxWqegyLaboAsn5AowqwhRcAvn1tBx36EaQGf/
A1t0M8ejxJn0Q6kWExdy7QrFuaHaodVkZ2g+YN86PT6KkyFUzY+tqRnWXEvE7hg0K/icimaDFYvU
N9OSoH0uwC6ZQv434N3C1Q0yVgwBoAcSaxiXzujK4sJVpWRJx5Nalk/doLyQU+MjWGULwulmlyDJ
/qQrTWxB6jEMhMRnRLUBUW0YymXtOtJUTM3qMvLjZM48+2QOKgogzZXHLl/N0hyU4jbRqnoFHKx/
jJGCQ+AKvQ5ByMgGA1mZR6oq2bDuHnOnu+7MuJo1hfmJSVhO4J6yOqrKmTR6CHpvNemMQAxyijeS
9MSQAl9Ii02P7ZW+n95NMRCENEFmoPqBiNZWQjGv1CGe5Z7rLbyuFJZGQ1mwUonKksqahGG7KHFj
nVVmHtuZNvDgsdhPJAuFB+C4dK7hv4w+IFSHady5HtFz0VsrrWxyd+LLYgjEQom3x7IQqZzk35WK
Z841xmyKHl/qLdvwGkU8GYohWHqRcSQ0pbsMlDSeqYLXz3M5uixNTHT1yEggdmv5hWs60qIR3XCl
typ+P30mf6hCPfvSw9Y6LUnWCjRscXQeDSbnWQ5rz8zS+kSq6/yW2nVli3h6rYj9RUyFuN3nlpZR
S09LFFQQgXrk+nn3xaSWN0m0ksWu+2GzgJOq33tBc9wMXfQxair3pskEHSo7bXIUJzDuxdgHwGR0
PxklsUhTev4Vdk3+ROqk5lSCmTsrqBXZoGfJLMaAmInWWLYpuMWcWaLSn8y70VMLVmQl5SIbW97i
tS9b7iXCuGxZ6v5GpSvtys/7MwV4ER63cS0lXjaVQoHtm0ZBwKKoj6zO+aI2bbCSvNi8xwo4sGNQ
8hyHzT5TdMBmOPjDoN3UOoIgfL2kqdcSxQtV7hw1RpGdQ1m7I9QX7CRqAEBYjBPEeu65b/bmVJcA
Z6eGUV8Ql93HLOQJrlucSF1wHlHHmRC4tHPsc5JPQ4r0exapUjXL/Cy/Ciu/xQoUh93LIe0vpHpw
SOZqcYbQK1vFtStM1QgNUOrgItJHaAkTJbwKPMhXTm4VxRTloLQIvTK7a0LxcqiUy77qr5FYL/VE
ouxRpZ8Eo0iPglhf+lDTl3nIvAqU9jaRuuHEr/u102F9Sg3Zmahepi4cKamOmq5IT+LE7NaSBvjT
Eu+ucjrHneQZi1HyNWlhDYl7SmPguZub0ia3KkI8upqNgLCJOC7X65WhFA9+QR0rB/JaGzl+UmaX
4m5BwUSurGgu5sRggWotGqprUxdDlGmjI6uSS/0T+2pzW2ftWo0aZ+WHRWMrdaA3szpXaSNmBOWy
stJ1H8nCVPOyCKwRnQOQLGIwu5Ib5QzmU6hOPaXSYjIrNVmT0SXeVGK9tCPB2j9SHEc/VXSmbTb4
3dKiZeoU4eZNJgacs4UjXYs4flH06+FZV1ayxkKTyCVG2JZryXXh6p/cgpkZ+lU3jRQK+phK3sTy
oNq8rDGTCzq22KgHG/OxIZqR2d5IkfSQ6h6N2WOd1E3VY8x7WN+Nn2jHcKeFx5HRPJHk1Lcz2LU2
lkfXWcgr7WrqXrYEqof9TSmv9SYwwV5y92YII+LBrh4JzAolvTDIaW+mx7cNhcRZIaDWdJvYtLOA
qhsJZaBdKGXZLiofgslEcWHF23HvPpKgEn/IEGY7bMs8NsOMeczWvm5BguF0J8c1rkMfpSKTbMMF
xoYxy6I0c8iGku9CCjGEbia6ms52Xy8av/BJl6tKRaon9u0saf3jOtbrNVDhWVd5td0l+Pv0QaAd
8Q6TjToEkELpwQZO63vXal2Xx20QhR+8lABkMmjkBractA8jUvxFwPB6mpZ1ei33kF9q8iuwFEpI
0zjyWnsQFdi2vSS06gkKsCFZYRLyuQNQXglWlqq20EZlMau6TjxBjpjPdeqHU6Tt954sWMO0FnCl
mzlN6yvTOhTEDHcoVU8XrSEr6y4oqhsHRPUo7fUSizAvu6DAjQhT8A0CdsA1fIZaCwGfL9wBaRBS
w8IiAZJOZKWKrgcn6OfKkDBdc/8RKx13Ckx1ISXWRQV9i40ICZ6tDuEAOW5wp1DLALRD1YL/41XN
pGhphwfUDLc6Mx/8oBLQwIi6Myt9+GbETkWIuZ4aBYotZ1k1KXoXYFjXPFzdAn2mqj7Ppkopog38
n1AIlfNmZFsnuMFDxNN1qs1F1s57qDDdJIjkZp71PRY4YiQuE9XsqHQIyReR3qNA8GJ/5ONcfMZW
rWPTwblM7CpM9UT31kATwjSHqXrximTwHULfLt1Ew6fDgN2m6oaKWBun7T0OSB67raAkvT4J5WZJ
wjYP+1qiyIvK58c32iMkYfcMxxIlNzYXaMGxvt7ltTit1oaGEwd2oSRqvo4RT3dHvTZIP/Nn3aMo
8hiI/Q1JhSUEa1Lf9490zL4NsjjxZwoVVfjZjVEFE8oszm2DIbMwtRhU2iprlvdBcnWt+Qmpb2sa
/4rAM96fXlIYNGMbgkP6vqS/zTHrgrrmz/yE5p0TB2QWn1Ef8oLqGUoyNzGnzT7BoQiaE7GOpHNx
yAAeVJSQU4rqgnfsWploncATK7U/YNd8SMkS433Ph9eWD//5ax4Si006ui+U+5cauT5vzD6CNkuv
Zus33JsP4JPQGV7zg7d/8US7kaT3iCQtuBx0IpcUdWSdPdFuDGi+Etb+VNxMEb8SFs+LSpIfjdb1
IqEO2I+m8jfPvBtFfA+jFw8G/hRSPs4gv0O7Gcmbf882g+Zb0DdYWiLNumEH73tzB/BsO7FHdauE
kvhQ5Um/GFTfmnqk+1ctuci0h/94biRiewQV8jc7SXJ7KGQsM1a2jkRzdNB4TU0miOwThMMQfFJP
PE+Tob73ccO8sgol+wkddHen4klx2cLgFgSUDQTDDNSqr28VC44KtETIriRB9AFsGcPSqB7XTPQz
f6FvBhVLIZ5KkSQY4bDxxq/yyrdFAaMvis4iKdfAzSvCBcxGLWpCE2/Q0vnALT/ojRlLcww5rU0J
DKesXk3A7+zL+173PC5G68w59mSTiaftPS6iHbcVixAnWoc2gksoJ15pU8SoNeRmPieYUgsi8WIf
3WouoAnZe5h9tMhIOAKTPiDTTGoKgRg0UFbKS5nAocji39rVx5dC2jx2ZcPoA2eifcoXskJMLZHU
U60bypNMCJo1Tg3xT7y65F0K5vY20NRwa8ZEBKXy/jTL6yCzcsmjs6yQ+A4S2Y4yBPSmlCEpZJGC
oWcee4HbZjbGCoG+cFQattKH1hEe29gpvItcFr1z36hLHDhyE8ldHxbdtVhGsWvjECl+qEjja9t1
SJ7sJqu8RWhFySlOxxXiLlcxmkVlNVo/7/FDCMBcM/Xhx298/xmhepqKpo0Wb+w0uFvtTjromnHP
eosnMpDTXA9Fc06WBDDax+g7K6/9iRPM1r/q9dbBDaHSGrjYjE1mIKDv3tC1gro104FCgicukCFj
fkIm1zj1VHbCz6ZTXKWmtghQrlEfuG1FyDomndnNapHoCTQDiDyl0Pxk3o8M3m++FFRGlVCB9oX7
3RgNciVNaPoYyyTNv8okMZ7FTr8ZytA86tRRkJXjJvLjkd8NTWBH0oINqQKLZORIWvs7ywC2QaXR
Qv8XmukKp9FwTkTdnPz+XWAtc6NRca/u9+QClTdLOpwB4GOXYbd1Uc0cvdR/Mn7fexYOBKIf5Cyj
Jf7uS6VJpu40o61E3kTuStIquttbRvST/mLfucvWnkuVsE1CjrE3dXIriQXyW9ajn9/FqtJ+lvJC
ffzJgH2z7EefQdiu6E1Etn3Q7N2H6SS9TKVGeyio/SXIGluNpBwPoGyjSxGarUx0b+jMSyztqupI
KAwHqlsubfeIlVu4YThfKql8itmeGlDkCY30VIlpjQnyEfSu3Q1Vmq8qtXJNigRFhZdGVwKk+6UR
jULU0QEFYhFuKBh98LdqDdVs7TlaxikE+g7RqnSCelk+OakUHii94SXq2bD1WhmiTMRrpPYCJGHI
TBd54iM1aLYuLUhfm3BauEF3X2lSiBdT1cLIGCgKuyysrHXPssZVll1fdNGNoCm9YVepIZTHkQf+
elkr+SBeO6nnyouGyTTMWksqHqxOENx5USA0JLcYnWaMretMuHWgSXqxxSPekON8CuMG6XKxdazJ
M810Fz3K+BsxE/C0qUXHreaxk2lnSV6E4oxGFWa9xvgNn9gwIabF/7Z0+hM1K6FZtHKXUmfzVaOc
qo7kfTD1oaYYo3kWXIfe0knF1N5pbYrBJn6fVU152EkRSUA1z+mMm0qlJs1aKcLdp2wkZSlKpVjQ
BTxKlZUpqYxPWGrDygxp1TQRS1f8DBMO48bMVymMZ9jd5nOJbDhGCzCOoIbqupqhrHAvyE0593Dq
0U572S+6CeUKKJhBVpklL6MXwskAaeG267NwU7RKU84MapuYRPHtr4umYBIAmV5KFWnwGRcrPDt0
JD2eFRCAuoWc4aI080NnuAllvxdPupTkciZ1iWjNrb5L5r0aJ85KLtmE1zJOxC0VFbKTc5DJvJhL
oYxLNsatAK5YxAmfpMJK+5mQ5VSEs6iIb02lie8dHxP2CeGpTyOkvKPKE0gVHsijgUQ3AWPrR66j
mGwg4QQ5GblPTcQt0gbndDOQpzhI54+yQIlwgsONCpYFZ5PusPBt7baMylUKvBbwJjS8uJlcPWUB
VZA8pJEGdaEmp8cAQUaM+gJ7c0WxE79T7rU0NYWZxgmBZQShWzX3jE6KjtCFNy0QUxuscfWlRN01
NeCrGLvY1XdGXoW2m1Lftp2kLEMQccO9643cUmldRc/HWdwL8r1OIsdWST8wzuC4Q2HkinF1GmNO
jJMFMMK8AqyMZxLa6WP6i/TNuRZZtILPxTZBFR/KOIO5eTHm2UEkKVOjsQxn3vSe7s+ENOOyHDP5
l8zqrVN5yITqFBo9fldJXw/Ged2U8q0u5Fl27pS961xLVan5a6zj/fUg5nC7athLuR2XTQIMFULJ
s/3W0zHnLYXuNmhheNth0zUpUnFDaualVSafe8tvLxSgIdlFdWSYFaZYuVZNytDRgrlaVro+yxqw
YVx6+3BYeGGmFjYNWjHZlb1QS6nuSGU+QWJrKEszqdHfE6t6V0KOs6dNOyAV2EYzOuIk9lTgYHrY
YqZau4o+6QbIBzNAPvMoz8oGAVMUj0Tgys8vKRD0NL4hko8mHQ4Aw7ls1mYIYzFXH8UAX46FiojX
m4uD7N7gVI93OIFm/ugrlXECZchPZ0omck7XHbacgDAlaG9gZke6lOsf+ErOCc69JiB4msjOBDZF
iWVRlOdLH2Ykyzoo0Cw3WkK1EgHVSjALUBVdjNQTnPQT3IwcSqX4W2WhO/UjyM+gQ5m1lr0oLU5Q
RxAtBR7a6pUsZs6Vagw8cRMr7qPl1tKpoA5GvopNyt021nQlslzVqodFGFn4WSpa1ubnjVMNOtX8
TMWdXWstquMwbRxQoTK/KzSzP8LOPPZtNYXQbjeNF32EF4dGJ2M3Wwx+Qq4fJZ6Sz31rtLdGSD/2
9HUgaBqDdDZ0vu/O8I0uWyycOPewW8OIyatVaW36ZUxPaEsQjpK8HctxmpVdRHiNh/MsoSQ5ceMW
A7vBkKN2IgcSfneBGVR0TO1k4Qvro/zUq5J+lyL9wrR/yPHDMWIPhLTpcHwgzMug4Bt4wDY4arr4
6HihQOaY0R9StEUrxh+A0oP22cIKjnISDQ5LGHUYtsOR8qrEFtxYOMeoibYWYgvT0R6454OatKUz
z9XUlybC4Jm45PkxRGpQmBZ/PEVxPwUcXsladWVPsjFFoI9CkerCmetA6J7GdZ9eASXD1ILk4jFx
otr/EFb0YrW6zPkS11ZQ2kJOBH9M4oW8Xgl7P1kMXuZ+KU28DFfUg+KPPRGeNZHdUqunXjdmQDqe
c8aEXhCmOXGcojip4RweCyztfOKHRnauU2MnonQa+TqCRmdi/h6bt0OVZxeaECXX6J+olIWyJ8Pk
EuUMWzgYZs1Uc/Qe72oR9cGFkQVRh8oB569F3/aFsBgH5BS/oLRde2WOh6tn4uxua1rePsQNJGKY
O2KOC4wjZDHvIK8tirHaQAu1hJYieqVDzEwlRPN9qHkFIHoiJkuqtUIST2qmL933xq5nQPTjsrL8
8a02ON2dItFI/KkOXQVP+hr+ajeJih7GXpeJhnuO0iDprjBUhpBkS7pRGeuU/0c3k54WCwDRidGz
yjL2Rw+JXUKTciiV8FLZc/tS+VJ7qoTdXY7hSzwrQ9y8n5sY/n/11/8gyzDhU1lwQ7G1AhgaZbj/
WrP+132/8V/jUd/9+yd8anRafsKjZOM93aABpJiMxM50PfgKSCFXRx/GHoijl4ZIa8Q0ngEpbFCZ
qFhTg1vqY3Pi3wKk9oELhdyV1A25Ma2pQXqNvQykc+G+Cln1uU+6DIgcgU1e2GXhigq+PaHBtqmm
bOGrFve4D0ouqdSd8GAozMsy1Fz2WuqQUVZ8xuSWViqTlrqVMS0iQ4Qwgx2jajxsB/a35tz/KTvc
5y8xAo4YN+ya5X61iR1/ep76SfUh/bNfelHtff9Cv2awO7Zj35mO22+09fb90QWiO56qfsSC1wIL
BbdAlQgYOX7AN6I0cZ9/LL+HEEyNAf3+0+fpfq8G6F8NwY+f7nKzbzz87XV+9ACb7WsZXSQQMR84
BAC7AGFU9s3nZxwbVL4aA9wkLH4oAS4+f17P1O+/vV95vl/5nV8bA77agWMgSGwn7D5UPxiI8QNw
+WoMFHVrHwj16s1NAJVvetASkLT3lJ6guLG/fufRGRlkuHS+U0bFLZ+n+72hJaDun0m/uwmoDMBo
fIJbw9OHl/zq5Uu4auPCCDkU2I+hfkOP/jwdKV25m/TrUvyN/U9Q3uOjCekIPPzr6n717LL1nqKg
StNWTt639ewUog6d+SpGOTi3Yde588J5aNprGLplvGx5b+7ZlUOfXWBbxwhDQvrxtKxFYMpXLx7D
VAMceywDfl0Tb+39H3ryme91dvuRRvA89XeHQKCESqsVajdj+8u39fDSwZueIJnvR2cdUOrd8x6D
BWJh6goGQMv4eXMbPvvRoStffg82r4jG2Nzi1awXpPc6RXHKl0yFt/XGtafD58+3es55KkUaPUrH
ThDjZ/fRZQzF8HVDn/S8I+DT8baGQD10wQvie1ylMGylncDzZ/f9j7GQKsHkB9Peft7c3B8zYN7K
n08Dg1kg43/0vLjFvX2fcA9rOCaB9OaCnbEqeNCjCxL5nEgwA7/p6+t9tfpV9b08IhFfD4Q3NwR8
+4PH4D3+kDRtGRGQV88Ov4emYurfE+PNzXzkUAc+O35DYxKD69ffqcyrIRCYHWx9MuX058+b2wHZ
vA4cg/HYB0uD+DIa9716eoJeak8mbMqnXfYNZTnPh/Gf73m8WfY0TAqwBXv67GZ4HH2YRMpU7aXn
n29H+Q0NAcjEgS/eJJ4fY9kR6dl+dl8/bRV4dhglzz99e1GfdHC+ZzALgHDgHD6/ZTaUVytA0N5D
fbVGvt7fQ/S2IqDRyvWgI3BMaSAZE/U/b3Js86+GQJXJeIiLdWwRt583B3eNpJ3DRgC8U3oyndt5
dGzqoFPBnXyJDd/cAcj+dOCzUyR7j2beIrxjIr1675RgqK9ghPd8xr6lnW/k3B/0xikvjeQ1krrn
Zb337NZ7KkwGJ/+be+MAsgc+OwW0kSlIGW9vrxt/IMLcxEXvealv7/SGXvwz6PLnpz64LXU87K9p
H7j97O51tAQB5iP/0Z9Sqjf06NQ0D3zveHnjYIAx+DiKrxa6YFHtwW8TWd/fi+FtnXHflJh/F87H
bxRpAZncyyG2D+u9F8dICNr3y+etTX0qEQe+f/M93UzG/15Cnd1sT6WoAz8fU/a3inBL1qFDsA11
ONGxkd5dAqx7ABBY+drTLd7QwodhceCL54RXYR3rbGt7T80PqHUD579Uud7arJdGSshBJ700ItfQ
cveiG0I7Tn86fKvPQP+bw3VApA59dOO9oWi6vFfKoqwNnoEN+Mvn7cU440Q96K1jaPceRZpFwWJ3
pcvsgph/AOW+1SmPCuHAh0flh7e2Rr/B5ze8OwQKmBbJDnbpz4n90zx7Q1ueNDZQOOj9U6kE1jGQ
3TwPwd55zxrQx4YoYJtvNNSFX3HgGAgEu1Q1aMihP6/1vXmgUMcH4VHNFwRse8Nfmge/8EtfWWG2
50ePWz6Yvylf9Vj/6S+8lDS+vcAzB2gkO9GwgMN851fHDuxPF3/iRI3//s+H1w3Zt3yNVz984W9s
7/T858+P+O3Nd+718lwv/3Ppb4q74sHrtz/on7/oU2/3yZ1X3Pm73eA5dv7+Ht+0jf+6Bn50WbvP
irp8uc44JtvWqP+6Gf0vXXVxN9y9u6oKP3t9ZeiQL/8ch+nPvvCquNsdhDG0PXQUVmVxt4lerrNt
pjSWqw6+bHGXv1xle1GZRXToRddp8bg3BKNi7NDLHtXtnV+9XGf7bZV/4LLHm/s7dAy71yUsO/Tr
nsV7YzAWMg696AUU1OLlMtshGNtZHXrVq7v60X/3V3F3v6etH0Orgy/eF3tXHdthHHrV68SvNo/b
7/xuFvvFXbXZ2SNk+R8Y7ZtNWb2b3CXhy/cdRxza3Ms//3yPuN3Em50pJ4+B3KGDcpq+Y9L9z/Jd
dJc8vlxu/M5EhC///PPvvEi57Lur+v7RL9k4H3aWImzif2JbxuDh/t2qHL//zuuURI5Bw/oHxuiv
+/rdSV3evYzHdhE9Xf0fGKP/dTm7ml1+nE3/97tx8mwKBmx//tPmiURcgYBJQzFo/lARX77Mv3o5
3zusv7Iyvz3Cd3nGv//z54m4ne3gpYfHHyCaf8/t3VjlyZXk1U//e4IV+y65e9yZBCO/8O+v8WdH
/6LYbJL9xTf2pDv0wiebzt9rEK//A2ffFfFa9e6coK7YvGPNvTvx83oDePryjbdTYFQIHPoAz/v1
VfXNRj2Wug+9us0Firvo3V/x5pu2TGD+P1rYbDO/FDDad4V/f7/ZO9OhVlBCIqP9l0/wdP1/3wKG
2oay5yV+f50B7C9KIuqEx/gmedj9vfSBMfjJ7+wkI/+mBf5tgy4UL/vv6fmRf3EK/JUQfD1Ue32/
Rgr9gdfdtzTawoK7M+r3vumsLtJs8/Ktno44bI5e/sfLMfN7Fz1NcSf/7hLbnhF7S+D3rv1XTUhx
F+0FiizdA4f26qlZ27fbwhYcPWw8zsaVsPuNUeWZqilDKMB5z+SM/zY6/71xOSfed9P9u+gjnQlw
Bx2DacDsGkvYu9OlZj/sLzdYfCe/usExZ+72JiKwMv1IR+cQhJDQBGg79g/caHIXsYZIvvePAgMW
MgGRhTQHaQqozQ8j7V99rpNNiZC6uot3XxVR2LYjJmx/iY7Cmk6Yc/ggnty5XrG5f7nSuPLo7wkB
h+kwqivA7Gjx9/Ljl3X4B2/r63H07nRTeZvim4gZBNyiKoBnoMwMQTmiKT+97b/vlNpuor9ySL0a
qv8bDqHvnhjUqn7wKl6jlDuh+39TwD8ePv8PvokvrsduXVa7AdyP1sSvRgXDpri/84PdC/9oo/zV
CxdgBHub1s/mzX9xdz1NbSxH/KvsLe9VxfWehG3gkiokBNhCPIIEqfJtJI2lsVY7ymoXIk655EPk
nJMPueWYG98knyS/3tXY6tEiCaZjUlxcLLh6e3t6Zvrvr8vSkU3hVIQzRrEa6vnY0SrdPPdUcSbt
yG9noZIpj07RiOtHL6YdyWJWn79oAh5DI80T3ri/J8BrU037dsjXjPJdoTLopiY6RxyKOazr5uzK
4bijcHHAJJyogOKeoZs8atM/3aMr9/GlESqwch+SoU20Z6kUc7NDpQzKfOlqhBkbSvWjmvGjAcOi
w6m2F5hvcu8fZwCuCCdd2vltm2qmGTUCwgsVRmmPV9AWUIw2UjqAf/cOC0AMh7N9rizMzfLjC0Wm
LuRQWXTUQNm1LUL4ocGUsfes50zV3gmIuKPiobnlkXbgyQpwrGK18Pc0NZ+HiuJCzxRPmxFSZSjV
S5WqgY4rI9UHIvQna6ZKjSCDgxlHstrMZgj0MH3e7JPseJd0TTJSMxwbjs3CsKCmq1Cue2Nl/Kgq
cHMECKsvZl3SKB2WIG3u+LkPzBEBsjmghGEW+sccSp7CiV/f93WFOAgTO3QJb4zOEjV1hArVkDjq
fkPcyN5GH7I8zWfRL1ErA9hQli935urrANf7q8CHLF/YzhM1H5sUr3Q/mqqXosFMwIbozpDgjBdV
5w1CJlTtGbo+HTMcxjpqqXnmiNEaleUnj1PHKbJT9Hwpte7YTBCKSSC1bz+W2b7VlyKgiojMWuQv
/x7T2vGtuK7UQmGBUhP/569/n0/o6TRdIPMDDs5U306VWzV2HiLwiHLxrV76dm+rZ6Y2fXNOqcDV
L6Qa5T3CcQ5dtq6GUzBx6j7/5dgou4C/ZKI/5slQWfcGWkvgfO3X9wVeemwnQwsB9tQEbqSZMjMR
DXWI3gksXlsB+M6w1DuApoFIcyhgyFyqN7F5MxgbhTno+aqUlu8QWPsuPO0KygJn0LkCrrln1pSi
2XoJvGCID8MVXmMm+ShG/RD3GwWU5whebpqynbV1bbcfR0WahfNKWN2hp1BDxyOT88td4E5qYEKu
UUVe+kyn93pkMReKiYQgmgSYV16BIVXlB5PN4xFSxozdPQF2jzUF2dixKFE69CHVvoVNEHOhUmjN
Mz97RTiToWSb95rObkeIbrd9AdmemLXiDZohE8rtiUqtrrLdNqacdrRxTlKVDLRjkiRxILCjT00f
6Viv1lDCAT3NURM114tVhg8F4mGnOkXpGycrIQcU9HDpHgrsimZqAcfJ1Bc4s04kz4/An+XwwFMm
hALqKlSBPyDWgeogxyApGZBj3ePz+f2QqZhzWxOQwkedegqG5u9wZj/CbemoBS/bLEACQ8V7rrJb
TxskkgbnBjMFfdOktl4Fkj/Zr+rG9lZNfJYFZHxucK5nOoG75DUSEP5ZsJzzv2jkZ/KUm+US4Y2O
jYeQieOx2CGYFxbMcscmyqv7o5lKoZKAY5xxZiWiFI9UIgBWMpxjJCXuFD8rJK5mDPjyDzaJIuNL
lErlI89Dk6gDvULEwnM20OsXLl7a0X6yGbh4AoSLUzM1CQtFYByZAOmZ122EQhcBqrcKDl3KLrt6
XULEd3rIL4+6RLNN985kqEDw1RjAzuGyuJ5QQxczLlEKJkC3bN5oI2EwtNxtlEhq38C4GkDvmsBx
d8zSiVzfWAK1o72NExkXlMY8HkZawqvpopCEX6r1fQFpI8CqI/sZxgsr6wZKgERXVpktRi5TIy3P
uUdfuoQ918YAgVsm7cNDDF1cLw19uiHz8DfaN1Wu2T7a5zGWDRhqABAFQN7b7a97udAaVTa/wpKt
eIRqfmamCNwaR5QaZ0QP3UZ+viPTsNkc2T5GlrDbQu20Bu5ktmklMpMNpMpQ6eK4o5NRInnYHCt2
aUpcFFd6lvdjFAvj+EKVa9SkwoZVxgm5MVTIx3pqB8iv4TXb3yeggSgS06nlPTbbW8C2B3ebFrkm
XqdC+LGh4vnWW/OZWmuSbzJylEl/NhZq73ixNtVMRzc6HTJ7Y2Np+46Uj78YeH0Z03iCmwqVTGu0
mGWODIlBomCl9edcIYdt0M10msP4YmfKe4EzpZWazCvtkrAyWtnY2Bk/riWSjT1s+1OUVXLKhPEV
unynyP+yw5UA44KJosqYLdl2u2H7zl5XhAImL5TX5sO/Mh0Nf/fh1hpetVMAj4aSb+tkwURR0daU
Pzn2dG76vlVQ4KmEcoscvc3G7HKBkRmuEODXk8JbkQDOUI3UfMDLrYsRCaGCQIzTZrxcAeDw4YKg
Yow7dgYXGDDh7MYeUYFd3MFFOvDjbgJnb0ehFCUz+dyJk24NDBF0j8+3QEvKfmyoJnHNdew9nb9o
DHZsllwLqPGFgYnPqEpcGQVVfl/UJNKD5TH8BlOl5ypnXBNyX6giXz18zRP06zlKhZAlsk1X8Ex4
q3uBqR/Kb1cvBmMdx5opc10ij7Xs2iwMzlVxYHKPe3z+TkHJlPZCswUGYbA8qIteReca3QmOS1rD
ukQTQRdxX6+gu0DMDGY6H/KoUDFiKpRqz3IvrcBeDiXaffiHjXp2+vC1qAi5TB/+mQwM73IuRgOG
vggYJMYrRUf8xy3p8xWvp5J7/4AGMm044evR2gaXyB8iTjBBvU10oubMLCpmEYUKGZBhxrPpgd4b
LosW4jDAMWAmAcCQwwl/WvNBCnDyUDl8MtO+6t/xE0MCKao8Q7tr+1siGddA3XMPxhxrrEC3e7iU
dxyniyb6bPHYTny5OCwAloE1EhqJXeWfvhFYf6u/atHHO6hB9i73F/fLjW2gOjb3XOsEdl/Toi8h
uvIQMkT2dRx1VXyrUBXptIwuV4xADja8ThFw0bhema+6jumRP9lVRR/kkEAVHIuFRbe993t7POAC
Ak7VKGcc1zbC3OwYKrtE9ILXc9e2V2dVaecGnRVEp0IYpMTfcSrfJDDO5aaBHL+fzhx0ag06YPUT
/md77ijN+3zJnGY8dpRtVwVg0hgoQmESNVTax3nviBbGp3sIecMoNzHfHRJNXcQttjPfHQI+JQUM
AUUKNWakJZpum2qB8ouqdKFEDVHT0w5CyP2uwM8DJDu2UxhDA6YTEqU+jm51OkCiIxRQaj5Cm0Rl
Dg77IQDOcu43SPjvZwAnZWZnTaLB5yP02Fu/mgS0ZUelZCb7QR2JhBFVSMzJF2a5kZpEjugS1cOZ
JQODeyQS8JYlFl7bZNm8OE0v9K3hJ4hE+2D5lvN8wONTdYlCiR7KrMxQDQv2e7YP5Ch3ghR3gUS3
RA9OYSmfJvTSzqsOw7pE/0QpqBuD4nZAFFKVBiWAy1NhrX1ZIqTeoMjsfBzdmHRkKg954HY6eT7/
Or3ubnyDgD3bQM2ol8+pS9jJTdiyQCxwIihUSiJc21XcKqrvC3giaEbPohZQ5RAN4OH2ukQouNRO
mDDZ+OFrrKeLValg0Ip7fL6eFB/QUXgDLxrcwzQTgQxH+QHlLRD9VDaR/Oy4pqXFNNztrsqq2dxa
+qU/xvInV/tV4lRVASFKFOKiTu+zjSfL83p1pd+jEBAgpofv36Os7qAYkOb+/Jj6vty6l7iNoe7e
BtfwpeBK0xHZ+rx2QKKxvwEgGK+7RKLss5Gqex7/owlEoe4Kue8sKCWRgW/a2Pr1IxLQE60BfAke
jpLAZD6B4zMYU/GPV0kiEbk9UfHk0ZLXw/AFPM0BAse8TfTTh5PtIm2OwBRTjZpE9yQB+SB8wq7v
2sG7cI4vdZo7KnSdYlSPe3zsUN0e7LlOc5/ZusQOuUFK9B6432zhAB26jeOXuwaqgHZf4aVQ4hZj
hoCaWrY4EhZmAy2zfrhQwnCl49ZWOlAS6HRNS17nT22NBEYy+rnK/5TwBou2BhrfABOZDuKq90g0
+DWtdTYZCzZIdPmdmC/GbWE6gySQz07QxETDVoZL/OaiscQM0nVIxo2o+DumI5Z3Ibr0FmuQjxLp
jiX9IldKi01hhm8o79E5HtmiSFwMCECyjqd1hPD86YkmjYa1pYYW39AZHCMIELvfsY+obQTx3nFh
2oDm6cO1XlWv2t6ee3z+Fdccp8A2Q+y+wlGpSeBnXOi7qKniim4liRauC+NVyUmUVt+oBClKbk5I
xEguUI3IqUrsWRLwJ410qgcYcCCgHZcmGyC2VXm5AJ8+XP0u1QzJNPqEipprGeCp2K8dFLA2cUnN
AQhVDUgpkcouw0VnOkZS5vfR0RxB2TlqFctIM+1YpMUAqtbMkzGzUzA2IHxRenYC25Rpal3ClOih
m4hzKwFx28vRQewxK6CZf8LymjLyfpJnQB90ci3isBK5wjUjsy4B49YkvFHK2rhNu8r3OwQZ9/cx
pwBzSgHt9vadRE//ddld3C3mS2CiUWLT6Lcc8ImwFyvNuH2CrPsVM7kOEAXD5I7tXTYv6PhUzP4I
dXxWv4Zu7s0FR6v/28V8V8aeMmae9Pdl9Ij0uWrwCCO8ZHNDHO9lSjxOtUX2iO1NCTzgq3zuV6RK
JJd7D/9GiedCr25JjJVxj49ZcVUa8GOi/lUTYn6sXlR9u7T2V42meYVfWTEX5/V9ZdUYnv+zr9yi
0svbYBDDyfzDfwEAAP//</cx:binary>
              </cx:geoCache>
            </cx:geography>
          </cx:layoutPr>
        </cx:series>
      </cx:plotAreaRegion>
    </cx:plotArea>
    <cx:legend pos="t" align="ctr" overlay="0">
      <cx:txPr>
        <a:bodyPr spcFirstLastPara="1" vertOverflow="ellipsis" horzOverflow="overflow" wrap="square" lIns="0" tIns="0" rIns="0" bIns="0" anchor="ctr" anchorCtr="1"/>
        <a:lstStyle/>
        <a:p>
          <a:pPr algn="ctr" rtl="0">
            <a:defRPr sz="700"/>
          </a:pPr>
          <a:endParaRPr lang="en-US" sz="700" b="0" i="0" u="none" strike="noStrike" baseline="0">
            <a:solidFill>
              <a:sysClr val="windowText" lastClr="000000">
                <a:lumMod val="65000"/>
                <a:lumOff val="35000"/>
              </a:sysClr>
            </a:solidFill>
            <a:latin typeface="Aptos Narrow" panose="02110004020202020204"/>
          </a:endParaRPr>
        </a:p>
      </cx:txPr>
    </cx:legend>
  </cx:chart>
  <cx:spPr>
    <a:ln>
      <a:solidFill>
        <a:schemeClr val="tx1"/>
      </a:solidFill>
    </a:ln>
  </cx:spPr>
  <cx:fmtOvrs>
    <cx:fmtOvr idx="0">
      <cx:spPr>
        <a:solidFill>
          <a:srgbClr val="F7D043"/>
        </a:solidFill>
      </cx:spPr>
    </cx:fmtOvr>
    <cx:fmtOvr idx="1">
      <cx:spPr>
        <a:solidFill>
          <a:srgbClr val="F19917"/>
        </a:solidFill>
      </cx:spPr>
    </cx:fmtOvr>
    <cx:fmtOvr idx="2">
      <cx:spPr>
        <a:solidFill>
          <a:srgbClr val="FF0000"/>
        </a:solidFill>
      </cx:spPr>
    </cx:fmtOvr>
  </cx:fmtOvrs>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Sheet1!$H$3:$H$41</cx:f>
        <cx:nf>Sheet1!$H$2</cx:nf>
        <cx:lvl ptCount="38" name="Risk of overall debt distress">
          <cx:pt idx="0">Moderate</cx:pt>
          <cx:pt idx="1">Moderate</cx:pt>
          <cx:pt idx="2">High</cx:pt>
          <cx:pt idx="3">High</cx:pt>
          <cx:pt idx="4">High</cx:pt>
          <cx:pt idx="5">High</cx:pt>
          <cx:pt idx="6">High</cx:pt>
          <cx:pt idx="7">High</cx:pt>
          <cx:pt idx="8">Moderate</cx:pt>
          <cx:pt idx="9">In distress</cx:pt>
          <cx:pt idx="10">Moderate</cx:pt>
          <cx:pt idx="11">High</cx:pt>
          <cx:pt idx="12">High</cx:pt>
          <cx:pt idx="13">High</cx:pt>
          <cx:pt idx="14">In distress</cx:pt>
          <cx:pt idx="15">Moderate</cx:pt>
          <cx:pt idx="16">High</cx:pt>
          <cx:pt idx="17">High</cx:pt>
          <cx:pt idx="18">Moderate</cx:pt>
          <cx:pt idx="19">High</cx:pt>
          <cx:pt idx="20">Moderate</cx:pt>
          <cx:pt idx="21">In distress</cx:pt>
          <cx:pt idx="22">Moderate</cx:pt>
          <cx:pt idx="23">Moderate</cx:pt>
          <cx:pt idx="24">High</cx:pt>
          <cx:pt idx="25">Moderate</cx:pt>
          <cx:pt idx="26">Moderate</cx:pt>
          <cx:pt idx="27">In distress</cx:pt>
          <cx:pt idx="28">Moderate</cx:pt>
          <cx:pt idx="29">High</cx:pt>
          <cx:pt idx="30">Moderate</cx:pt>
          <cx:pt idx="31">High</cx:pt>
          <cx:pt idx="32">In distress</cx:pt>
          <cx:pt idx="33">Moderate</cx:pt>
          <cx:pt idx="34">High</cx:pt>
          <cx:pt idx="35">Moderate</cx:pt>
          <cx:pt idx="36">In distress</cx:pt>
          <cx:pt idx="37">In distress</cx:pt>
        </cx:lvl>
      </cx:strDim>
      <cx:strDim type="cat">
        <cx:f>Sheet1!$C$3:$C$41</cx:f>
        <cx:nf>Sheet1!$C$2</cx:nf>
        <cx:lvl ptCount="38" name="Country">
          <cx:pt idx="0">Benin</cx:pt>
          <cx:pt idx="1">Burkina Faso</cx:pt>
          <cx:pt idx="2">Burundi</cx:pt>
          <cx:pt idx="3">Cabo Verde</cx:pt>
          <cx:pt idx="4">Cameroon</cx:pt>
          <cx:pt idx="5">Central African Republic</cx:pt>
          <cx:pt idx="6">Chad</cx:pt>
          <cx:pt idx="7">Comoros</cx:pt>
          <cx:pt idx="8">Democratic Republic of Congo</cx:pt>
          <cx:pt idx="9">Republic of Congo</cx:pt>
          <cx:pt idx="10">Côte d'Ivoire</cx:pt>
          <cx:pt idx="11">Djibouti</cx:pt>
          <cx:pt idx="12">Ethiopia</cx:pt>
          <cx:pt idx="13">Gambia</cx:pt>
          <cx:pt idx="14">Ghana</cx:pt>
          <cx:pt idx="15">Guinea</cx:pt>
          <cx:pt idx="16">Guinea-Bissau</cx:pt>
          <cx:pt idx="17">Kenya</cx:pt>
          <cx:pt idx="18">Lesotho</cx:pt>
          <cx:pt idx="19">Liberia</cx:pt>
          <cx:pt idx="20">Madagascar</cx:pt>
          <cx:pt idx="21">Malawi</cx:pt>
          <cx:pt idx="22">Mali</cx:pt>
          <cx:pt idx="23">Mauritania</cx:pt>
          <cx:pt idx="24">Mozambique</cx:pt>
          <cx:pt idx="25">Niger</cx:pt>
          <cx:pt idx="26">Rwanda</cx:pt>
          <cx:pt idx="27">Sao Tome and Principe</cx:pt>
          <cx:pt idx="28">Senegal</cx:pt>
          <cx:pt idx="29">Sierra Leone</cx:pt>
          <cx:pt idx="30">Somalia</cx:pt>
          <cx:pt idx="31">South Sudan</cx:pt>
          <cx:pt idx="32">Sudan</cx:pt>
          <cx:pt idx="33">Tanzania</cx:pt>
          <cx:pt idx="34">Togo</cx:pt>
          <cx:pt idx="35">Uganda</cx:pt>
          <cx:pt idx="36">Zambia</cx:pt>
          <cx:pt idx="37">Zimbabwe</cx:pt>
        </cx:lvl>
      </cx:strDim>
    </cx:data>
  </cx:chartData>
  <cx:chart>
    <cx:title pos="t" align="ctr" overlay="0">
      <cx:tx>
        <cx:txData>
          <cx:v>Debt Sustainablity Ratings (Risk of Overall Debt Distress)</cx:v>
        </cx:txData>
      </cx:tx>
      <cx:txPr>
        <a:bodyPr spcFirstLastPara="1" vertOverflow="ellipsis" horzOverflow="overflow" wrap="square" lIns="0" tIns="0" rIns="0" bIns="0" anchor="ctr" anchorCtr="1"/>
        <a:lstStyle/>
        <a:p>
          <a:pPr algn="ctr" rtl="0">
            <a:defRPr sz="800" b="1">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US" sz="800" b="1" i="0" u="none" strike="noStrike"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Debt Sustainablity Ratings (Risk of Overall Debt Distress)</a:t>
          </a:r>
        </a:p>
      </cx:txPr>
    </cx:title>
    <cx:plotArea>
      <cx:plotAreaRegion>
        <cx:series layoutId="regionMap" uniqueId="{C3CCE0A0-1BFB-4584-9F59-EB599151207A}">
          <cx:tx>
            <cx:txData>
              <cx:f>Sheet1!$H$2</cx:f>
              <cx:v>Risk of overall debt distress</cx:v>
            </cx:txData>
          </cx:tx>
          <cx:dataId val="0"/>
          <cx:layoutPr>
            <cx:geography cultureLanguage="en-US" cultureRegion="RW" attribution="Powered by Bing">
              <cx:geoCache provider="{E9337A44-BEBE-4D9F-B70C-5C5E7DAFC167}">
                <cx:binary>7H3JchtJ0uar0HSZyyQr9qWtq80mMgGuWihKJZUuaRRJ5b5F7vk6/2kOc5s36BcbBzcBCVJQ/cUx
8dDQoUqZCESE7/65R+ifl8M/LtPrC7s3ZGle/+Ny+P1V2DTlP377rb4Mr7OLej+LLm1RF9+a/csi
+6349i26vP7tyl70UR78RhBmv12GF7a5Hl7965/wa8F1cVpcXjRRkZ+113Z8f123aVP/4N2jr/Yu
izZvVsMD+KXfX5nrPMpf7V3nTdSMH8by+vdXG994tffb/He25txLYVlNewVj9T4nmjLJCLr9iFd7
aZEHd6/JPuGKMSSJvv2o+6nfXGQwfOdqbtZycXVlr+t67+6/D8M2Fv7wNKoL93bPbrFaojm+2dNv
mzT91z9nD2CXsydrZJ+TZNerOdW966y4tEC1y73312X7NYX/Kb7tuUCp4p4if58ZDtnXCjMKf76T
e50bdF8RQgSV+O79/dy33HhilU14vXuljzNq9y/OeLh7wJy9rvfr2esWWQG6fU/NZ+AkBs1BjGNJ
xa1e4Q29YmyfKEo0E/KWk/J+7ltO/sSCHmfYw8AZXx6ez8l/8vrXk9+0Nonyi73lRf2M2gQsQJJT
JBXfoL2D94VSiGLGNon+s8t4nPKbo2fk33w554FZvggetPlVdE+RZ1ABus+IYEwjfmes9AYbiN7X
lICKEGDPrTu78ymt3bWSJzlwO3Cb+LfPt+h+9Ovpvu5OfspQ/zX/7qB9CVygRKg7B482tQHzfcGw
xpzeRQBgqNa58ZfX9zhvnviZGaee+Nacb+7Br+ebe/G12Pvj2l5d39Pr76sM8AJRBU5D3/v/DY1x
CN3nWhBMqL5lJrmf+85rXJTXu9f0OIPctbEzrqy/2mLFH7+eFetS89wR2X/U5/E85kaI/sKreUDt
hhdX98L7LIojMGWYKvxYtIX1PsJcQDAmH16v27hdi3lCY262MNeVm4dzLfnwEmJcSNhsUTxj7sj2
BThvTrB4NFvBdB+8CldIzIPbn1jJEyR/GDkn+8OLOendFxDfuiBs9iLd+1/fbHR5kT+kkM+nABIc
B6HgHO6dPIS2a4kjKICGzJJQPGfFf2NlT7DmyV+as+rJL26x7gWExe6//29zvXf1P466IrLP6Ool
ZPp6ZY/ugRVgzBrDHL7PITVk3zlK74XlztX/9LqeYNds/JxJs9dbrHkBkbMXR1+LtnnGlAXjfYBf
gOb4LlieJe1kXzFIKAX9bu9AmAGHu+XJzyzocW58Hznjw/cXcw54LwAVWzRhVJTRxb1oPoMjR/sE
YwEOBULbNX2gal+Ao8HqPo2ZZSk/s5LHSf995Iz031/MSb/48Otj3oOL7OuzEh6ydQiOBKCLDyHS
Gv0dSE0gk0dMzJL1D4At7l7L46RfHzsj/vqrOfkPXoBHPwgv8mcUewXuGyFABO8ty6b7BsQKgUUi
Et0jKQClrFuenct5nAF3w2a0v3u6RfbDFyD1bZRfPyPd8Sq9IyD0auZ+Vy+QguBV3oNXM4LvXMgT
FL8bNyf53eMtmr95KTR3TFTXF+09FZ7B0q98LZh0jsGUzywNRLIYwHMoRW0I+Q2RfmIhPyL9w/BH
OfDwdosRn349I06u8/E5ZX+fAe4noAqxQX/wtIxiqgV7vDKxcxWPU/9u2Izqd0/n1D5Z/Hpqn17X
RRM+YznCAcBbIKqJFJsST9Q+pRwB/HqfR2/K/U+s5HGaPwycUf3h+Zzup+cvgO7R12v7nJEN35eA
pkqs7rAfNPOtep8Krvgqe777zMi/e0FPkP9+4Jz898+3yP/+15N/Heu9Nb7PYOr/A2vPukBuBGaO
ns4h0tcXVxfBRX15Ye8F8u+zwsFqXxMGGS6CEHLN7TKxcgeCgXV6iP/Xne/PLeZxRVgfO9OF9Vdz
dXh98OvV4fVFCv09z0l/ug+lOEkARHig8xobKIWiKMKaqe8VoE027FrPUyy4HbdF/tvHW6R/AeEO
kP4ZCY/F/gr8h8Dyewlgje7QeUMgvSX0oUoKUdGM8D9czZNkh1HbRIeHWyQ/fQnS3tqoucif0/0S
QHQ4Q1QqCOfXKa73oYypoZmJ3WHWWxT/mcU8RffvY7eo//3VFg9egAN+XUwraKdqnxFsdgD/p4gQ
SuQdsTcjUMr2NXTDAB49a+/7ucU8wYO1jcx5sPZqiwdffr0evImC62d0uljuS8oFmXVeAE/A3rA7
PwBKAExZNzk7V/E43e+GzUh+93RO7TcvINN631/kV8+Y2AJaBtmrEBTzDYtD0T6CfqTvVbIZvXev
43GC34+bUfz+8Zzk71+Abz2/KPY+FNn1HlB+752N8suofEZ7AyafSugaRuo+pdIbnBDQxgIvsXh4
vyn55//+r5v1/ft/3y3w3/9n5wof583TvzTj1tNfnPPv/AWg/+fX+XVwkd5T7e/nBZgB/M+RAIB/
g1PO6gV0iAukHwcnfmIlT3DmfgtzRtw/36L7C8BCz6Nray/2Tq+L/BnVBWpboCv0oRdYzxCKVVkS
vgB5wwwR/dnlPMGBjc3M2bDxcosXLyBYPS8yyBCe0W8ADCfk6s99SX7TfTBoIlLQY8ShcH/7uVe/
2+rvT6znCT7cb2TOgvvnW9R/++tDpHOovId75+3VxTM2FMl9BVYG4Oe7KBVBSrCWMqwAVAFdEVuR
0k8u5inyr+1kiwVr77bY8ALQ0mdmAFj71XEfcN2bsg+UZxpLoeUTsr9LDp4g/e2wOdFvn26R2/v1
Uv/hIp+eNz12IBYiTGKCQKxvPpvGnwJ8rSS0nYAHvvnMMrSfWdHjxP8+ckb/7y/mLPjwAnKzD8Vz
nrhSQN2VZ10FqzcfaLNaszhQd4eTVlLwu7fzFG3XYp6g/M0W5lS/ebhF8ReAgX4Mnjc/w/ucQsGL
35+MWhF1jeYUoDjoAOKa31F91vm2ezmPU/1+3Izu94/nlP/4Aij/5ZmbfFbRPMdKQyPozLPKfc6V
VorLzaBm9woeJ/b9uBmx7x/Pif3lBbT07D65eAvO/P1k6z/HPB9ORm+d2f3/eor3S5R9vfjaP2Pq
tqqnMc6Z5mrTc0DEJJlQDE7zzjTqJ9bwhE49jJxr1cOLLb16AVjTeivfc2kQHC34T7fizX0CN6Ky
q5L8NLj1XAz5D+JX5DtM19OXEzzcz+BdNBeLm4bytfsJfvz2nv+zoXeFhEd91S3Pj65+f0UQZBMP
10WsfmKjAHF+PcLVF2l6Xd+bsIdB1xd18/srLqBqSuEsNRMQQgsoWr/a669Xb6CdgMCJFKXhmLVW
hBGIN/LCNuHvrxy6LzG0OkHYDc1/TEEJ8NVevYIT4B30XcKxebjegMMdCFzC6IfLNN4V6RjcUPn2
Ioi7v+/lbfauiPKmhvW82itvv7VaqCJYcQQ941hISeAOCwwTlZcX7+G+Dvgy/p/52Fria+KbNmXO
ciyUNYHfU68ZB+2uUeaRqWCn21NBoiChvwt2hFfv16difZYxonyj/DH0pKNLU8pUmr86i4Tz7HD6
E6gmJRx225ylKqqxi6rUMbGimSdszRa5E6jbUPZJsm3vRXIFP64hBIcD2hLA+/W9tAj24Kc2cIFO
02HmU+zWTR0tf7wXDLI2I5mUAOcoOB8O2DOms80wRHg/pXnoKjleVe1plVsz5My0cevGhJlgksdl
FphiTE9563tthjweFF6BrEFVZ6biHSnRazmF5z9eGcS8s4Xp1YlohhgmCgBBkN31/TdhzTOFSODG
GfbdqsnOi4A3Rquw90CSRs+vo2gHZ28EZFNWNSNaaqzhkJaAkvnmpF2Y940f+4Gr81gdDYVTHDWI
1O44yPqAq6z0elH1C5XE/VGnO+RaLN7koRgOBM3Do1DElQl4oBY/psVKGefE4HBOiWtokOOgrzMu
2Z6MuqnzyE1zZxy9Qo9LZjFxPBm3hTAt7vrI4BBlbp7w+qTn6LANq9ggGotPKnZGFzHan6rYtweT
DAPjKwn+TNaB8iqkbORW0hd/thN3ThQj0/uOdEPuOX5XmtiJ2MKvHZK5lkYk20HzbTnXHLQIzBNi
cDQOzbbWC9n09YBCd5TT4FIapQdVwHrvxxR8lIBwbQv0VWEB/SczbZoSOgoe0dB1OJoWaSEGbwoy
4ZUFrVySxHKHJdo2ehCMwlkC0GH4o1eWd116GYuqUg4c1CpMpdtXnWNQNgpvHPvyv0FARREVFGw/
WAy6OZVNxwSVFQ5dKabcMIQ7UF6S7xLBFYVmqrHqRgatkAhYxWYUxG3ZhDECCk5M52+iHg1vpWrs
IokUO2hKiZYIR3TZtjJx01TJt36MyXISfWj6152/CDvZH5XJeRPa0oRjk70LMz24Ue3ww4rEXxTV
kVcETrtk2J8WRJH6hOcDWqQx7UwXVKVLUiWOlPbTHUZw2wZqIVa+CcAQEJDVjSTrzEJdUgxtOIRu
k9LEjaSqXTIlqSd1StyWKuE5rH2dJHW0Q0oekf3VKSvAWRCFWzjoSmrX/BWxVNRBJUM3HGl4qKt+
Mk4bFztk/xFLCr6XEy4AwMSUrt6vzdIPMrU58UO3U4SC0xqHg2mgvpd3WriqH8OlD1Ztx6SP0RRw
aoDsQNswWh15XZ+05A3qwEeGbhayzJ2GODl1tErO045UhzbC0aeWjulSyTw6+rGqP0JUcM4QZ0ho
N4bTDauVrW03AR2Z+jGK3LEdW9fJncHUsmp36MMjCq7BN6obTwGR1EzBVcNSDb1uYJE5km5CyHAo
KzR6ZewEO8TzJkJaVz0I4jCICHQGQeME9C3OxWQMIQppSmYSi7+UUeqF7eAJx4kPektyI4r6PJBN
vXRUGb0bbf4hzNLeSKHIQR6p9KCsaHs0kFS7hcrjv0ju28WtwHGqMQXrsElu7bNKUQyLm1oenvXT
lL326xHt0BQy5+p8mhlXCwF12alBzOShHhd4bLEbdiV3nWmcvibID49q7tenqOjGD1UahKZoeeZF
bdieRcPIvcb6l4PW1EQRo0dW43bpjNmf4DLUQqo+OOt03Bsi42xB+yRaZnGWLXCrr38snFueHAJr
CIbJylaD6kMtZ5NcYJjH1FYTM41SC6Wj6moQqf4DFDdCXiTbr42fRxD0kAQVppAxd/saj8i0IwRb
ZR2mf5aNE2CXgfJiE2AZLJIkk6OpCorP4VI9B5mx4LhyW92wwU2ivm9dzLooMEEXpcwjrPYNb4Mu
cKspiXd4oxt3symsEEFBIWUVsoHNlivFWVO/avKzXtYjN1WLiSmiov8TtpUuhijUxxB1FB4kM52r
NbILSI369xGPTKRzsfAzx81qznZYopV2zBYkCZzsgGu+QDq5nvnHmlSBTtgoIeYphj9STr85FXfM
WE3BQrB03DHd6uTU1nwMds6QUhQaoGbamjUJq3NQZtP3gzt0+DQRonXbIXHcts3sQQJRpZlqX7hW
VcmiSDJmqB52qCVZxU2b2waVAKO/6vuEdtu5Xo4qsau0QhlKsnLRoyT40LSicSHmbk/bMJ+8AU/8
NUnr4sSZmtTtdWXdJivUohzqzARljC9KkoH5KLPkOLJVY1KH6Q9d0lVew9k13Kx226HwZM4zN6qQ
iyK4B5GAikCjHtUzJce8oOXkN44RdhRLnTuXaYB7k+RFsoNLj87EGUDtCPHV3VibUtpUVWm7qneM
4+TfkjHuDuLSTq4OkbNjppVCb/AB7jxZ5YvQ2QwlRra6Z2tdH8aSjZhbHbhRhfnhl6NBC74ssr73
hgjnO7RvS9axlHCaDMRvFUkjPZsMT2Fb6b6ASKaeyAELu9DVKTsoyoVKm13Z0vbOFCRmmDNI7jFc
QjJTLF1Wg0p6MFa+mHxqVFfYBS78yqCU27NEpdMJDpN4hye4Sa83CAomFNCJVcEWjsjBVU2bBB3Y
hJrGyRN3yGtPofZDlw2vi46Z2OqTOOqPE8kO4rA/hbhuh1JtSQ2oE6Hg5GDHIDpilqukI29H3U+h
S8OOLqhf+m5cqwQi734XJ7eIC1NBnwWg2jAl4CcrK7NmRmO/bCpJIIpJg5x4ndWJCYdSLvKydrwk
5oPpy6pZ/tg74VXUsklbyUAFgcAEghs4obI5a0dsxv22gSAYkrKDqk1jL8Z5cFz1fXBQJMSdcu3K
mJZvy6Bhp5X1m7c4aPWRDZKPO9ayZUehTxpoALsH0EjSueKoqKumAXjoDs3geETWQ2101SIj2r50
U1+WB6XfobelWGY5BJooH0yD2tsi15MmadufwQFkDeYI7jWSq0sRZiqFeqha12lWug5E1+/AlJSv
BSmLpYV0y6M6uEq49Q9C20ceiQf8VvhlfdD0ePQAPuCXQ0YPbghzh0y+u2XHLd54WZSjjYLw7sLa
h7/+6/X9Lbg3t61+f7668vb7396W1/l5Y6+vm9cX5fybq/kevvodNV3hjw/1oBmeeXt57hNg5w9f
/hwSCq2oazKyhYRu98GvAMabQbdIKEP7ikoCd4NAgAU2l4FS3SKh0HUMF7bBFUmQwsJ/II39joQC
2gllDAVAGxxBJHDtKyziHgklApqh4MoeaECgDG4lYfxvIKFgIaVEUOIFAwL9VTDXpnYhiOacgCe9
GRB2TOAU/DRrVXxWiVrtsh8zT3AzF4ZLBwHWQ0xt5V9JJ3VXp2VvlO78zvWt6iBcHGh4WRd+d0JV
EvxFIGI1JegKBqgZ2umBAzPDzBOVxTGpeuOIvvE6OjqL3Ia70rtHNgaAsiZwVSIBqzBHX1NIkiqf
j70JAw2QG2CawhVI8XYZklxx0/M8z3f4nJndv9kZpLKAhxN20ya0ybgwTUvJG9kbH+y/CdiY+W4a
TnFnGtkGt/r9pMV5bIMa7ksF/BrgPrUS4k3LTytMEtWbrs7LNzTX/IoVfXVYOV153EZW6x1Bw4ov
a0YfUwCXAQImGnB6ABnJLBYCgURdARCI6frwBNXj1yH0y5O25X/UMdenWS5OwqperKnunRFbrwqw
RyZdHQbGEtw4ND3PdCFs/AFAuHgwQ4xHwMbE4NZpke5w2NuzrI6SgR9ZnakErz3bWleVmTOhdDAV
Lrs3kSyj11Utv/54K3PpgAsqAECHSJ8oCPMIm8n9MOZqKm05mpJj+1H3yfguIaI4qnGbHf7lqVa5
zKpeAwHQ1n5qFsRh3PPRxEGCJjfNip6biI79Z9qH7bSDRytJ2xQMCPDAXkEoAAcJwEJuSmIfFVVW
1DmAUrHyD2M9+p/Csms/2SoOXmd4DEsj4mFXqj+XfyAnNKCC01WA+0NP2Or9WuQTNAKCcxVOJsWi
OYv8aTiJlc5PaVladxxzxHfI/yNCAg2VEG+BmQTwbw76D7GqFMqKyUR+pRY6ov4hFEOGHWr9+Cxw
rRWkNVCDmqt1xJkzRFk5QT5WEtPEOPAGTf0dluoR4mmEoXcXbjCFC+XnuLOfAro/oXoygAxVELFx
541fRfKYRLL6FrZ59e7HArltO1aNTCsIc7UxvKo9rjNrtLXIirKaDKfTIVC5M2rSlSma9nOZ4bex
sg1AL/j2Gq0nTeQjGgfnp6F9jUGWA45gpnHQyE8ymw+TUc0oF7blxbKAvtlD35najz/e4BbbVjYK
oFMoKkKNAq6y3txgJUqnTenIDPi++nU/BfFBnkNl5S/OAieNEWCzCjBL+KHV2YN1Mk5OhWKGM2qS
MRoz42TO4JVNg8//6jRgpQBMBCkHDw2Vxc1p4kpFWjUJNaMoCyN6rcBDk/qvbgaalFf1V7xy0EKi
mQJrohqZMBByXcUQuHeAPNdFLr0f72VLBkBjAWVCfGUJoRg7m2WEK607pQA7kUw5xzaZpndKAuAV
izpe/niqLRm4mQqOg8ORcchH5rkYGoJo7GMoiloe0smMWYvY0VhGkix+PNHKoG4Y3FUpjENGDbZW
UghFN/ljO9UWDZmkaUvhY7DpYyMPI5bVjkvk2E9uQ8ZkdEUl08Y4bEhao/pYDX95v9BJAJoFnQGA
G9E53gz6SuMgktLEQzcEx6NfanRAaFYWO/a7zUNA5KC3F4A5wWGemR47fpwFlgNUlg5Fvgx1JQFF
ntrDgJbkw49Ju81D+AcboAACp8vxKpucRVViwryy2aBM3U3lW+mw/LBIVLjD/D4yCwOckUmAJuCM
yjxZHPNA9DQdFVRZ8gCgPVqbvO3DHWSDe8FngrLqpkCQQwAEAc4E0P9NQeFRHE9QTwOcGJLHYZGC
/6oXqA+rK6jJ+fZPp45ilhhZQXzqNVHpC2kgWWfBQVAnYX4OTQsyW5KhqsB8Og4AkpYMDvaInyXo
NEqy6Uryjpa5icfEXvt+WsQu8xnggmNUI3se0LqTSx+8sV1McTXkmcEBTuwxGvzJZ6YOaZVGx7Xu
ZOObEXcjB0C0CBOm34CRDkZ1BEU/HZ3F4cC6ZV+rQFAP/FnVnfHBHzsTw2u2mPK8xWdSRk1icBm3
nZFlorVbxXyUByONbXjSxnX5Bw8LdECLLsncCnZXvvWZduSfkJeP6WtUZ3IybIVWu10nfOSisWj0
YRJpnL+bNC/Go6Eep+TM8aFyu8S1MwynEG+PWWZy2Q7c5H1c6oMu77MBiqyY+OBTE17IRTOQiL8v
6sEPl2HdKOZSqKKzsyTjNvIS4ldnMZ6wNiyawCbysoYqX1JDcGXaRJV82fKa5J9J4AfouGh4Qj9C
FTucArccbJRepCET4aJUOaVmCmgYGox4m3lNrqrm0LJOZhDdFoU0VvTBF+hMUIA12oEkXjbg6CMK
I2eCqmnpEI+NMQtdS2wRvZNjKD6qkKTjYTGpFPoZrKTfprobkJcCDKsDk8rCAte60VqvjrKwdAe/
Dc+CNpGFm8kww54okjSHOBR+/Sx0OujIcDLRx4ZmPJ3cMBVDD3hNljZvkhDakY7zkqTv2qql4sPI
VD0e1TXLuQ/GLOt1trBdELPAG1EaNK3XD3XofFWxbRl1J4qG+o2NWWZP+sjhdFE6cWevomycjiwd
le/SMq1Tk4sMEjMGthpgdhIJQpdDBpXqc0DU2ujraHlJqZvn0PagF5yWDa0PE6EdEni1XyAoqOVZ
FchuEVSp7qUH9QPUXWlaoOaUqSqtr9sqtmXu6qTRU7BkI8VvUKby8Lgug3BYdFbg6hAWUV8mSOX8
wNcyeqcyVH1zalFjo4uocU6CXsuhNRBgZ8W7Cju4YZDyUdpdTrEfA1db62jnSA+T6L6iPiP5ASBt
aeMRXSXEOAnPhMmLuOk9HduYG4umQLk2F85wZKHUI90pjKrgbEiphO6QRnf69dCEAE+FQVZcKVCq
7iBsQIcvs5qGzFVOlZ80U4DG03TwnXTZq7JTRzRMMFqMoDy9l4a8e9P0NAhOhlY16XtNowQfRMUQ
Ol7oVBVZYBoG0F0R2rgwvvbVaLCfdOUiiQXTi4ommToIYx8QNbCk4MGGtgQyOKOeICQpfPF2SHr8
x5gWqDuQ8JNswWoHxL6WYZgsFBu64rAhEYXOKIrawmV1WfmuirsgMX4tk+upkREEwGFKQlNmBcOH
vO3z/k+esKqGHh3O9WHk2IyelHUWsHetDnrxqWni0AFaad4eCZWq6aCpoUZmQO4th1pEoz9VvIle
o1I7wYKkcXGNcFsHr8OyGkE1G5ZHi8QvAWvvA6bS88oCAm4cVOAVg9r+Akp2jTRZUoQfij6Gamxu
pY7dBNT/TTLkvXVbrKLxEGpkNHZxDbUEEwtI+A/7JMTcy+uwy4wGbfxcSKde0SzNzurW5shNhtR5
k4xJdQ6GXxI3pcoJDijpwGrked1YE2Zl8qFMqhK7JFCDPQgGn9fLSam4fDv6BIWL0GlEvawjyzM3
og4UKEsel5Hb5INV0JZRQoGoGGLrfw4gqoHUvahCfEp149g3uNfRUQH2gh0WmMcxtPOQKP+zCdow
XuTtpP8UKThOlyjVi29VNYbIQFkhb05kHdrOQMNeT7yqVZlzKioUWU/laSqOpx7X3AQ9arULThwq
oajJoZrPSNuMS9R1ePJCv5GdW9bUwQbrsShMgIpmOg5BW/DSOjGqXdXmQ3NcdYGNzCBKni3UWNP4
qELIh2JXmsbkY9NYG3qDZIE+RuDKRzP0GaS/A4BCEKOIUVdLmgNws0hIKb+CWavQa1HIYNkGnFUu
KEuJlmXk88QNZcHkly5OO+0OToaS47ENoCwNnCwA7whbACXKcYKd9EFbFB6UiaLY5V3Bp4W2LPg8
+higtHHoE+T6N/1dUylp6jp9X0AH5UDE6E64hKCw1MJeF4717YJFY9q7IFACYnxN+8Ohq21mujEk
lSn6hAfLBnzAl2i0/XmMI9a4mSNAFdPUOm9Lx5fYkDLuepOmMigB0Yay+HGaEMd6o3aiAWwXs/FS
hl0FVYlqSJgHUGP8jWRQOnAbjXvp1m02flVlVXduDF1napHYqgXbLgLlmB7hWnm6xHUL5d+UpIco
K1tmItJBvtqVde62pIe+GzC62geL3IlPqsnD/CgClL9d1CHOrCnyHuqnsojGM0D9xtwVdYlSCGKc
Ui0LEacnTcod5QpRsz/k1OXEZDWGxLQOUhR7tGuhQyFL/H7yZFk0Z+E0JRLWE3JsOFRXIlNJkSUm
zhM9ujKdssjUfQIZJ+Ki+EzA9YHK5xPNTVdZSQB1rOhVKG0ODrCnAGvVXV4nRoEnICbJuspx7QTO
wLMqzlM3mpL8YrSsCExJC/yhUzoAV5CS6tgiG4cuduI+XYg8lgsZdLV8Q2s8qSVgC4OCACmtXABJ
Al+blkMlZ1FWMomXZCz96l3goyp4O4Zpqd0mUFlDjY27rj+p8niiCwfse+RKlBchtDSlAzFp1cfD
OZmyjkODCOPxGxazqTtIWBMPhxO07VUmC0eBT/wm0clJCbFE8yGPNclA0yLmR8eCtkEpjRPWDCrO
BfcHNC0zB1rDjopqKprglNAx4pe2h1AB/CupZOBpC45UmA76U1nilg5l5RcIW0jh2amuKxNXve97
zMnawwgcYn3QiUDwwyhwxtiUaeY3bgDJYWnavK0j8B15N7gMMsHPlTMG7bFNVdjAZBYDKlzI8Uy1
UaWhJ0Tj1GgnjJKl9UU7epOCf/XPA+DHlh4EXdBuBr2TBMhfAQkWwBl+3NS0rg9a1qRnyCm6CSrU
fPpUhNAKCzF41VZeYC17b7O+O+Z1QiMX2rHb08CnLHaD0ULhnQbCAQ9V1NYuoMtUd5/bgNDPI+S2
IG5Et3iJ/CaXRqMsaZZdNDbBAr43EVeyxtAqEFeA9QthimFsoScV0epdCF1t0M0BKy/BAIJrhAay
3HmDLJICRD73YXnFCBB5B5hCsKhxFH/2UQgWxHH8bDQthSDR0DqCRs8Mx+2FBafeu23lkNh0BJoZ
XJv6/acqVmwCM0yg0FniUnyo4ylNFznGbWRImjTCpEUWIRcCV9stRqJsdzhmOI1NOlX5Bw7/rA70
XHQOb5YQ9sl3AgUCGZqmQ+DSKIw/ExLZ2FW8G6CUrNL8UOSlP8LsUJyBXpJBvcd97GQey+K08iYU
ZLEJw6q7ThsioLdlLEEN4yqurQe9yxKeUNn8UbdjeFkkFiDTCXq5kAc5W/8tV2P5SUSxOGS+D7EU
SjBkS5ALFLUbOEl9OkoLusqtM6z8TTNYk8UAgpqulWVmBKRDF73TyJMpZ0O2IEGcisWQ8vDdAJau
/KihW0K4QyhrEKV2TKRXQbPzMoNuBGdpQ5GIJUqmLHdlzvvWxEVOGhca48DrQS/CdNbmcQCtzuBM
T6XTBcFxGOfOx0oEEn0sFfF7Y23SvZ0qRt8NdYsotJky530U69BZCNRB70TY/j/2zqRJaibLov+l
1+1tmoetpIjIkTGBTDYyIEHumiV3jb++T+TXVQ0JDca+N1VWVgYiJLn7e++eewXLbc3elBh/GyJ2
tb777PEhxVfzRMtIiV3VNMNOMOypN8l84/G3tXs+DvL85HhTuV6WAY3Ga2Yey9diaNtvdT/7ftYI
zemp/MoZs9he208rqJOXeGZsTX+tAPIY+Fg76wPMuFR1ftUA4uVXip50vC6qzckfnIi28vWWx5vN
P9CrrfXY2dVUvau8eTFNotsxstt0bbbNvJStqFmTorf0MKStmVXA9somnzTjur9bQlbXoa5bfz5O
vVvrbDG+f1/ocr7z6ATHNKIJdTN7b7uIN6ncTNqZNYqOm7Dn63WnZk/DfacLYbEq3jlrCuS2HhzP
yK/jILSX9F20f1oHPT2Wg5Fz2sUcOrymwqXEFMOkaXiKSifsGO21H+RSHhuMnibN2ybID/WoKYD3
xnHfd8q13s8lmzd7bW01pzisp4uybd3qMNSr9aL13LrhMfSBTCC1m8diyrv4FEayuu/92pWZMW19
rHpPuWng7PG9v06if+VUwZLTeEE/958nRR93VzdoZB+radvsQyWWYTsAuZZ5Uq1T8E72MAVZNwsn
SMQQGpXlbjPPx8Lbd++6CSf/DsPJtJ5WKsG2ZpseTPxaMM0or9tQRGEWhJXwDs6srRPz2OGLvfke
W1tQwqKHZsp9+uRqnQ/MmqjHO+MVfToOveMcZr36F2ffQZAMlJs6Efa63+27mD4WQazdpKss+z7a
/OC23fhL0kEZTgq1BPP7RY0WIMBoDf5h5OUHPITn4qideqdLyE6YuoTpcG+yYSwLYHLdh1US1HP7
pYnnnY0PkXZNAr9c7HQyob5y225aD5uMwz6l/mzsZJm66ZNY5KhuFr+zDVOQKBxPqJ95nlBpTG9G
3aiOUzpaX7S2buKD0w0i5owf1je7UXZ12tu5GmiehVAnpn4uP3WKwp7XcAkuwnDxZ0YRzJ0TX1j2
8KJTKqbqjuogvJkbu7hnBXR5poK+N0noN86d6IKmZQul1k30GpxLt5oFpZppXbNwF+V7Kr6N+lNy
hKZj7rP2hyWsinT02qZOfGM3VlJF8RSm8+SNX8KuWHRCCvXMmCe0q/q0clT3Ge8lu2G3xoV9EEUT
F1ldlFaVVpOqPw4Lu0yiN48qe7f2+p0Yoh3Wu1i/js0AgF6sajRXSz/Pj7yXBZgMRKv6tm9VO5ws
SmNxldvK2Mlkdok8PY92fRGNk2lPUUg3mQ52NLmA47NlfcTOs1dJ65bVcBgts39eB8W2MzXSflXn
aukuK7GPD6T6jNRMsxoxF7l7tYn8VmzR6jRv5TZ5rK9h2qBleyqS6YXVR5uTVcPu2Fm306h+YW5Q
Nh+tMpjttBhtbU666JlSJUNJq35XUcUNnHuLE4j72rOUfIumGHplkvd7xTqVvlXrN7Vb+3HqByt6
ywAY1d9GebB8WyD/tnRr14pt2sk9yJGKdkWFgbqp9ij/6g9z843adnro51g6H+a8n+pv5UrxfQxC
KujEDjrHvtx0X3ZvpSz64QQKb+RdYEAXGAIM5QdTmDdttUUjPYSxZeLzarhtT61bipauyJdZ3vvO
Bff5o27ss8/nZdt53+K2rzLZh49t7awPZRzpQxMV8SkIlyt9rjhFb5+iZjVpZS+O96WIvE1e/2fP
UsqrNm4TOQq7zWatxCsRtK4++E45cUb2HiPDUmjzwFTCp5OBJOPfrRf/5X8CYubjSPdHf94Wa1J0
pTWjE5XTy3gCY6UxsxUrWlKdbkukX/Vxt+JFGjghfj8W/mmQivUEQQRHDZA6+d/PxsJtPPu8mQGR
9NztND+jc2ufx5m2xPqXs2H6QmQXJCSo+ID4oucz29Vdzd4veWILVd0W1NyZh7frLxVvroIics7t
RxWBjXkmi+jA90wnS5FMXjhe0QO1N3At7h+u8hxyhWDGt0B/Tm2Ozug899OEM60ADTQUS69w9a0s
uS6pcuV1h1BX2wtlvOhFK9zdSrd59F8U/WgVScSx960cl7L8g7j6q8cIhM/U/ax6es/NcrOfe7YQ
PEaq5SldTBinwtIWK0P8j2bx//jVf6Cifbd4fsKv/jeR5jvv6vmP/Bu+QjtnCeFBjUPeQt68f+Ar
XPiuwwc1EfTPAN3TV4X+ZUO1+AJX8PTpurP2iZx7RjT+RV8RuUZMP0HZcDcQ8/wlf0NfPddmzu/q
WZCM8VSinfjP4M1ZVU5hBA1Jbq1Vc4jjoTuqoV3/lt8BwbVZHchWFgClHz5b5+whe7T6U5lMrIQk
tMrii45y8Zm6qvtQDVH1l2rd+XpQO2feHuHpJ76dMjzuBgaKibXKmqNxirI9n+o/oNnnfeN7afJ8
FShyUgjPX3NG8/9RcZLajRuorDJRG6N+Xw/tlMSOki+raIcDibTVZN+9Xb8ghJ6vaegnWHReD14Y
At/OMWTfa+IVPoVoGHuGMJ6mj6+VWjPplh5uAaqNvwRrnl/smfKKcwfPkMvzovoA/aidzn1XFa6l
smEthr99YvgBwcHP2ToxiH7AK//9L5PGstrJn6vE7QfxuuzDNisWf/zDVX5x/0iY4YsL4DSuhQvx
x6vY2A2NIycq434rryvlmtNYhXuqIav/8mjj7oFFcy04KE6e55CErWp3Ok8qE2l6+9Lnx6Qs6uUP
m/xPC5irwJpbbBggnjCbP/6gupn8etu2Khl7zz5VU1Sndu6Xf2BL3POj/uFN5zJ+gH2cTwOeubhn
T8cRYQMTUtVJVcioz0ZqbTrlqO+lOTX+PFGO72bWtzTDw6eC6fJ2UwHW2Kd16GWZNHszjnfOympP
Wx0P7TFfpzxK1NzWt1trRzNSTD7ZydxFBRrGagL/FAT0ZCk70jgkeWh1IhkXu/i2aGCkzLh7V1PW
lfGnoA4HJhmtq/a09Rv9Ji6tYbhUat+jrJ268KHgW9/TH4CO8y9+fkd4UYkKwF0K6POsSGI3KBDi
zhOSDXdd4m9MbuKwq1+TNVC9CeZQJLVhfIWN15/oZ1T8T3bi/8n7/OLJ46WDaiKfEyD++T/A0O1H
9kKTt1oiSpxlXBPLXcQf3uJfLBgQ7zPuQ54CtPCzDaeg/5xDi2YRfXJLndnxr11cjJk1VMGX3+9t
P+2mbGn4Ts64pUWu63PQg8GKUb4v68SrxvYxXOeKQSUIFUAdHuu3KKKO/08S69/cQxxJnNCYCDGB
+s8eouhX1SncyIltl/xEZLSjUtH2h2Pi+ZOivCW40IG5wQ4YM3z8cY0qtx2Vi97HGhV2lU2+0msy
hssc/eF0+PlCYNmcCucDCasQYPYPe+hYBbqTomyS0g7kFU4mOwk9vb79/XP61VX+KRr4QhOv3vk5
fscidms7SCTIBoqaseQ0nfupaP5LGzA9Gqjj2fiEb+cXFvhmsT3TOjRN2xI0113HOHOfa/EHVO98
679fxaDSyAP4wZjAUY35z+4YsMU0QPW0Saz3/rWymyYTk7M92s2jwwBrbeWfcCY/+On+cS6cqcr4
6bIYAn+8f+0aFP4SMMtfmlEEqbZa4iXkk5AT9bZqL6MpDj5488ygH1KiQfbhrEfO8aEX9ydhyH4S
iSTH13SYn8Qj5qAISeV4FpUwcyIw6aU0czqedSf9JEHZT3JU1Y3Vt31YMD3OgRmdLHoSrwJ3R6CJ
XcOoOEDnq69QhmWfuU/Cl+0yKIZKdsRLp97bPm13xu/p5rrLWz9evY+F5gEdmSsji9RFjrwGx7lc
4MRFdOsMEkDaPolx9TLor9uTRCcYHWy0l2fpjkE1Ml78JOmtT/Le+iT19Xkt7+toCPaDHfcoqMAG
fZfVgz0ie0WyWZPySTzcnAUhMR5du7piSLHEpEJwjn2sVzuo0u5JhGzm1R8QTBlETiofrdto98LP
Xr+J4V1sMYhK4Aa8wkWPaMOOcZHdll6dFW0w7VfWk4Y6+FYXfnCkDOiJ85U9N9xb1acKP1t/ku2w
oP7U63K3cxA1qQf3odJg3pa8TvTSRjpzJiakjB1GJLcuntfwooAzAJzoW/eLy8SjzkQ0B5+NbOTy
XnRN/ilEWzGJESztBFB4exPXgXhcKztck6lphrt5Kj3xuQ+s/Q5A1EGc1kPUXHSBvbxlzjAXl325
dE3ilbLZYZvigcF51ELwRELZ9wjc8qPYeqtDNnX6h6FoVc48jTlgkZUL47Kj51S9TIc21H1C6MXi
MZFai+gYlLKWMnUQe9yrat7m8uhNYv5o2tnqP4ZVY7yDmD0wINSA2D9Ne+9uR4HsLZlyzq44Cl1A
lzR6Z9qOvleeHXrDDCdpifCj6JBEgVcAu5JVFmeRtHLdNzX8TpC2ZTCYR08JZ7vWZMGIy8gf1JwM
Z1AmFbFlmAgP1f6K+26XH7BU2dYXhJvavNvGTuuLaUCKSZ1etHa25Vt4X6xtHmTF3JdvG7Ep97LF
qSg+t3E9zJfNllf46Zq5sI6+tTC4GraqkUmpVR9+CxoEKu4Z0/IvOqxX8WLurDJMHNW56iqKB1Pe
DNN0NinLYO4/a6GbskjacdqHOJkDuV/4rPj+cbB61SaUiyPBGNPOJD5hVNy/xmMn2wOjc6GSJdjA
IGZf+lNW2XUAj8Xs0kahmzydDVszvLOdwhsyv2aWdB2vM/E/fbzji/Zd5UUJSBE1cOf1qrkFEXT0
rVQAbu2BPBxAjZN2myXwM01Ty8gHv7LFOx7P9bodVOd7bcadrqqr2IubMito95CIzN593ObCuWxK
EJ5XbDlSHx0mmXLDn977ZkiIWvHHBx26kzFfRzXRyCCt++UZGVuDuIiqC4lavFfvy6iyi3RdVvVy
nsFKzpybt3dWEtplUcQHpGnsd4hxo7TN9R40DMzWeq8/5dzWCB5uZHrd9058FxecNCiy0wq1tZnh
/RrNQ8HeuxY+QT1u3R67pcYHtDAvRdhrPDGmHm0CcJpwmcZ5WNmiJJYjtJy2hbWkUUW7cCFM7DN1
hceYHpd93OrUnRE9rk2lYGxaqlTrtK1zkd96BXXqoa/U5qf9YEks+HszSMa8peVdrIGw1MGadflC
rJjUES4XfzmUpvD7SxXpsE2HLuqb1Fnc+FXtFXufDcbmX19StQBMMKZ9a1Yf17gVFLQxA3ZTsnf8
fNDJhF7DPg3isqZMza3Xorb2/KoHFehZKH3xqgzq5qUqWQRU07l6y98R4KOcEKuzalS6uu7qiL3Z
3vBIJdi4ligFr5X25a6ttT3ayEBvuVNk4Lhiae67rQjz1O6C+iuGYhirdnGIKKr3PGaMHbWtunK7
KP+MWLJNWU8n4SZuGQYCUkT0n4UzhSVOAFnduXZppuOK5dG6NLY9QE75Yr4VS946cEiqmOlGovy8
WJq4PobsKu9NaKw+s8rRuVvXlh6yt2c5J+NQ0EroJvDsA9kIwaeeoxNx13LO6qxwuo9NZ2yG9649
XMYDHo/E0XRCSSgmdms8kPv7s0TiHh0j5ZKqwCzXLA4fQd5q+1uvDKH8xsmarMPu5NpPJbwBonQf
EZ6yjqBkiWv84h1Ypu+nDVzTkFpr58mvqmONvOOf6XeXYzOHUBqVKP37HbigvzaNFU7XShtwlMYO
h/owjRNWrql1ZP7R449Nma2HsL+0tQ36Oo7kfKDnTh5QpzTST8uBvKi30+r58oAeF6Gvjs7SpX5e
V9atrkSoMzUHboT0JmbNC4pScoXW3IUpEToTZnxnENMpZqJiHYHn8v1yKzE13LQVSBbJSKOtDqsD
Rnno0C79j76jKg9RZcZEddmMnMnHMB429R5CfMgPg3H4z2XAVPuiZ4aOadmt2tG6iUkkWTnD21WD
c5BtM37OZReM35YS++0JMdBvLgpOhxXUBdL8Ytc2VPFSoZ4lgr3FvmB+Jd+NVZEPPNVgAQZiytQd
alUKL/HzWECZFBupDyTwbCbZN3PWM7wAJUhAeOmrsu45jULjxEsqJ1WAEbQBEVOG2sm9U5Y7uamz
thYLvKb3v2jJBFIczfOOSuz4k3NZLlbE3RXVMmeDXJZT1LnsoWSjUau1QcUZRpMM3FSrroCLgHts
E7VSlG1S+OChbbyQE8EM8MWo/Lw8zJQtxI/tnFunqepKlZZr2H3b2GajNFKyeBfaYuSdZKfIryM3
HIMja58QC2H1XZxx0sW3xRyQGjYwKBrSxW5yL7O3oHwnLZvQud3Vvk5MXTXq0G/T+f7Wg3jfNDtr
JKprlJPSr8V+5GzYx7QGND15oxlu3AJe4hDLDeN3t6zulM6+u72f9CxeIkuTEeTEY/At4qFZiT/s
dXcwAaTxYc6dXOV09btZv+Ez9h9yYQXz3SrXVSCIUX+mQkbblsyFf0ZDKP0+uFXuf1G+1bc3VT+x
y+9WG7Gtue66XblLOzmp14rq1AVLNyWNr1qdxoQOV6kPoQm/0ev4XTnWsk3qGAAYwVBZ92ARaJQh
Ryn15zo6zVG0U8jEIe/ct17TuONlAXM+JXq0mzCrx5CmPmxqt0Bv330/MTqMwXvExEr3gV/u6qCE
KgjzpSS0K9+ZMLGjWmlXgUMmkS8CoKonZClsmescgyeUyT9TTSvScH1wJ1XJFOlpuNrVKkGgzjRU
YLq+SOSZkULtBJcSZo2fDuJRELUzjA6/x2NYN4JBrAlAGdgV0xj3cXqCsVpiTtC8niAtPXX9/fiE
bgVPGJd6QrpUNLYQ5cEO6mU/YV+0/yBgLeFPryeXlxzjyhkSA+u1y6x+gsdm3kkI7jNT1k9WAcB5
Js1mepvo6CML16AMxKalwZlL+30j+pQa8kP3RmPIjA2RIwgsUsWeDb8s5OrF3kEjhKHouUJcU1AW
Js+3m64AYzoqaUR8WnDdWukOZ1ODl+/bq902a5cM1dhVx02xmWSyrXf/FK2NVyRe0JvuVW35dvvG
m/UcpZKObT9GhSidy2IunQfTiXY+7Cu74Wta7UKlzdYqeCQieR6wJ8jwzt5D99I3bRBmqPDFew8j
/HtYszx+udXKtk5lxXtxEnku4oRBUlBBbizT/PD7e/R8qMLYDscgWR7IxPisf7KUDrLPi9aHywBL
eicIpbjIY4J0Er8prXdEBk53v7/g84HR0wUJNzpriGDkZ8Xj++nAvJWhVW1BSzlm1V92kOKMpoM6
uduN/ZfDKa6F+Zi0C9QtLug9G07lxdiT8INpgFER6vjEOiThbznhJI6z3/+sn5t2vJcRFwwwc2P+
fDbDidtcQfhgD8+j/j5W1Xa7RWr8w737+SIBeShPWtFZ+QnP//93k5VyiJshmFcKEzmV35rSka/G
pl8u//ansFhgAIl1CxkbPp/fNNFIa0OTk4ACzxe2qlRqW21z+v1VfrLjnHMFz74tPIKxg4j87EXg
sxFV7Gty7dzZsPHjNoEwgUYOOsDU0RfQx1tLUVbDZs9JsBJ+87aklyOJcLUNvMq2ec4NR9MQXJJs
tYWX0i6qMM3DZv37p8uitM+h2C66mu0+u/Eu8KZHN82ND80bt7fFpRZd+Ac55VdPN8La5TFIZZT+
fAxok43pmH5jnKnpQyhs+zHKth7w4g+j6Z+WIGksHGxcKEB1w1r442tUtSH8rSkGMgeMOYLs4BNS
QyRIKVyG7m/XIBM6IlJDhnURb+9zRUruE5MrH4SICRK2p1rotJ6i96PTWdnv36ifZnVsYGD6+O88
4iyYeP/4sxxvDBWa1IS3u5gSb+uWS46z8qWSXXGbBypOzBRbh99f9KeHdt414UUYs581nOfBeQUQ
jqMj1ANsynC3qumOjsfr/HSV/9fP/+Mcifl/5zinn5qvY9f9+0NN5+yS85/4Rz3ny7iEFZ6/j362
gBIaxhvxj3pOtD0aKKqLAzxylr7cf0eX2O75Y1jEbDHPYexOqsi/tXP7v/icekz4AXEc56+qkKf3
r9yWV/+UFf9OtP6f//19WMOPq4wkFbI2EA4gdFAtLcTYH1/HrtJ2jrkqm60JLjfX+/XgLvOhJHzv
+N09+cWVzi/2/5Y5/7oSF+JuOLH93CVvYHxpc+usxmZBLObgM+EHuKqObKmfibPmNP/9Bc8bxPML
or8wH+WggL99toHsU75ILy4zvEXqNBq247Q06/Zti6AYa+DEOglmx8MWMsbi/e+v/avbCj4Th3xm
mo+xPJdN88VWnQxU1lrKqjPde+N28qDP2szqquJPKae/uhrbFi8Qewo0xrMKglAP03oMlHs7ap0P
Imf6hOwc9bSV/TTMf1AbfnVfySTnpzkgQhQuP74yinSIpatB+UlUPJEoLDJThfce3orLvAubNOpL
l5gM/uP39/THnfPpBQKBJ/EDdBKTrPusTp4DQOcq6hj4M1Tb4YV92HRM4e6XfKyB5rE//OEN+tUV
8eFSAyDon+mrH38poTMa7LDJCqtdgiTCAZrFTTBf+70j39rWTidRLH+KpfpHIvzhxSWb/Swgcj7Y
RAY8j8fiW7cdBnDnOBuhwULXcWdi7mGdOQ/C3McldPJb2Yk8vggRE/G0Ghlcynyy7oDaiyUlpHEY
k8EPtjcQHbWVIU27X22zz+/8Et0z7dU44zgnXRiLCNoy9YkuoEDtqf28kH4V4wVyvFcC9xGQsKPt
5p1XV25H+b1o7Hp6LbqDHw0+DdGazyEj3nZ76S3l/EYaAOwM51n7euKNIN1yrH0w6aLvr5hQKZeE
szq3E0uF0I+1t/vbYR117mT0aPS+QnW9Tuez7fUa70a1l8d1JFKYkRWqqsrCJq42O+22kmA/5tpB
CznSWHO6riXYRTm1AUZiGrdHU4/rfTkKFZzIpK3e+Lung9dzjC938caBoRq0vpfJBRdGPbTxkNVN
PctDIUss+F5fhssJQ8mM1cltWsa+gmnEUdTh/hErFy0aNSlWIczD7kPH3LM7SoyViBH0Y7DOSCbJ
6PFyZYAC9rult732FGsdAKqvtl3hO6S3Omhn9nmbrcK88DfmT2mtcdZYe2C+Sj2b7WCiuHykdd6G
ZMixZsCu28EVjPNMbkvnzd57TJktSNJaVO1lE+tegk0vensAcN06psWzb9/HrtSOnZgOc/gLvyr0
BoYg7K07lKtu5fuq0R0UH2cFct1q+qJ/veMXF9fbUNb+yhSJ+Sx4+exVw72oiiU8MpaTEn3AEQxh
mTbAxb7AiOcNLytnltgqvM4rj9I0ymdKFIEL2t3KNOvktZMV41IwUfXG8pWSV421bN6tlDNJLdqN
YkQeTAgi9BjukiNwYze9L+5lw/1oYaHok4FTmyDqVBYhWW0PTqHq7QaQ26lvlsHVy8ngixoeh05B
Nadyraxix0VtZmxd0chzeWFjbiq+WBPizFsvWnP3GMEheUT9DCL0M7+R63K/Ww4Z7GQkjEPm+KOX
P7DAxjGpJsaR2RaakX7XdOE3YuvRDEtTVXG6nTnwSxlHU0EbH1ZzSnTAfNeEg8FkVrhopq4qDIbB
wNvu5Rwvd9u6+mWq+yZf0rDfJUxJ3gpUr2W57101vJk8TunU3vHIJWOMl46JVpXf1ozJHtxC56dm
t7EmYpqlMt8ETutkbWIPIFoTq1fj4S0Tbx+FSZqgC+QNNtGO5Vdu9lsZ2Pu7hmiDL6D69qd4rOoH
l23kC8Yl3LsD/yZzgOKtXxWttD6POoofK4IjPi1ODulu1eNkjms0zPgopy2HzGwC8ToYJMGRHcTZ
l+KcYJ04eeu9bScstYklY+5n04XDnbINAnU97K6Dw7eqvrmO9PEsAiF8Ck2NVb7wBdYdb7a25uOg
XH9z09DPEXcvZ68tH+xp2fkb6UIf3QERGo9eaK60N1dTFksPRL5qG/+B5Br4X+bAMmamVuZ0EavV
v+8ZjxC6YfivRGqZtxlsd/O+Kjqlk8WuxYAT0jlPrJifor8UO3Zb4eW7lQi3z00SkRRQpnHj2Pqw
5W53tWAn5uHYtroTfgu6k3s0F+moZv++Rw4Cr5FhEWRjLnJe9iEO3xiFYpfKaCBcYfC85qOeSx0f
cC6p5uiVHW1CgFvaoHrtqkFkxFV+nZfb0NxGMZm8ySLklCejXWzkMzd4W2n8izca081OD67lJeaE
Xr5UUaCWQzN6hHNkIXsNhoeicbZXyEyjunTtqR+v1mZy9mT3ViBxr2vs4KSdJQ6OK6stx1PSk1Y5
4vjyEocUiFvXVHl+N+q2249Ba/PRjKps3flt0AhGt025B2QvjRxISbNot8i8chm3VAwBE0IlAZoP
Sy0ibRJtebL4GvdzEb/Db1gUN0K2RFN5a+2MRwIfhHttyhqMxunXWj7anp7Hm3GIyNQJMSNul4D8
fZytJGYNr6re9N41e26oWIjoFxzUU9xcrHh0qy4haECfTVz9Ohw2Pn0xPsYCcO968/rGu+WH7fu9
niIcYobsBhIrKEqUeVMxwXdezqFf6EPt4Ib5PK6NJZJ8VLBTOZcOb7CKKBx8xYKp73PQOrN9YCfA
yJ7gV/OJYlhmt8umGZNJ1qtFve0ia3cvevY+plmz867A4PNN9lK+WRalrk04qiWZOiEeNbrchQ2w
P5O6AQh+KlfphUhaYFr4Yhj9JlZbI5E5AZc6Vr4vFj6qUYzXXeTjD8n7ikcbknrkpDPiGlmWObbu
TKPmfDGKP5M6IakhDV7bORWukS/ENhYanajF9yWWMfqit7ZjB1J6+LxITvNDFevBTbzCLlA1LLLT
jwvy8/ug3vJZJ12RR9MR5WO9BwJeDWNZUV27JfkCPHFcQpe9RWrBy22v9ysKAEUsSR7kERnoREPc
xFOn91vyeWz7rbvK6L0u1hjFsQ+jHbvwOc2/3ZfZOXh7GZhs8bGNvJ3PIWuXuwddlBVqRc4eYAya
qzn05ua2w9Pjg4H5pvmgxmIP7tm+UZEr0WF3tPscm8WyxuFjQUzs/bCb+JNvAvGiWOyWR2kQNNzW
q++RJoLtwkdR7tJ9dMm4ltiH3aMpusVgQ18RinfyEMaszQVZrx1H0566AiAiwQHl9xce+3ydFCyg
Jdnr7Xxb8RzNqQ6IT0mLbi4+en643aL67Hi0ZuofuAkpPjp94NzqGl2RGk96RKMS8dcmLlm9j97e
6Juuko1zC8arlhT8JRTHwDdrkwqEs/HDIiYjiALQbvB5jba4PYWCz9Fc5AMP52SmfY8ZueiBXTSq
1upqFRFbJyXGkB9lteniKIwnMU3n2+BfD6yk7k75MppumNjPxAyqlY0GEyrHZib1tC/ALRQTaeEV
rAyGzjRGibMwOc7sQXn3MGcoVGhoZYyG5uma2iBs9WHRNcTF4uniygsJVcKDLvvPob1vYVqEzkZN
Gm+3+zZH42FEisEKvDVVfLSXjU8E4W9lIy5XpWx0p4nhObFb+RQ8LoE6q7AVwBD229At8m+l283j
yQlWFiUWIFV+aGK3r1DxuH3Rl1ghBvCxisC8BwrvPovYL/k5DvaHhAFZh/RHH/+pI11jvyKRIVRZ
KaXzbV5rRaKGvT7AVDdvdgnhTSh6o8Yuc0TcxCnffaF7MrgaWa6Fd+3imwpPTRznL/AOuw9z41mf
Rs+xpoRp0faReAdBsSUt9x7rhz/DafvD/TLKDWHd5x9NgiUfCvDDoHvs+YTJ62AzXnVsy6b6RNpI
Y6eo7ZQl07qJ6oYCYX1JQgPFIHtxgYl3q4oqq/rVPBDeUrPX2jPWQraGypzmkY9HJdTJHkxop51P
uyr3DzWBrW0qtlA9RkM5ewe7HfggVGP5y603Al4kwz7o11KP4Zeab9a8jb1B+EmIyq45p/q84tMc
+f6KCADsTrkeLWzpHaMBRXSHSXVuExPDG3MJ6aR3WAorcPnSS2gVBAZW9X+zdyZLjhtr0n2V33oP
GeZhSwAck8y5ctiEZVZWBRCY5+Hp+1CS/a3Sbbuyu++VzFJZxSIJBCL8cz/+MXRDcGcznNeg8xQL
afwdT/fkgOH7alMyOLWwCWuUtTHStnjG5jQ1ccAe0otdzhvFpnebjlIg2yzuSA+QelKis16rvphe
6qUpX+xcZBf2aEa5ZWuKRNeq9m3xhkBtLcKAN+ww829tMvmKSB7gihB/KGFwwxrxXiWjWD+tdVrr
ODBq/Z0B9phuLCP1T6l2NVg4ZWoRWzCr8pAXmk6kuiyuEy+RswYEcgbXQNeFeXKK0km2dWsggiYq
sZ5IMiXZprY5g52uoCUvAv7EcbglUDsDO68gm4jEVLd9mqxjuDJwv4xFgoNtsExcIVVR4GRgp9s/
9dPA0SBgk33BHlZghqhcTnallfc3WKnLiltdzX/C9P9PLPwvgkp/ETb+JWxz/gBA1f/4a+Xb73/i
z6yNQ+VbcCWmgR5FJbvC7/6sfHMoS4a9qwOAxP3/S+WbYf6GsIhh9uqjx597VSr+f9TG/I08F+BE
JiXMmagD+0/0wl9VvOsLo7xcSyBI1MNBs66SyV+GO1pjjKaVzYyKrSDZKTT1GyLV2dbJkGF67Hp/
+Wj+F9Hwb8I1L8fYzwKYx44ZzfPv1DV7Tieo5TWiOBJByESO0ZWTtv+g/htX6eh/FJfru+JlsJ8b
DLlhRf/dcpxgC2i0nNvCaAI3ZvAgjxmrQWjxtk4LRNad6DpWP601OdVP/nghtGj+w2Tg91f5+78C
Qe0K3Hd/F3d//WzbudGHuZ44odRt9alyXd6vpI1BRv2sqsr56obR3mhV3h0LF3/HaiTjlggozoKy
zeq7clzXF9W4RSjWjD/Irin7mXlm/UAK1XnoR4D9pICzm7TT8I7pVW6ccIJBkLimmfwEoNN2mFub
4TCkBlYSUp5NoossVjpAg6LP9S+/xT4YuanH6+P+3VbSHN6Tspze8Y7d2UEtLm6dG6GfJ9U28Ivp
ydN4PmDtUFEx+sUaGh6Pqz++v/9bS/4LZ/pfbph/WUtQz7K0/Ph/24+u+uuC8vsf+2NBMX8jG0Ab
DeMHPPV/0DT/WFA0h7JqUquEPf+Yq19jEX+m9wwWG2Cl8BsRr6+p1v9ZUILfyPJd22EpQaFBPPC8
/2Q9QdZklPGXmw8d18YGxIIHiB1HOeTXXy/7nN2qMTTsxVCVQ6Mfm/VisZX50WteshlzQBv2WiYb
twzcXTFm5lsp1bYZkz36pB6azFHNTQMHARU8Djwlout5mIOPNrCfDyB5CLybMs/i1lzsLaindF/j
F6H3UNLVw74i6lHvwtJ+bom3c3xEfzCTFPSi1+yHLnBPVaceE23dQa0b60hIcQsVjUYVzsU6iIN2
EfIMJq+JfSzht/5oD2AkNO0aB85LvsP+oQUlFdWLuCfl9CLKMVKaF1IDsS0SMW1dQ8iXAMmHu6O8
WYzEjYps1aNpdc3XAlTersYxjz/ZTqO14/kuXCqDhN49F6NybqfetA65pXMSdoufRe4FsWim7k7H
cfyTzM47TI48MleDSUSVqQOENaLgvOitCgb7VPpTdu+y4h+KxGrDMujG59SDP70ZxGwcHeiF+NYd
x3mwJT0+jXTuObky83XfMdMaX7PKPY5zai4mlGbcmctcjjJqOlvc+OZcG7yqvZ5Rv6wzycqygoul
3K0shP8TypgTJ4mFQc/pPSL+AY2Ub5XfmXJjoTzfycz0XvJGWJgiUkwvVZMXF4u7ItlgKlhwTWJQ
6bCNNnfdOpfntPV+Bn2e2ht4lyuEin5aDguJzh0wb3fh2MIpIt3BW+GIHqrSd0OMXvC5LCT+0BqU
MUYTTsxXU6EKfqKLi0jrGrooCquzw37MTeOp0aV+Aap4D5DPjpHe8KO5OagcvN9uhWgwE9LmhMjm
kGlypayy37T5XBxp6nJvx4Bvg5lUHcs+BbDQ1hd2+HhLGqucL9hULagdxXJcpffNm0qThh4T7bgy
7P1Y1YTnMZlvqQ55L/Ikqmi9C/t5TV9SgSS5VmWwUbi6ULZ2zepYkTA9EJFivYVUlByX1Ywlv2LJ
+1pH7CyG8iIm+8aGDaoybzPiPFf98uo16izXIpZ+esKS5kdQ0lHGZTzgDw8RrDaY/PfJYkSJoonV
vwIJW6e9WrXOnpfdWqO3y4sRkzFyctE9eUqGpNDgUOgm8uk4XyDvhr176K2HsXpsnHZXjwtnqu+Z
tcbzgiiX669Yo7qHIRtuxShAtQGZ0INh20Jm0YV5ylt7oy/iLK2SQo7foWvtplZm3JfFGAerv09T
JfY5TKwVvXGSWnDyURgOfFVbXOCnvJ5Dco/mbswcgCEzc4XJtQ7Yr7rjaDvrncP+ne02RjSOzl4M
m7d+5La5MdTdIs2Nr7+nmY/9sLyCQXdYaVAYg4NVrITVy8PSq1sTF2WN3WNp1xPpqihJf9qsKt5s
0GpmpfPz1IIPMQp0WdXs7MqzQw/Ym0i8Zw8KRph1hcM6170LInw3iVoYdGTpzyrP73KFCrxe7ZOD
3rzWzfTFRAhjKnfjwbSH0zwX0TDnl7LpPlC2d4ZG2WxvGZ9Lmc3yjJXZQu3sht2iSkHgj6a1CBWE
EK5OvpHKqJ2nY7FB4qwvRBnDinmCPMCMxwmraqFFzFsSIgvJom2uuBL5LIPRwmscbGXDqS7JIk1f
4qXLH2WGQ1jTP8uFj8pI/Oy+WCesbFlMzcuKn5QjpfIG7cFeRPdlre2DrunioS1Eam6kqV0U8pgV
izwYm82oB+PZEUsWkXlo91MNH3xDDdlBytr4RrwZ2YlpxqsGNCzEbiFirVyDh1IRcdhkxvqRtVhJ
bSvdSgGbCZcsYZIadqcPXW5jOPb56uFJGKKGTuq/Ik8CssxhJk3BOGzyUb9pU5UeE6um9Ez6Q4gn
rr4R5uJvkjyIVe1fhfwnI5/uCFxE5Gbx49PCddOIUt2KsmftT569hTuj0vsXOPxbO/sgYBE6iXz0
0sXceJX+w0/dvXQFekK1J+C+M1Dowspy55McmzrWMqg8hnn2s+F7MaddKDq7CrMquwe+8b3RWlq/
bDhK0kCkGLL6CE2UxwJxmw0QoDpuMkwmRc4YC53VJv6JvJ1b7B2twcQ0LEqLuGv9XRh6ts378jjr
jKHGKfd3TlV+BS1Kd9bqW4+xYeHYYV2MQ4ihOIb+eVmK9LYhIUCQC6lmLJM484hINSDYUONK+5sx
f1vXt84hfJKlm4RPuS056HKxdV71EozTTd7yNOttFffDvHe0t1Qrd1YG+gss0ovnZzulvbntNfwy
nUGDP0nUSWIoTPW4OiBNY/51vN2gl/dtPm7taj6s0uU2MN0Qn9ad7OtbBJVTWsN7S1X56XloccQU
zuaqH4auPUylHS3EepE7nkWTvApbO47jcMy4eCvws7KHleQGWNiNEf6b/i7a5AJu8WAvKwDd8+oN
L+Tpj6ZmPWkQwjZeq128oPyxjo8NvNOtMRKlnGpc3ONi/3SFE1sKnqz5YQ9ZRK+vwaiI/q3ZeaRv
5nXpfhZevh8LeXaZIgUg8jeWri7s4fe1aN2N6ad3CmKSOSR3KBAQXxOizc5CekOZEJ464Gx+ck6s
02Rhxy7y75A4D7J2YrOrIwVjbmBuxUc+bYP5HT075PjPlG2GxruYxjkQ464pNNJJenfI/WzDEIHo
BrMGLrKke0lmebKWl2VKQMrI7Tyj8pvA+JQ+1UfdxKhK0uFhbIL9uM73pBnKcA3KeBDBFzcrOqG1
E3nHqcQTywG/rx6mk/ZF2AP9PtjygYVcGuGSJ4cKtp2/+ruyXWI1apHugqBrP9oESDRQ+pXlAgxi
w43XXgTCmV72DyYEy2s0r9SaA+mukClySLsl+iNUokqHm6qy8zWkghJbvGXdD2BNF0rIXk1j2Q7N
srczZ+vUK+zbKSeTV0V6vpt6dQAm7Ef5SjuznbTBroVm9tjoLgGvIWJezRIF5w0D4KKjLOmGvB+8
4bmaLC0qpre1GKLCzau9NRbeae40xRsNlmNffPFVHjKTz6Qqonkozlev/typaMzso9shdQZjdmkb
iiTLCZVvLNrQGyaF69o5116TbdbUQyE3H2QtZr6J7qFhgzH24x1wRGZfRuQk06FdcbQHOjoZlWDG
7ETuNGwmq3ucMSVEVQ8RML02Y3dgWSObXDFhBfuV1ET5NJZ2GVtOF5wCjcvvinSCK6U5T4uVvhrV
U7DOl762HqtqjhhrbAcNFKffnFzTvPH6aTN1JjtNO4jguB37xdi4srlHkX2gHGwPd/udAMJdP+Bj
D27MCQDxCqces/3AZ5/b3U0x+aQE4YtTGfd1Xci3BTFFVs5xB6qJPuv+uSlNBukwptiTAlUjB6Pz
tA4SEbe+zem1iLyx33rLC4FCYB52vi1TZ9h1/jFHTvebdA9PL4l1LzWYEoEZhC4V4VqKtcD8LtvP
MlnSHVv0hEvJtuLCHL6VVvFGmuPdBLJ8dLycGlCTJYBMjjTVi1WWcRq4B3AmfG8ZzwrWhfHau2Y4
Jk+MNEPh98RHz1h1GPOLxRycXQkowRRts4uFNW27zGWyey4scbHlRaTvJb51377NMyCapXYA3/HW
ETwsciJUJtVmqI4WhqMMbbEXyYbsQ0z/aOxU/qZeS+RZvaWz0I96gQGLNeajcS0mS0vsp3whjvbk
TevhGg6t3RR4oLMnIBFJM+DioautqCmiLTUBJpqnhrIB3TkwdCtP7HqbbJYtHrzmXRX+EpZ+6W1X
+8HyCyt2GtL+U+ZvhWdtGrmEY+oYB6VTH+p51Am7W+EAaGaEiZSQfWvGPkoXChPmAJtE44da/hkQ
17ONj86z7xbb+zQk+vK1rT1pgEqq42C8WJX54TADHUpCL20GuG/1eFpD1VQaRgJyBg0ZnMZ6T4Qh
3nyJqzQrfdWAsjWXHdNy/JImMLSmbR/b2RPfkkqo688YtHYzPhLw++wdyDQcSODwwOwIHjBWtSIL
p/01unuy7OwToPnrxPrM+Bjji9Sul6Q7xp1M78zF+ixm5gVz2jwas7etqmk9BlP3YjYMAB27fQHP
9qWuz1JBzbJWIMlPu3ZN752l12OzTi/4fhgN0pORFlADS6hzQClpg/9q7ClcuISC2T+brnnJbTvu
crpKgw6kvK5XJH3teJTajeRReqcCjnmmoWXncmzUpSYqtV+ICLIrzdsgjQkwglfdKFW0F0642nYs
A+swQB5+hNPZofaUCSFcL3unqyVByF6JKdlmd8MscAn7WlvfNdkT3BlHSJa0MJ7HVQv25NoRyg2z
ZlzY0Va9Zeqv3SDY5VNkaYNuQPXDrxoZxWr/HGtaijaeKqdLpqzhlliNRl4F0jU3VEW+eiO7Acuw
NGgniwwcgFi2U7M2bir2t1OzKzNtqAKMMyDOI0BX0vlG5NUFJEm+uN1ppKgx4cp0x5UGO7q8JnZT
xb5jZet9V0+UEGwWllwMMSK9BKk1cejW+kPfMj0cIQOXmyxPjKNvtngXetqKm027ZoQqamjlER+W
Ae5yhAMej8geSBtsLF4G1tGU742ZcmjnmrtfQRHgaJOCntl87aA6CAJl9ANIeyHmAW57O2VsNiaD
xZvNab93VVrbF6+pc5OEu5uSayR6xIB/kful9dpTMOTBU1XwJGDwp5Vsyaq1CMn3cUXTU6tg48+V
dxE9jSQpzHy+Qf7nfmDXuxnbpDwPknnmZvCz+h7piCYMBnTapG59Q3PcbZt16/rk2ARwo2V2NE6O
AaPaJTDSQ4Hf+Ur7Fcu3BjaxtXVt7qU2W67bTrnQNIVN5SRXnQeY5wmvYR7D5Mj47vNYJjXpVYpy
JbwkbWbt1ZrpTJypQTbqs4afRxpR6vNBHQTMuvxGTbM+w9k2mHroaiU4SQxt9tpLjl19OtCi5M6P
Ct6M8YODW+L9SEs40OPUlfYxwVgyvxbpOt30vb3u0UaLgT3YPJF+9NO9uRJGf2jsoRUhKwHUZJz4
rEzp3Cy7EnuC2Dm9D4Z8stlZM3cur+tZXfpn5fo+lvneHJxoxKo2bSp+xJYgkIUEg+TyXbir6s5u
N+aSuSPsw3DMMuezAosmQaMG/XAUMxmYrb4u4tA6VkItQjOPzq6Qgr3e0jvK2FSD7t3Ws+/UEeMF
7cHtcutHWQfDp4kKfr8Yc/ej6tmh5EF2rc6uk91cLt2x1sfqrTYMhk9z5pjrYdIX3QyHQBB+LfLF
jEunLskvmmvzwIS0Po5KyHslhEgiv1kZ6bqzbLduOpsEzvFjOk2Svqa56k7MQZf7gW6R2NYn+qwT
lgGyEqvg/JBJ40fviuAANCmgx8HxH5rUr85mPzj3V78yZ7ZyMo5tVw9t7BZO8NJPyrlvCORej9sq
m+hp79p+wxyPpF2xqOXoFkV9/fYnsul16gR3nJscWO1K0dwmKdW4ItxJUlInu50xDr/MTtL/1Fuf
a30S+hKmsAweS8YSt2XaatsGsu2JUBXnBeMm1UFWUUbAHqIw6uLgEsXNuT4Ybm6cXJqPGcvlK8S0
+qiMSj6KvmU/Yk/dNdczorI5bMYvRWoGeEwWnt4FCGz8cGKWH2WZJzuikmusus74nnm5TfJsNIpv
Klsc5EWpWRtVJ9WFjG/7w5DlLddRTiq3Vj+hGBtcqNM6Vjuz73jE8Dm7W9dPL3oOfzouWV/YtMt6
eFBNYUwbq5P2m1V1ogWB77v+TV/77osx1+xmJJ6dpbbwrwxEdsmg2sQ+uLzAsGE7mMnnln0yPaO1
TgvTfJ0MTtDK61idTbJ9a7mMz43csne1bglvYw1DznQBXgHyG5Eycut3reEDaFit6mCt70n7MLVS
hcK39BsUz8Xz5kdvBDuAL6E4Wu5qbVOvrzBvyIrts2akP4xsZYszG2I5mnkr76T07cfJKjkg2Gu3
Mcu0e5p1huMgQaxuKwdnPueDtDm21g8rzeEXwJWCm8vyTw6h5T2fd38PZRQkKinCeJqfrAxlwERa
2OcBvHcIjFooE4KmbosUyXehz6cMLE7cgMXe5pYSYQNsl2gu1Q3AC1FS+wtk3bOe8zh11I7bKo/0
NnttFuex1dkJVzttDk5zIb8wluy6nBkPWxuvy3FzLvshgM5kCrYdq4h1sQ43UDMF7evKCAFxmlyc
JflWD6HZqNrxbFeTOGI3dzj8ZNaXW/Tai6Jcptjq1eR+y3JWJ8uIR/NONH366nbqtABj+8QdkJyL
ZbZ+Tmwc1Gax9fEE0jd7zatl+ZHbVv4GzMY+CpwU/pzguSgFhacoMV67H+FpBYee3IxiT5iV847r
s0gOIxGi19wrsbD2DkS5bLW+26tLy1rjaWnsZXb+zETfeHOrgEbMTqf7Y1KdBn2rod8IbsMB+/5A
DhGKycbXgvF2MeV6j8lPILfrvfupWjs7koBvt/zSbnAmfa/PtvtVG7l3k7BDMuLJzMaPFtdKrKa+
ubXKvNj7jaPv0lXzOHN5667Urpa+8n6e0YUGcSK2RU1hn2CVgqz8urSFsZuw1YQBQYmwqG4lj0AA
KBA8QD6Aw5ZpcNBxkXYspg11LRse5CCMAEhgTU77bbI2Z2zJHZozzG7qR07IWVDRYcfHdm4Y4Qhv
E+UicL9N6xzPJaYwU0u+es/BullBZJjTLBbD0O9pUqGbYXXsCBvDjReg1EsnAPbRcZjtu3HfUT3M
XgGHKUKoR/oQw4Z4JoaidsT21E11xQXPde/GbrWsd15Xvc1p+0ONc6SKjrNKQy7WLsvjgAQPLmuu
AHTI49gX37Rcox27sT7gHlBOAI50SwnQlau1I5UvDrWvEGIm9xkHf39pR+HdgjxHadGKdouWFS9D
z5YOM3WIsNveurXzOE4SFqC+UlzXeeLT9MsTQwjsXP26A5j21tQol9U849vjMsYj2IYaU6F+sLzY
H78UqeiSg9a+LoHVLP14L6TbbOySz2XMCy8e/PEFdzRmHelcEG3UN7afJKydcYxZ3neEIuGPyS7j
r1kefEthiau28jrCHMegim16PfaVNToHwmMGZIWBW7lsx7fFzAu21i1iBSHyu9x5dfxqR23LUSLp
YgjlcGO5y72RBVD/pToNiyX3/TpTNedTa7fR294L5yKTEch29r+2eWu1MKTpj98YGfdShR0td8rI
9dLQn76DRXAQPPQtx2tgCaaNFRC9ELaN8ZAnfdzr3pVZP86xZjQxU5j3xa8WVLaaHdPQv9gZknlD
14mYTGZotjPdaT6Z65x9WNhrMIZ04XEHGvOhm/t9bqM5qiRt76eJK4ZKiQujhJ61zlVboH35TcHg
+TEQ+jkIOuMwaMVTZyw3ppy/5hlUct2c/NW7UbX6RrMRUt/UP7KD1zdFVeT32DPnL4lwZ6qkvRBR
1t5Vmnm3ZC5zNIqWtjieVbGT5/nJL0rqGU3eDATv9d41s8/+94A7d1rCVDG6IstgVWL4HTp5Kdrk
2Ua811VVoNub7OyHA+QLUArZPaPBfeF7+wSnfzj6IFXYxpPAL/ZZ18adNtyWTh/Xs3rtx9W7X5oh
tNqlvFdd43xU8+g/OAFuPiZMXLZYy/NT0Eu2FVhqn2ZOAlSujNjXVloFaa7YktpBcGO6siNC2t9M
nnU0EfHCUZ8uneiGb0GQJbdC67aO2acPBt0j8dLDBBjq2d4Y47KScfU/moZxIliUxTyTF0fV6UZx
0CtqOCjrYjb/TuUMKAcDFm8amAiB026ypLGtButpYCmJZjm3x6Es+s9ZLR6b0azmoigfMKOHerkC
E3YftM74NC25I+Ww8xEB+UaPVj9uzOAxK5nWSMyo/WQeFkHLVWYfzJL9eVC91wvohnI8TVrRsxGn
GpQ8UhZ3K3JiXedI6izsQT5naOP6d2skfZHzbpRqvkg1PdQtgBYrvc0TymgUXTRI++6O09KydxM9
2Y5m/m1BfBwT03oeiuA4IOSV2TURU/wuC3IjzInZfZsX1b3MhRZnOKkjP+ng0k+LuTWS1Tl5bfNG
q96JhD1DAibba9j087D15kbGPJfTUNenV6/zXrqieuQ4mz/zdqgscCYagPzDVEOOtFGMZ/pzBiVv
LOc4JfVJISDdTYOebvHQ3qr0y8wnlYJUQpdplnHrgTqZORC+paM5f7bt7NyO6dR/pXIa3LhT1hzN
83BV0ikxESFVPQymK+2KfKG9N7gvStGzDfbn4JvkCKKdmIxrt9bil2+VdJwP/aq55fwrXX7pej/5
tQ5OgX1b2wFpMJuIruS8iKjT6dnClDk0qlE3do45oTqLbrzF5uVHfp3oZ8N1s5VoF4MouhvW717C
FgM9pvjBZpTCSJqxw55eAxaw3KAqTFoMLRGDf+gLKAn2QWlfTTuTjVmIWVa9WcO0TGdhWwviZkcc
h8HhbIR5hVPud+fD/5lA/gt0yL8zgZw/sOf3H2X68VcLyO9/6A8LiGb/xtCYMKlL0sInUnYFF//p
ATG833SXMB+ncQjDXPMYuv70gJjeb3A5AyprMUXp4EH5X3+aygz7N9CM/JgeWArv+c9/4gH51eTl
gPbmmGzjJsFtgvfJvHrO/uIpYzEMqnFImTpMcPe8GZV3/sfu6V8zkn++CDZhn2ydjsvqb2lQGCie
pO713VrlcEYzextyT4/1mpvmLx/+P1rW/nwhDDdArXHdYFz79d2g/AX4kgN04JwF1kA/eSC2VGX/
5Bbjr/kfs9j1ZUzg7o5PJJJkIu6MX1+G4QkyT+O8Wpi76PrVi+GpWphX/4M17tew558vExD546gN
BMH4+3eT+syCGuvV4WmKbzYFwgOjaEMQgtG/Vdlnb2r8o7Xk9T+8v//thR3cSQ55L64OXIu/XBT4
1vShtfVXq8DRY7GdYi7dUcwBMm2I3awwsdO46rJoafMPSNpf/Uh/vGUslLaPaxJ8hf83iyOcOM1E
PnptgIqrZ2Aqk8AX0K0Oj1JT05mhl3j/CD56+bbike3FgM2m+h8uo3+9Xk0DRydfM9esiQvr1/eP
VQWTUm2+DiqxY7eRT02tEWbK6DD599frv74QKHPHuuJnuJbo0/j1hSZNSxYvsV61PmNfODhNPGYL
D+tZysO/fyWcY/xdv1y0LqsPP3bggriUg/wtwotdRpv0Jrms7IPzcLEh20SCoTQH2KouHkkKMZ9u
kyygTXAZxdEL5NJvdLdAPe8WJABaE0ds010/JXNUIsd/Co9DGB4r1/oomMjRUmJQVxSuZVOKyF3n
DKWVe2RlzLqaEIbJ6jg0CMgccb4pdW+DBhHUiLQFss4kUF0gutozo8WVrJgtFMk0cJzy2sosKWlk
XuBpOw3fXHcSlrGefYczOZTmZd4WTuan26kZ6g+/YDp17rRAlPc+auoLggjTB8zZerU3lQw4oBBh
DXAkWONt3bhDs7Vxls6b1Q3YKWv4+x/dsSyI80C/q2PMY7SiFdNKwlDPKfk0HE85MZ13+XgQttk+
LeOkBxu3xgK+gYKleXumy92hFjzXw1VzqzlsWqdmQLBWKVtracMSHAR1SKMzL+MTxJvVovfKpYOt
yNLxPdHK5KvVS4dwU5uaGfQrRlfiw2h9XX4OMLAe1tHR+ss4uGLgmNv6DMMMd6ZslOIgTSXNscGb
lugkLDGt65HLY0a7rwa3u1otkDO7gG00+7I1u8PXm9EfEbJVyYOcPbnoe0OLQYu0UF7seio7jYJh
Zr3tW12jf1j3Jk4GLMf6dOVlK701BrKEKteE+zhVAUFkeG8NebMef1mfntgPZY2+NWw1mhwbMiep
HZjdlibJ0aIcwvHyn4pcNjQvh9qqY37YSqZ/nCk0w0nmNgJ8XKFpRWDIvOZFjKPFyD21PdBIhBgr
aYvDWEMfT0hqO07/BGpyxT2ENa/9iW9mICIKpaMJwpFzQi1uRkuWw3IHa05hZcys2mo5oqvFYaxA
ZEsry2cqNFUFA1MEhuVsqqa26si2eClk2VTWV9Bfx7Z66Bu9uCSBnuknCJyuDv0yBToHX2S9lsj5
5wD+U33g6O+/WJAz67C3oRuqvDLlz5rDln3plpzBTduI2rvlEKnd9kRixW5m1Uu+LT5U3BDAgG7u
PHJv653gAH0PusSRt3PNWGtjUEP4Nle94qTT6j7NMIjoBh+GOc3VS2Ia9bBLVte3blB8E3efTkGL
4OrMSC0KHV+djDJpXt3M1KklXAnHxMbqGlrYGwGwRG2avfpTJtncgxuz5jUiaGTwqzaK/8xEXA7y
laKssd32kI6052Ui74t0BIL4Nu0HI9/6Czj9V4qvHetpcQs9+QoKNNLvXdpYIwaYYjGMjkNRYVYv
TWUEoGpnbvfgDIudareNIKPUnyl7hZzG+a2fYGo2XTuq52yFJzGEaZt4xHmtqgRpXlWS6CcOa9O5
ARC78l0m0g5LQ7l3i1/nZey7kBmRS8b8vnNc1DQDdTnYjI4JC94AOavHqeowvS+c4G6mnMhYWBtt
fg+ua74bWqXImrWdDDgA1pQo2I5wrpi71PgJEdpgy52qxA/LbrQBe9aeu0S4+t1rGnNE7WNlYcpk
DPAxauiM1C8UiBE7c3bFPfrW/K1jsKGHTB24XVKtItybE+6VIbNL38PJM45PQnrOc4V/voywh9Lw
HFRrO21HZlDulmy4gzeFJFoZAk1NzrLy0rduwQDBMq/mO8NOcAEFlQa+KeuEdj1FSvQBupWL24na
SHQs2iW/ofbLd78fADERDBdvuqmq70OuA9tzpkpRp2aqH4m9UvyVEG17h0aqn+vGybMI41QmN8PQ
407CVLC8VXx9bQR/hFKwxOquaSSjCt6doGR2VdpteVoXSZRGAjt46QAevC3kJz8Tc6onnh9l89kX
FTBE0rTVoZ7LKt0lrnkNvxtrQWuVrQ9bGGw+Jl8Cu5+OVzj3xKjyZ0MbrA9VaDOdjT4uvHDsm/SR
dq7uPZkN+3nQtek7K5SCQTmkgR/xmDM4JBNrp0Rz9Bn6LfpKOfCaeD85zfsEdXkZ7GkNpp6IQ9/E
FZgHTPWXftAfVmyjMy/SogbW7BWRqZw1x+o/kara8qbxAxQrXde7nJuj2NRevxDWKwsS1cWAWToq
lcU03ZJE+/W1m0DUAru+W1AUf4L36286bZwec76BKXJ5sDJDzAYzP3PriEulVk6eru0LCg3Qq2BY
UEZXRL7fYs9eeUqSQlL+DC669jIS3kT1AERm8jvwNVpd8elCiPAWjbWQepRehYja1SXvBKAt/b/Z
O5PlurGzy76Kw3MocNAjov4aXOB27BuRFDlBkBKJgx446PFG9Rz1YrVAZTolOa20qkZ/he2RTZG4
DZqv2XttxAcvarSJKZJi4Hvp1Fw8O55qCP5yKDN25kxqICbl1UkIXiGrw3iNaNrzr9HGSa9FfZgV
VX8mM3twaL3bkomYFmWfuGRKhr3wWUFCY6gmfjvvxixwjdq+MdtkWnbvddF/Ote/W3QlP+Emyecv
37as67/+zbRg4lnCteTRc/gg9FfGzNeGFTASdgHDoFAgk4YF4B/tKj+xQeLRyPJTUIo0zb+1q+4H
ghFI5uL/I/bDZEr7S+3q6ov4pox1STzCLOT6/FFsUCRn/FDGVgtk2gYKR48KEz+mJ6ICMZUm/fpI
Qibul8zAzLchyK0AAOxX8hreLMN9CgMqA4ThK5FigeoM/9g6OE5bA3kszDk7Xciy1k8rzLY3BsGV
Y+DEUGp3KT6/CPrwonXIkCCc1rtWlYa6k6L3ycqFf26QtTak8FXiGlBzDQjVmTNk1H1SnZIYN7bt
0SZwuoBmgrIlnBw2dhZoWGuln2RMuWoLYon0qvJKwnTblwUwCTQyFBKJacr9iI+HATrbv94CNelk
RCeIAmjIxaS0Ur/AqyxwMvOq9DPq/OwTa0gc9xk53c4nUiblM6LLJdQmZqrMoEvjin1EuyXz3K/U
Re3aTJ3y6K5HVQW3qKAoxKdNuSe0B5M/EWa4lM2bsS8WddFw4WqflHIizKCxH9+kRdkyKeeF1tRC
Zdc3+RmI+8JGmxUXbHGV9CSiYnYWq5JGlPWXKbHT16bBc2kHHrK6CQRWacW3sfQ7+4Yq0yof61hV
825epBnU5jR+EeD3zBUoXb3Ixp3funy2GtZELCJIrKzR9ltzrh/aqEZR5phRkTDzsvtzhtdLeknG
woSFrDWMS6IxI+2AdEyTYRqXYr7zKn18TfGr1td55CCOQGE6uh7D/Lj+2CR+dKIw2Yb67DkHHRPp
Ncb37DDOSEjsbiaxHRf/tMUDIM3bmTWTXm+Y4RUTSSAuIPwNkdH0+MGYRVPF55eU9ZvqejzQpEMY
bdSgXZ5weG1iiRKOWawPxDPgnk4IMkND7DVAsz2F+MZfal8S0gIfYOlCYL01H29crFBS28qhv7KT
9E67eJQiNC2gtscY80+7rdk+aqd9AqV4P0WOd2VEndOf8FxI5YkT1U0E36brh7CVfad2kYek++BS
sJfHRZfjczcub+zfRoiDULRy3e1v8VH0V2469mFSeIsG6Nmpz+aigFtQFO2uI/Sj2vS+Ki56M14F
X9GCukdqrkL+b863s5pT7Bn2rA6TqIbrWNbzZQo/LzSyGfa91zb99QgxgB0NwetZWMR5fC80rTwY
soKaLUuujG07F9reGvqapFxIVLdG5SMGAlvdHOvGsK4nw62fY0LnHyPOMKRGrrYAe8lRrm94ni82
SrFYI/snr8z6aJtlgQAYeC6jUtMvKbzgomhnKS3MAzJh+XGaG+vCy/jE1QCEuu2OsyFbaPkdCtBk
+iKNKcUBSLGK979A4dfRxzGf5/JsuuEzNwfL7Le49xskkVNqUgPhTSpQRBFCOsK7zA36pnLyxN7U
GZC7WwmUe3kiVqcdjVOCwPXu1ieDVyBwoquAJ7UyZRfU5WqpqID8FqbUW61Gc8AcomWRK1mpFX0y
nulTiXfAXlN3Bxbspd8RhLRCVskgO4UV0ZDI6jnNVJArIoAJ7RRMbcyKkzlau9ofCTEIJmbSQO87
PaP41HmZ5+bI8Hu8LyJJgR9YnnIFMN9a5mx46Rpxece1FePRGQygNMh8B3lXxTks4k1pANF+tvy4
Le+R2JTO45JbVfbRY4Y/7XrRV+qcCilR5yscL9myqlHImquRZPIrJaeegokGTW26bCzCUonRpVm2
nWcQEyh79KxxDzitrX1n4hipKr14kny5G/JGkBny6YfSzusTc8i1W2rCKWDrQCK9w75oRyMtw9mw
V1Uhf+h8sRt14mWOd0NEB/ihYXG2ZPLAsSPyuNf2Pnp3dodj+2iaoxHA8fCh1ZhLHyLcL3YJ6hOP
IRrFzQRq/l7OtnsZM5scN3ql++TctnpodrELNMa1jiXb/MveqeGJUX8eIqSFALdi78jMFNV6g8rr
aZhJnO3GAtwCHB60921xUHg1zlbOukZduswfM0XrzO6HlRq9Ioakocipo43J2Btl66qNNRv+zlo7
Xxzx4s7OQCUQCAs8pOhP6l5/wx4iPrq1yTaVrHKg5UqZR1gQ5X0+p8TqAPtGOW+6L53IGvUkY27I
J/07ACrKzbY6r7HrkZOcunzhjPxYE0GoSnFL8Mx9TL6CpMqyKtmY24UVnU+KgIIvWdKmzzbjV+2T
M/VZfAZXukSxmqZaRMJ9aYTmyCmDxs4g9NVnNeYFFmXk9eTO9T5Rej6jl3HKCyY/kx5apSUA8ntu
Oe8S4FOEhemxd54nNLqhyLinYvrq9qymWNgqluRT7KfY7fxivuqAly1b8x2cNbVZ6h+dhsiGbLvM
nrnT2KaiGQGTv2CQ2edm7T3ZPf7BZsSbgo9AS68L8PpnUZo5N51aXDtoMz9WG1rTlNw/Dy+Xrtn2
0zgx9gj6pMt29GIzwdb2nKEGx5kd9JHsngdH58s/lJLHzSZd4LN9bt85YNE7E2ymm/bYpyfzqZk7
xhncLttFcYQYbnY1+TYvVjzv26VUXPWy6/vi6j+ldDevQFHbZDD7r2tpKEp/+/g8Jvm3BfX773yt
qE3rA7UxkEimroye2LX8XlGb5geqZcCK/j9xBQzjg85/sPq7JknviG7/UVIbgg0Q9l+w1cJaU0F/
zQW8biv+GAy7UCthgFEiAjVh4A8F+/shNEyDzPCYCsO0H1hBY/cU8EGYdao3CgzZcLIBDUOaQMJZ
J+oAWArz6c3CmAETDm1oFu8QJuNR/fXz6bJ+LW879franT/X/2Pt6j5XNQoapoD/8/v/CXj1t6Zv
dWp/9z+2ZZd0qBxf1Xzz2vY5v/o13239l//uD//2+v5XPs7163/9/XPVl3S1N68xbPdvv3VACT87
U27+9//qyz/7la8nim1/IAGY+TwwGlopsXZYX1svfmIINkCwWJFk0YVxQv4e9mroH9gqrlvElSf7
dY34W/OFzecDOxx2VDCWvfU0Mn+l+3pffPxxqnjgDS1AFqtb3IJjBgjj+1OF04S9MpLFsHSpkS7c
MSMHxGOUrKGs1R2Xzl9DBMHCDy2eBa66g6/CFOFUKGvF4pXO0rD19tNlrw0VtOwIB0Z7FJPB9Gkg
4Sg/IYqCkULv2WkXzhVPk41ht46CTagzi2OOZVyVytXKsJdIjjcWRFTS1gtXfYmt1CdDo+nNG8qF
NKMEnmxFsee3TpiMALyseFwTJswa9adTfaZ1I7yrVBWdMlf/L80U/ruduOZPz1t2OH35Jfn2TF9/
4bfbG+cfa2oL/zhjAahNnBVfz1oiirlLwVJ5326TXUwz/4+z9gNDBH6Dx5yhrymUf4wM2JlzWzO5
lhgy8F/7125wnsfE4ps7nM0VxQsTlsHOnKOBNf/+tAVnhgPWrO8ZnunXCIm2hQ+eLdMS/YSkGKzU
Ofpzp0upe3GcjI+mtyfNJzANqtAu2zrI5EyexDMlUBZ2c+4HRoIq1+cXBiPwtJtuua3ZQemqOKmK
06aLzqqe2SCqbJww8Ylp3AjtOe+cg9FFW1RmXdj3g3ZfiS/1gIAI8LNxQPIc2O2L1qjTHmTXsVQk
x7mCmB8AkB0i/4JxW7d1PXS6DmtZx3vFJ4vDaiTSHfVh5plVGvYRdYti7t/El2lu+lur7Y+5lW78
wg7Y2U6egsZ6k5iJxlwyvoVfyuxiPGkG7cTyJOgwP7DhLiKBo4gsui5s+takWFkVVamOYXTYR6o5
aF2/VwY2rjbfS1s/bZDxRcPT4A4K/DG0KM3HOObEX1Z/E/L889E6rxC1l+poMvpU8Yq/9XPwq2Z/
0pJzH7T9NqWMEmUMF3bETI7Rg1nimHhh3+aBbszbsXvTKiTvxVsvTcBz1b5SdyAxJZMRhK14OjEb
D5a46ESjb9q+k/uWxV2a9eeZ7dwtk+McWGezWNC9eAdJjKgge4NxAom0hPk6cjsB/2Aj48nc9D4d
m10DjLIs04PH0oBxOKIzzXCbcz1Jasyr8YlWnBnWczbZnxDvtDDBNKyFL6k/hZp7PvoV0MHM3Jo1
RNyNMF6ifin3uOL7U+7y7UW/VGhy7PueUUKETB6tz0baKz+4CGRs6x+b0QkhtN0L4N0isQ1Idw9O
suyrdrwo+oFIS8ttT2b88n63yD1sKxiBsKX8Yx5rhLfF9ulkTSLZNLl5boIIY1G5s0bUq2LaIos9
rUS/wYby2kQ5Z3QFhNIpt3pVH01O0kaqtzXW1PeATSOkj/pkB7+NibYl0IHabH7YsrAt9M6dPMWV
PG8aGPcunJo8yFB3am4fFJYLTkuPmf7iS52bsCu9g0vMFd9ykGr1Frc2GPBpI3stBOUFjPgaXqSD
8G5mJg3T2puREDKOsZLLyMWmkg27YhDX8JgDneQwZHFM38m4VD64iHPPMo/6WAbKsw9G3DR4hE6S
wWL2FiJ7Qwf7ua0+tjTW+n1E4W9YE4q6fFtZkX8laJ+PgFtYBy4wzrTT2hObPiWSpn+a2Ic4kJXJ
VDPYUYpS3xIsipe5UGym5XyY9PGmn+y9WKpLqxYwF9TGtBLawBJEqKffjNVDlGgnoq02gH1DSw6h
nzAs0aeLFLaph2HW5lKC5rF1xzdteUj0T8YomB9FzfXIZKKu2JPr/chu56ycjszKsjaWQVFY/a7r
rwV2Il1fcc0nkzXe9k2KE+kaEjApyagCnbQ8AxRySECyIA02hnibOFHQr7FOi0B1jqwTf54cnQHf
DUBiKBk0lPsodY5mDd4h066q7NGBrofiOlgDGHt2QFHyifUxk9gFFIR4KV0wukwza1CbqptAaL90
dRGgV98WkisNRD1ko5a64A7NAG5BN6gxms0NWu3lNdLeCAVDOkzOnX0zOMS0pddpGnGLuBjsxD/F
e/HJTnJO7TIYRPwi5gwwQHsHNq0KG1RF5GadFTbJXOnJKhmfGqCPapYnnjVekWsURJwuRUfIJt57
l91Vehgsa5fPhG3hfpgASXMDXFYZVIb7g48mu+6WBzSgvoY/F4+uLsn7E/qW887fxjrWbOLyePHU
TgGY6giD8/DmKpianna2TLe6PMpur/eWd22Z9UdWfaGMWaNb7l7G2iET+DCqAoFnXjFbxajor3JQ
ZYXg8S+UnXQXdKDMu5okf2lteaUxlNgQh3aFkfpp4KpNyu5aF5RXpqM/tjxr6JWnJzUCVtFKX5zF
Wbtthnjvs7neOCsruavkZcFmzMA9XDJun3ljyalKsTVHxfxE+jXmNHGMivYcj21Y2wSC1V0Ceati
CimqMT3JjH4HoVM/NJbotySQYXuO29XpLABuQMpDDp0fm5HhUpC2g31m1nJ6YKjZ7mM/V3dmKQJy
d7pAd7T2dRh94wE/XXZQExvSwQH3Ylf4H1TJ7NAq6pPI1idyVIntjnKMky3Y5XYsSPb0BYgBxumN
97moRXyqtSo+orqrg3QE6wOVvD/JB5zfke11oYd9kyUcd6IqsYcw6TpO+MF7kLCpE/iPm9hP7tk7
BjZD/Z3vjtd27nNFyvNmEndwg7e+rccp8xH86h7IC2xPo7Ju2sSJ95larobFW41uRkgw4wPMZsIF
Gzg8u6k7ZZr8ZjEzWxET5YtoavckbiMdNafTC2iLVMUBJ9aCj0ePuZ6Yx4AEJxO1P50teZj85YF1
Yhgt02eGBF7IO7B2RjIFs+0c/TXAr/MS/OJ8wW5fhA0rfERHADKRicBZzjFXyD7sGvkAUv8T6qmH
2oCDk7GhBNdxlEVzBfxsB/L5gWjpvVRKho6B8sJg9g70pjlUqA26IiSHbt+6y/p42dSr3cKxm1EG
loa0O4FIkAIvSBKtgyYJYWHpsU843lvh+QrsS9kSw9CV91BMvN2M84ptcGtuRa+1RLWj3uO52iVm
t7ectrvuQD2HhdVissaduOxgD9lwQoGJfiytSm6tNImfHKuR7CsYTWHLkcS6bFrH3jgVVUPN1iTf
1DM37Tpxx9CuoWI4LPSvyoiAQ4cN/3k5Ig9X1mxde7CNWMaQmHYf1Y4ljw5G6uvINquZ/iPl4T9j
ikKpnnRBNpb7bCEBbGPksZtzC11TwIm9RQYVaZV/4mo1FSVkAJ/xfJsVJ1nDdcR8T3NPuarbywxu
2KNFdDDR0UV3ZhVi6rmFtfYTxIGKoDiPDTaLOox9xCd+qjgZtgO5p5Bdm0iQlYwbQ98QN+qeeKjb
z6weInFFj37knmhvrSGedxn7E2AehstTNJv3kKGXU6ah8fUadhx0Yi7PtY71WGZ9Vv7HzB1PbcqL
+77M5iM8ino3Yz7ZEKdhnplTNN5qrZweLV79hSN5IEEXRv2f+nhBWgD/FSOxc7+dqmteSnRM0ukG
ks4QMnvkLpWqe+ID/GPqr3SMordIDBTz8rnHTbjPhYtays4JefCiKx7G+q5lOB6mE9t1Oeqn2Ci0
i15U5UuZ6OU9LsLqzB47h0sPyEY/exyvRDxAWmHdg1IhqxJp+F3rMvlO6mYPAxTfJdBk1Ni7FGEJ
QF+vOVmjs0PNzu7iXD3MAje9j4OFSxKlBQuKFl/nE1T46iTOjQTblT1/xERePReGb98nVhttcTeP
h1anUibmsA0jOOw7gDTOnVv6cqeNlXHwnUgETTPCJlUFtdXsaXLnZ/G1nwqm6V5PwqtqelY/Q3pj
5c7npGLnVHYP45DsEu96adpHiQqxWkZsaEN2nkn8x2lSUcIJ9xDBtgaMJi+7yM+21jh8xJTLlFi1
gDDYEpxZk/VRA3VL1kFzrkUoz+F/kdnFXrMckuS1GWkaymTWN3BezoxmulUI1sBZvteGB/yWmIsQ
tJ8lYFGWPPkcJ2w569T5JHr3Ph10O1AIg+ChXUWYLU+cwYJo9ZbzXYZE1d1Eadtd6URHb6I0KUOV
aHAN4+XB1oyH0p4obVMMOixtghgXBv2If5N7ccBt8HSG5gQcZ7xmxvFQDt1VZ7ZAK1pm3xIPYCwQ
J6HCupsH67Fa+xaDJiV2sxNhkMMBBSZwnDE7H5yJNsQvaZgA704hHHi0CkCESFq+5WZKUYzsdFdp
AE7Yxtg7OOv3cTKp8wIf/bHrpJ9euQQ8hAvn7WtqyybEBIwXWINmOwrNO58iAvx2ml01Rx6yeGdV
5I/ER9vteZb3/UUGEWvfDwVRxEVTZVwZhR/iXi7DWLl9G1bYpRCyrZ5kR5J80fj4P5HekvEivcI4
m5euMvhMWgULaGJektcEZBWc3+GoKvnSMv4NZ1Oe4KNv2zNoaWy92aqS/jiqA7imqN/VGaEPp06L
nYu0aLNePmlQOraNNuydWbziBd+rvll5thWueUESYceMWlum57jKh2DUYv+rLvWXZiXnyWfSsqu3
7vuJ3vuU7o9x33+3ico6sP3JzPi1TL6bHK7//Ld5CuMUG/E/8zxGd4zt/jFP0T+s0l1njWLUfZCp
qKT/MVABQ2uyRkaxbOm+DmX6j3mK84EZLzJ/9OqeLlzi9H5pCCg4yDfjFEwHpGK5uoE8xGO6g0D8
+3GKAT4LvxjDj1raU7IfbOWtwaDIlcodCzN3B3DDajBvLgj3UOFjPyCvdaxeR2jqYpON7fSZpx3e
ZUlWihvSXFR9YE8RDXS7yh6DXEtpeMey8QmOWBqDDT/PL0G8hZg0vDSe+NhNtnMBM1GDcMWGlEd9
7jXGqZpA7W3Gvs/K82y0mFpw4Jog4pE/eVhkNBOtO+aYYF07H6vTyq6wPEEViPGogauQVzBI0ADz
7M6KgAY70wO2J14NA0mXD4aMMxIHaU+9k3YEVr+pucuS9NIpmClaPewmgcaJRogXTyyBNZ9ibkS6
XBkO3HKRJskbkdbpTZ/as7PlT6AC7Bujt4NYTKncNabVfLRK4a8AFxXdRUjqUEjbE/gP+C5oBoxW
tbcYQ2oNSAXDKOS5rUbKMEv+5wRcCkDOSChzO5GqQPG5LLkZ8qASxHtYqt8OHriU0F7SvNlLjaCY
7ZRqLN+svp+8y6IcUmt9MDDtGCM77XctSKMXPzPcCYFZa5Bdk81Y9/D01fcddusKjaqg2s6pN6yt
jfLkAol+6qENsaUdatagLUQyEI4VuAQTzFtDtS3rR2/Okp25hiYCvYrcp7TpR3j7Rv+KFsTIT22V
Nt1l0lRpuxq40He6pK/OSG4HtztwHyX5BLq3Iucr0gHs4NbAjZn20p2Bj3imsy95rr5hlmPZOfGJ
fppRPdjXySCLp8q2x4S6awBCSQkLpOIOvmiWo+RwzWTfGR3MRDBO7OLYREYIo4cE2GhHisGVDY2m
3MrKTx+X2cAL6zJbsogNHUhdBi9gPpED4z6nhi3s/bSYzZUlBIWa0TmrPtTHR4qFo15RCB5b0LAg
O/vMG2yC4PR2QOueG1AMSAklM2aDc7Ny2bEgfmBG5ZrRJehOQISmuyvnqfNgstH40GUUxEuN/W1P
woW/m72MTXJVZLiD82nyvqRDaz2kSAWXwFBulJBHMcsXnaL7oomHSA/8PqbfNYEP47IeRPlpWAzz
U9bA0ueZpHn6uVZP5qETSfQ24s49tUBlfCmb2bgBG2E8I/ZdkWplGb2geDDfkrxWj0Y/NCdkvUFx
Y4P9qJtz2xzMdIgFV42kOkXHYaRbhZ3mRHdaDeeD7djIDyw9nqEiQQXgvOR6pLsmFebRrZxZ2xmA
USGaKUPWoRfrRbWpgMPhgxuJp9q4eurUAPlSftXTWGtt8CMjpyEUBmJp46f13o1z8svYhYHqsUV+
lShSU8LRNFml88yTL5X0hk+ml3R37DcYkfZMadZZGI1V5M39K49nvmpmjO1FXIzGFd8um4hWdEBc
iRxXqU2TZEyWetHShjcFs5ApjtuaWA4Ung8/oOywX+PZRE0jVcUFLuvJb2FzJuKpM6vuFKhPkwEq
tVrS5b04cnnBsevvMmGj1h3dvidKvCuigO7ZjBgGIbLatM0y+NRSKUwdblkwayyqvvnS6ya4mLuJ
2wLp70jwZRwMFMbJVWlb5l5Lq+yy1Z2k37h5Oze7UbbqRbc819lodt1aITTqTO0WfLbnfq9ZzhlZ
IMxwrVqhaiJ6Jr3BPFmJnY0kqt47ldT6o9ks3B2pdoW5JS8HW3vQ51U2MZCGcRQiEPJ2aGhSfPWx
cO7AeVQ+LysVTnPnLU2BYcH15JH8DjmdN+0A8bzGDiX3nP9KPID8FfPnmRXCo9kovd4aOXe3A7rB
6orQmZIJrle09EMdWT9BJvP+UtYOEvuMaHH2TqNGVk8JNxhzNmuq55iBdMnKHQ4sPwTnSitH+76N
CYe/SwxTf4qjNLqHIRtdcapzsUSGKN5Gd5YXPHKT1TQ9uOLMkIN98evrpP9PSyTBpuZf10i3yatS
z387e63K129XT8b6a19rJU3oHwwW4GxLEYPi1VpXkl+XTxpyVXONk0V66r8XPn/sTP13iSuiO1aa
hvBcfFm/bUydD+yI1sKKgomtvA8D/Pdt8dXXTei/n/C5GoSpkIh9NS2KJV4fr+BbdyXheWURLd4R
/pN4nnnYzpus67sXpPfVXxi81qLrj9Xs+6EE2QVrbrZhOdy+vj9UK0TaNM0EnIiKYsTXt9HhIW2+
+fx/e3/fJpb++UFccgiwV6JA+OH9GLUBSTqZaAYdxj8GkVbrHe4vDvKjKY4PTRDDsO65he5ijPv+
nUy9uV7/45F/131xbESdlUEDOFlN9PXK+rrc/zfejk2dbFuCNaNgrf2+u//263FKfQQBXh1TNBsM
hOGUxxCDqzb8tU/t62E8inMGZRTMP7yhzhl9UrXqYxJ14AAkACtKs+7w84Osf+Tb75/PiyRbHWo8
S0yqph9UHKkPeHUerYNdEPPXj52Juapl6hdmvKrjbNbNyc8P+OO5sB4Q8zFxsr4jPGdNyf32wzNa
XykqEiTUURF04IWpCZW3/flB/uxdcWm7mIdtGg77B7U3zCEeRoV5GBIrI2UHoao+WqzpNJ34QZX9
1Tf1p4dzaGpchzbKMX64iPKSMfMciUMG1eI8aVjiJDzRL9gOpjtGqeXNz9/du17ihy/Nfo9yNfkI
ae1Wac437usFL15fTeWB9UP5VEGFfalqe2LVYiejCrNEzOQ+Fl52NTm0IqERKZ9n8tSrO+Rr8RLO
lj0oUHm5+1gXhJEBP4RUE0yzjK6SxoLAgPgU2m/RgJapW9keelh8wzMkIlu7VpNhcOy2bcRffG0/
XsJ4AbjjYXtHoedwFa8L+W/eV+cXkZU0PZv11t67/sgYBWPnYTaj5OznH+E/f2Mudzvu8athGP3g
+vNvjoSYedX6tYcyBsmoUSMFvZqH15nMDtw3Sz394s1pfWccBuI3We94pH8463PU2C3S9EOZuG1I
/tkMqmMaAZ1P2cefv7N/vr44Eu5v9OsGseHO2oV/886mtE2duG8OzrIshFXB3crLZAh++SDrbZwn
II8NHgo/fFF0yThOIyi4E8Zay9UorMdC7H5+kD85G8iSJ4wK+RGt0I+3JgOtAXPC4jAg+g2yCYtB
Gsdodxu7Of2/OBIHsHWh69yU1s/0m8/MjoECaFN1SAEBnqWCrDWiw+ttPkrzL4zqf/Lt2NhFBf/l
ROeu+/2RsOYZk9CKw2xo1iZ+B/O7sv+LZ/qffXAGijzbXPWD4M+/Pwg5rI0O7e4wwm/Fq+m0e4kA
jzl3b33Vbv7Ck5CzjPoE/Zjh4r7/4e2MRTw30ZyDu0/mPYzkJFRW4f7FybY+gr6/263vxECZwnPD
s/QfHlEObHvL7NJD5RLsV+cztOS+Ph8Lw7khrHH+Iuqpfvr5CfGnh7R4vFuOiQjOM77/BKUe28Y4
pwc2NTKAPwPBcRTFwQEpdJjnrkYij4L3L94nwU7/9E4pSE1M/eS+0OcbP1xWrtt3saUAyhGXzezL
GXVEBwmDqZaLbQyjbGBU0a1EGL+vu0dTV+kLRnUWu9hX4SBRzuoXdVWOl/OY0cNGDsoMZ3LUJ4Jh
0pKY71ihxeH1M4VjCYGnQizeVmYtPM0MYqwKGvzV7jUYaovMYVf1V+lQsU0QOVOcGycpPeCGja6z
ZlpUV238yEA/jMFzkM/sPEr9xkgsjeUyJ40VOOTKXQJmSN8gOjYtHDo+boL/tIrYa62ud4PR6kWY
sAnRl84AmOdE1hzMI5G7YTl21h47RxcHrihG1FCL22yE1xfxti2iYSv8bEqOpM14F5VIo0fHnAGc
Q2g1juWURW+wslprP2Xd/ClnsQTEP8+Ae0Kyi1+1Mi1DQE5sGgs7cbNdHIshCxOpk0lcdRUAQTca
8qAqp94J42JqmoNfN7Dw60b5Cp6gu6Zqs+IQQYyufjyQpDePIN48G3OI5c4pJlAnYfKOqVpuI3ex
Pg06royQTrJ4k+3M1pybWh5EZhfdNg0xvEGcRKzO5jhrWMFP4gv0gpjkPriQj3osABcjVpvIkezQ
ZrCVmL9oc60EUKuWcXsvi0hb2e7NKXBucIjzWGHbiBoy5g7x3FdliI12hcZqtszDJS/nm95y+kd/
zLoX7OcLywQr1mFFLmr4CG+qupF1NMKE7FNK6cNMQZqEHdISKEdNYntng5smKcThIrterKoyz2Gt
AwqWQlR75U2ESi1043tVNx8dQrAi5FA8+eqmg+7d2KODXGtoMZhHE2r8hivuxhMiVgEDDvOErOkM
6Z23POVxIc69aYofaACmbIu7eH7z4mHRKU64X8BebVsWRSQ+kLCTzM02BRLIqJanexL0c0drU7tK
Q+KCMw9Lrde1LwQAuUM4SZEnoYnz+ZlijbyuLiFShF0ekQDgsOrilBxGLvfCVhAcxTjlb3Hdcotr
89xgENQV8nlhyiSACNhRcldrK+l9IccdVnbXZUlo5Sq9BQ5gwidgdt/RyZnwr2AsIcePURzpcP9X
LxFm3+U8dlkLr64CmiVW5xPCPMHeybdW5h3ePy3sB6ndm24BQzfqXfb01dQAEI5VNy87j2DvJ+Kp
GTwlej/vJfe3ditdoefAnxJdXC/4iNkEe456cNBkVQdnqlQUznPu3edNMWGvkUj+d7619HLrQHi9
n3t9qkOzASeBgEG3kHJjzu1gyeTFXe3yWxh/RQum1O2hcDRSFp+zaU5u8UnYZCyPXPS4Bd0CXaJT
WG8Ep66yj7ZkMU5GkppRgtlNRfaz4L07LHIlYtuM20pil9Fnp01iJ5hliv1C74hR2dVOayA7N/J0
jU+SgMYxsE2fU8/sph37+mHBd2zMSaCiGPc5W/58vJ+G2rL9kNQL8LxBPnRpdBbNpttv5lgazoYM
DiGBnuHNen+W/GdV9XdjrSz+9Rzm4rlIXr4nXL3/xtcRjIE0HbSMiVWBzZOgU/t9AiPwKUCuMuin
2GfRlfIY/F3+Kxi0ODyYKQd4gFDp0vr8Q7Tu8TOen9xhsfs61v/LDIaqiUkuZgyP+Qv3BKLYvi8B
anpmMRsdJ+SgxDVoxadW2BUYI8/4izrXeRcS/1HhcCxaA3993pNjyGjpx/qzbZQgtZnNAsns3kbr
EZCOOodO82ICpVESKQKnGHlRY/XOhT7kcls703jrFlH5XAM3usCKym2DR8DRg2iDNs3N4Jawlc6l
8eprjnWo6+khqXzzpO1b7SrpDa4aRg9XWR5Zj+Yce7eVV11Iofkbe7J9JAy0Q2qoNovbeZQS/pKn
kGrIqXIs6JebLsGOSEdN6E0QDc5wiRjlamDQ8xox6ES1arsvni3bfeKj2CC/sAX6kaKpwu4XVc0A
FgolWqB6ZW2jEhn57CHexAmOFn9QtcktCcC+wrObhrVl+XKLQgLAMXTc+HWJ8WeFJoFUOxCCoE5N
u0MZjCE71lQHVtXXMrHlJqnl+i1+R1MK71AV6CPodVfTKwoOXzMWxAdTNZOb7k6eNrLq4WbNdjGN
Mc0CfbQvFbO+q//D3pnsyI1s2fZXCjWpEROkGdupd+HRtwpFaEJEy74zmrH7rvqD92NvUan7rlL5
KhN3WMAFciCkFOHuJN3Mzjl7rz0Ujnkrp4S1wjKVi4bRruULoA3EsAkKvVM7pDm+dQHk+Zum19Zz
xEnndqni5h3DQHbnGDrO2xYDmbsbnH5AWzzO3jfNoBPFbQshm4h5wbV2YOAkZ14qgycWyQg7ns7h
2dejPeFcV35ycHBQH5d46L/0zegwO1FAO85AJ9P3R72czxtSTRboIxEkmA3ngOwrJsFcn1l9gVAj
KQces6SrguisIU6M+I0wKtCXIDXw9hQkSC0jXrjBF+khgtWV9JpDC17njEM3IzmLug8N/KLqRw8S
rT7wGfRDbntkYLrR3NsbNh7/M5zCZuaMMZS8GiSGCQzNKpaL3QqTkAPRPWZc0wt3I2ebuUJTBPIr
/tS02YKfZ+82VW19DIQLI8PMSvEeIiNdTqKgByaOCgcUkIhSErTxGFlbTJIWakjiXM6WMVsRGYEL
flmSUNEzFF6f3EaK5i2vnPLateNO7fI+nLpDMAbMjdS4ypnloLv3pfAdQleQIjdkUAWdD/+/NGjZ
lNsNh0FFs05uYXwwRPvGYjS3/UehMDiiLUvHZ7dcHfc1uJCzVpQF9j8/jToQpz6BmqlVroBXC7v8
WYeBuTkGWgPAyGUBqzhl+ltK/LMHhiFcHNIUbWjJCHUjcFeFPRLwnU3xTkGavJVeHr7xTGTuaYsU
kItbDgWrR5CHCQvFNL8qbOruXotClJAIapXtCxOyivD4EJaz2Na9yDm87hiyu9eL45Kyl/WyxA2Z
TwvSmIZnZjPOyXjLCNMP0OX5WFxRozMynanGHvPGmC99XRNVR5a59jasXB5zeCz/cD2JdT/W/tik
BMzY/UftO6ig5ywz+7qOzHzU1QDul+Qy0GXSZpxzYw+Y9QPZq2mbNgOxfGmD9neDlN+6Scgcf7Kn
GFaQxKvzPjmeeXNKXd6pOK3krmFgT0CQNWQLU9kgRitA6pJ7WHBGWvj359adke/vu9nvb+IWbeoG
sVfa7R2P4IBjYxJ150SCOOgWX53YFFGbfBaySrJ9Xllue7aorl2PYsSn7ZUuEYnZ1dSYa5vkKL4v
5KATw1fHqBZCmZn0QJKFavZiJIqVXK4hEGcQdtASdlDJFlIkMukcQRbAiGLqBi+uZEKxHUU0nCST
u3ZEu3r9IgkGmhdzN0MWphnG3H+pbaTRi7A760FIlbytSfRiAwmUMZ4/RcM5QkSsIk0ixyfCYER5
dAoFJQnuDKndmbAw4I0Y7cOvPaBWsiT80L/wYAogm+fNonyyy+GxVqjWtontzPqyjPBEf2tgv+uP
UDl19dkN9TK9NrHIK5rEXefhyHCcUd1F+YRYuW88C388amMyRFaRLBUfqEF7vMc8k2RXqJ2cgWcL
WSbDsqoX8JC8OK2HdosPLYDY1PWNJU/ox+XjNdfZsU6r0Grwo9r+0AIZ4/fHxxQxmDlP0tnlI00u
+F5M3CKJ5WduFW0F8Y/GK0ZfPVgEjRBEMZPU0kmLfKR8rknnqSzjLN0uYdDHimQHiMHGyJ5xlMCS
r8LHYOaAzuKcwPVoO3eUu3AWYjnWEG1csoUlUUGj7PCt5OTwsPihws7Oksxp/aNXCje4sfCldSTc
iwZUOBuseaqctGhO0CkwPo3JQaB2jDNquRkFerT1mxwX4Kaqx85Foc+341gX9MpPkR5GzK4rRJVA
2UcCj7/O9OhtMoQjLy7R96suf1sGLfRDa3DMX85VQOKQ57VOR5ajOyuYEWMTpBcttjaM10NbxV/s
QixYCUBTpCci95qKd98rsoasarwex1n6+5SiIb1k/R3HD01k1ppmBTjiFiqJvJhS1tfzcenQwPdF
KgVXyJ/quyKKLH2WprH/1qIvn5kDR7nZZ31ZB5iWgEXcmFmKVw9EgflUdJBw87tOZS5dg5Dtgky/
QJwWdl2hycPlrtPtyDJKnTfXc4dAY4DzPOyZIkMX2qZusrhn9jK/TxjBN9NEVRHlWXUFUYjjAqcU
uJNqbnFdVdHiHU3ZphCyq750d82M2N21GrNKuxvyHLzk6BFNlwt0B2PRQTGIK6/dZ4gX9yglyyvO
DNOn19gluGeWrQ1PZ39wa3vhm8wpqVJTfY3lKj0I1DkEMA0ea67VIj0fxu4UXXV5IilZN7gP8wth
VcCsh2Z5rIs8xTHiEOEVorTeUoUgGvZ0hsuKQKfL2pkoo8VUb/wsGncM2a7C0N7UVFVH2crxAgYa
AK8+eG/nYjimGhZWAB55WyR0FDrAYodcT++LsfSJLygXTcxsmxwD87XLp/qGqhpTTZA6R+W7+VPN
fOt5KiCFb/isRNsOYR1xk8uVThAvtP83YuZwacGRQjUZdAc/944uSRp7PKh6XskRgge6tSVKY5P4
u9iNyoMdLNZbFPuvPCb9Dc4Hi0qfnk6uXHOppEGvISwwz1NYqn0qzXKDkxO18Oy3Z53fYZHxtPWW
uO5FmE7YjKwCGcwirevYh/vUdl1xlgezuh+YjiTbLDAWLRV6ZCdhn36a2jU7TnMN+2Tt5jsU+x4h
mUCXhVs+FoBsYDusCVf9aN+hMh92q5zttFMJtpu0ru5JZZsvYyfsLrXO1WkNHeGwVMSy5HNiH1I7
GllOOT7pJm7PiNDM2NlcJTekomYXjhb3k46SvdOgP5EJjjVuJ0qmOemeVNaeKVs/FKRNEqPj9q+l
geS78UfmcZwJIdbBc7srgtpc9V7hXaGiKbHb4SzhHLyzWhJPNiFiuJMgs+fHMp6W7pBG7jePA+0G
0uN0WtcyWQUyULF24cJXeKetEOIFWTE3EtrJKSJV79JfRHXSOuNjMKnqeR7Qpo0FYIZyCtC2IT99
7yKBiqjXzZlYyvIU8sV91DnzNh1rznuklSlK+rHe58RB0yShFzhuoQd/ibIOha5LDMoHWmyf1DvU
Jp+iF9lp44p4h5KtidDljHa9WTkHLOk0k6MWv+COOWxR8CXL9QfsNLOr8Q3jTOEwOrb1N8vuXCoZ
jFEW2Tunno7Almk52nuhZ/OZdylunH9X9L8TC4iw/6uKfvt//lt//Mf7f50ODdkSP2srvv/gD22F
+M1FIYG2ApLj72qIf1T2Vvibb6/sATSqCBu+U73+UdqjyGB2StFvuygz8IvzTn5U9u5vEtg8pl+H
YTt2cDzE/4q4Yu0s/GGgwLiCDgHkMRlReQvvlzY7/tYpZiK3NVWcaJxoSbS2CQmKMtisApuDLkHZ
lnr27bzOvpmsKsRdn0DXU6d20sE13o1RovPwfWIJiuND2rZe806LLzIGPXdYPy2xQgkYpQCALzJU
VvedVkF7rIkEo0YewlfEneWrXcfp1zANYnYBfPjRKbgdhJko8mBGxqTjzBxI2W8o5eJow1um4OmZ
4UMThSyfXRQUUxPcRcc8DGbJIQB2DmFVy1gRQhCNBMvaMlU0EkNJxWwP8x4QjouK0w+c4nq221w+
NA6AVDIzVWaukiZyjigfqm8erh6KEM1EVgGFH+dP+HriVpYLolWMB+k3t7PIoOWAOlxQOcdAWghU
oE1QkIhGcZb63nAxLrnHEdcPC3s39YAMb+cK99FG90SEk+IbGudRGCyxOC1kTs+9bCHPskQGVXjA
QoTpnj1l/Gqy3C3O5yIlBNfW0qVRGfjlrnGSQm5V2xDbNiZeO57ifx7TU0Qvlr6U5JXo14q+ZPAk
ZQYjtO1Siy2ZWsvfeY3BE9n5wwx+l/LH7IHie8vBT1AHbJ1W4knFZJEQTlLZYb0bpNO9U3rhZDWy
bLEKxiMnRaKpriK/J6JDlhJ/N+Ii/WCNosJJsjqLt622m+XKcvP5IXCnuNqRTGa7b4GYoIpKsDvh
JipXKH8apcrfepVYih2QUIr0gDzB/iQ3a0Lhwuo3bwJtcq45OWqEfujUXHPTx2rPaB5FXzGhat10
toEIRtCn4+9zx9TPKiypPYOlDSn1e8EQtQcX9YjikvXYcbAijDgHLTIO1wQDM5qQNKR1ik1LQLuA
RR0eCmKO0ZLC4bHC97GMeOjwYKsAc05qZkZ+hsAxskzi4Nx1izo5uMES3cTJuLy0oI3gldqgcDlt
pL0mBWmtJ5fWnb6FlpjuHGUHL307WStFKoEnORQiTg5kM3wfa8mCgTxa05fciRC2+uAbHtlLZLcN
OQ55Wzfhd3Tt0D/lVlXfov2kHoiavvjIKX+6XVON2SvqBhfEWog/fBzUdCTrg/Gr6qlYNqHHYbyH
uLYcuTrt55irmk/G8PaLlebVI/8yuGntTKX7YDD6vqB6u6gi8gx5QCRhQyKvBelihNzXuDkxTuza
PBqec2p/AGGOQktgxtIgjE5b8el0ormrJV/urepdgQeZGaOPiXbUXxPo6AtmflLhDiWMUe7H3HHm
nBSJlibX/Rs8avu67BM/2EEUAzE6lIt/BZMqGQ+qK2z7tCfR0iUDROltjGT3pYLWZu1VTjm16SBy
niM/LMkYnfqY9pDK8C4u8BnirUhyUtggHT3bY69fmezD+5EOjOHF1ahFatRVamsXKUe+AXb9F7y/
4NN66ryQHG+lLwrLsl9BmZIoPhkOhTvyKqtbXtTNt6WqEQl4jYOBmL7FVxGHHg+do7vzHsbtazN3
TKaIJAoCsFzp/NibKL3q4Rrfd/C7ug1duvoLmFl9F5BMcT6R5CXw1BeEpQQZRKegSs1TRsTssiGf
sO7OOBR1/aHqe++ZsMUgP40hhU5wF+Pq1oDaBtKdVHj+ZBciD2o7LE5B5Lc0vuwSeTOVaMMZsTL3
FZnv406wI96bGqkSTntdnfO5G7XLrHShsVdnmPUU2X2EQ+WdovIKquLZqLB+7AhRcrZVP4z2LhpB
MZHeWXbj3kPTf9FqVqwtdSrG8MRvsBxKaGNUo1Ikr5Ysa6S4fRoEWOMt9VaoKp8vAhMAoYhUXn5M
FUaKNZQvvqow3j6KJUPjnRkz3siE7NeNaXjXkFjhupK1kqZvyPFz8M3FoBXa4bk2mBo7p8WDa3yx
E+jNApBVcXgCX1DpzTzmHXUnLLFP0TIpJKw5KTex1y/FFuVrBGMCSeGDu5JnNjpNTLB6GcQl0qtu
2Ja0AJlXcxT4Qp9C3vGkICG341S+R4yz1V4Q5viUJKV8qDDBT2TyNv1jmc3FaRH09O9EMdlkshRd
/FqNlFN4GGT1PJbU8icOoki6hF7LYzVlvnlU3KYBvhUjpo2Gju9yq4vwTfdpfWKiomz2YZQ58TkN
Ha/Zsh8wRs5bBWCRP3s4C8OghZKcK1iXhFKNZ81sIR7OrUzceKFPOjWxn5IbAtbzupbkm257Rl3W
TvFpK6gg9njUdSEjigwWcxqYdkLTDlIu9vyWfRCojFkgr8GVQWgZztmO3LzxvCWLltP7snbn6n7h
/fRVnS4bDWEv2HDS9sfdMpT+U9ArdVaa2Pt08EODVHPKOD+2bsw/li4tdbIGNZODyh6rYVcQVzSd
APHUzokOA7e/pMuTYtyLWvkFzaf10QO4fGA2x8me+As+mRZTNXLAEHAf+IU1+EFGC/KcqRyuZYxH
IiU4uLceKhr0lCRz5XGp6hKjCJYeeJbUW/E30H2CjrUU3ktMXhajU80voNQuxGvS4hAGgjIy5+Oa
i9sYJutnHeT5naOz4EO1NXVd1cfFZ9qMDBHyJhgYuZfLdN46Rn0GrTRvob0QZj62fn4zTIgn2Zcc
nPfLkiuCgys99GST98tF0oviDTsElsxB9t7eMYJvWwxzKjpEyTgTEeU7+ZVujB65miEPzhCH5Rt6
JjnuDRkn415MCAdwbKftS9+PU4reX0dvo2eKCw0b45FdL8jPefJpiifVoi/TpNXtSdkQaE1+a+iC
Oynq6RZl7fIe4YV8GNqoynZZDXlUipazUgNZrYZC0SN1D1AsfLSRoh+nZDpdO5h0CONm3Qt5qFfz
BzQGUsFTZ8YGZUhhvdcwj5ozkzptdNKg2z/PbNQrO28u1XWpaHzgi25grvrEdl7lNd/ONlt81toq
IEu58p2FuckQAkic07HrtinznmcRAwRVTT58ydoARp5FHCB42QVYdc0TwzF0CNobVXB02LHg1dCx
g3Y8740wz6ucs2O9TMZzwZki4JRV0zZAPBASGpyxXZ4kDJ6+Ijjlq2FwBoCXEFRz7jw3LygVcxsT
K3olYrrIrMO7fpfUUyx2g2YAzvGlD+/pnyfQ6BpMTZvGtVKf75UidCuZWvcw4vjxzrnX4xdHudEn
ibWrfzNjrriXEybnE9c1FIU1VOpveJWIiFq0hee/jbUAJBWOz8k8E3vU2W2Ne3Zmfq/RL+/C2g23
I5D1GWlYmx9Ly96DlFpHyL7ln9palB+ShuGDKWJCRwpJjuNEXsjXuBMR9kkw1uA3aQch4ukN8XkJ
Ch+a6st4lkDo5aOYpDrHzxVwkkxC6yNvfc4GbVfW0a4IFb7bIC3T9ECSgAJgXmBTBaKVwqQZMXiw
vQbmrkKaQlq15YODIJ0TRu4SA4lM84HxfQRicCA4NI6rA+pOdYDTpv2D16MfxZgrihslAHvQc6jp
p6LU5rgfddmEamFIfAtKVsie8a9X0//bTJoeJeX/PPjevrQf//H4od7/UCKvP/OPCln8tkapYBQI
JEfpyEXB98N9wFhcUvtCz0MCuyKu/t/sm9gnJNMo+hiiO2vt+s/RN9lOKIuFg8HTEyKwPedfKZDd
VT78z3G0x8+HuDVR9QEYxPbp/qJ+SyrQ+NgBaMLYlndKlckf4z7ynzELumcDkSOEx80JFGol10DJ
Tm+zqJDyUCdh9YIW6yyNjd/tLavxd1Ne9mu2vV0SHKndFzdsxLkJ7QpUBfhNDDEw5xcCB+bwiSrB
uoaaO2a7Ym6qr1E8mguLqdfUkC7SDTg8joqIh6+mY1i9zRsULsb1XoFmWC9uhU6Ygnncu5ypsYQt
aEQYN58GdojqyhfZl59u6s3vF+RnV4NYr8MfrhNxeszrJe0OdgpOOfz9T7JRFgYw3LjWVlDiF2mT
DtCX3TSeeGvYtJuUFadmp0qPiVd3rFa+efPmKBo3yMNo5zOLme4tMmFthDNieLRJSMImOUwKvFF6
2ZRNW+5zy8YDyBqYoD4yJtvXhbv8jRb6//s5EIoif8H1gunlFxWnHPokIBDgs2vT9K6K44+U8vek
bHMQOb4FXipp3ilj3C2CKnmSDKl/x8yLjJYZlv8ctJDFdAIBEmYDwBVN76GyL4Z8FKdhkqrzoh7c
G1mnOVjpJvsbO8H63n65B5FDb0Tgj7ApfX+ROytpg4uNkk8MM9VFbYf0hpNEr5Gi4sIpgAn99T3/
zon/4+tFiHe9iHvKXQ3WftnP93wZOZ9Cs/ugC/BkFd6XtFycvdfm+qibujyPR1Z0A9eG3mTDsz9V
fyMWkX9+6BDLQMVHR47JRYS/3KwKZrjSU/PBTAL+kZVj3IATQihjQ/rB51LGnY2PcTj1Le1ltEnt
+bVyRdriS/XmF4ZH6bAHPRVelJO49urAtjZmKbtvA3LH/VJwct65tm4FfVwrOx9QZ9d7yjbr0Wta
LH5lUO4ypAq4DqlMnoHPMPrMh7A5BPnKt0h192DFYVJsmGq2f6PTXs3tf7zbWNS/JwwQhB5h6/jl
w7tybJI01W9yUEO3mqPns9kKxidFnEZKIZs1BzIp7c/UnjiEuhip1xUh7q/KsPTvU58aiNq058JB
oJyvjK5zGh2cQ76SPqKvUt9dMDx64a0f9t7jlE7jFf+LFljarY5w05zWbaouEQJlDwCcb+G1B6d/
/YT96YGOHKiqDlYBjq6YIH5dfB0iaAblvbZdsOadl8u+LCw0mCAr2KFjd/PXL/fd4PWHB5rX4z/E
R+wqPNS/eEm63Ab1Onevhsb5kxcnTGuLNVSl1FV+Sm6neJFFFBxpt5/T4WnRCcf9nRiohDegwGJ0
srQAkYfnrLFtlbwp1JZPi5KMHNEZRGeWHXZyC4dUm60pIppmuJ9vs7AbHugDi5V1nowPBJjvqjIF
WEUGgFR0GLTYKkvSS/AidRYxVv9cvVgQ+Qe5tfLV0PLXF+LPjxZWGqRXNt1p5jS/Rsgh6wHwUS1v
YwR5pkAnvZu5WsDWVXqOnIa6iNX5r1+SXf6Xp3l179hs5qihbVv+0odO4fxrr53eVtXXKcTyZSdK
ACNeEUd/t2z9aUvn+8IyyS2OIMzgRvnjssVmXZGQ1+N8HZ7WGHQITLovn5063uZL1NCEoFt3LHwv
HGFLB+W3DKzX5ez64/Q3b+VP5qWVqcnDZuOD+M6W/eWtFFGFQVdEr4072c/FvFSaIsBVN4LG27hB
plkM23Sagy8IjWy5RrhZT2ndj08iR+1al2N3TWe4gf5im4UndKo/vBBK16b0MsCxwRCb49DBV9gE
imAgEWeyBQWDfpRM9tjnJaG+/s2dXA9sv9xKSKR8Y9fJBraz71vsT0cBO1vCrrT8l7Kg8GHkN/nv
NrP0reJrfj3MGqk8Zow1eMIPnX3LN+eD6LVow4TMDUE1ihyAOJnTG5cs64fEkMCcOn47Udek+Sv8
7vlz9gdWBAqlibPEIu7dvuyvimR2nwinHh6hyYlryzIDLRecaHGX3RapBsYZzCEgiawJuQCICgPS
+uKGOITZzM+rtsnZuwQd2a32ziENLOfIns0FQewVYSFDPiFN83JCGRIM4LeOL3UPa2mgN/vX3wXx
5ydUMiwKkJxBp0b8+cthCvUV/LREvKCtQzJFdAe2hwrGhglCaBx2WiEX6etZBTsnmqpzv2GqGaTI
IwuYFGcU9Um+s2E8fE4403aBsrm6uTfE5FfF9aeWGQAxVQHnICXRwNzQfXP7/SP8W+j7nysU5n8u
d3Y5/kKjs5/ngetP/F7suPI3RlKOY7uudLC1/BPz66LzDdYhILZpippgjV39ofOFSoMmnawMz/WF
zeGapfHHMJA5Ie4YDl6IHJgwsqr9S7XOH763gaT84jiFUY7fxDFe/GIUJfEgobEeAD9BjHJEDYVL
BFnqyU/X4+b33fTnSmF9dv+5x/54FTCQbOds6eGvq2+XZwv6LV4lLNz5Ikn69LF0IK789atwTvjl
dVw+D6vQupHDKw6jdZX6aRUqV2WZGCEUFEa7xHGlanZ2bRuHN6ExYX8yF4G76+gkkIHOFHZLrypH
AeQO+qZljOVArjT1Qz2Pmb+vqDKbyyFOhDxjskDaokzUBD8Epea4z4hQG3ZgEAmDVLWZetqbwpy6
uRNnx2WZzImD4wWbSQKrjdkHETYBb2Xo23pn08O8y0j66M4TupHxVlrEEgCHdZNbViavPtqGL/Iu
yNAN7v14km9utABcdieamUEsFXVJWDPQsEyRX8ck4sgNbdLpfJXs3nkBAbjXNsLDRwRbaAhDEDpf
hqGKwDIQ/XbF1EWXB510pj5YeTX1J5CXq2rPyAmtrYtQCj1stO6EAIu8cJcvnEm2/A9wEcANHRdj
AkM8/zjFaUzMnR7CrSfYgU7aImxQC5VRDLKr8sFmRPEasW6Rk/kdpxfV27qek1MlxkVfjAiWKIjX
XuEOamFTo7xzW4Cai9sdVRPMN3FGDCWiTWJZGLnNjOwCfA2km+ENeSGVJWJyFk1famJ+PodK0sFU
iS6/JYNgB7eN9zZkg/xEPe3VzxaKOzLRywk+GEYtER6j1FIIy3PLZEdnccZxr8O1r0XyvMrvIl+z
/3iiRK2XdATrnNs5exYGKyRWO9fxjfimleViKyIYZG0fazfZuw51xQmjgXbcU+wiF2W2EAksIxRD
p4iXMZNx/LWDrUxy8mA2tCXRKpqQ9IzUK+r22NHYvSa9cPi9zP338vyfNH5+WinWdIIfqQM4MEgd
uDfvL39khq3//vfVWYa/ES/u0+RZ634GXPzNDwi781u41rk0mjBjkKDEgfnH6izEb0LgP8fzKUJq
4NXH+GN1jn6DysWCjg+DZgze6n8pZdyz/3iuIiqAvKnA91jSeEFfRr+sz25IzhnhAU+cpYz/kHZD
F4CI6vLcVhdhXSXBBxYqlac7XS99q765mtCzGa1eXc34xjPH3hJwFB98e4rIE+yqil4+/rwoXaKT
3kXXtyWsQmpxJcnNrMUhzlA3IPjycljUFU26/liQDQBiNRuxDFokYPX5OktB1NazNImrnPETv9pY
GUTQzdywWBSHzkfriZq3D/1XhIPElx6YhtW9PowIYosAOKKCHtT1ZcDBFX+Cv7eSjuFPPS3M/rOo
jezmJGz8BlVZjlIMbictfbxxSzKNCPYtonHOCnCTptzreBZqp4BW99muXO/lmYWP03vPyQG2LxtP
eQZbITpiFuLUBTcYiJ6MRLyf2EE7M+UtRkflEHaU1+2A2sAw3Qoa5ehdyxPCcDJsNRGRyVqf4cZV
H/hNxntsh0X7KZumanZy8aq0YXKZwP3KzZJ2V36SNDTewTPUhDvPqvA23VQOZu2KebJArRK2ywZZ
RBie6h5G/ufcuDXawkwkkTm3EREWe2tMOVCjY8N6CcQEFLajgQiFygI9G9cLYaoJ9jTUCmV3Y7oB
mcMUueaeW+aZFeOp5XlnucWq56iNvCTk02TsgYRNbyBWxue5SXp/y15g6UORMOGgri0Xut9EKy3q
pETi/u7pgBCrNlSs6AW1LkhQkxYseZzs67PK7hOQmiAl39EfIx7o4kaGW4wrGaf+QibmzKPR/zWk
lRcCphL8ZOY5rZaHbKmC2yYlpgcTQlSh3Gj8YhpQd4RczHqcwBhDaOcDO5hMyYdDex19JfjTDWCW
66DFISAHxPcLeGfStRMnNQ0U7g49eFXGSP66xi1plSA9MCEN2IIIva0ILTntCOTL3sdYpuNJ4JOK
Zp8OjjfJF9BFnXyy2yZpaO10FgONbbS4q6u26ReZnwzFGINe16pBR8rwogGz1aL+NUlGrlw0dfFe
LSEKTPCcvKklo5G5RepfR7DBkTUhqYna+aQILaTjU5qnN8bx+nfXKMaCCzJaDU45RBQ1yxaUKPLP
TNP/GJIbvrXTI08ul3G0+zVnbc6x21rhqK+JIOdXi1Twl/kA8WLfDHPPpM/I9jmSY9eT0Crik9Ea
KneX5Ep/qyvfvmdXdL8t9hg8tkzu6TxMsr5AntE4R+rgZLwwacpcu29FhnaGHJVxl6KodPmW5Dxs
ZVu648ZTggl4VGmiBjsqj+ws0DYB6OHoN6euVzYTYOtpuAurSD2VxJyhRmLcBnc4YE63Us55VIIU
n2/nssyAI5vL8Yg/Z24uFDYGjCpeGX6b0tUASStCxtM1hqdQb0WLBp5srrHqQK5NYV+faRxB5sBy
Ncsdxl1P3zewbMpL3LArSGhcGnxXSVt7eGbAC7q0eQHK5Su9GkrQ8lUXeMrvLB3piUiAbowRVGKn
5FC3UdB03MtE8jV1Nr1QMTjTWHTZdlhaLzkRET1Bh6cUJcqwc0fbUacTl6PajQN9uX1WOZ1/biWW
q08LKG795WzSkIjBbkiDs9FtaiaHY9TRAregXftbS9gqZGgeDjUD6tIfmuQNqFY6fJuiWCEoGUHi
wVVExfa1DodczOkOhBxoPApluDb9JnWD1nmNaKcuZGOgXxC4zBKJj+UYjZAyvix2711nSbVy+pLA
/TJSRJbMjhNkQQLvnzppSzORZ/8kcD7UYO4A1WGdSJ1lJiWdsM/UC91zdGwrMGxN/Mu/h/8NRrTm
rs6wvpymaR/PG/ouIr2v0kEqNqWyrnYTmgVq3e/hg0GqTXQoEylSlKuRLe8SIiEBMEexvg2RKGBn
NbEpN3RyclLS5zaOdx36r6sYfi2UWsSVL6FdpupQxQaluKBmRi68BiqW/lJwiMPmiM0HOJ1BGyTt
fMvLmOrKWzm+mxxxut5YnaRERhteXCF5W9hQe1ToRJIweLqmYxTPJx12hPGkX1kxMa4MUOlRM87I
eJXdoIDW3Ufv++2TXy/LfIiiPLgcurm9TNif1kfDts8q9MeIzzM7yo9LESPrAui52KeZ37ODNuy9
YoftOWkPkEXwvKWm9In8yNthTg8Lrf0Xq6na9ySawuLSgq/nH3BOtGD2cqqYLb0Fx9lAT6AlXIJK
Jwoodu0zctVzFDsEizDULBAZdJteWojrAPEjtkbqiGIG4iSg8DBInPNM4rzZMCAbv+FT9afNpKK0
PMR0PrFIFgH+5BSa4Qraa4HngIkszlwG3mQXLICo8GH5w5Fs1rHd9GmuKk4QbTMdUP4THoDh2z4H
aeeK/drvJCGxsdRytPH2L3d+1zPRjqSUJwPpm0z3s3hlfEeTT0dJjf59aHct5qSJNHQfXSgDeqPn
M1HGdbhrlaAbL9t2UFemjtVZIuO7skPeuo2qsbyKIpKsgRzO9Utl+vZhtHo/3E+YzkhCYUpWy8vO
S3jcsmRNOZ2/J56239NP416Ia3qoeKpQKzj5dZkWCxwsMqgbkIJJesuiIp9lQzz5EX9u9uFxw7m2
VS7FE/4U11CrRJE5sfy8IWsDhY2AQu4O9kkdDDAWah0sLEdRxQoZILVx9tqvUNHeTl4r9XuGrlGQ
sEvFnm9HO1ouY5WJ17SbkvtOus1CPINjv8VTClwqw9PIxtN0lcGBVAR0rSXmkHhUJIuIMFUP/ujY
78gXzbABLBlwi2254PTkyT8EHmlUEBdLgRctqAPCWuCEUP2kGAThxchzW3sFN7uf6wHgoSxQi9DV
P/WqlYvq1y5M+DxzByQhTp9y31r7C3BucneCJuJ8QfnDsdFaWuQ2Y5fMyb4e+oyVWZe8+Rxz0itN
LdQnsU2KHwYgfeYjCvlqDXVz56T+LPbBXOBk+L/sncly3Ei2bX/lWs1RBkePwRvcCCBaRrAnRU1g
pCii7xw9vv4tMPNZilSWZPnGZTlSSiQCCIc35+y9NkDn/hSX9HVXjEp2XERj0rSJ27ZuvYLFdt8k
av6GFSW6aOw2eGvGXv1CNqBRbadeN7c4FLoU3OQ81KvSCSXgaqVXvxMnaxFpCD3rQY2H5i0y3TJ4
rCWGRRa5Kh99t08j7WnMtLy/I8IbgwJgjK6wt1oshepheKSc+Ydc4D8iZz72R5YTAfpvqjb0v2iQ
Q4T5WOMgLdGMFW5qFaGkzPkmqowUFqHSU7CXTOQGS5b4p9c0KBBROYfbZOCHWgzpP9ZV6NOYvYNG
dIVuOj8aeuVs51QZfWIIsEuhJvV/OJ/9Tb2IQ9eHehHuME5koASXYg5+90/XI/eFrTpDHdVF94zL
VKx5xp0vKNX7oYKFox1Fj2eicCHn2t0/YhTxhCEh0QJBoe8sXMD3FugPVaQ5rac2EhjxxtJSfcoA
Lb6c4vXXt/jTwQ46G8Uqzp2qhWF/qf39+EiTtipIYs3AkvWGhSjbosFGVptGsERfPv//XAvYAB0i
jfL8p65hIJImlHFJDDb7L68Nlfyxxut3gc66a35XhPtpfHJjS9od3D5Dh6n3qQaniHqYs7EisaFm
9rGQrbKFzdV5J2t0EuQ1D5T/HcWrx6Q+2LnuvCg0ibA7wZ3vq5B5YXCMx3Gs2+cKRMthRk/1u8bT
5zohZ2kakwsT3OEr4I36+PD7MNRJH+DhJ8go/K6Ps52hJMHm/bH/t+Dyr6VK8p/r4X7dPaPZjJ+z
/9l2cfGd0fpHCOSSCbr86B+lFzAX7EN4y2yGigMIg5HyR+nF/DdYP40+JKVvUFCa+Kswrv/7/V/z
Vyh06B6q/FVD8T36P/9S+H0AnvgxXlmV95bu+T+wyXxqDPN5IF8tGiR4pmiB3CV99Mc3NOV8WHXF
tCafnBMdOQA12g9pj9/J9nbZUyroTz1dTOKumlQyCMauLsZtXohWnrDNkpqSL5A6chiHWV2NthnZ
PqCI9AteMDNco/itUCG6Skdshao8m7WpZkdDjRrkyLoKTXPWTKXzqTA6d2oxBRbJElHRbmJCMr60
OmAFpH8caMBqz53PWlNFm8CIxr3BYbS4QCat12jnAjnuf/g2/2Z2/tgp5sFAHQENggEfQ7KBRuvj
gwmNmc0I/UYycqcDISTKgxBdvh+zObrIEkVsEzcB2R3kZfj46yt/fm+XK7Pzpw0BMIRv+NNEFonO
0LkviDUQcTrkVOcJbvzp1xdxPk/NtGoYdNBPENUIRzU/3d801JPsaLU2XSJCkOH1QE94Ts1rVSE2
S9+bCSjmI63rOr1mn9BfJ4SV41EH30zBpsFeD1197CCi5jgMKjKzmjmUF4bC7maVJhMCd4VzTk7x
QOurTT4Z2OcFMkpjOQcY7dowa/teuD2+3FYis13Nyoj6yBjNPvMQ67Ym1Xu98+x+Mm5TNGmvU5UB
EFLZoejDDSaJ7KYji/wJekh0TiOSxwgmsWKvCtVpPiyVzWfQeXS9I23C2gASmqNU6cC9n6a6eqHZ
kH2vsBnPa6wRen0AK8I+S5lGBex4NqvJaaRWOYMdytn4NrIvQr821PopTQaj9ulVyO8O3iIWToBg
mp/OAUU9kPR2tgIjTrZgOXWWSvoU4OzrgNF+5UJHn9aZVvaJb1Sa+KI1fRCsA1zqVIvCvvyOpXYe
d/1AzMpctKqxzStXq/FYJojQYa/FrheqVZAe0wBSxJpVqC89G88+LjKjDBH0ADsbIS29GGZI/hf8
jOZ3G5elL/fDzoXOFrrBpclFR21J6fwsJVPmMk6z5rWkfHUwa6lc9yMSh1XkiNEbMkqLNce0jht+
GiI2z5mjn/MiU72hTmnSiyjcvQ/m/65B/0K188N7/VPR//i9mD4sPO///s+WrPg3+zso04v3kebs
X+glgqURADokgsBlYgVarJF/Fv3Nf0PGpApI+irE4yUT+K+Vx1ism1ALF4umZdjsWf/JyvMucfqx
XQoDdtF5mWy3gV877/7NHzagQaTEE+vIizkWgdC+jCLh5UWGYBbK4zwNsr6hJjIo+6gpQdYbqVYU
16DuNGcNWjOsXolxyKV66ItGH59+eIh/M/d/nhuXj+ZwFKCzYauL4Ojj3K+Fdskr1r2OkSVKX1fg
2WDaywqSApjx7H/UN4Z1xxZtoZ+yC38HWy0r0Q8Pop9HyemU0k0citAzmjl7qMa0uv71PX1cVf64
CmsZE72jEZ+76JR/vEoUMalHWkGBaKrDdYrCcA+pof8NNPvjqvnnVYinQZ+8UMBpDH24iqNCNsLS
uDBW8mTTV4N6dklMAxNjhkdSoV1fjarvqI6n39zex6/szwvr0FYRNOMudpbb/+Eh1gQiNZQWqWGS
QLGdcE7sZaOkG5Bb9frXT/Lj3v/PSxmU+4BpI3X43OefixGjzwxCyhTQNjs6Vyh16mfya95UPRe/
OWr8dGMIZXirCdVGQo6b+tPowEaSiURleUin8LE1atV3yJiacHT85raWAfDX+8htsQ1YVOq8+Og1
gPF+fIIJ9nvwR1G8CoQgRge4hl8Yg+Fj7Bho7A7F0ZXB9I9Ooe8XJbR8ORmCcmMmYLr58WsLjJ4c
uAw/aEq9JvfnoereAFFG6W+e4k+jH2o8b7KJpIQwe3bOH6/To1bDcsJ1kCuUX8Le/BqpevLy64Hx
vjP79AjRDevv/6nc3KermEkCS46aE+0fzIp0YzLKpr2xjcP0rpLGKQtLL0vgnaIcr2u5Y7Sgxuv3
SA9Ok0sei5DlWbfmq19/rr+7eUEhBdcAlFuDhKcPDxl+S1EC0KLhOZvFXpiYjNOeOvavr/I3A5Xa
iWkzm3PgYaR+vIo6Jzk1Ph5xPsjBWamipH1iNk1VrjMdP85vvtGf3kK+UfIZrOV0wTryWVZpuEGq
OAkUMCUJCYI2nK+id46NYx5Cswx/M0X//cVwbFDOgIT9WX+O5UZQp+Rig5EXu3xW22sRLzylVMEb
QW+k/t1Q+vltpLNOI0ZnhWRFftdI/zCfBSaSVBCsGKXdoT4nkfOlEQ6AKWKRU92iP7tV2i+xSwhy
o3lzUM0eav71Ul1dZ+1C4aMfDUkneYgUjIe//qZ/Hk/UyHRTW4IkbGANn+ZaDi4ovhxaNR24BALk
BnWt6fn0mwPYz+OJqyz6guXQTGrZp/GExChCUGsTVt6oFklZVbTYnJIsGLbwlBL3Nze1HLc/zX9c
D8o+Xy+TAQ/+4/jVh0CtCxPDWaVi9jz0PRifdTlH6Zshy6X7RzLml8QME5JzZQO5uQY+8KhGCdJO
SVDEbw5of/eQMfssOy11IUZ+OgW23WKzkdx+nrpdsxuISh1346Szxf/n3+aPF/q0MQBHhdk74kJF
nWS7kl2CLwSi1l9f5aeNAQ4a1mZ0rhr1Bt34NGa0doAG0vN0i6KPhCcLXaVbGujWA752lEktftFp
j3VdQvety+h308XfjSYO84RgoDpgcvr07ZZIXae4ZQ5MbYVoBObDDbqSFvhMr+x+favUUD4PpWUV
4DtDzsI1+cPHoaQuHacELTIm9YFUq0ygVl4Z0m1yJsciVL0udtw7zRjpUgZlAxZZGyeiVGeqxe6r
AD90HwP9hFOkY9FbNFPgL7DelgoWjBc29nXxjVZGZ59dWVFGXplRpI8UFocQhn4y18FTW02doPJY
JBT3i1hT1s2gjRzlB3QFa5rwk3oTjTELDyCyhb8YtnNQbFVZmWgKQ2dIFU8QHd96QanOZyKoQFl0
CZ9prcy9bDeu1tWt349WSzyWHPUtEb6Ksq66JH4NiYKkKQFNwjrS95xDz4GnEvER2jTdNsgBW7pF
qCBWmBJ0hBAgO6VH77zNt5JM2/rAe25+ZT+k5xdAm6S2zS2bBqVe56Y9rQy9X+qaYwZVfx31OWeJ
cBWFsTYEJwlpIMyuI6WfpHtUS1DryVNCnZ2i60Ani5gtQt56l8AJl7zAaB1J6RAo5iihJOWvDNpn
o9aRSuZZfG07ld2umyYvey+RnJrWdWxUk5dCVL9N3bQOt2oCjHDdVUX6tW/z/FVKzPFEpaZEypJf
mJATOATuFeWK4CnOE8Hq35UEsBLAnsUHLDuWsxdYA1LfGWVsEfqpR/CkB7ePDlagx0+9YqnyOCPy
QdM0tRN95Z5tILR3qhAN9alMeVqgjrPt0RvPFn+zS6gzulCjPgRDWADBgCxgXMHCKuxDTbuJGDlw
MonXgViDbIUKYztPONEQz+A/hgehh8+A7hpIL0aAXqVMFRH5FC/i6hj11fRgmPRXN0Ft4EHvxsDY
hXUsAzruZQ7egAzwmlc8zQXobr0SyLsdC7hFEnXjTSSLOAehMjmXiVO71xCkRnMDjW8GBzkYiKk8
OWhVhlJiqOLxlNilYrr4vhVJu5uEvLDhwlmRMeLsQT6GnXBJkG/b6hr4eE/uoW7Ji6YxoJizHxL2
XaHPo3oz5AnN/5y0FndbGWLOkLy3YV88jCNJuISDt+otvB1L+o5WUN5zx8yyw4NhlErhHIveapR4
n7BUxXsONIW1y5FPZjDruizfjomjXtmKiohfJC22vjF2pVeQspqxRcgciLtNRkuQM0K4Cku88Gum
/jpbN+FcVCtzGoC6x1MTfUf+FcAZiJrR9bOCI9aqqyCPgSvsaoqPS66xaczuiuYiPkjmCCvw0h6Z
x9rVWrXbRPVsz/QlizFeWaGz/FqxAEiSEgIcg06Qaa7pozF6FQChFDE0/VpPa5z5IgEXUpKCRzSj
1yMmlV41u80lx7nS9Su7BsCTlDIlahJSP/oUNcwurLzAlN8WoVF5QZUhGW0KHcgDlER4YQAfJ21t
jbGjoPJv52foLuZjNglj8OEKZvs4pDnmYTNK4NqqSvUUDcPggi6t5+bRCMjpg0QfpN/qzBG8CbO0
tK0VGoV7LCWA74MDb8n2BdRxuZEQehIUYrmOyw0D9qauZtYbHamS4gG+T75Fjpv12xxBx07j4FH4
VYKfgNvBEbPiKeGCaGRS1xt2Ara1jqiqgNPhpZ7w+XUTerQECsQa5kZ9bkRpfMncLnkrWyvAMN50
c4dmsbb1VZSL/EvqqnNOT0irItI7MVZv20YjlLwbeqS2AKXGdK20Zd5uyyg1b8IOVsAajSAkHGuu
EgQGQ1Lq6x5ueXbEp1VPt60lUk2sHbIYjK2mRUUF4gX5t9g0qVQlLZ6M/OBhGONLZbap6oa8a3P6
MFhu6KQ7Nv5sZP067mTFtyhtvWvb73YSmPKJbEITqYOgqwrPBm4tb1nHfr67GvtQ2yvNXH4dwkQQ
txmYReLZlIXTQ1SaCIOdfvHKF9T342otSa2BuiL1fLDAHBr2EBpbV5vUtP5jf/jfot+/TDYn/7nx
tKbNJOk6/e+bjL89F/9z873qXojV/rH/tPyGP6qAmk2/iEIFu1qXbbn9lzEDO7lBZ55ajSOW/u+y
Jfp/xgzxb2ooGiU+9vj0EJcSx5/9p0UU/O6AMg1KbQ7NkX9SBOT8qX3YKyEtNlydBvGiQcZ3hkPj
414JU6sNNi3bItnJAXK3g8nuaUfjuMFZDtEcwdFXq9GrrVq53VcDIZdXD1Z7WTlu+SjsfryUYUVE
QAq9YhMGwn2Abv2i10vewVxBCbFAG2+Rywovh+ZVrGOpmt9tHQ6SmQvLe/+NI/QDT+myF/glwpsa
XireD6d8jEZCtveTUVR7ldXyAQBZe1EjA7kxBmleWLRKkhV2AH46gQs0o5u4LKvZIpoXvNHYJ/a6
7VA9ToLf2JhatG/MxN5Vba+f8D7pYGn4WXUaC0wEWXHKigbBcdZeRvDoLmOze02S1j7bIOI9K9O1
PbsNdadTfM/DQHmMi7y9LFuSKhJhl4+Ef9nnyAxh4bD/2edTbON+rZq3WIlf+lyJ9stPKgO/UQWm
fgeD/rWmqHMEV4IazuEjDwMXH0fFfKuV2N7FMSpmZ05e7JAHONt6eolUb9bX77cRFba1qyKe0/un
dKYhvVS12j4D/XgdYn4qJW4E2ajw4qYjeGQ0rV0Bct9D32C+GYlaPrqdwWEjwq1x2Ylc3ZlNlF6a
bhDtNRGNHkohXCe2+ca3iopOEOm8VxVUsUhAhNhmk5FiyucxJ3mkbtiMDps457bD5YO3Gp93CmTg
d/WUXg6GVXBeZcSdZ0vjThQ+vmlX6rHr4KWtJytDvSzxrOz6KBv9Asgh0dU1TU49iLRXlMr2bkh1
tGaWiSebpZUvDx0F+FPk4Nvl4XJSt3bzmCs62k8oPomdvdREsJ1nfXjNZfJCVRKaWG2W++WxFnpr
71yDWy4mHjD72xcYfsW6V7goqCIY684k30wjjPd6yReSTZG9S/TmFbqhdTbMdDpPijS+aqXGU3T6
c9qawxWBewMprgP1J715UAP1ijZu2a/7utT2thOzXSZ+IAO839p+Eg32pRLX6ZHNQby1+wGwEdQ+
50FNBUFzgVQvzXZy/KrRHaBoKg4byy2B52PU3lDdVjzUKuaZWNbOVyvU1hZ+g1NaoAi1tU4+xemI
mssgxsfV02hNEbf3Irsd0bc3dvg659LcFTb0F8/UymBnU9l/pXlkRKt2KvGoy64t/TyQpqeXc3Nq
Q9Y9p3Ta7wl6WWoeLot4OLqwZaRC681xmsuBAe+UEOYnl97pCn4sUXNGal3X6qA/Vp0z3CSGXfoy
pO+Nb3SKnsHPTcd5tuTRyUyxo4k43EyhnZwZ9d0jqHXhFwhje+Sfde+RxxeeG2SfB3se1I3I42Fl
NWWjY6EEilFqg3ZWgB7fuACZGVqte9WpOK7rZFng1Vo7pZM7n8NqlGRpazqwRwIDJFif9cS0sSjJ
CE8IWxfOr6oi2QqoB2xjfU58G0XrubU6/RK05HCrlgHJ4E7HHtFkw0rQACB8hZ3saehS/SXnsptp
zExMtOU3smSaG8FUOaymfjQPWW6aPlEAZyvWFZTlxBORXHwnCr5bf0gL6etqoPt6UNV8wgKUTM8r
oRNA72mxZuwVLQrWXQFIq1eMh5Kg36uoEyCICES4T1V0iWymjReqgMYC81fRnlrkIyGbadMDWHCr
4ljh6HtRiXvKPPGjm9nmY1dZB6wGqK8xxt7hECORQyGv1NWV2psFpg9UbIDBhiJqD0bRBA+mxkku
TttpF7Rle9VZ9BzAH+jlgnaeVwNBM+shqdJjKxLlZMHMuwEf4q7VoOpr/Lt0pVHvC8SiCTrsqpvj
GCdAnL3iq/tOBFZJ33vcETABks+a49uOLveuU9BErB3efcg5i7KGA2yz0kA8EnJQaHtBwOuas3G6
kyOyiKZT5ZnnDw4JV6+7zvLkMpriYuMAp7sPB3zD1ihMdlVqeAU2RIEq31JbglX9NOp2fIzmAEwi
zDy/SUN1ZY41igvY/36k1eAhZA9sqNQk4iI7fJ47YhdMGWEK1lAIqrPyhQY1tJRRlguGaSzTw+zM
+Wk2AXdpUtP2XTFanoyR10kIYMC3RO/6pAWhP+vgmxgVr3fQ9t/6BeScONQjWu4Xgf+RHHHDc5us
31Oqc3dVkI0tr6hZHrM8133ZTfKU1iVfh4jDkVMhsuNjNLryOGlRrjKtw8Qmere+idQq2rEpGda5
CnxkAg6zl2pvPcpezfGJOMM3ZQod9gDVXdMX8V4S33SPP25+wOPkHCeMIssroZ/tCFMjTfFJO7Si
qE2OQxbWOmtQyHmPm2lnznBvRhEXJASV845aZ+9jJcw8CpwFTp/A9rVZZGdcRuHKiZp6m/NBfMV1
mFtVsP7IHrW97O1DM9f6weoD91Iz3dYfa/K8qmWlYr1L9lqEpxoOzA1K1ekcmoN75CyUvnYDfBg6
msS3lMUd52zmZ4HuFWFL/j0UU3GycndcNVPFKE6McgNZrrzKs+aWQD5EFqUV2JucbIDvhAQglXRG
WPZrJvxm5wa5dnQKS7lWcysJVoxU+2BxwRVI2vrSrVL1FV+DfWxQ2zxo1vikTI1xVKcewFRgYJl0
zTi/zhqrvJhCJjWrrHGZBPPAcIzLGyR8BmhLgUFcq+Lgsi1rInhVseW0c6KHXCPTLAt+QGG0y1bb
mfz+jankV50yFl7cF/1tMTRECyTKsCXe4bKKzAewJOMVdLnek20PgZD0+XXk2hA+9JUx6/mJd3Xi
jMUgbhzjMNiyWedVlV/asr5qkGqs41y7izBwWfn8gut4AsQaR5vSNb+6gWCYto7uV1JVeGnxV4ps
cvFmZLd6bIuNlIC7S3NEuT4pi2HSVtZg6ZsHwtHsIzNN4YtBh0TZGVQx4Re8zMTKfEUMUtIzc2J5
OZti3Cukm142haKv8Ty5N3HlYkErh27l4mt5I1XuIDEf3AqzCS5rZEVnE0uDb9RauOlDffLgdZme
hX9sm9TI9syYPpGGbNzvlUz3o0GfNslk6Ztq6IxveuwUfhbZhKFN+ohDqG3uLRa3U56MNTawiVgF
Q+uo6RARqg28NZrJ+dGqvWkq1HuHAuS3SYzZpmDjuzZJu/MhQFUw8rtmS6RavQETMW70ksQSp3fs
tdqVuden4yFyTRC0Ha/0gVSeUzQPnFVRevoNXbhDAr9ui2PshAcP6b202i392eKsKMwTTtxY93qb
PyYYZP1ZaLXfAvPdk/lTbU1zhFQXTbkPy8VYQ3GWJAXBRLMUUp7rMtno7tLGY1JcU9JLPaVmigtL
k4SPQpk2s5ELDs2tscY7zItGesGxr+lVYLnpdrAT8e9i2doqlNBepyi1tgmxiCtKtnCTyVnwwrib
j/hh5yuCcp8L4gG+hRakX9iwXxsIJSvDmJLrmf3KltKCcVFOBrvh3jlXZsSxm72bGCPqLU2h3k6q
uGzB0awKLYSi2U3OloUBKicu8d7vXaX55o6z8QR/qf0WRJMLeIYWGnEIswDmPjhiowbkmmBEUPQT
eE0Fmi/NVM3T+244gtqTe9vI9Cve2GovKB+fnErqAz73liwVu0lhtkQl3pGgDdbTZI53favUz3E1
K15FNWLnzkwpXUN0hUCTdMqzYT46Tk5NR1YUI6uYg/+q60V9YxqyoFinKE/wcKW6Vk0Lm5Xe9KXP
qmKnawO411Uf1spNxyuaw+3TgxezTIMde8LmwQxU8qSsZp72StwY9zEe8MsY3fEmSMx6C606IXQy
ydpxlVSOc0UstrqjpEbZDD19fd1HbkEsCEbxBEJE3+0x1VUvmKHtVxaKeQ8WpNe81gqjK7Ix5m1b
MvIi4XRbQKz20mUAxxpF6NTUvhSn0M3yPaTu5CoG3plDuWlI2Inhcpwox5yEIiPPspv5ACM7onJt
UtexEy3yRo5KNwqeSdGysbI6A1RslT+nSRXCtGz6o0O53cfnI9ejBQYs7GEOTqH5BTY2dSRF3COY
dNZIL14l/4s0JpU9Y0mWc8c6fUFkg+GPIG8v87lqfIywz22VzH4t+24Xyqi/ILwxu+jD9jntEBvU
olM2I+mdsJ3ZrJNeEL2CUITcmvc39lxtnbTmDNNik59snHNDCoXQgk8L9IdIwlrZQL8FrtqbJ0KF
45OhzcNLasn0jFLNeBNuJa6HMIwvXBQBHqp/NmVTHPqjruY7tj/XsIS/TiKRKz3uw9PI++rNSYct
fAisgy3M8FDUreKnaCy9uKsvxrwxV6CnKPOGRrmtYOueK9mlu8nuxUNgKkAk7cmCjoZQz9Taiz6d
Xpk7wWMXkbPLbWNT4gL0VTffZIr7EMj8jhzC27w18w223XSdxNNdQQ4mbTzCM/rhfoRFsyjojKdq
AH2CC444hCko7hVcjKCN9Ie565+CfC6uOtOmyG4JSMm8CqeqSljNu9cY9LtPPftlzHHmjR0xGZ2D
qUiVVremskz8kj7LexXH0gWi92Zfst/d1HNyS4kBgAkYSCMd0i8ZSSTQVuZLKgi6N8byZYrVF/BU
4ypW9Ds5skrS2PZSdrbQTkgIHc30q5KSGNEK8zYYlLexYAzO5WWpjk/lUPYbIuKuchNTTGE30wXs
G+VggZLfzJbukTVV0R2OuP0Cb1qHgU70AxOMMl8MnUMdsk/xwKp14rtNqp103Fd+PRvlIQ3ZTbZq
hck4dShYGFW2dcLkzLZUrCDxUYpPxgA1jzr5lUV+/azhssbddqGbffkNEMSE67+DQ5mYYvZcFjkP
9tR4p4S2c3Tm3v0KZafxescMfQxWh1rVOO27+jeVleswZA6SYnXjZOUpNXPzkpZXv03YC68pA71N
rd3tya4hukxBzRCUM57uAL3y2BXHxHK/lkZ/O0ujXVmudopj9wgi4Q2g6zc9tDYFESJIG/uVYE8R
t6Z7QQrVEXbOcKKSc47cYJtRBlL05JjUlGkNFW4EJu9yE7fTQ5EpR8VN7pu4Gk40gxRyRBJEaVr5
ZqXJppM4iZV5j7k18ojyidYYiM5dVy2OUtCgFPl7vxXisVbdRyhzwbrV6l1fmMcqZZlzOmIxSqc5
ZLQMmwygRDwo1i2Re37KgFixtXyiTYEV2k0NrOfDl0EtvFwRDoA26xxag1wUERytu5IsUfuS7km4
QpNikqKWdx55WrnnaJToayduOdLPbwxwHFXJVLEGqNsgHx+q0MyvdQzWW8UtDo6qVxQAoAeJcJtn
qGPz2PBYth9wj15UXTYeNLX7Tn0OU1I1PWWFATEwavQ7TQkec12Zr6tEfSK6mOlqaL4Ipb4uTfE9
N3BouO7LMIVvNNEveuTloQ71Q3ffwkzsHUBjuLQ12pEYKqCuRzdz1z5HZT2QRzQz2uAEb6ys2Yet
Jb9UCk0vEDUpnlldZ6+oBhd2XiY+ZjWCjMMoZaPZZPTuLJjisnZ3rHjViqbstDVoNLg6opW6g2ht
Kluikw5jo2/p/B/yIuRUp1i7OpxfScUaF38HZLx6PiZB/cTDvG2LiODB8lwQWeNHWb/EB7CsdjQ4
4P3nkUJFgD7mDvF4vclofF4WnbKGuEz64yBuMa5CYyV6jgp6sZDaq025eMTs6iZlbx4C9qXmybEp
s6/wjW1LN8dPZ+2xu0Ch6thbDjl2NUsexih+yMAxKxgQV3kXLsFzLCLELTrYOSk2Bfc2cGrE1+aG
UDF6hSB96QwU18qsnHgftvyWG2tOLjF3Nf48E0MTJHsSdIb15GSPSdjc9ABD4qA8miobabfuPMDj
9/RaJtjCseKR+qB7jRFd56xbqzidHrQxOqhZcGl0BF6EurrN0qhfu6m7j8I0WDtxt8NLGt7phdvi
Le2erKA5ch6uAcTl5EuXItpVTGXbkegvwoBtRi8N72pLtuFChM7sZykx8KVp4q5b4guatZJq1U1T
9fcUCcW2wcZwiMJMxWOMpNoArZj4TpwO2mUuJKCZrlQJiYxxgA9FbXsadWJmZECZGNsLwSNs6VFh
VU+N7HF2Q7l3nHqOb+SYF7e2BLkeNLl4ojJm7LKi065cQp8IboDE1x2cDq62aMIaG3wYh7OPYJds
eOruQb0G8xKkjBimb5g/Xb/RRLeAuaukeYJJF3jk3PBnF4raQUUUv4XCnEPLa6sNAC0O3y0c3y6P
neFoN4Rb7Ccoadk+MWFqr8ym18ZtEYlwoJJG9xfvldOEnoLYJvOh0hjyPGh1qJ01WzTHNGfA+MnQ
YcSnfKFHl5VaUVitTODhkYOGbNW1gIdXGfvDTZNrflvQ5/FgVaREFk5Ikdn0ldG0S0dpX1MSnNXT
JNqcmis9Z9pgjcxGL5v6O9x8IZU7V5PnHms4erSwCMctUcyUmLBGIian+p7KZ6Njx3J0MxAWnpu0
WEBkqpIO1iqjel64thPmxqHYRoYqD6ZTaLfoe6iEDqYdmLsuJVph7wwGTQJ80kv3t81vdYMwjKMe
lobXxE4VfecIZ3XbQtUH0lgjmB6ECbYkSq0A+kTyHiIEOoZKSV8Cjb/8CpzB7S+iZrCcgxHNaQO1
Z6CM7pG+3qgXI3kjT5oNneFiAsrxyugFU0D5wq4Jlwiwbu9tLL3DteE2C65sfkcLVAaV2FQOwZ40
Gyrt05z0V3VuNfxoZAha2dSqx3juydnISX3fjRGRqXNRluo3rUipo+FXEc2uy6IYUUCg6/3dSEry
WVWbyd2GMd/UTmstW26nd5NtZ707bqHQt0fNlAWhCbHqPAidGlD57s/V9dlut1AyXolRD68CsjQn
kpX5+7jXOZq22TRfGYNDUVF/qWceFQvXYvudUrUx14OIjR2HFZ3HDnPWm0eYePjHsVvo2QsAB7Fg
FEDAvQacTddugQ+Ozagriif6BBJ4lFqF40miUq6Yb4y3Ke87BBjYFuuLtG3jweNhctEAsa9EZlwl
37FM5OMG60qVXWamVLzBQbp3TKZ4NvyZpTC6Ab6oXVaBqjdk8KpCeHRayt5vSPpqNnWJq4++LAy+
eTOjuHoI2AYGt3JI+s5TnPAmiWHlRCvKv1bp5YNC0Uab5Cvd/IqSckNDgD1IPmPKRsRKvnzTINTI
Q5Zvju7Zw8y07SVuMyuPORgS+7GwjCTfQNtKB1RJfXrMSg0y1ZRXjALNbS2k1HbifhnMVJMn6kz3
IOsZHwMZ4M95CN6fnDBhOtuxdJhr4pJIuaoNVPEQYzYnkTAt1HqPBJ+EviFL5Nrka7mfS5M1X0BP
8W0UO19UszGfe7Nvz8rQK/ouj0Ny7WYzxa/5f9k7kyW5jTRbv0vvIQMcs9m1uwhEIOaMnKcNjJlM
Yp7hcABPf7+Q1CWJdkvd2ldtymgimcFMwP0fzvkOOS1gmdOxJiIwbas7yLt6wLDMAIY/x5oUO5cn
CsgXeAKDCxaxj8fcdn1tSkK/GHZ9qx0XnaAhVcBawefPwc4MlTD7JK7T7VyU3i3dOcI7e0YhJRNU
QsFczw2vl9VMxYsCwZNvLeII4frhq882ivlNIbfUbhUT3XpoT0gwO7qtzCngVOQTyHhGj4ZVrJMx
S0l1ZO2iVnWZEPsEyQy7Nh9jAHZmVdGJYg/Ghp04zhd4XDjWqaq5iQqa1zjQXb/4KOzKmoNaiPZ7
YruOeRF5HVcBgXTNDyBWxkVrdSC0Ll/s3sdL34amuyyM8ipyJXXmqjoJ84hgj4x/G4dStUkvVxKa
hRxA88dDxaf2kcMR+UP4JwODLIKVZvl1cgeSxV0nFo87CAk39oIyNrVi04sk03T0CiTdj+7isp+M
VaH2ZeuXoOerfMHsXTWE0YdISWyAicQzBlXHQeHakLd5/wI/iohtjIxyb8JbCH1Ndy6UdP1Wq4fq
ZNQyCwe2iURTJ9slaYZHzn2UW+aQffU24aVoTyPJdTZv4HM4SDWK4hlRy3mh8OlInIhWqYOmz5i6
tWZ7PmJKZwzqdqru+G5CYejnV61GeuVG851bjzpefmYAUSOGQJPmJwPVa8jP8MJVW50sJvrJnFhh
5mjvsl5slgPGHfnu7fdOclg0bAcH3yq3hurZvGT12qH9PqLuMdejcqJT45gPZQehIbW8PfJYsc5t
YPlgiyisgNzkLgF3C2VbAtK5BtgEcWh9pZ7P9AJdbqJ27ROi+NpwaaT/huW3CQoDSdhiUTzw8zMf
F1vFQel4j0tstSzbGAnUsUdrxzHGgG3jTuOw0ePKe8GDA2WkNTo0V5NuBPCJ+BCY/fsOWCoPKidi
lVLGdvVS3aRpl76QW8D3Q5DteWraqn20R7s8J3P8VLYWrKe5efZpMVUEw05pLoYZvr+whGe7vPEi
1ysSGiqnocTFKX0duDewnf0YYVFtb6zamG4bNx8PCymjtwOTgO0w2JskjiZsDsXRleoOVAKhR/at
tTQ7Wt69RvIPhriMLBNdu6W67wJV1/6qLLu7KDI5B3Ji1lb0Ek1A6z4G8IpuOGVNNDkaqzwXsRG1
JeQYADSJcZE6DalfOU2YW2iNqkXQL1j5x4KjLqymqXrQr/nHTTOJQAHD2jKv1ANa2SPklnxbZagA
MKIv48oZHAvZMPZJLwHgA2hL6Ot4TiAZxXF22/r0bEk3bHHSZXdl4RzjFm1dLGbY5cVGo73Z12n2
YlkgbYY23tHHUJKjbyoOfubRohiyfmbYq76JtKYLGK6YZC990ZokP1Zm/g5DIrnHzf82QdwKht7W
NiS1MfdTer91unhj+mPYtIvYz0giVqLmdtKj+85Q00Zvc7XrrXHZktwmv3w3+m6Qu4qwqpxBmzHZ
LMzmOWcCvlfEq9wgq6CLWJLiVFS5dp2YEj3Zx/sC/FNo4ZVfC4LeVqiel++cTOlmwTh47/fOD6wt
wIQm/1H0zu1cEUFbYVsYvPau600YLd3ItBbW9xSKKnmSBjs021JPtm0QIDJcMU7zqKEDc72LlTIt
H6z5mzct+ckk+zEwM+uLTQb1qVlXF89YmLpjGAz5kTqbqGcrNk6TQc5c9s0tIQgyS2ZgB+5gZdrA
oZDhq8D1rAdmXt8LraOgmCaPDimDGTkvZ7xM3r6Z3SeSuyYuezQQLBCp2rFAvNW5cLeWyQhmtnfM
i7UAM8J7NvbJNu20hzH/kVfi1FX+pyfZszliWdj8UViXcdU9ZpKJmGGkO9/QNkYHlE0faNm1w1w6
t4KQ52MvvGI/13DhAOTcEYXzkWUPJNpe8CTwTvjWmg7iqOvZjWWij50z7VbEjbYrCavEGFl+uASB
k/TCkjybXgiAHeHz2OVWA6/OKtv9EOMAn4bYV13usrp+Aqy0GzMZlsVgfEb68BqnyfBUkEvKbItC
Nfc/bWecNiUHUDc4eGL1HHxnHOKcwIkSTSG19WEuTDvgJE52pmVf4sYpLiX+ZlYaGGYHoTRWItMl
TtgPRiOR6dJXm97F6gwjLkjN3ALRm1nlSrem09Qh4G5HP3QUu77eFcTWDMI+26l/W8pJXYSTXhy7
ePJib49IPiXBtNzDsRCBtMZdNI0fftbQtZYJEC8tu7GLjDbb7Z7qITkMXb6O8uabSQWYt/gZhr76
7G1jS64W6tWYEKiaXKlLBEC8ENkzPLotaVhoIYY7mHrH3qgubqp2i+evU2TtZjrcZHXjHHv9muPH
oozyZ6zkOjOgl1bpwSqRG9QVSwwkP2u3A5NHbf2UeMPWrKzoriuuGXyzFi69dRgkwXOjuMnr9oi/
B868hyYu05xxRT7EySyQrxd44TADTx/GhDGjpinfRGZtv5vEXaFATkASsplZsUctgoxuLWhL4Vyn
jiLstEmBQnPVvS9jcz8qcut9Y0C0YbQlq8/Rtat1K6yTIwfjpre4vCCiLVEQ25FUM4FOQGDSNVk5
Qxm6KGEWxlItyHnicnjj/MTiDNZn36IHxg+URBe6Su2iirxf26y5/JwPViimcw33zDLa94WdP4MR
qYMExdHOk9GKXEjuc4KsHY5Qa2lPXWuhS+Ya42optMBIEMe6VbSdvETumcKOF6szLYzmrnYLsWdl
9pViPpk3gSvt9lSVHmEFWdsHSa7uUivaLgz0aSjybq3n0trKaPQOkpjEreqn42B2N6lhP3O/HfXK
dleio2BKC53Av9pwdnk98BAoq7wbTGXetmNpB3z7x8DLo1MWG5sWzwEdCgPWsd3mUbNN2g4uefMh
huvEJBuMQK+9wFqAeKR2tx9cddKG7oQM46wv5r4eimeuI7bu09os66emUOiU5JWQVFNsr+Yo8r4D
trRxCDrDFetCif2lyLs9Z36VnZix+ueYoe4hSVszA2TVo6Adbeu7Y1LMpW35I/dnFbA/I/64Ag2+
dnvvzqBEDtRMv426yF9z83g3isHfqfTq8jfLxn8Elv+FbuvvFJanr54zpv6zoPLXP/G7ohL6qW07
OlEkeN1gdKBo/I3ogdaShtECPwDi1OP/MMH8rqjUBAhW94o3xZtquB5zyH9JKjVT/8VxmaL+iuyH
1WL/E0klBu6f3WpXT7UNeMvGg+IgrvzJhtjDgm/1yWWYDKQucJz4kNeV3KAU0F4Nq4MEP1Is6IJL
rZYH3Wzf23LcR4DM2p4QIFaGcmvnzKIYmqxMq1z4Ozh1x356aE0cX+hoTp3w7scrhorBxc2op48z
EM6L1rehO5igJN3vXmt+jqVAG6fgqZXDLS3bfhyy9xjOM6oy0RORQ4ddDSAjwaV2gWl2LNsdtGFd
QqQ72gfOjQuZMsd2MC2aoPpUFenW0fpbKFRIyhJjDMDt7ys6cpIDkyOG1X1ENNEqkf2XbS7viJyY
m+PI7FMVttr4o50cFRZkY9J+f2Q5cUX5VJJnSGlnIZOx3eydvkGuHbML3aT6oS1ZDV1MvtI53EoM
64Gv94Qjct+mJxAL+zR5nrR2fM90uw1ciqeVtBeadnVNTpr5lONAghBBio32WNHeVCMTggG9jjLc
ey930BmR6xI0+AACbMWvfKdppCZrq7sV5yPzNXNKjmbPUMqU/aVKGRyN4mISUrbQKKFDP5PcQex9
Xb0tHQFvfjMd/DxGeKpXZxssfsCIM2WnCLTaQ4IVEuSbbRe3vEuyhtiRYjt6mK7i5c6KirPZlTea
bx76jjvM1ZqHTmb3MWm6ZJVpNQLLPFCW5n6S13SLfPIwuV5PSim/2WP1R284t1utoHAeMUYxyy57
7cjLwOrJ01eLU+/6srgpMpb3ZiNvmR8+aMgRH3LEF6sqQtVkKL/aCrk8EwlxtPL6oe0WkHU4LNNi
0gN7Mo0fzD4o5WdH7UZmgAG7++g59TDPw4+MGZ2n5l7M6iAzFqcFlLigvE4F5o6pVIZqiuAPa+s4
/W3XRT9awzw7snmpULetGfdzCdgob9NWnEwrCcXouqEP/i3UInsKstY/p928Q39Tcle6rIeBa1PV
3cwu4raBrUNYx4Z2Vy3jvYXMJ2wLl7KqzvhcbfKa0wSYwmNWnpNEAsfOPuWye+0Kn+VhcXZZumLh
0LugSMV0Y1XlvoBwu55l9qYowNdR144b9jHPMChLnvn6RjXKDTRsOhvsOR9mJs8kK9MQuMSvp6a+
8zNEGLBho5R3Y8ArG5SSnKrSUpQ4qMCOWtaWWJwctiAJ4o4UO83KnaB4JKQkckWWK4LnIQENGnHy
mTwSIv2EoYB1nip3JdyWTiUJ4RYYj9xs+vQpgEY0zxSd7O+aXgtEVx4Yh64Qf7TXaMAP4gm3ooem
CDuL3VUKJCbxrnU6gwImthA6kbQVl1QULbvF61bxropYVPvvmdFSdLbZJ8TWUZLCaabdLcMRGRSZ
gOqORuEkx7kkUzdz4wdTjM3OzI32RHIf4FO/KYHWqj4UepxQ+BT7LhrH98JpVDhju3tVfvdgyxnN
00y21yTblVXF9k0z+DayTLv6JLuPwNVKOmtVmtne0qYlmFkET74aN3DHqnXl1hcMR+d8YadpeIgG
PVueeAgaJA3acW7GI+K/74s7PmaZekaAGXQwldflpH2lDoK7tNTZq8bRJXYa6g9xsMb52ENcQXRM
mqVDa8XQxOSL1NquH3J9NdsKVGfNMlPMyI40T0J1TIOyVjscg7eJJ6l9c84BHDs7qUgVjWN1lLZ3
6HNNAH/GzbRcSWml9tpSrKwEgVJfNLreipE2SGThZR80TOVBrxAaGNO09pZuOulgk7eyxE7WIyhd
Zz1GLrN1w3msHmy3eMu7+3o2dxWwbjiI9FSFBcZ6ZBux5MX8yJ6CaQNHtzTG4Xl2RH8G3Hqo1LJZ
ZHUAeMv+HkwgICF7QsNJ7xnKVCC7jmj2lLE0n3rO0TnnTn7OHdQ3mBTJSkaTqMsk2TRoSULdjS+q
/CYYg17jwAnfRDGNatz5NsrmexoP/RbLixlYg73rCEZPaszkg76u2SmzamJxkjgHFS+Ba6Q3Wpo+
LzaxCXgOD7mW7+Esr0q7a9ajhl7SwXIN1/hrdj1k4XFxxBgU7YnWatn8LEzfRtyZY7WpdO6XVrJ6
9p46h5tAIpnO1XedvnqJ/SC3UQJHXnKGZPTV9cWTAb74Ojq3Q8w+BHXZRRk6CaV8mtDCpGOUh/MQ
hX7VpKu+NxmbsNPdJYmfhsQojFgQ1D30zTf2BwQpV0ng1923XNeGoKKjCFDHOmGvFfnZZ15LlKR6
S92oYQeDMGjb9il+88HjIfeiLpy7xQ4JE8Dxg9Rrh7x3eZ2W5cVzrkX9dYNiNyV3Fanfm2qwm91k
U3Yn1ZQdijrJPtIsHkPiWuE6o7Ww1+7EVKuNcnoLJ5UfemLSJWIk2PX6QNa7gc4ytcT8bJMb+jb7
VXmn50iW59FFinix43C27Zb4qCng7H0wNeulrPL+MdNHFSzM1/E17WucimEykG7BjLTiOueU1XJ3
2Nisw1e9it79noGf2yC1gjRfruFghPCGDxMjLnzRX6p3zBO2XEJ6Nbtdj7P9Lcv87Vi59r40NP2h
jYcXMTtcZu595MrtoEbzxWK8HbCFOGParlbsAKqDQhMcmC1cR8T03arIm2FvenqIhh8pL+vROr4M
FdGKvr6XKOFq1Gy1MK5jynaXRva6c4m9AVmVu/UJmjPs0XhlFfazm7ZX7QdKM4D2rQ//FCr2HBl9
WIwpAjWv2c258Vj6FnquUlEv4URsIvr0wRTbhHQubueY9Y4LaKQN2LFtsszl0qxPutQ2U5yQCcsb
4UcXGroHpLXvc00vObMNL7q9SvUwtaynvpgCuKoyWDJt7SPRdrKZcFFAqNIvUCoaNwYkCGTrgV1o
6wywT2mJL9EX21pcg/3WV6TBDKnVzuOdZd/Smn8WojkuPWI0R2KmhVbdsEStXbp0DT0COVBR2hzq
VmwLFr/UXaF0nAMZud7W8Dt+5BUYmBQlP9HOy31eOTf0gVc2sGrRTyxPtIs6n0TZgZlIuWuleoZM
KtbWzI02zM5FVvy7bf0jdp0jBFKc1PPyYxzVOb3KEeHeoc3vMXnHezMVF55sar60DnCsrpzWD1Xt
bEC578Y+OmO9wwByT4r0Q2M567ynjzMf6rp4G5v4paqNbTN44eh3+0UrTmWs7d1Wv2EytAZK1rFo
L8R6UvgUiaoPp75lYNXNP+rce7UL7ioOiNxp32q3+7L06GijOpVRferTYqsEYo7U2ia5YK3ZbHNb
fR8ZaaQO0n1rfFvana/HWzLDqOaR+Zf+ycxv/EW9j7M49fFJt+5jZ7mrJ/8oCzuwrD70EvyWSXfC
zsAbTDOcGJxm9dQdO+sKSI7lGUTwN4diN58ATmPtpmhqqg/Rih1+2nWTn4eliQI9bu217xGMBY+N
5Zfu/KhyHmzKaes0O+56WPxz2yJ6Mru7UbNDDpEzfc3Kzb1be4Ib092bvTat9BKsvmD3lzJB1DBZ
6Om8HjoECUrjRmlhV1ucOnt/foOOG0ZO8ZKmxdmiUrV740iE0HNqJU8NWF8STZC5sb5myM/Nlcpb
8LNvaWwXa4ZxjEnZR8x4MNz5czSTtcc6a5n6eV152qqbfMT0/vPgUL20gzzMnR5Owuy20gSWZhpP
bfPqTs4JheAnT1K6Lof8XmAMZg4Aa/u6Ht+oRH0QEe5vvCYPRWFZ52puzC1iRfxFBFJk+q1ylg0u
7WTV9azXmP0Qt+B+OanNkkvOz6nmX1uKBCX+wmvAYzn6bxPFUsZ9plcaA2M3WKYn03W2rLcTTtG0
x6gzAjRnaKn3l3YyGIvLY85FiAGCXIORe0BO9j5CImo4zts4XvyCuVvcnU3Ne/AlduTOfLUiYP4c
e1wcXRcASX+SC7LCb5mtfS3mMdXsW93ZOG2MZCtP7pCm7vpFnutWmnckUn+f6vRc6/ZzidyVofO8
ySEGKj5dEqGYVukm94aDsMbNnDY/oCbfTfG4qRvS41xyTXv2E9WRffZ0Exv2KlHRpcHlu+pH88DN
TbtGFO2Qos8iUySfojA15N6A/Etm9veqvSID+3qvMd8NFOviQFM9sEttm4plE7fJruu6d4INXrrG
CfI5Y+OsD/j3O8Eig6sBcvpeU/GN3VGTLhqHjSmZZaU9UQBshb2A1PWNpndguNRIJj1LRC0bVo2I
On5M+j1DZG/DftVZpS5zYAQ7GGRYefLLOsDp/xg1yVtT5lRcozzFhrhp2vZ5XAA7TGalDk3pwBSc
7Wda95k4xhE4DLCjobEeas2st9WQf0sEBSUTvXY7GtXTOM6M0KIW9frc4xboXkeUTWVeFdRAJKv3
DEUDfEefJV0rWHvUKFFdu+EiPUmSoPMRq/qerAZ7bUjvtssyYjcY35KT0l/Qhp2X2LnJLf0qGsRS
vXQtb1TP8pk1EXja3r+qqeI3zeEY0Hqr3JEdqLaZZSNF6Kdlq3tzEbKB7leqYSyd+PjJwDlVh6KH
b6/NafRiGPFj0qK0oUGern+bZBZfMQ2fqZJFl4T8cOB/a0jsdBGRSixRI5uWPBbQnQG6xHdFBshR
ifvKg2To+Jso7YEV2mrj1+2X6Rq3RbeEUVGzU0fFUTCEzpsQwUZ1dlN8nUabmYAY8ZpPyM/DhDEg
o8DUfUhHC9c39ALOh/3MBJbXj2plqqfbgUSIVcye84T7ldW32WjiiJa7CpuyaYEdKOyqbmPsRZ5R
LrVt8R6h2Sf1FY2HO33GmJ48PQtni2cjd19rzTspjU6pFwfHLn943LXmXL4nke7t6rlme0aWABBX
Mb5jWHuOsmqvWQ69e2welp6rbfGtVaGbJzHymE+VOFKfFghyr8agksU6aItGY/Bsc8IRb/wojUb3
NzOrcmo/DC9cLSXLR0h2KPZbkj+8ufZCtzLSb6wWjM2Uj8XWp7neovJpgimRKjBAH/t7ZVL5bdje
FQEO0wEnk3k9PYhuiaPzjLZp1bWLE0C7IB3HFc+QzT+kDzZgMo6jW91YPIlej42PR61ytcfU6921
0eSbiNyboqvCpOrilbrm+F5zWCIE19PAtZyVtYUdP0cZwTK7suRKSDLiDHWEBxIjs5zDxtCmNXG/
XVCjNzAM8yajVCtFhZUj/WJCuwEAf/BTVjRlcrTaD6LXn9CL3jL1RhZvh9IjcR6ZGQYJeKvXheTY
v0esPfui/OhyddMWybGY32JXEtEz35lWfJnm/FWrmlOTtzubos2p7aAkcoSsnzuvZr2WklaKx2hd
aeoE+O7WLHNGSfI2Hl/g6kasHJzjdc2x0ISux55aESO4xbdTRZsFtTptl3Err8EbMrrSGwDAUSYt
h2W8VscwnQxn3shkgGJDl8Ejsmhh0cx5QNLeB3I3rIzGDaE7YeE551E3v3lDuelN6/tAFgIajwBv
4GuellVoFMTHMUxnu6+tF7jqAUsB2gzJZpvQy5XI3Ta0Il72Cntd0Ukmgbx/TNF86Z/arL1LmmyL
h4ZEBjOHjU73N6ePfotfUwAI7gdzFTF4BbtmEKcij97o7yqLozMBu4CVL0T9lG4ckB+lkbPHzQ+o
Ne66Of1a5vKBPW6yJhXuh59G916SfvOr7jUnd8kUHckQS6hzpQvNvRfdbN1xXGCHLQ8YmsGbVIb5
PXdZvVQoAX0iWZ4REBYI/lG0M4SxaxqRQxfv7Ollvi4QritciZuGtwWM30rqpb218HDdgUlj+S+Q
iJVFboWYEdNT4qLBXIk5p24YG4A1skd6k+RuvO9jFKfT0gzbRankP4N/hNlXLveVcvw3ZAUkul3d
/3nuf/0Dv439LesX+4oiA6Hgi2uM5b/G/mRfgkSA1Q3Yyvc83qI/xv6G8QszeLievgBwYDHi/2Ps
T/wlUZSkYhKQJ64JaP9o7n+NY/sLv+yKHWTvYLiW4PM5P4eodW0vMBg7WB5j2dGxa/a8GwxvucfM
qt+bQ3xV/EqyNiyUxp96RSofV3T5ICrCXzbQjZZ9XVVvRVExELcIcmE3i2J3PbJnpTlfHKp9NZY1
QkAGVqhMEvdcGVFEp0OgJjKRPpaPyrYjUi+vM6bRHIr3pqtK1PVdLYmu0RCll92yJoBnOmPPYw1A
umFzLoD/vOJrtx4kzz4i8L5ep2Xy1MbwATRl1l2gF40t0a4YzlaPMsY8tfKoAVX0ktp19YmT1NF+
ewv+bQTFT1m1yA/h2wmorFd+PgBo8RMYLfFLA23azLzJLozHpZYoTC2vIMM3V96d344cXTNu4GBx
/PzRxq74rAbFjLqN+vYeMPNVEUaGMYJZi43CgD+rWBFgj4HawkLcUQoojjyujiwpbHNHZlP8P/wb
ft4E8U+gSAJUioAXTh+bpb+QHwtwQ0U7V2j/gZZuFP62bSXmCTd1Cr8uS/X1n96X/w841/gZW/jz
F/yJfGaSYpK4qrBXqKDwFOiXsqRPACtkSusOVkPYuWh7rclDzWyGWkII18I+oBAHbuQXESHE9DBO
oYD5+w/2M03v+rkwHnoer6Dro6766zdCdP2keO5t1FYRknGo7fhapugfMvt+/SpkLdgQ44kScX96
YhrWX73rNjwxmj2cOhRRQAKZv/39v+XX4IY/Y0b5Mo7jgkS0wDsj4Phpv2ea+ZJahCAxb/c0DCK1
pVGWGVF8RD4QPScyYbSP63t+0Z1Of+5sRwP9BAHpW2cu7Y9EtyP6fsc1A0TQPtfUsGB/KMv8yxAF
0gBriQxGsJND3Yp1Ya2zGBh3OgMcguTOGFTkLTLhMttkRdw8oJisXhH4OgekZjhySbPfgGJj0dFW
UvWrRfRVz6CxICRshIgK53nZm5VJ8vOv35f/7Kv/Szh/e29tevUNjVD654vr1z/y281lil8ME8yP
z2PjeyA1/3VzsXhmhc0Zh46KMBg20H/cXMImnNmDrWqz57ZAU/NK/XcGBYtu03Bt6GkQsAAqOv8o
/5OD9S9XF28K5DxUs3wG8ixAk//8QMejKeCGaAxf423bNI/WBL6PeTmO3m1nI87ybM/d+HHFYgcI
4aXpq/SoshZHnZ7775Pw5k8t6ZjBt/gUacPyVuDBSy+j1By6UAYHeTVoICASBtVEBIzgQRxhIhW3
DmD2cVxE3qYcOxQV9iNfy97WFc79uQulE0l8j/4xE/JVIo5EkuPghWHnZU3MuMVYPpoSboY5ddZz
SQ+7SfRsvmYiD6W+ibR5lJBhvCF5zEoRfe9SY+rRoA5F/TAlVSHImMOwij+w8B7qskgYSlP5cn3H
c1Aqvb2JK5fGPu2GW80uGY9xgJdi60VqRIE72lw7ojYr+WhoAF8C/OJzuhGl9NLvBFTW9aFL44Sh
s4Z3dzVO+OBRiBsotdfzoIxznbAeGxwiCNaycPLxhfSJ2d84LBC3aS7w4TesIaqN6CZBs9rI+C6x
bHVOevLjVg76eqzCwFPXoBy9ctNoUfy4GNiCyFqt5FZEbof6Tvfis1Wr6ZkjHrmX75RnVRhbvvad
vHoX3RqLdjxjhVW61u+Eqpk40lkqYg5Wc8M8AYytj+RUwgIQfbTDvRYoFa0qXKkxdAornRnxuwDo
VOtaR6qTTZMXq1bPjmjJHlu3jfHDdw++hnUmHZflzjXyPNC19GWx/eQskiTbdqnvo6AsHVGth9nS
G9wGbFxePCLMyqdELwVDmIFtXcy+0x8QT1eWiWb7n59jl+arehi6r6/h/K35P9cj8LNu5utPavi/
f/1l/9uv46/6mg7wl1+wX6HuvZNf3Xz/1cuCP/pb9XP9nf/b//h7qs3j3BAyzH4Tezp/W4w9+8/H
jWFz1/37yvr8rfjL6fTrb/+9rv4FAQuXGcYrYgo4jaief5PTaBTIgjxDjxOGM4PT6A89DaeTzv+u
GSnoXFCY/iGnITresJDTkGdzLcs9Enf++9/9ewXDt+zfVoG82n85nK6EMz4ZJTphCcyGwbD/tXTw
DG2IZd6HVj/p9q7OcPavUSKkw6up+GRMXrQOCkNa+osXpOCG1FrL4xZlIKk3Psb2thnvzakRLlSG
wUXwHANR+XENNuuPrqLk8XGyy31fiLzfi0yacMxapyDixosRSBqLnkRhY2Mse3ZzSgyGfIsydiDo
a4PxB0DL19aFoEoYDTQZ9eC1vOLfPTUxXl2ZE4Gja70qyyubKk8vpdmzr0zqQqXfYUcPWdA5oC/2
2QzsHewYUhGYxwayNaSe7l2aLFMCQXYpsnVvJ0b0qLtsybeyltM6nbXHQfmfta/OoxshVenyu8jS
8F1GJPeZFSNWp0maqxgga14922IpUyJaFAnht/ikzx6hjM+63r1LjObxfgL1AUzaYRa96O6TlSYv
qHL8w9L6PbhG1sB8c7PFK5EDSm8OlsYk57yKXXbECbb6Z4vJB44gE84Ew4pmiI/Kz0ng8tKkfyb9
Slu2Tp/0wZJOo3pechI6GYRQ2lf7fKpN3LJudJIob/sQ6Om0L2qNEXVlIF3tBVbTAJmg8dj3FhO8
JBmrPEAMyZKXXbxPJG9rGfdmibQPnQOGnAxHbTJ9YO9Op7AG+ahvJ3AR8e2itZGJ/9PvP0RvRDdm
lC3uXaeWJC6hNjJdLPNZvIlWzt9Qend3KkXRDg7zrCKGon3OrJ25a+vc+9r4hOsJIXlqmF9FbyTL
NoPG0SNBooBLEM7Te36iZcDIYXFoZ1vG6ZM8N9mEXh67x/iaOh4zTx3zzZYzvSveM1Br8zZqjWjg
Quwaa8NVAcsqKTPvMg2GzqjTGOPc/UolvdFXvrjO9JDDC1F7VDZ+d1NMpQ5rbcS2KfDQIB0HdGlC
0mJlVffGkpu73q2zazK0yHJ93+hTKj4dN+KcZqCrq2yD3bFMXpqB7Ls3V5/19BapTSS/Uo1huYNi
LOmW1QglC2N4T35qXTurofWsei0KMz7L5Xr1hHrH67kh89vPNnnd9/UHRCEZ7+1xat2Hhnzj9MmM
+14n/ShLC+J1vaW+rv2BMfS3ve6nxc3gFW7RruFwFcYuMjp8bMgSbGyYqSTAyEDUmsWehnTYLF2x
d7DlH/PM8Viyjd1WKMAnkG7LoO3Nc2KPS4UxPgPnucTuO+O9+BhlhghjHOnvrCf7AAp9/lEqgM9A
2bwYG77Em331E/HJfFi5SbXTSO4igiqqikDXXQfHYi7J2sy0RgSRmpajGL1iWrmIUx6J6eCWzhgf
MTyS8nmWsjty2mU7Z1icQ4U4ZB356keWWfHN1ESPRWd49/VVwaIXLt/3Om6Z0Esf4/SoeB+AfDqX
spnMR68QLh1I1aFX40w8KM/O6TWiDEENJVwYG5Pz/9g7k91IkjRJv8qgzmMFW1XVDn1x85VO5xIk
g8vFQDIibN9VbXv6+bw6B13VQDfQ984C8lCRZDjpbrrIL/LJix3062PYLoTaGcve9ks/EoPvxZaM
vHXQpZfOFOB64ysmbPgD4FrCkYey1iP5/zI+deRxMYB76kx4xN2EJQc3rM/dzhS9/gJZ9B0XMAVx
3jw6QKy3LnSeaHQz/M2jT71sqpj8+zCwNy3HPMAd+Gp1SzTFdgfrBLfAuphxeHA0x6TcDPaeWRmq
RrdC24oLAWi6FypyXX9+5vZqrkFUc54Z8u1KAjcIrJUd0QN1oTlq/gpGayL22PU/9DBnR8vOcBH7
NNRbhHH3rk/g2fIt5+xnTLBoh07fkqXAwdVMDKi5r+3lbOJTVnVPheyptBckAiYl0DGDmfFQafK7
DNwDtN6+/5FZbXaCb7m8Vz1oro3wLOu5S3ExB2G/z+bJvCVKmkcIm0CYk8bDQc4oRTJdcQs/xTqd
u9iWCDHFFhZQkZefycrwmoALbzPPAKCUlaAvqtcKII3i+Xk27r5qhwXYXkNxOy6/Y+qKCbeCdC9z
avnM4Fxx9tXYnsaeybyOy/Po9jS90TF53c2CXdOb+ugz9tl2AXN0Ixg/cJKNLwkt6QePxvDj3GJR
WeKx3zmD151wmcfbgVMtxBr9JXkLISO57o9uGvcVh+bbIsnrI4q1d+b2qt5JRlACawOX3vuFBXCa
gWQTYee1H9q6zJ8n4frvbpbNzHEUFG9NR8YJjpv3AP+2wesYK/vEVMQ4jLGn+icWi0dCCmyWlu3+
oKzOY1BFzE/Y0MAttyofR2k/jX1AZKPKxUePUThixEL5O4EDLEqeovm69l7DRQbbHCWZXNT8bZWG
tSbzrhNqS8d5HInQYiSGQWmMwEp4T3ZB7t8leXtNGNnmh+ZRJkraQxMdkNR7ON67jgp4PkCtBRqR
KUiHlAdSpm802OnrBo+GgOcHQF3Z72tYPY9dIkhMFnP+B8nJG24NLQZZUPAh8EzmjJzGDTBqvD5T
66TaHCbM/B7eGKHYh5I3Q3uskzxk/YQsTc5qgDlCVAwjIUHRkNA0cVl8WH1c4jFRqZQxYVNP5aln
X9/wPoXQ5jruYM+n6Xq9imgST82dwthb/abJSsSfrjCkiBk6BPpD43E9dSuwO6erw/1cNhq+tP4o
O8DMkn7vY05v9oMamIYJkZbPRVCXCrfD6tn4vzxR7MKRFA9AJWjstIM2P7TFu1AXsYMZX+hd3wet
2BBtXvaBHtYj4clyO3ljEk2yBUInuUn44wC+AIBYz6TYjCeLsePtmgbVz9rMgDnKVjbfEzNUBnUN
xKA5a5ptXNcSS1z5UnM132QYZ288Rn1RHxT5xZJJ/tl2lfdiQQexdloHZs80SN+QOS4gk7Wr4tEP
l9cBL9KxaopqP09r8DtfFqgIbmYdklV+TnHLAQ886yMg5vBGVUL/kKZh2eAb8rHJDayUMM9Sa+Mr
qFWmAQw4FOKpHZSiUi6HiB8slvp2Z6aKoZ7kC4aTN7Kh+qnmoJPgMsvl4+COHilHFi3buuIG6R0o
9yUhf31uG2Ko25lK4acJI2rHLlTWWIwReS4G/8EHGbMnp0rVQ8vBGOcagxxnSQni5dYUcIcd4hY4
b4uFhXtsvhW9qD7m0QfOkgv3SFi5vXi4SSIZdNkB3Bk1FekIF0T2yjyrTMy3GV0OEbkl3IGOFYwn
hd1wWwV0hkMK+aKAGpPuiCoW1H79pqmCiCQXUVD3BVlzJKqGxE1NoATJHCYA7qgy9B7Fquw3413d
AgS7MSWZBBDhpDr/e63s4YWtcqwjPa8lv0BT3KV1yhqOQfmUi9x5ThflXgKMAD+rJsZA2S8UmCRM
f15G1+6Ocq6uezterF29WO5lScrhkorZvlROFd8UfIsw8q3Wvl2rVTzTuNmd/cWDKA+qxwfAAhGf
I/GSviCrcLsespnMumfpp9GZ3IMmQg9yE1yJijh8xMMHg+YM7zNhw+k34Ar1g1f62lsxYP4mBmsb
gfxy3C/VdTq4ME7oF9i59py8duD/3fscm6ZSm1modd5AkJhQHCrazi+W1cToFyjpw5ZSCnI9nFv4
W0K4hkXOYBSC1kzlBFDhizPa6wDzygO3W5Xt7Nz4yQS4WY5hAcHGVdi+FAWQOxAgQGmcEu4LpeTH
npCy8jo2ZC4KUT50dOeqdpeggfCyeaJSiw2QAFDXnipv6m6tyVrOjDu+GO3Ol4U7/uNAVvVcFYR4
KygDkKaZUwoYHXhmgMmVTskhw7ESHEr5OQXJT5y7bI8aPsCJJgBxCoLqfSzKR8NwfIvF3Y7kAjaK
4BvIxozQcFFaByuYxNHi5/7DA+rhk1Mz3tLJfWcykL44XVjchJMTHzLZiQuLKR4zC0DSnpBI9jmI
rjzP8eh92q0v9d1kN/P3PAi5HkHbLil3p3lyTjiySGo5pejzO4714iMA773eTKNTWZEPQq27d7TJ
y9cqW2ZIkj5bXzbbqjxCoxq7U1rGvLK6le6xGyf5gae5qneeH4fx3q8yY58gNMzploRYcJpa8Npn
i5wrgYOKWf3OnpYxj0rQjTYnPdF0RyKXrbdTssmYoCcpH2ESncqcTM4p48adg2m4X9TSzZ9E3mN3
h88u/s5ET5gcpN/EINtj69lQtlGpW9poZfopmc1bF8hV5BQsOfKrgzuggcYYJsAgMtL5BgxHg8XO
sec0QuuLJYJcCxKKxGMiH8s4dkjWTUObPDpBKeOLP/ZtsKVwM12jas2mYGfxQ/0eBfVYd4q7IHHh
wsLdasYVhanIS+Xj97R4ty2Z+re44zGvOK4AEabXrmyOK8RRLFdmMUcrNz+DbChvYt8Pd95iMBXl
oQ3XsskAgVGR4cZ5/22vOv0wGMY2ci3Fq6VJKLSrUx9iMg2HvMYVy2ldIVy5ElNaWs0wycnBM4T3
PPqb7RKu50wjOPyJt7IPRj75tqxu0D6tm2RCjwyKaoVGW8gt0A64yNiZvka3wjYDfcH7rrJRYM5x
y3BXLRUtG0VT9kcr6PWvpVybG3sK4q8WcYU1EE5IuGU252OOb6mpQHSBv1kzLcAG5XMrzEkiHCx7
XfYCicTa2AkORjdx9WMVO/F5cZLxIK3QfVjset1NzeoQR9Q/ZbMse1kKB5xs0Z/x9fDkrQRyFSH5
S1LkxFmGtldvYVbBIHJt/eU1FlYdGx/P7MIarArl/rJa3Z/BbdvkU1yHaGqnpn1M5Qq4HXYbcjiG
YR0a6xy5vseFngd+H8BDJetiK37D8aO39Fy1Zy8+T/5CDUZnCmht3qB3YPjCW010ZxsHcfDULEnx
opOkONUDvxBSt7E5MfJbNo1xnROFsvm2pAnlDGBw2ro4dpm95jjqEt3uUJv1xS6Vio9x3LXveUYN
Dr4l8qfhvT2Utb7RlhXgfXKDZL6xAq+VGNbSMDgUTs+YdCNLgBT/Xr33v+OSvzGa+O/EyLss+U1v
97/Il9ev+Hc9kloEIaVDeo+ZL8+ajbD5V7zvmtLj/w0Zsfu0oFwdAP+/MMH7uyKoT9UTOiF3/2td
21/DEv/vGAMIq1NwSm+ctPmq/yQ//ndypLgOa/5pzI8BweOiyTCTv8/BjKD+04xRwifxcwK4JVyT
dj4s9kyozHMbOzytpb2oO+qPiOXOI+yii9FS6y2D+H445cmsCjZLUYtodkX/LE0Nf6gtpmS6D5sg
TdiJ2LgR+U1nq5sWajIta4yT3LLhKwob0WdoVxaGCtl8T8S+z2G/+HkQtXbeiItfD9iGlqSxkAgy
2zAF1tbiACqm2hzn9vW5Bh+Iy1V4DgbhgfOB3hjUrIsfpNbHamUUsWDAtjlQ0fPEmSZMAOxmBAq9
ihJnLOhVy/erfNgz8GCu7ToKStrRpwYF00IxkVXMY0iVkTflNPAsgqjdhuPrRDYrSzvvyi/Hjy0A
rXHL6wqxHP3aL99QXNw7n4ShsyN9lNz3qw4/oYcGb02i1a82dsMe33dgIGH1w9WjbIwj3mKXv/I1
cTgxbXJ/mqvLwspasRUXBKjqBglqa/CFAByBbtQ8gW8XmlqKdaIuWtKuE9Ffo9adPabIt3lg1M8G
hrzzxBXCrJcg781tSIqEjLG2SthwuI7Wm7KLu+Gea5ddXvVihXWUOoOzKzyMRUhE8xsgd/qZOhCE
DGBHCnZ/Er0Y/T0JpLQ6DnHac0EUOBZ3XTZ0X/2C9Xyzdkp+p6KOiSFcC2AITOv0jvIta4zgCcvd
kJklwAMog+8BuY1h2ZRN8CxaIEARTGk0gloFFdc2LojnPODsi0eYr9krL+6I/FWsyOiMgjhAbSpP
RjP6KILkIMjz9x01d7qxrF/paEG7macsOzvxkP6wdDb8cUgX6CzhVp8Ojk22UisSKmWugLFPTZ3x
GwLNUpbO7NFQ1vecDFbXe+VkD4YJ72lFhzxRkR/AB3JkrNzYSZSlV1beWHLp3sTodO5Gz9X8NtfM
AiIiNPW3qy1sf8rTTkU+Ilgfu1IEvDboENXe9WgTp0prXIvIC+3+d+pW8Xc8VbAH6A76yujELPcc
EZIri8/n8Dwgi1qs5lKOBw6/EmGyi7MtftnqNbah6FACFUJJNwjun74VtPejF+BC7LqeBFQxUnqw
tfs4IDCbwqoCl5HlzY2re28AfOESN0mQyKaNHU8LskG2OutbWSTx1bfry0NbNW59DpRhFrYYVJyn
sOtgR3uJNf0ZtVs8dLASE04T8MG7DozuPuF2VWGcztUb3YfiUQsdvjVSlljVW0dmp6b0dHNKp7K6
50iEqagq3djnaZP4LkOtEtIdC53kQd+RAL0Cht1o6NRScU5r8OfG81y+TGmShqxi6Wpe8qZM3jm9
8s6EZZ75sBrBrBIMXMd82/VJ8C4n6GjkZ7v4LfVQVje+k3SXUOXVC6FmleximS8/CRGBsBsrhMar
U90U4Pp8KG2ebQn0TrUSMKH8YToISnD0DlDjXO6CHGpCZLrGT7Zdm5M9q/OV3IusLIpewKrzVhYG
cN3GCg2glQ4EdLWtG92ue3AbxGATdFN+wjCzmq3lNyQvAbtnl8FCht+QNYFK7KyqhRbXe7HYL9Ia
3y1q6t8rvwO7ME0WHluiC8m01TN9D5uSQUfOvxM8VhCJxT1+i+lrUBx+WmJl5SYJgxr44dLONM4J
3/sRhws2VzG7GJAYKXDOaueVmvgR4ZhSLx43GCsejC4QFEyb4N0q4MgYV1qAGqmdnnrSpRhHXZn8
AEQwckqPV7Ov3Y4lufPZfPBjYzypkIWrS7yKujlrWicIpC55YnY+W5Dh6hlANlMkv5kmx1X9wbyC
D4ahAIBLcxfKHwOHXmRF0FECLinbHZ/nOXvPMjszUQ9AW20xDGTPvi/I9MGeam7g2jvDrkhUkEcc
QZE8WUxxfrJlGPA6nRsokLAVKbTZKbGu0LiLqNHkbvUzG1K0Yamx0DEWDqgnQ7Fuf0LwYeaLXZMP
4JjhdYvKugreU50C/yIyVphtMkt9sxYx/nWqxvxfc5iReGGrz99VEAu7PvmQeCb81KKy8YwKZsa/
JgoO7wyYUgb2zipPwVBU4yHO3OJPPrvlXTCL4MVFpHovjdt/pxYrIWb1RvxyBroHMC3Y9s+5yclD
MbFr/vhJkB7mVVKpwCjgg5u6uQC1x0mfxo1HcqbL+2aLRZxcLcEk58eiV+dVBDk+vko2ZGuYCsi3
uKO0BbKYu/4oMhqrC0uPN5TH03fRY0o4wIgjvZWSq773Xe6PsH4Zz27GHmsqJ2yMQCRfRucUGMln
hsQJF9iVhwYEviHzhogyiucisbjfF30sQSPGPhh5P8c5wP2sn0COBoV9SRm1fA8zcGGugC1gkKAs
F/WYeDQuwGoWnnc3MCFkGJQoeBebGaI8l3ZaUjLvk241nfKFEMDMeeICPj+saxVAxUWJNuo2CZ2x
uBWJNebsKzMzgWdRcujeTiqnsEwWhA6BQ7KwTJswqWwO8FZQ2o/90ikHbn8PI5ehCmle/JQtQ8pO
leeaJGjPtS13vqVKpumXsyxJd9uUMa5mll6MbjOFcNmW8GLsXb9yWSEApN4XnvV8ijx7qYZraAYp
GhNwFtNPNWs7Pg3cH9NXsWrL3w3WUOfPmgQtTdFYsnPCbVMiwKywvKMoBwu/mFC7hOrSlavshyGI
5XElr0P/2JiGO/hmpOUOKnmDhtXV+z4IRvt3V3S8eIvCCvuwCGS3lYA+49hpE6gK9m6Y6Xj5A6DZ
Lu4GFoh+r71K9ZesSJr+Aro9B9YaFg6ZjYqjBcZFSPd2uU+n1sgzVzaP6eKa4NpwR79MvpreQhIE
HcVFa86DCnyQH/NC3dTE03GOMZnMXLwS7OJm1qa8SYpxKR6uVc8r/v/rXKgeOk3MpF0oaKEga6X7
qLMQ9DqaIku85CvteB4sK+cnNzI3OyTdlSDPBzmYX9SY12pTBySFiFG4XSffUV2cNzxGM12izGz/
2LQMiUPNnG5hlWDaijUTYNMG/nmfbfXImJpillHqY132xXLid16YaLFHvEQIL52+z1l4ynOKL+i3
xSn6ouZYfoBDt+Xe4Sab7Z1+GNyDhxt92U11VrsEFxx6t5tAJMF2XeV1NMTCfNeiXXu7xTg4Thpw
XsmtxQ8GP8fynGUDtEHOmGxk98WakJl9MBLnZFWxMz9KPCJE91oaHnMHBEOz8zl0dAfDJk8eJeZK
u8Pgav/pkNw4wEOB5fhNwaK3E8btSJjWKTQZ4RD55/Ax6vLAyYA8SUfEw8FWTzoJxkcfv1CoiWDK
o9o9N+AI071ZpCa8Pk0+NRwxg75dK7P8R9sv6Z/aZW4VlSORzQ1b5HLWLcIwMqoK9NXmTxtQ01OE
uhk6MYWkLPCL3jjggFn4pZ2+Wk4L9ZPBUAGz1+vR7euALOFm7BgVPHimT4AKBU02c7pdTHP2p7Kj
7CmlySWCjcksCN4a8Fr4Wqu/GY0p6kvHGA/GE/Me91yEzQKUwyNAAQpfjhnVls5EkZXNu4DwJ8gY
+6hDaUSxT11ubdOBkdB+XwBXbZeaqseJdtcthjLkK3sIp+/RWksO0UPa/E7aDH2li2lU/qIU0196
4uAWd4sFaPjKIAxH7Bp1jRyJ6nuJBre/aYAmAEmgw6l1RhgSIAfKrQwSl8RSPXtWvFsWD9pV1Q1j
+CLYRON9UXhYu9OeorHHoPe9Ukcu7Ys2ES3O/v4zqnZOH2vSt5X+q9D5f+WDv7ked+7/2sv03CT/
ggb6x3/+l3aAnRLiDgoBsFPHtgP8lH95ma6mJMcGF8Q/eJM4Uv5HSoCQgEMygD8OfOn6/7BA/aUe
iL/jiPTEP7xOju0Fzv+sblFcfc7/YR2WbiipkHYRMJDF0OivL7D9/vzB0XT4t785/7dFqwNx80dm
hc/iN5VYdXJgnBeIdxgPehn26yeDrOXOu263QI5RF8hdhumd5TrVH8kBjdgg+aYHNt34Z+569kc6
Fe1Lk9WpTX2S8ZKNHXQe2mViu/VOhKP+hO+L7wNJXvCsuGnSgTPrYAvhjzD3reYUyIE51ZICO1lj
36F098Er/d4cXYaZ7W6xOu8drqe/fFNjgCGP8uI4PXARD9NDwmhrvghVUC+3Ik3wTDqie8Gzg7eZ
44MjXoARFMWOGJfa+0sxEeBHeZh3LO7cgaO6aR1vJ6d2CZl8ppY5icUZUWO7sHH2swAA/mPw296P
dIIXKjZE5m7tJKkuKONFv6ehWPuU8C4Kp0A69F8WDuduTygi5zpQNMV9E/jeYRpklj2Mjp+npBKx
kZS7UM9ete6nrB+X+95ck7xkUAjF624dw+1q0kxxqKUX4Jacaw2SpJPmucTelVH3Wyu8IB0xXUqY
mmocfjVxRVbTsUT7EgxzcAfEHH/OfkgzJN8VI455lJ7n/AqTLKZ025/qPz7VveexkjPLWk8rb6db
eHQgGmn2a+EKVxtVJb98uhUWLh+cYRml+thl7ap01J7jqqG0uc77JzYp5MogCcdlS7wTlyYCVAxK
2Q1X8tYxLPDDwj33Vq9VSih/bJF+gBRaZRQscfLHxAOXUlNoPgU9Hch9JAILVJLIQ7CADePfX5Ts
wG8kxOAiD+vrzZCdQhqcYpTqsJEM4Ute0mQ+Nktmwb6qAKmuxN3wmbRcFYcSHZZweO5/ykCdcerV
7YEnEm9IHZviqRspsGUw6tO6AaqZ3psCiMkdXdr2q6uaAU9PCUAyGgMgBxvXY04qPA7AZNEkLKtY
y3SJrk1cv0QnhnHrru6ybocwntsI3yhMGy1acbdmHbGzTFFZiYm5eXQzADi7hp6dr5Jj5TkB20Fo
8SrUbL2KcfRuoe36baYK5YteB5/jQ0rI2x3pMDsta5h/JWGePsB5Jp+ZkdG1yKd46CxuasFdGVvB
DFiOZsbn3/qZR7e0SE5jgUUfLQZo6hmdJWW2jkmHxrmitu7dOvBxucz5tGxzDwpHvrrjvkz6tNlU
BDzQ7KyZgWmbgZtpPY2koQ21FptOi/IDuGvxjs+HKf2MgfgfkOX+q1zwxW38CgGD1k/pUoGEhn5U
Df5pjN1ILvQAuHBhV/IBjEUtVzxBEMVXLdZWf/WAHLudRLtx9msY99Rzj2kQ8TNg1VaT3bvREtrU
E8exRsictbZeNDIZlm/6d36Xtgy7/eLlSX+7rjY5HIJ7GoGBrNPjaqz04pPvrrc5Nsffc+oXL2kZ
MjBv+dzj+G2rihnDENLI0S7isMIaKqOxt8tPY9Lug0/MbO/solDNsWZFQclIYoohB9gWG29OxAvu
M0bma6NmAYCgxkdVObV19scYJiAukQHc4yhuG8dwXvXBk5HfGNI6gWFT98MRvrMGJinHkcNciNeq
DtNy3FIdEBwYT4bWUTSeDDf/2Nb+d4f/mysx8f7XO/wTq1b6f57Mr89/8Tj/46v+ilQEfw+pVGY3
DWVwRf0RjvhrSOBBB/Slw+WJDJC0vX/a5rEzE9LjY+gwC6cfixfx1zbPF6nrgEBx+/OE5H//kyEB
PMHrPv7P+zz8P+mTOlTqGv3gCPGv+3ztKEGVjfkJJ93a8YKX/m64jqLtrlzvzTjhZZh46g60AiSs
kig53n4RenxqM3+RJ6dsguoWA994rb/Jnep7NjY3ow138XC+ZWymHm0zBhcI6IGJsAVxBSYXCA7J
qWPV4ughzWCTVgiP+eiiaHELfcDmeFtbif3ac4MBNjR4SbdtWmqFIuYXCa68Xg82pFjJXl/daaxT
8bvBF+6R16+nzGjmth3EEPpIJU10u7rOUCCHeY4H/2hRSwcXXwbze+MgVaExzyDgeSRjmqwhRmdF
9zb0vf1ajg3wvnKpKrBIk8KgMbHocMmeVUjIOYWzU+wHyLAxaK7aB5C0DOtVeB69dg89tcduSVGM
ZN3Djl0MOxni/NzUq1S/J5GvI8p5hZ7fa0s8O/1sMAx76nlsuXqNK0gwAGXcLBwDbEf6Lf6n3jVP
aqbYM1mxLCsG0lTJ9bBRicPLA6vNCI9kaco7syjrBkJB+9NeGwroizp5ZB0tadOy6Ew++qsTTDdc
LRfMR4SkcYCi38W7ChSrlhuA5/TEBjWqBJggNvENp6TxYjFsZMf0WmCrQZtVLT4ZD93MT/L8MABe
OipLUqbg5/PMpp1DfV7IqG8yJ3PQEKeQyWlMGZkn0/WmIYl/wb8oHjBQl2yP5AGfYlUBoPQcjoEu
5Io3q3Cc/eTo8KScK95XjTGGpWKl4J6kezN82Cv6COMfF4WjDM4z5Oyb2QlTsAxlcaK7hey0CC/a
DZyjG5rgBP6sf/TTyvmNUNo98nv292CC6RuA1kscdoLmhz/YjA9JQCmQtun3ZY+sBmYrqOKHUS5g
TLARnkKRWjezsJs3yCzFocmS8I8MGvy9um2+0w5LFwFFTqWce6MpwbDEK8RsohKzDYjq70lOpYd6
xYmrl8A7pHKdjznaCK8ZMvBWNLn/UC2dYAJMCicoR33bTqbbxizqtE+h2s5puz4N9F+Shc3kY5Kt
AXECpJrIrctxNy8OTjXcONFSccadqsU/2qawCdeDZUHPXLd15eHP5y65DYkjbZk+AeIecRCChUM8
0vXkbu2B8fYwBWTMiRhR4aEsatVr6scWPr3FmKR95PCpjAZf8eFZp8oCBw4G6QaKhPcQ5j3gJzvG
UhbPWJUQHaNC5zsQoWBP4Kfda1f/JJgfEHGK6aRB3bacZLcq5ztvgQmPbpAfyMsfvCzOfnFE/710
Vnqsrd4nxIxQMJfjbdKWZ5Kz+4HQ836yGnunF+rQWKemzRCgw5oxpCnVV4dJ1+4+LAafPjBKxRog
4Ddjl8OMoM124jzjgNPNsBtWIV+1TsCtrDnZgbIn27UeMyP/TB4wItwWuHVbyFul47dHQMvbKUVW
Z+JHeDrI/yh3wOVgP1wVmG0TXEUgX7dbO+bPaRiAM9OQ963b3D2ss8XvLSh2pQqew9qgd1tr3Eb2
ODxivRdkZB0spmVWv/B0bXiX1sjphgvhgwlzDbAzLcGReLojXLB+IuBBm+K+v5Wh98UB7bUu5o8F
exjsuZMspmC79AuPb2jS65B1vslU7J9LkA47jEpmlyeco2X1gDjvnpt24mjauw8ZjQbHwKUNoYLl
7pDg3CsGk2iD7bQTJEIx2TMWXnw/qmr5CGb+0rv+d0NTKZ6XfJfUs7VP8rGn4plZkJ/fxQmkVKI5
L3GNQ9rP+u9p0r85QzXnRvEbKkbwYOWVRZo+lpQQ2+QI4PTIOqr6ViPkjNkuXmDFquCS9ni2x8AG
9ep/D2F9H8zpAwXIH8bMN9RbUqQ38olrS/NjtdSNaBGyMFhsYrE2VG3M5MbrHkPxd0xtut/FURYM
H+0M63IJkz3OFh1drwFbRnP0V+onTrxWRFXbdC6y5jr7AL8t4/pNUq4V6WslWyPooZEN0pasnwfe
nVO1pBQOpmVE2dsLcj9hjTUhj4as2F1NLHj9wczTZ7ObVd1uUWCbKGcGyuXJZnezS2ERoIdoM4o+
uJUlywvToBJ1bo54TcxrWkWfT8guUa5HHbKYVuwzSSDvpSx+UYF1It93YLqN1Ij4s0OIhv3duz8z
EFm8GV9tTyafm+sxJHuywWWwG0V2QesUG1j1v4pMvJcWJJRMPbnGh+cy5GEYhTOZab9Y3pJc3wsO
wptm6t+ZMaavbknTNO7J7ggIBJ5uCEqxLsvpdVXLcMFP6Nx5o0l/5g2GJDFaN5XM5j9Zk1D+3nZu
RIMKXLql3eMLphojxODdrJPaMkIqnh0f3ZIHGwOW6Z8pEr+lkJp+wMlp9yLTiq/uISoFvTnx8xt2
7kCBOSxvBBQTg44NwH5FH5Zhc+lDzRTNVjCfnKbYO4aVpYVruXXdmLXNjesPZ11ieh/MTe64n3QP
Z4cBnu5pKBSEnwHVED2Xm5OH/yiPnd8leKitagJuFDH24FD+gYD8irMdv7M9dPwgKOZEAlznuQb6
yMFBMv1yUDbKUN0qzLdbWGg8VkNLBV+nKL5PjHVnV119MXZ4QcsAuNJ0qAXufIkHJ6HCSOKRh0Lk
UIexm7Mxf7cz29s7U0dOFYrvfV7AU9GOTWtCPb/aoT9FkECL7cB6jDTaT+GfhaQC9D1pM4WpmPC/
4WEOIjtMux9UHTyFYcthcXXXd/y8+smO8eRGC8b+rUmLHMPhvDxL2eEE86SrKUoxXLUK37uyC2n7
7Hac0YqIZiYH1SALv+GymE28OqAMoaFsYzf7toVvPyGgfgxe2d3FjiUf1q5jGaQpPkFEZtsBHl+K
MolISp2tBIuHXGAqtekLOF+ej3Euz2XtnKYiPWU1y6Ep2/wpnVXzBFqG8sF8PM/crnCABMs27Zzl
LGNRULFESEEu/ZedO/nBt7r6mDnxLqWifRyouaZESG9U7BwcVFjhxfVe5019I2KNe1qMP8P+kxPv
U5AWH3AM8m3rE5TPXFwB3T6Q1mVARc/WUJ24IB8Wq/1RJ2MxbmNH35VOykCT43N6GAdWjQnL4nYE
j0NXahkHue1j53MBmfH9nPWAVivnt/Eq+0dFZo+4TfzGnocnK/XrbL8uRL3aDfqbMPuwTaR9QeAN
gl8V94rghqI5iJ0c46brd19XGmF3djJPLIhuz38OXQH6bTDsUIzgzFRdfo7J9n7Gq5QPedjSnnCo
ZlQKMF2j8iPmWKnYzWCzLygMTH1ZX5lbTNR6FvKIVFgPek+9uDUXrOYDLDBhrDU9CFFl8grbyYpr
lQjniiBj1wygCEuKO6vgYid9VxG64NMuaVzoE0iW5M7YxK3WQ+qGGMYf8TlgUQvxLlSKkhamaonj
7lqm6f5xLVeb1tHJHQZzV6VcFSLMRCKULEkImpw0qjANo7QDltffSp2tEyip0CNfZ+fDIJ4TKqKU
xzmgFb+dKZi/KlkVl5xZDVdvAWSc4XjpVuPzxF5DD3bASJt0eal+agZ4AnJS0dG8hWdkqTP1iUW7
j19738Clk3GyG/L1T7aqBNYRB2E9OC/GRw30IKb6iBwD+D1jw5xMe7SvVfbdTUcKCAWXJA8VyrTp
snj8P/bOZDluJUuiv1I/gDYAgXGbiZw4z6S4gVGUhBkIBAKB4ev7QK+srXvRi953LcrK6lVJZCaG
uNfdj7cRoYEJndRqWEH2rf7AcdjsVMV7Y1YUV0mWTRCaHdxW4TuQtSqJlT/dzWbtTlTC2HvFG/Rg
u3Z6ImnUJKNpeY/58Xto4N1W7D69FiofGvuljTkm7muSd+fO6W8zk3YvgopoMIJsPPB7tVeegKzG
duxsOWtGAi184yt+YOHBCys/swwCsVsGr3lHVVOTTl9qnq/TCmGNh9f90nofTbDQtpCzhaVseUkw
MPE3DtF75bBDKQKsVZ1PCSeTBPeaYaNGXQzu6L1vvEd6Wq9q0X+sVnPtNMMHwbunqF5vehE8eLSZ
7RzVHZRLpiZaKcLscAh5UZpeIa54tGHVy94Pmz+rcB5LiyNDDpAYjpvDSSewt+ycvxuUeZ2LerxC
Z06muefB20ExxXO3z90lGRfUqiaiR83GgkC6K27ORnKoh/lm48HQNIMheouGl/zsljexN8xfDJr2
YVHWHxtuL0tp+g7DlDILG55sPG4Q/bZEzioYCT0IYXG2tEd2Cxd2iZ+mb29WXTHMFulzVOLwAWnQ
X08C+HDZq2toXQ++VOuJVtNuv0zDQ8bPCf66o/wpj58KMj9xmOVJMXafSvtfud3P50wwZ4WrvzIH
lfVBBAMDT0Wb1GKSClMRlWLzpx3yxlpswNGCfhPM/EX5KNOBl34lndOo8uKQN+Jn3PZPm70WfTHf
8XO1B4/P7NBjl3+MaNy7sJPt9+Msxr3dzj8JTH2FQgrierpMLAKTB3qQDmKVKLVNeleu6hyY4Hpl
U81Djr7CcMobqhRD3io5NJ5uxurMPfmeW667z7a5MZ9ZDcQLuTUN3WFv5dkfj6HwKObuXbjL3TTy
h6s1XPd4/fLrkgxPm7NWHov51JAETeqQIi6zWaYcC++g3cN37V8iQ4SHH3AzGA2/dBaQ2cL3JBau
E4cSCE4d5qu0io9Rku6kVfo6Lkk6TYN1y0EUCkxe3vIdfdDoFGBvq6MEMBPynxnhhfVNdprU1LLk
rfcrP/JhK53fo3EzAAET7ecIPSQn5UIztD7MAWrsNNn0ZPch8ckin3bWXHq7WDXyPKXRcBGuc98p
ply51gWw2+xJmP590Bnjhr0GlHcWy9mR+J8xetwCysFn5oLmKavYZ59NaSX1r5g6D90kVgoJILa2
aT8+BvTZHCj17ZPRKa5wOd/N7dICE90sag1U2mwhQqXHFZxjzVgc1vBdFsKKZCdtzGlyQyYQCJsC
6xR2XnnbRkDlkVLuueVPNSNY7q/vlnCvaZhlKo0s+sLA11Pthf5A1wY/Ys9pL0anMlIc6S86OjYV
yZwFdlSIJuVMa4W1pPcp8dn9FOU3tjX9KPvx3WILhHuSM5rv3MWFT1U0Xj0OdCcUFxjJ1i2lYfm9
3eXf7PCvtEkJ+DP8ufqcbqY1rt+jconGWGqES7/CTY0GlzF0+FlycPbobd2vTCQNuFBup0PF7iCJ
i+pMXP1+RIxv4yyxjQKhTvJMDHuXhdQvf3Z7OHfA0ss/FWf1EUSQIqG+Ky0LTJY+sRq/WJGk4xdd
YyY434HLoD4KVea6Vctr5GfnNNTPfowprcqmHyhEz27DQoNDBbuZmVD7QmT/SnAFUrV1JF7d76CD
H1iaOKhfQXpbiwaMyqr22UqeJ/XSt0y2l9XTBGwhlu8dolf7VUyPbl+tTE9pfp/7/MNsGMHCckJH
IUyiLL42un2GvIKVcX2GgHata8rBu3i+hdJ5K+3lvLbBY6eh/XJ4gWfLupGt6K732FZJTqvpOtxr
zsTEs7WzCzIeN3X+bpR/FbsmQfp2dsMQ3WabONAMdISVGE0ubuH8alBhdz1gAHol9i3pEOJgCODN
LZ1SaAo+4/5avvEUTaLZPnruhLM05s6YLWqJTHbvperbqOAQOeONLutftp5fFg36ubVt8Vi4Jksc
ZmLLm25UtZqrIrTf+WOxLpCpAlxGIrwjy9R2gPu6/pv+qRM5dCohZIcFVp3gTC97bMEHGZH5jGh4
/AtNcCb1NWoC+mptrk2tPuE5TddttKATcld7Ye2dYr8pT7OPciMWDlT+sVHtxiV8iarwWrpQAntm
SVHgzST8CXHfvGa13xz7piVQBNFmP27g9Kgld+PR7e5i5QiIPIb6txxcVJYRTnhIM0wTUuTgkWR0
uv0Ai6LRE6sLE9252lQPbliOtEEDxpn2Y74E6kSRhQuAmNVRfNLBEN4JfKyGBrkxxyuZj/Zw5mb3
5cFal9r+nnJWTMQj1+VMXGnCKGKXnM5yGm2h1FJuK2w7Nw/gIp1Ti03oSKyEIlw6nVnveDQ9DAmJ
uHx6tGq7UJfe2FuLLpOCjA/z1q47Is3lN5NHBjLnuDo9IO9uJs9/9/KKIoqumr+FvWjylPd21Piy
gchIKP8t98WBRdEvMSwHjy6hNpyDkedBcFd/q4HVTNW5+7cwOB17RXnwnHJ4FHq+19VIubDxt6Jh
+2/psLf1D9NiRg23mdoT51B/Ofk6guD9t7Q4+ltgzOmRMmOGMoqNwedQcpxVqyd33d/y4/JvEfKY
b6XIdNeru+5vVXJFaXInNSMwFFPM9DBuanfH7m61b+3YCh6zv8XLbL2J3bX+VLM8/VvObOe4TsJm
Oup/qpsX6nR2rdfhpelsDDJU9Tm4ZKcQVa/8WwDNlmQgsL3VQgOd9tSdam23PlSTp7OEr50a6ZLB
b8KS2jjzyWRjG8LB6zNicgO1lhf9Tx21ZuEYthSBOEt/tGA5CZjzdGagtreX6G+tdV11JP3d3qLi
OsyHgHzrutxmS4n9yPWt6oDIQUk2KQ2rOU9/y7N9Ggs4umyd2vqfem3+GSfSrXWbo3ZbQsTnUoQT
3UZAWP0h+hz+6e7+2+Ody63TGxrvSltJq8MkWCl2jXFwH2tHKRY9jCsu2CiqY4+0hIfoyJCeyBQs
J+QMPGvGQpcFIXqusrVNcLc2D4UDXR/KFnCHga/N4W68cogrPNbhUJ3GcoXEb7LuqvfEbZGl1VW6
rDb29PpLpVR/kXTUZ4uB6hrZBRR9Fb7303Y7Wut6ZSoc/HUjzTGteFh34cRTNp9PcdWJE6bm9kjs
msVyN+PKzUbGXIBJTRQuZyM8OuayDjtz0z9CVWr3LdaUgyMGL/Hwjx5aqgMPLZQ2HqCZRlQhHj4O
Zj9TGvpLWev45gz0Uexyv7SuJB3zia3C+rHWFYwJTNlnMQ2vrIYHyG69RZ8sF9+FScHeiR6HYFpa
/rOL1+m6KWAlTKHaVjOtISK30q3ouo85qARX0cdXpRhIbWd8oi71xh31lVEjRg4iD6zmIBG4Rcqx
UsxvudlKJfPpDpV3wRlbTLd0u7/FRbccPBImO1YH6QmVDZBuGWOCFH2LqG2zCKxQcKTqTzAvdl2G
6gJdmYK5eYIj0Xn4/aOWbY3GfD1O0dllGkA7ruNjUTXtU+is+hFG7HUwjiHyMgeYMQP7mq7Y5wlA
1KdWTBSF9suAHTEoj5mb5S9xqm+b1f+GU3kkZjJd1ewYj/VsvNOAR+c7RS04YF9ht+7T7Bsan2+9
ZFtMIloQujALoDxnuTQmDm8CoPTI/J6V+EumL4Wp38faTs9gSxh+i4HPvwehZo+S10cpJAlxdDcZ
xjIZpaZS18aUMbYW7/A8BL0gKrg8rDMBePOl3yGo2Y9NLxwa1iMah0Jh4dqtpxOBfOvQ2eN9wzNm
p/I0/lwr8GuyypkzNFoK8eDwzoIDyBRUh7epR094vA6K2bk5gQegmWirol0Rv/0tbcR2qFdX/cAT
xqS4XezRvR8HnOzxnHMoYIsTefMBLFGExRxBjk0OEQSkTI5+9nSiX5AAZohBI1tdfM5LAGm8Njbj
MHbTk4+SA+PDj489/rhhFyx5gI4WN79C0b7lYi45nVo5sln4ZPejd5wj3LL+nH32gWVfRxVhXqjN
8ocLX+AQDhwdyPO/pVW27ObO8aCub+7blOIr3BU55QOR4x+nMsoeoEiBREPgf+F4Ll7aegoODIvZ
qwnE41wV30XjUDNi2lc4xK8YM9pzV7eflSuyRwFj5ib062mboVfgRWD3GVnIruiUtlOb5BEOdDb0
HdHOuCIgYxNUY86t5ZMJ4pJCooECqzSGVeBPS/pOB3FJULIJr1wzqsd2JlBtsrL6al0eyp1bxZpE
52pwFDRb8MWvTluvjjOt7L9sOR+jvnK27DJPKCA1CH9+9pXly1Nda5ZIAOoupfTTY1d2v5raHm9k
7f2pJiQIbP3dA+bkikr5LbCZnxvPUW+ZGppkzRRZhVCqLZo78ARpQU8BmN1FROv2xTJdw2OFrdQz
SIXEJQ6p5tg6NfFwGTzY3aG5p/1zeHRUfGNkXyXbyowBtXpnkZRd+wpDTj1p8dwUAYpCR++XO5un
rAko2c7qxOfocUYPz5OeXqpDMK64PGz7T531Dnd+96rolpVRQX9D/lsEeGS07LNjNZTdR9F4wOgC
smf0FDSnoIyCu14vDwPd4nKfVYIUOe53D8f7xQO68dCNPR5OrjbM1ha02NjHXGpacP6pSAGTu+Vh
yJdbej7CS+1z87uyCD4QEvlr7NK9zq3mRm0AqiKb9A0NGy1XYI68DOUCJlf3VS11zKszmMVZ99ZK
oUMZP1gWtBkj4+AYOJZzO/ReRm+bW17msVQ9ibkgosSd3XFh3OmNGw+cxuBO2238IeX0YHftG1fD
a07qh8V3+LNkjZ5kE8vZVNFhIZQU+zGjVGlxrCf2880dJ6YEbXH7EHj6bzb6UzrJ9Kx5LR+ctLXB
zMc6aXXc/NRL/lbYzm+YUYLT+vJui2rCk+wI9+R2wXzOo8GBytLFCFrpq/Jp4qMz6FzweZ+csgwu
ErgMR6CYam2qxsH65eYXeAiNVYgVzcxPeuvCLWObOFOEQHvrG8/PkrakQuKAwxJ24lg3H+fQ+lEE
a3YojF9cJHf12c9brL3Y9NMTR4nwwu0jtsoy/7y6IFOodv4yTZ1d7DbqXy2NNzvNFyKU63ouA6b6
dcBTNrtOmaywjI4T2sRVtgSCxxth4DLmF6t8sdBeA5g+BNp2B3jxOpzLBOfj9Tx2L0M0vjauR5uE
X0W3tgnLW0DL19wsxZWDU4hzWFRwKBm/vZEIY1mCGR9mhLBVK9bIA3JnrCpIsLA9SPR/0Wk1PbdT
fIPJ8Afu+sPGxsoEgSH8Ek5C40e0o2nLv05TVq0uhTMrd4wzzqQEff+WlvegoQAezEtRVof/Nxj9
wxn38AP97/6i5HfTfSuQrd//evotx581/6H78y+d//4XeP//6S7e/qR/e46c/9hMQwi7sHF40QFd
/bfnCE6igxcJA4AIAz9iE/RfwWT/PwTmIB/0qx8Gzj8IxX97jixnsyphAo7JEgOIEP7/KZnsCPt/
RpMjyAeRwHTkbP9yfdvhR//v5mITtYaOP8gBYCcAgrLHRCsdQAnJ7k9nMyHukPtYoGHVAPWybBwM
TpSu+0NC/iEWF0xIAE0d04Xi81BIaTsM8ovRcctsFlMzxXGbQNUpDuzwwcuK/ovTWPacV5ZlHwRx
phBA8cyLo1R1TgVOajtobELaoDuACuwpKoFjVjp5x4EAJKlIsg2zj8uFkLCJRwMKcJndd8tjdKKx
oK5fhxDfxqET8Dj2QZp5lJSamSPJgj0nv5B4Amk15g2qfRaswXdO0/YPPnQdXXdVABGBh3T9K1Vh
pY8sEwlk21thl66CGro6G/+rTpQEHRUY8a33YuIY2y6DbXaIuOlrIYr22/f8dTwbPypQ8QirOUiM
un4ZuonTnuUVI2LMYLX4ZNYlSObBcU82xot1Ny+S+M+sQVTGvp6eAV5Lllg6DtkFhVP/3otYSTih
ZY/9c7B9/l0LlA+dOrRIxz2VayfEW7veu3qWrGymePqYWgAMSMIlkV2W7PUnxD3KICB88feEJI/+
sDJe7xviMtR/Znk00+fICm2X0kv5osmQ/AmtCHRIUxVmvvSSwqyzldpU08UMke1+JZmjqXL0uhky
tfLdY0E3HZ8LSsGzPbec82wOai94r/1PCnJqyQZTR28+ZhrDG6QUb106DN+oRwE1IuFsX68KWyfW
XPNmxLxEXB8snThxBIwgnef9CkfD278oMtTROcagvcOh5mjOzWIpDyR0WBG444i/2zGOEzzmmgC2
ohvSs9JLM0U+vDlOZFAeqqG2Sak1GW/MpiNGfzCQxI7kAqluooTa+uz1vNzZJUwX5hRJtcY5UJKj
ZZ3q8kqJDKx3YcAd6tsog7rC/bNmAOPrMQXh52Z4LEzIs7ymdIyKkUf28T2mdI/2Uvumb2YNknJG
XUvvlMaUdTA2jocD5tmleGtVrAR9cBzCL9BpCEX/Nbj6n4vr8XvGnnKKQ8dgWV6viP/mxsYKt15S
FXc0eTKmj/zEIDIOcd1uheU9bo8rGVkweEpOuAjwlUU9XZAC9L+12sV3P0TreRnCbIvOnAb4CvaD
ioB40t5S26+mrsHnm9bN08/ahfbxNvaBO93ZrJrk9Uj0xv9ouyImfDfNxGqBTvUy/rlmpSyf6rA1
nC6xW3pPkHnpFiWMlvYnG2vydCfJpRlmFEKrgHlI7PKBxRaQGTNGvEUJ70z2s9cLZC23pCcWCSZV
9yVfIn+NE44lgUYtfDwRINIOTNDOkLTkEn82XiPzxBZsNX/QuJpTh1xO9RsdlwGCe8zJYpeBU9mv
qlkiysvQospQ415pptrRFwe59Dep0ia6naiipBawQckkK9nN1n1s2RGLOh42+qjSXIxfS+6tz2lZ
QLfi6QvrmIihLG6dHgTCAZZPMzzZbVBN+7qLvMdwoi/9OGFTe2pV7nCIiOmF3/uY1bemNs6Q4Nyd
+U/mrvoIiZl7uqjLjdck+Eo39heL2dS33GfeUmXz7JdF8QTOzZ0JUpGXJlQetWqvTGY4DELmTI+k
Ev3HaliGbzzt44dTRes3C1BfH5FTp59RaC2c0AQJbhiOpHHTn5zem5JWVvo+kzgWtK6PAdhaRr2U
phauiLJ7jKmcJQ3QzjDgapDERK+Wgo+pp9CwPRqxsP7x2n6559sfvFMxesTfqh5iWO6iAyVWkK8h
K2GXDuV4rDsWzOzKeQjJPl7+yJGdF91/Fc1P7GNY5sLKbOojJauRPBlj11cVyGkiLDF78TvI4Qxr
Lk5sVBiXh24Mp/GhrgKylp0okKipTxwpSsuL4kP3Rvyo8f1AjQ0c+cMLysA/TEtL4U4HQLZ/Ivgi
b3zk1nrvOA2zTo39EGPV2GO0oChOvUGJol7TMTkQg9Etph+AfMJni5gYgC1ROsutI7Pqjqql9A/s
HAhWLe085Jb0MJ2oyBimcyBMgwATEcLZ+RhNX9KMXVxScFJUO8U7J8aA78zh3iPpMgEXMt1J9OM2
Epbbj1rVA8J6XiIZHcMRqBXpHRkST8ElxkIFVpuhTxwh/WCaaGEa8+0fXV305cFxQzkj1lKgW8BH
+wZ6Z9OEOy9gDUFmgrzIBGs5pK0xfJ2pXMSCthDA2wlkLvR9cLXnzhpiXtEzTzNYviM1hXm50C5E
SNq+aSSeOKp+4jbet24xBHvtripAHJklK29pGzqFyQAyu2LsQIZVWGhn346oEcR2+OJ2Fd/hiJH5
qfYomIIhUZQ/a97O7X5aSx5mTboyv7p0m+yX0hGvRq5U4VZTPdxzXdifZe8PQxIRfwAMxyfyk1ON
T21sqGf8J1PzEw4MjCh4EojFeB2ITY6tsF7ywcs/VhSfX6CeGXk4BlTBviEAmO78fiEwEcaNzasz
jyDIKX6eqvZ6/8ZWNKHsRocmNyIvAWijOJpWrn1gFbvBJQl0aAqHZVvEfTMBewYCvLMyqfJkmIno
4ydrgZQpmkp/w6IIiPYw1WOP1Za8rFk0kQIFoUACY3LiDxOX3f04V36zj6qBtGtJW+y9m9UU15W8
rIHLz+X4kIZpr0+zFEjSs+aAtSvTDDCVW7Dk2lcZTyalKV49iLwb8U5ZToOAaFq7gA8g+J+nrGsh
utDJW8GLk5xVqpmu7mMGg/hmwtkuz0NFSDeZAj7oE9pb2pKesZYfRgmi9D4C5B+hQsHFALMP8lU/
pc3NMEfBnMS6W28AjEnEtsJ6p20+e8mWTMIN1lP8U7YdW0fANsvvxgbllKyD7H8gDMUNwEBL3KiU
ndgOBjxWVP7L4mxYn3wJNSLruvjktoJeYXGNRvaWPVps+TY6Id/P4qKJ1GZkv1jMPFAoEJwwvuZK
lddi7jVqd9GnV7ZvSOCialJtzZH215RtYJu1GJrnQdX9Z8wu8xdGZgrOmAEbA89HFJ89yzN4VYVq
X8e8XX53cpEPQFhSvY9WO34hv1dhIZnGL46wKd8fUtM372T12MlgVnvTOZgTSiXLNzoinT8uy47n
mHDVebKajp+4t9xPY1vN02g5BPGcrvaoY80ZYLyBQA8fdBb/7GuTvaPy+l+kjikxm8cBe+GqVL0f
qwVqlgg4XaUQbTYsiop+NFwpt3PITp3sUlmzokdnQVzW9YpzDHFh5Cwsqa4LF6yCS1ZS0Q7abWr2
NmT0n0HfT+wS4c6InVajfMmseUJlmokitkCNHmgbdfEWu2rr617X+Hlpax/C47AuF4fHPsmnqMIq
S48BFRNzDXy15eFNOBAYKsclMRjWsJi44SluV4tbmQ0BSQKbIb1RBANYPvrTEWct8pk7qE9I4qzT
gwmu42GCxFKCSdLWezo30zd8Iful5IkheS+Aj9kVHPRfF5KC9GSv+JKOsQ7WM84swVEBsFe2B0Bt
sUvWM+5N39fgcSqZFyw2Ult1Z+mviDrutGQQaxyFwYJGWx2fdamAd6xQfKClh5ym96rcaLF+58kS
hI8XkYUj1vSSDimsD8fy5BX/l/SNUd4iH8Ypy0qiFi7Rjtd2Jg6Z7hcP01HaNnRhrxuLyaonDpf4
Md4Dx2N7IXxDxzRufRuPiG7IKWENIS9gmrL7Pc8sIg/pxGk3IfHmcWBdYt4uViDKLxJiSJNSzLyA
pDb252yR2d6ZXA4BT4dm8FmmhDg7pc1feiimWXzwPcsHpyr8HyqyIAzArZ7uLCuuP1LtjpuDJdbR
QROmeMuJsFA0iJFivWa+xNzLFEZYDsjr9Hu1yxQZLwJcjluq19mR24XeYGzadFC6NRHutfVRbXF1
E+VTjHv4O2ePIVKmPl6HLe2IAwb4T370Zvz2Cf2YDJeD2wxcRpqK4nNkNwoQoa9t3FsVFYQ7b+RZ
cxz8eqvDBHvCVwMlN09q32kkuYpZOTvHofAX8PYy40HSMzNHtsQVGiQImF3tsl27swgB9qc6hrXC
psi4bMMi5KEeGZs8HlmRKtHjAiKgNrNTHMfW47SJt6sGlBKkEAVlHRTBcy229mBhZYylqEhFdu5E
x2tqTvH17qYuMOWpgXJCDKbrHCrNBU1VF41c2eKgp+b0UJpFsHZefaRHuaZ43AlIIuv5NH0gd+p6
eAGt06FvBcAmiQlvGU+vctBmYfHzlDWZ79Mp3IgoabPJepqxCOrToHArsVcdq/h2XLoFUFQW8atV
Uxz/KhU8HOTObSZ2bFfShMCsUe9zPxiWKwi+fXGuPW1ee5QM6yQDiaLYIXi7V25ux9mrHffaPmwu
RNbaS11zfEXPwthUO9DPuF/gvqzDEvU0kSuvwn3Fa4g0aRF3p77m0joquKkWH25U9scMMCaDn8hz
JxlAhrLZdeAQJcCr2RCo0UCDNznInhOCco0XQAzEFAc6/ST4irDML25IguKc8WLu7tKpBqGGQVA2
t6CjClSxxqZ1GJGG7iU65RYNGb+G6z7ANdzw9ts/1fPc5sfIKfiaUUkH/ZBF9rSxT+Le/ZUKOD5H
CZWmucsyb233tpXhtZ1zwZvSqZu1PJX+1ORnSdewc+AHrLpjpTIlDivwLizsGKTVoYIvJiG0L/6f
0qY284ShsY0TAF2xoJ6cbCt+mM6P7kcm9frOCgu9JuSesYjrhSaTS+wvpEizfpmLzQzgFkdvMi2+
IdyL8nGAgVskVV2l/hEzdugkVmyn3YneavrTk7jlMLh1WCnqsAWQ7Ms0o33eLxICx12tuxEDIM+I
+jHucLa/0BuAVqjJNU8/DBBFklYFmJzwiZbJNL/B8ul7OwI7eGEM6eD3RRpVXk1c1cTbXdyzR0H7
Y/oykhFGommjkX3xOvbtcuwZcLGkKbYnBy4ocFNzye+/x/K/jjeV7qmIRjdbu0M9e6h4TPASUBUY
5hwV0ZPOwa21BB5Vr3mfEMYGYBQELcHdSnbWB4DTpr8CobyScsDMMCcLHzHgpKLdWPliWDRvVJo2
TnrJWB2v8PHkKRANM2aEv4WNlDStw842BNVMMKclpFI6Ec7K1S3zw6AHWeyDfg7kBSlzHC684Eeu
NF+p4KknFVU+oaY7Pc/2VTansBK9Q6t5MZI8cIrWBTRsMt7cgo/yJOJZ3FhE1ajVLjS2GxlkQIKM
K9RTGdTl19RmPorKQBoD6ziG450acGvuupGNA2Ug9QDnuw0f4Ao3zW4x9fgZaUcRlCHefXK5ozAb
K6pNcP4Esjt0LRJTlndc6xOggufCsdMIF1c5e8ni1j3fzBrJF9JaWyMHiTIbW1zcLge8VBw1FRZe
Wlk6JwKMUqz1A8sBLB5+PQcX1m/dtMfeGZDHH8rmRzTPXcqgE+u7Yu0aWlAZcz8KcDRvsaF8G683
V+0+Hbvw0ym86icxLOSjvow6Zi2an3lFmALt33OKLQrD58zTkj0ir3NiLaS6RoxZ0IUWmbhNHH9S
h+BU9AcEnFYcDlu8SspgwKoYdsMvbn5LJTGu4AWn2+As76pgPrgQWpnfxrEhzC5pbvH2nOBnjqKV
mcaOXRgMFdjiMZmXls931tNdLcdirE8FxBUOUp3taFQN9K0sSAKrKUiz439mvXZKR2dG1XeDdimf
jGdUry+2xzliocO78eg7ruJG6qMdjD5LWiqqBgmhPka69dkhBQcfN+b0PUbosnpXh6MSvy3L84gr
9T1551zZFgf3tOjZR4BNt9sXp4PSfYgEZvakDyrCn1nEtkgeO0bhFDKwN9JYsBtyV3oI0tDiI+hU
xIOOlAtYI2+AuA7OdShSetn7LpBXzIJmPXhIWuwoxMhm/OS1jo8fi/ad1fky9RKbpzqzm+js5Ujw
fNlBFj7hlIaWPNDayAlV4YF2V6LxBP9OLAdsRhgsVz5vHobknMdFJado/M7jnAIDW2K7/FAitA3w
GHriMWFyas9c6qwmYlXlbkRL7n9CAF7ST02/zfhSYR1hdVnYKVMC/g2w2szhHWAD3MEt8eIPDtT5
8OJnKz0yq+tG+S+3IC/l73h4z8EzaLlmTPIq3qzkno7JIhT0EJf3GZdG98QLKfWBz6lSUu4LoZJk
R91flSJbXtkNzeXJRKKj3TcawzubLDt7sBCbmGd5APBZVAQopNbo77tMNRfSfEF/NVoEpxOdYy2H
JpbXv+0l7X/LrnDetAOsaldMPVVhogcRwTAR5FgoGBYlZc9b03rstKt18SoQRMRVdXgTQvB1rmoZ
z91uklE67MEUFvhqRRvNp0gUUH2zDD1+5zCH8xSz5PI8WJt9dBr6SV8JQP1qR7UUArLTk79nKdk6
+P3iGIPzsDiDu5dUuAysiOz+I3Zk/ssqaz9mn1RZz8CZMcGSXqLiYmHLtMKX5sa+tKisD8blT6JL
xdK3MDZxLUz9RChv6nRxYJ05+w+t222hSg1ycKcykc6wFab6F1DI+W1YY3BCRR1JsOYWBmWeK8BT
ubXT4o/DDpRfIcwt9HwFCW7P/nJwExSMDE9GF5nvXmgCtr1LJpdzsSZZWC6T+uhaIfmFa+M+lZOe
DUaHxflmTMuORVhXT1U759NmgSV2qIP+laborfNgRTdPtKaJkTX6pq84BsNCYpO9Pk6DJu3J1cw0
jtkSTidIvfATY4wP8jlz1W8TjlBLe9tUj0to6+wQrWF5v1SLqPY5Uq6LQSD071P8RNAqWLM/IfdX
XcKol//WHBSfWIrwGRmtpmcdL2O549GWVnwwg/+AMC5pm1q3Yk6r5H7ec4YoiyMAaDy3AbZ4yhWo
R3lvfDtg0pDeehuHRU8EYl45Zloy5TwKHJLZEVVnBMFfp/hKaa7GZVhQNfTTKuJp5sEnmz9dVuvf
RmTYQFkVJQstWsGNlRK52Bdjyzxjsn7z51sx01ZqWfrN40xMa3OXsfGfrGV6SRFhQJrUFojGFGtT
lLiUv2M2tcLpdsaMhw299MrfTFOFz2fcRTcCkAvW/8wBiEMcnjIZzQWKidWL+n0d18Ufv7Vxrpca
uvbOlz5bFk9AUL0rCQttNbmY8VFXKq9MCi/ovQMADg5vimdgfqUoa+GgrFkjwfmreTBrEum8V3yP
jwR33UuW4Y8Bg1jY+hg3ERg6ktWClC1FJ7Dl8NBW254GYSjAZgPlS1msPxh9g2f87cFbGLYiPc6m
yV6EsnuupXLFoy5aNf8UilPgDjzfim27AxgAxSUa7Sus67ztLGb9t5hZB30v1cWNYYN7J8fG7fdh
0FmEP7OiYEPeLbByBo0KNsIPfVGeQ1C3zQSYRiBdDPbI/VZxx/EweiS7OXrJzL5xW9IPpHkz9sDh
eQ2awE5GyIIfcT8TuGyMCM6w1+F+R9FGB7FBwbHWCRa60jUM2ObCHOhinR7CqzTjuHwYwBnPRHkl
2Xw1o9PtXJgjUIWDdg32oodF9gNWi/5T9obWDyL05lforU31RH5Gx0mATQLbzX+ydx7LkSMJtv2V
Z7NHGeDuUIu3CR1kUAQzmRQbGMnMhNbS8fXvAFU9Lcz6jfV+ZjGL6qoUZBBwv+JclCOmwbyyf4IM
6hu3Dl/Ae5Bek0vwuUteHRIz15G7WHck8drEl5Y/36X26NNsRlrCPxQGVLXltSdNtJ+CblhVAmY0
R8GJozXMZqKEZ0VP8E3LD0faJGG0Wbc/ar8kqmNWWfn1v2b9n2b9gtD+92b98ePzn6cOl3/9v1Hh
tuCTRdXDdl1mwQF6/EkB8f5wTSEUKCJCvq4NF/y/HXnBdKqHR+8J4lmuZzu45H9z5OUfLBco14fq
7UEIk571n2BA/nm40JXLPLCz2PuucIXNr/bPdrzKPBfx10V7rJOrAqqwI11U7XnRyPt/+Ir8NZr4
f2gjP0Lx6gCF/fPv5JmuJKZt+ZYN2MyiD/MvE4ld5eog1ww4WFw1KIgCMBjo9FRR0PwZGfm3c4xL
hODvXJO/fifJWCx/NcK//r/wyyhJ4HHaQCQiLt3crjp+SPW0+4//Oo7H9xOZnniq+tc52pCzYo2U
yrybW59CfqAeWt1AgxQRQt//8Ft5y9fmn/5GynEcLna24hOBL/AvPPdA0h4LiXzKQNAI7qmhBnd+
ncfpvp44PTA/kPAsD+fW2WchV+FbwDQB/BHWjYC4QJxFAuSUL6hXhFwdPES8jO5rg0zhp6jg32iC
m5IyPZo5kMNCiPswatOHdJSiOXamDL/Y+fOpH9k9AFWjdMsXdsI1O4TjVFj3Bq5/uBcsUv6Oizmh
IWdG+XCQ5WDTbeTEsuWXUMlV57BnyUoZ1k9lTMgUSuK0cOphEn6bVhSfbwI2ZYE6clfE4qWq89x3
A7+2BOgJisnKB2CtTed+uX7hwlcSgUVrkBeav01TV79NaECveChusqUs3mDSw8Cns1sUE3R3V+Y3
IKFqJiBcs/0FdiAP9pk56c8BBsALol3+O89iIk1lihVp4Dw9sSEzJ4eUrC6p31JFxtbHTntlIUqB
XilK47Pta/c5UHn6HDCow9anCpAHRG+F3RJJSfpXL0FWM3dWlHevuTf2DzNtHXwNcqTv0P6KJwH6
K9wIHJdLblgg+EdFxmrDe6t7bews/cRWjj/5qek/Iu1D0IFsSjIuKJf4rilF++ESw6YjZvGdQcuh
mZtxdw6pT2rYCoLRxTc8IMuGa6o105au9N5IeMl7IVv/Sq+WtRYu6Fx7RT2kL8tYMpf9dHqYqzEC
l9l36beib3gjF2mufljDZBgbi3LDZ+z73QuFh/EHE0Bcu2NHx1+2TNtv9HxFduCKOt41GG8kYycn
owA5h9PF8yeH5syQ5ex+VpP5yxzH5IsAPGsczFbb9sZkjuvKTkjN5jCjAQZxC28gflok1k3N8qzE
io6NSyY4yBGsKCprO/ldUJJxtYtrZ/p9v8U7kAGFOi1QtcqQKLc3M5R0ZSI0fCxyiy1FDtifYTNx
t+NQw2yZE+Ng1qz8FVtg5BB4NFFvKHS9OYKEZllt3g9U9daDaoAzwcXgC6ychKIdu3jb4NP7jXBH
+UVVqRi3XHAy0AbBVGOGuyXrBmZipPfGbA6gvmnHlJtsmvOnQlJJY1AkgpLPxa5kC63NaVF4qX5n
xQEAXVZb/PBP2GLMLXP/tDcZv2NGdLKpfjLVbNpQ0G1yKUVvjGoXQU59bpJhfiZN6Pm7xnSin3By
sBujNnLfclk7V9EwsrAtWb5Jlj8MQO8l/3E1e3BItxBD6et0qZVWyFYmn3+zcny1w+kE7OYrCNik
WuMvj/jfo64QaJGlKj43fov7so0TkxAQGxq52ErQIw0n72l4nXNuR9xrzPZr4gP0JBPxWvoB3620
68f71pr0Lw8em8d9OCC0EETEowgzs70NZxh/2qvMArWkTHpjVweT+gEmwX1vAsMbN3bPrtNyReI6
yiZC8RHnOuQsRFefT1SoG0L3ZRuWWxkgIGyiqEooR1UaB6/NpL4r85pwv6kMVMTQyJ8lLcscTTmZ
CKlRqch3YRjJ37PFR2VC5kKxg4lJeiRetokKeHDtPs50dhUI4NleMGf9xLA2RAnm6+gFVs6wcxqc
3Z2ikuUeQLGzTx1yA1uK47HN6Vh7qXccWjtBWksIZWycmKardKzxzcJ/WBYSYv5Mtucx5F1VneBh
Bqny0QaUoE7CZHDR59biARyaSAWzq5nfdFlGQRKFi1VfQH4EmGjnddtM8nx2YSgNsj7r3kPdHSyX
mAXzEOYyv1bbj83AfhdaWoO9x6eVILHo6cdlEYIHNZSeCkIZjn2+iXo/essqlL6bqbDDX7GlbbUP
7WR4VFmeDLswIa8O76WbvvUOrUj+CqrWoHU8R53Swvc5rU4lXmEsNSZ/ag3tVzAEDOoRbJcUarKK
h2+LHHbySW0wlQcvud5VbqNeWGwLEYBcbrBRbJi/+qCs0XItJh0QWZyT9Aj4bzgEMTyh5k6eWIGr
z6kCj7mtLSe6MDhob3oJB0f3dvbdTDP/06jt5t0CpgLkymjDdjc2XXhnczW673B/5JFJtXLYl15c
y60dkezY5U0WPxtuZX6OcIe54o5NDivcMUBEtR0rqQUXw63SwNyhQVsvYTRg6nSjwRRyAIeISm8y
NOm2d9z6kx2nbI9NIItdL4LyExTreC0bJlZU3liPvBbceyaQuMYCrD4Iw3W/Rn59ykVwFsV2dLq+
OaXe6D1oiGNLCbDhJVMnNkldKDotnl8ePfkw0fWhEdL9mbK75WwtrCAL1oIg0yRdnl8bxaLXjRFL
2yXB6LKJQS6Kt08/Oc28NVGBzqQBjc+arwYVaweRkkQle2SuiPFF8xBWduG3NgUsbCuGMlA5gIdZ
/EjSpku++ZnnfDVz3V7txscSC2bksko5DXd9LFN7L7skP/MGbo8QoImWmHEyv/AJtT5Kv1aoGBM9
/03CGiT7wdbAhwpjA93Mq5LubYbXxb1HxzwHYKhSMgmSfnqo58rKLmWf5VzheQBbZApxIOOqkumh
Fp575XRZ/owU4AIG7njylnM1ofUIu35N08wGu8WZ6TUXlQFAIOz1O7OEZAPHXJkfs5uT8PH94N4V
snePECez285g+2xnNHJUUC89EESmP/C2GD3feQ4h13aU391ebVj2JL2SA4VjmFb3Iic+Bheef1Fg
RNEwbi66IY2zyY1lKZLHm2ktPPKOt/R+6GY/ohU/msMVi7tMr1atsuG2tcjiyTP6pLoKlwDAsmzL
91LyzGo52IWAD3ji159gP9FSZoMqvdeAFme6kF2IdIjiaTuyYpTeFoMcnXMT8Rzjg1QCh+jGeHik
9SlKoOKtNGCx+Ugy0+gaxA7qENmSi07zvYo5hzIlaJGVsdOqe+zGvIj2Hhj5U1XADd5PND4ZKmZy
stg0veIzoKx0+iyMUTg7xhLNm8Sg8rkZoxSWacqkgnyQidsKXiyGuIpW4NyWQ6IZP53cRDyipHJG
amvNuwwGvHdp0EmGA8ZE4uyS0HTUfeRCfdhp0hvJoZ8sJ7vPa2f6aJISf9XmPZntUjZPqPgl3vCz
YTKDE2XUTR6SKgySTaRynCB6sPyZex16RGfBdkW0prvhRk3o9P2Mo4R5WxKYYPgAzZDNrgWX1SK3
bxvfHKqt0TrglaeOZ7JZavM8Zhnafj66GViPyK7qK2Gntr3rBpnAbqL95R9S2xxO2cBsZrSJMEHT
HeUSIpuW5chPd7Rad0/uKVV7oEKCbk8DP0o+xHjRh943xAyTakj5EYlYO6Fw1xU30k8mNiNBAHb5
AbcrtngEiUGdAup/mH2EO2g/uJLJ313JGcP5ICpNyI1PeI287pth4Xy2xDBAxUeux+uBDXBf3TG6
TZ7Xovz/agVJSOHUbBPzRzCWU/URM4NXP6aqrd3HSixCrQmERnGBKZ3013qb+l9i6X8pAJ7/XqP4
n1sE/Od/aRbeH47iRGHyf/x/af+9RQCFXLF8xuqZFFyxFTfVv+bNJHKGBzCcDpayhODc+HfNwv7D
VIQ80SxoGsB49v8TycJ1zX+5Dnum75qu8AS/JBdjuUgN/wAoF4ZjOQSUDo7DtV7SXg3v8JqlvEwg
oAve5SyLcNJv02w/QpaebiYxNa+R6gmqOdw4663fG2CLWP+heT5y9kx2IQc2c1MMpVPuGF7X3Cf9
Mv+mc9vGzNVJXeJ2k48miDT6Wy5XIJNKAXWEjmQU/C7YK2EL2erV99Y1S5fAv9vfdbIMuDwRBJan
ngqGPLqq1MNeEbgnE+zOqMPTYtXVq2vHwDgOnre6edbq7A1GiQFX43Gc4JLh/Q0YAXh6iYEnyE92
8K4AFlWwBxfXMFkdxHl1E80ForaZ7DziaAZW6c5fvUdH9HgD8+pJAolhQh5h6N1cPUuuFviXyWJl
zhRGX+uGmU34mFidBHgqusN+Zv0ukZChEa6+qK9K5zyubmkZl9ljtHqoshKsTssqFPF+VgZ1hXD1
XOMyDkh9LlZsnExNw18pZlDRkfSCeZKm8zco0zB2isXOBYhYlmDqFpfXWh1fOcVEJsyqb44wvbr3
lnYrdL3FKHZoiN4Xq3tcr07ytLrKWTuyFaGISvPqX4xn7jbNU7m60e3qTDfZCIvc5TpMb2vxrs3V
x4ZhsnjakYe/LQu/sQ4NTAHAJ7WDB157TpI8TeTynKc5r8f4RBh/ALTdc/I7t31CnzBXIoVB0M++
3nESZtYh95uA2/Xqw7dVmwIvb5YM+DCIqTraDkzdvR128zIPiwR/4QTadxcKbUZ+iBynmnaW03Cs
94Qs6ps2FcYrU9pG8unpRLR7Rqo4DPeGT4pAwLa39rXFO/sUJpLZyXxNHRR/JhD+TCMg1/UXvaYU
2pj8KTAZPOd9XaEKnQwuaYR6hySli/hn3GHumKf4XpajYx9Cq2JeRWujpY6QjsZLzL1pAorrkqBo
nCSML3ElLfcp7uu2fyYLhLM3VZ0e35bLC6E3eKbx98yIxuQuLQLIQqM75Ldx3InhnvSdPz40HVHz
cz1SYDhUc0ExaOhTGbx2wk/Vb/7cRnkkxu2RseEDBMFeawsqcCnK6mqvIZLQXAIl0RougQ1r97sq
Crv4bCUeAZRmWc/bAZqq2VlqFqYl4e2ZuTQ4lRLTMCz9HZ6PaR2jJd/isp817hZfMt2bawSGvRvG
apqYgdRDvcZk0jUyM0l4SUfSJOgm3pxPzV0YDGaxzZhuy+8FE9jVIQitTvwskwI1LWfTrXv016hO
v8Z2bPC5S8NmifPUa7QnojLSncs18lMVy//Krlwan6gF1MSCsrFNTqPZtOW9sHjynNjMy6Jz246M
E2fdUqygq85gdBMNJCjAzo4WA8l2rbYkLkFhpLGV0xlfI0tlq9AFM5wT9U0l0ANguKvJJiasvR8K
pkCx5bvPf1S4LXrdVLB9G3GDfVvGHn/XnCF/63QiHFbQlnwxuaTZtCUl/8CIBmKVkxmYXB6shVTm
KRxonm/mkiVzBI+bCCwn3wkF8qYOvCw7IBQCzLI7C7jPXLn30TCbPyvgk/UpJ+/Z8PxO0BbK0Y1/
gXR271PSGoQsRF++RE7Z/KYpTQO+Var5rSeDpJKwCp8iQImCUtAM4Ic1ysoXz2o9sbVh+P9EVkP+
yWjsNDyMoOqhoVbUe+TMFZ1Um2YoyERMoiNmamSzaQLlOXG/3cXEY5ivkL3nnQWSEWd5+JPxufFo
Yx7mIph+jBjR9YVLfPq96sooPY70kY0zSYWp3PLCMCrQEUq+2qadSuMUipJGH1OZloFlVPTlZRm9
p4tdUGIDu82HjftxPjzTGpe/4lFB+HWoBjwNbluTOEG3GQFg9eb3KLLts7PcX9BAjMA/AawK7gah
5M+mz8gMa8thRK6xOsYiuiChoM/0G3X+ks2YC61bu9havs6LQ9R65X0/gpgj668lpYKsIeopMSw3
hSBou1VF3hDCXy67XN31tREAU44Uu3p/4yLreOgck3R31gQM5LYOlssCEpP4XvPbpxsEazs6zL0W
twF8ZjIPDqIrfeKU/W2ix/P3imDe1SOh84L3KJYrauzdBn5BRyCwKvNdzSMI8EwP8+fyW5Tc2xRG
eow6p7dw/mcYhZKG3Gw2jICZmGoHo0mat0564R0VNqs4yCxI72tdFy8VA+wvRWaIV8MkNwQISeSP
PY5ouHXo2uXIKTSvaHGFQ022vcmfrY7E7UZaqSy3jZdTeKJPEJ2bhCuFcVTaMA1F9SABBcBdjCv2
UAkNTpCBMou8YcI1HFvf/Ql3lFrVNDrDdVhu7NV6eecAxB2N5ASX+mS533MI6JqTuV77GXNGAqjY
qo4AmlqIo5YgvdFPaNesacXNU7eICUtqvthFzuSZNHtkTahx1R/QL9EiVOIScOxAd7+wANJ8ZX/q
Fg10CWdVM8KubIFiLiKHK5X5KUIdP2cxy1o7yF3oIYSkq4Fu0SwkgTCrhFFDqZhEBjTrSqTcZoNF
XvFik67WIrmIsARuEk008/wMJKmaMihYq2KDJM+9tyonSUaWX7g+OH5WErdsbPVS8xwGE7gqQqlj
WScUkgY2LwDmnHgbL45tskhJsesyzCFWhcksiJPQ6ViUJ7WqUN2qSBFcmL4Z8aJTyVWzMhTyVc31
R+0tDjS/8D9CfcPHKqJvs6heBh7fsK04SXEQ1NoDqrmqZL3pMV23amc0dBT33EVRoyiKugZcN00P
iKgeJPxBJVz7wwxCMu01eBXzItiVlWHQ4x+rJfC3SHpWXTEPzi0ueQTxg+ZHzhj9z1y1QHPVBWen
GN9iO3NumVRHN2zACUzbZtZU4puxxq0w3EVnZGIQDoxc9Ud71SKlXWV3RrjIlNaiWKrFW9nrNA0e
adoiafoUuxSw2UXqtDipUDJdFFDDCOXvZpVFWUVDIhWrXIqrnj9z8BsfilVObdNO3/mryNppSS5H
rOKrjmqZb+thLmhVMc1ub6JVrK0A3n1AV4T7qVY5F2gI0i5jVe57tei9ySr9mhGbWyTZFkkYecbb
+6tQnNNBGbcEGgG7NIuWnCyqMiYMzXsizvqptLP2S2Y+7Xa96NHE6Hh9qFWmBlyEZM2hmXNq7Iip
3kyrrO0uCnezat2L6m15CQI4tinb7+kqjE+hmeCaroI5H38FN3vR0bFgkNTHvEZe7yURJCRXVPdw
0d+FHgYOXYsqb0b4vTuUv/nZglX9PLchAn6wivnmKuybi8YPAhW5n0MULyGEI2wAGG4IU4lGhd3E
i1OQ5IStN5EHvIl3W+wECDsFuyQ9r7VNaC6eA9eT9H7yJYi/2oxwJehP41AwtkrQkXyD+qomG1Uq
tMuBptribFBwqr7GrsHvGFfvg9ooPkizeiLz6o+w1rp4JVOF1RjQVIaGbJvGCyNwgfPEWGD0yXzb
AIUc48UjVzVfyWZTWSnmcXSWdUrEfKjGuADK7oqrXp0ciOe4OpGJPrK1TRVcmtX3ET3IwPYvN2ha
+m9ybvAFbAEhZfWOxtVHshZLKV7MpUhoRFwUZjwnwiTTpTN6lOB2daVwPcc7mJB4VY7EtmLsDwhL
wRDURi+2llM1/ctkJfWnWF0vagI8o1YvzFxssZZ1R0JhNA1xzBbzLJkLfDQj4aOz7TmoXlXhi3tg
ObRcUmdqkdwWJ0503vAG+AN/bmKHMdzNq2831Bxc6npmVMOtZPTprx6fwUiT3BL7x/sbbNV95Ish
aND0+2wXkzBMG/xCMEd4h71rJxdrdRT5x8VTvtiMXG+yxXHEfLQb1b76f1qSxepP9kOMVxlLrm9U
O3M8TGOxM9MJYdJcLE6ESmBB3mJ8IqGRmslWP1Sv3miosEmb1TEtFvNULzbqPE4YqkM4f7oTIfc9
N/r2V796r3yw8ht3dWSpCS3u7OrUhqtrOy4GbkZC5d00BYKzy8mPzKAV9R5x9tX+xVnh1Dzxut0D
GXKeu9Us9lfjOFlN5D5nDZqNTY6iozGBzTQXy5l7WIVFujrR0epKi8Wg5gGGVx2tvjVAGP5BAV2F
q6fILBLxBS63S1XsRa3ed7X64O1iibfpQChZkY1/4FCMZ953AV/j4E8vffXV1Z8e++q3Z07X8AkR
mhAfk8z8oDSrPx85AFN5u7nslPJShWbDyAK5dhLE1c6rF5cfdkCJ4z8XYPbrlC7Lk7UcV/mXpsh8
m0QHfWVnMAlrgXvH7Jm3Y+OVAcDUORQv5BDjx7DytLARANMuv/yvovZn6kc4/19J7f0j/4w/UM0K
zlf6/PP//tf6H/yF4lgFMZDyywaQb5KU+1vwR4g/ENakyT83Feke9vr+JqIZ3h+CxApJmeVfsC1G
xv6uolneH6brCGS5RUoj+/OfDQCB8fgnHc2GxGEDhmBLSChUPmvV2f5BR+sqvG1D9aTLe9v3uf4l
QwRQkw3OTLQxb1cUkAVX74JS+Cmsaihf8wlN6H6MLao5u5jZlp+YoLo7JhzA6huaKeZkkZqLvV92
0auYOm8e5tF9lzsZcOUGF/c59gHRoqiH/nQmIOhY78Kf0uwR8EHXHAjxGiYzX9q8zkEqw7NvFFQm
g2COirsQzG2zU8BG+33ej6+KtRx94A2keTiEWV7TDATHo7eNSCxosEU3yWXZjd31W5HlDt41q0Ec
VPKQucBrkJNpZKHGMIx8b9ZO6EF5o4RwciO3SI8OsP6NJevwvZwFKERyXHdxN0Tf8UaG28g222/T
wtbGIppea6bjbrRfePzB2v4bhYYK+bx8U8xqbvK++Am6K90JbY23I1/cpTZKj8tw6w/XXL7EtglE
AX7Jidx7c7SnMrkz4akZMaBU7rKkTXN0E8ZtKGxFkzoVJPlv2zYtdrhQb7qj2Rfg+t4WxBQfsTkD
yormZ+Fk/S4w6/5UTK69Z9LnxXfn4VbaznATwQH/HU12dxPUuJmF13g/uIGEWxPGLvFGbHc4c+0J
3cbGswnGmhwqIyYcNjIDf+Ch5c6CHef5eu6A9Q7Ibc92z6mL0b8GIWIDwzDnFBTHdvAWu1ba3PZ+
OgY3rQVCTju5tE6ekbOyvtGzS+uNT0hvGcMWa7CAtrfQOB6SgaypkYS3CtrNeGrSfBFsdPlY1Kyw
7D2nr4I9eIOludpT2LV9m1g3IrXNlkNRC+eZQhhUman7niKj8bKhJWZ6XBEmA8TXxm3mfZJzWQoa
xgm4BMG4DBX/BeSOwdh7AO79p5gROVBZ7LnftYkx7KZAjNdZFcDZ9eDV8lsUccXd9HY/0DwOPHWS
FUWjm5ndiuQO3H4Z3/BdT92LlbmfzKeb6mxIFgVv7Iqq/2aUzXub8bkpnYIJm1BPY3jkcEdlEJwN
Go5XECng9dFE1Etnu7PPKSnBH6maMT4rbT0WNge1XrNpK52q4jhi5be5B3BRmA3XT7tENdxlI1X9
HpIYP/L08dqv1pPsGaJgt8k2m4CNjG4yMznkwncbM91gnJJvZYAp0JV45MYJdQUqJO054cwXNYCP
FtU9HLbsyD3ml2y5OQ0mZ1JEdvli8MuVr6031+UtimfCO8oy0xtD66D4DOtFtukzVY07V6sMLE1a
2PVt5jow6giqGxPBXXtJBWVp6gMAhB9YgmbdNuNgg07o+7FAaBiieuvY6l0ndsTSjna/4lKc06Gt
LjylLHzUmTYnZ+KaQZYqrFlEJKNov6gpvyFkxfo1IrH5OehCOnix6DAsFWo5/eSBwLwNeD2Y3F7X
aPR1qn7OAemfO0w4CJADlIOH9oZrLxorA2PzLhqLqPnkqEVkmluOUe8HVqvEjrml1N5gzdnlDh8F
9cWohyjZN41Bv7XC9KUSZl+6wrKu/ARTVOc8fuc6QGaJVCRH4g3zG01zHR87ZzSobrYmgBFmNxOi
b73k4AzDzTyzTJqTTRrnZ21mDwZtHo51FVNEzHIfdJ/9Kshh3pLSMQ5QKtxbcLPQmPNI3ag6Nr68
PrZ5eoZEPlrbqc2zpch4HRrGleSBpKh9cP0ePkDq76jcakA1xUtrDPYhzl3uxXWJFNr67u1SDNdz
yd87tbttIe2f42TEd0OHlzmz5rTno6FeUCw75ozi+caJo2Y/cjGFXFNOsGwk+JMLAc+ZAcO+PWWF
+Qt+Z/TEQze4+B4xcqI/FncaniIoLKZ9dAl2n+2cbFFXOfN70oXlwTDd+Z0EbMyTLAiSS5IV2VnZ
Tnr1sF9vuLIyZCR+w8KhhOp68PYdSqWXnGnVmxFe/KEkB/WUzkBLaqccjzxuPQpyQ3jjDVXwjMdJ
JJIHIp5ApMazpdvxAbSBQ0d8tNi9LIT9kQ62/yY11AMfTMfjIrJctaqPJDQZ32Hs7DRxzzkB/zUu
lcECRxUhT2Kw80VkgLXlT+I6l2noUMcz994d2+/U9lnIQLNvFYUd+7cXTU/c8xSsRXM4NklwiWD0
98HA16IsT2UlPiqr3wL9eISD65C90AdmZMxvoin2BOquORsG3CS3SCQT05kAFkUs5wOtoHIbye6U
0Jo/2JpbTZFNyBWxfeAGCAmLb9uhUfqJpme/0ctkjap7bmzuWVlzu+frr34wMsMvBXCG2Ijy2aJ0
w7tpAR7x6udpEdGAdSbG30NlhJ/K6num6WZxtNEfwDW75Z2VWWyI5KjI/sKHsfVXOITjFbzFuYmj
702r1aYwxINdhScwYuP3Hmgh+06GA6EqjOYjeJDf5VBeU6YegpaMRiff26YhkRTdtNTh0qgnlEBH
Y5qjl7Aed0NvPsS0jlwB4qdzvIOE+3SXZJIIYJM8RW598ZPxJiIZujeb0KJCVv4Qo31CcN7C96VS
YdfJjeOmt0nt6/OUVgujvy007Kn5OYnhOHilzhmFMR+dEdTiOB18CGI7GzwX2KjmzZEt4h5leQQl
bMrNrO1oHztRynNJsedNB+Z7Cn6LYG+sXzOjDn94dREbW6laPR+Av5CQKoZEIbdNLkgnkEBddJ7j
wajZs1i2/ZrWyT6EnB8q9KO9E+WYqeAwdt4AlhVUPz+GrPZGX2IMs3PdWSW8KRRNGF99v5RgILts
kWzSQwzujYd1at5Gc5C/oEjCdmWcj0GhOWd7t3a5Vx35CaoOls7l2dMdxAyaFQ/tDIcZsEjV3wi/
nN+aQpgHu9F+tmvi1j0oduqu4ERIqLdAR2meEQVyjp7pTR8DcltugHQwOE3OjDLV20QXdbiZ01iC
LxSD+zKEDkaCRY2jgODYho+m6LqHuRXOqQtjkIurxlKH2go3IyPKSBHVkJzHle+lMrc8Y1zMrNhp
dV9FNYs8qUz33M3rJdZAjq7nmy5yy98Qe9C7NsjUkoUxH6qwM+9ExP4POiIehRr6HwTns+uo02tT
CeOBcbJ5qyWfXYqQ5pHGj761B7u503b/FBvTW03E78qVm5cc89CcA6cLPUeWl2WY2jCeuuKQVfm3
sE34QHcUQVgc+WGC8NgxPn4RJvs60AnyfQu4eFeMbvjAqQXsslvcc8keH0J+oLdlaZ7MWPLVD+Zf
oWN8ZBRGbiJ3YHDBjU8MkpxbJxk/bIrtO6adQTSbc3dGsMAdWIYi6fiNNDR1PrwxrtNejND/mhTT
1kMN/7ps7ZfKaJt77kHyPPZMhhlO8c3iPr51taujPYDhZo+NjPhkVB3y/qzifM9PbXTxbN4nON5V
cgKHLB9Zx8Aituf0RkZS0uz17jJChken1TbB+5xlaplEzzl39he/b8MnKs7YSlXsH6ZE26xSG7xX
/e7n2MtrTO7kNSfnt3Vz8112lgeqw8yvQWBUeyufwi8/Ef6lBALxakfdMSLctpucGsIr48DADkLv
aZ6Kb2Zc5K9d3P80JvOcAQIHrZnoN7MdDgnTkCeSAuqzTNvyxjYqmj7YbfsCJ/iz6lz3s5R2/9BE
Sj37adN65GMIrldhYIPj5KcrdMruG0Tp7JYqF2g/BYDwt60Nhh0N6DZMY7RHely8zkRrHB3cLzBt
cf+Q1ZCDQsccMW/gteylyr5rMPBbLyunb+YwnrO4BwFYKeuL0bNhS9bCeCMwWry3Kez8UnvWPgUF
+zBU5jJ/pvKHzNPmW5zngmYvlEXhFS+A8qzjJInkG155LEcY1QhJ1KrB+J975ffbymVCAD5cAJQc
UDkTy+Vxbq34WA8xEDR6VS4PI5zxWxb0hmPV9fkV23vHVYSVBkZhGpY+zfkxdZiq0QQ4iCEa6TPe
xgCVy6G1m7lPUZW2N9q0iY1VwTXSBCTLqLN2U4J51ctmPDasv55KGr9AGuozseR90icVrW3TunYN
80Wsqt1OC/Q0d8ZN6mA2e9w1oSx7TDEZ0t5XDclb8CL+B1omP2pev/Cno8ccJNJtNVvim8Xe3YUR
Q/YtaTXsnDhkJCXQzwBEbsBCjaekjORTwunoEBp4AYk1ZTunWCrfWQNvP7SJ1Wqm678PQxIpElgW
9Tpu2wpRnguf5h3zM0Gj33OqjR9JKkdPXNO5XQaQuu+dtP5K0kmgOMqqJ1sbhbc1kIBLERjmTQxh
G0YRhoW/zAiMjFnx8FDzYzzo4RZ0V3zprfppkCZ7pKPFtSe0kQGM3L5PkSbvvKScNyH3K16NDGwF
7HgCrYr9EyxzvhpjE8JY7tpDklb2EzRyuY1hMWyUqL5AJ50HWdOyTH3Uq5W3Cf7FPY8jr1NR1eZB
Nu0PeD4UOaNQHtNuYRfMVXnSmWJIoAAMv7Un9Qvw42tiRuJ5joDwM/TYb1JLT598v+wbo1svyvFr
y6X/lY8zdeSQotGcMccHk/loDENFNJ3+3xn0TbZHmmeXJvF1OHETDJg/RWZedn1Qyu1oyvaMsssb
GJZs9EgowgDbL+HgAS22gzslzCchknCbmBQOWWJ4LmN6tgAGzpXv3Uk99Nup9vSWSTW+UoV/9QMK
xVY/BMAZ4g90kpwXftYdHZ2qWzBup74AMJjU8xkz6H3IFe33umvbh8H0fxhZzM6KFbkPmhMsPieR
9a01e1hAX5EowhOrK/2d15J0FogF74E7j9uYQuxuyuejof1bUjPVN8NJ4s9heTF3ctr3RoV4HepL
5rjVhQBvegiVm3+v3fQ7wlH7o+2JYfS8Ana6H+RPrgYfXmXcl1bxVTA8/kE0o2EhOSXuK5PRPAHM
Jz2MGbUxjP/H3plsx41cW/RX3g+gFiKAABDT7BuSYk+KEyyqJKLve3z92yiVbYmSpVVz266B7Soh
EwlE3Lj3nH0S2PFy9k5wRraGo40nuvjRfnG0vcbCUc/jYJt7Q1YXxI6O4Hw0IVuS1ixlvVUfhpbU
Mc7fL3Sku1Vnt8+OPX7mEfF5LayCTBpp7Ed/MC+ivLhwbWvBrxbxTpEr8wZae7h3aOqsdNx7WPFB
JSERQ/XU0WcNomQ8tIb1J4zmalx59NEJJjaJPRF99jD2QFjpgtXXMbGLR05rzoY9l1yaDhxMWUoF
DC/wTildlK2hp2KtVdruAlPa1K8xYVcg+4nOIG2h1KJ6qDCIo86e0QHkw3zDbDw9lYnk8Gu+zaMb
7rQwkauavA8bRF3NXTnNnwmSwL5NJgvhb2Z9mRsk1SQ0ghkTQHFDNERgs2U1+8Ks6o0HvuEsZ23u
g2q+Eg6ErMl9ojKiHrczbLRFmR3btLYvUqz8oIVTEoDc1ndfEM/nVIXh2zixjS9GwE3TOzkpN0BM
XJ80gYIvh2cBOXWoHtPQJxG3nrGBg4dZMcknES0iDSpp8vE1bcV41VRFelAF3voqm5+7uZp31tS5
F9EcZ1xa2l+wEhsMLQ37hvneyNuDPQebVHaJlNQh5QqLLb1WeRflpDE00mzpJixHOotxAiNdjoNV
adT7KmLypnECbFyOGFsbtXaFT2nD6Bfgk/Syw+TP1ZGgG+MoWi3otMs3A3oKp4f4rpEM5SCu2Suz
kv7KRfFz0ye12FSt/4aTVy8CZ+eQSbdFohab1PwVEcC6vnbAH9Bkge8Bb06xBzbZaaB0utIeM9kV
gBC5Qr+cUEHSaCSkD/WzOZDLy/sD4WfMu5sFfrRLM82YrKw17VESEVKSSVHQDtonnHlyN30z9gw+
0gc26GJtGNO8/SuZG7FMg74+X9L6jBd2PGMry8E8e8yVj4EcrF0WK/LzsmMZevFZBAjLkDmhePfx
ymEocjnWt168mRjqb/GZRAd0ePDQIIpCdiTlOpGgaBZw7TZTzQMu4ccpoLNIe1G+IPKAgOh8AEKE
LHlWwyOY4GZ5tpojSr5uTxP8wziTW5M49heTXXa96FsYpJCsWRouEOR0YiDtDNXJwsq+DhsjYWhO
XCIoyZjWa9Dvm2AcwA2SxsWASJxtYHqwx1M7AynBTm7tYvBjqAUXU7lyY6gZfdWExT5xsqS/kK0z
3lXIHdUu6ZJuvvYD+vKrLPbNfOP2MmAD6kYKWgxZFtIdlANg3FcsEeFj5eLmSXw/pBnJcCx/Holg
5QBtjta4Kp3Mex7IpKrWJY3cp1QMiBihYoYrni9c+lbLKrRxnYrGR6xHjoReKBblUGM1cOj9v0AA
vTdM/c7NSpa9xkytS5+T0COPnnSu4cGCFzBaenY3zsJ/vyAHU4Pwzy0LaAEfopU3INE4dceVhXJN
4JkqLzFxSnmqoIFydtStCM/lpKx+q/6CK/Q0h6w7y4iyqyGY0vpkD7xUqzl0svECHzzAktnw5Yc2
dqe33nGQowy9WeUQohfeQ0SP+ZoRgD64DbFwTh7cZ3MXQ0dyqNeySx86ZyoYfjYpTTiwgzWBpupU
2eKTj5aLX1W0sD8ThPej+7lvxfzIEzE80MON9445TkuOezo9iQZ6SxLT7sgMPe6acZb2ViYZWiti
7C91jE8hXxfRnC/1uVe1G4O54ePoV3V7I5suP8upHl3AWHksyebu89uIJhKZ032eZnd5PZRnk6YQ
dgFal00dZE/IX6B1ZEPZXSKyuEphdR2kISrc9ORJwlQztuyhxePY909pkd1nlQsn30vs2y4y1G0p
AL7JcLoY5RKiXTn5x9aOKTJadTcGJecDVsuQ1UkSbtKV+XXWhuUx0RjTVgCj+8e58d0jec1qV8VR
/SzncHojT7ba45kB7mLB2kGL5j+ncYt8th2h1PSBONIEUEeQ6PGbrjtjQkc58n64qNbEpTfWhLUA
1BWfR+lI1pK5VNMrCsdMHjLEsnJLTV6pg9XZYUDmiq9BPEaNzlZRS2DiMQozAdM8KKvaOhNMqaKt
o4Rfre2oqjlJSDr7HJOJpnc3uS35uCs4oFsdsTKs8rFvQIQVboaTsCu6/D6xFXAEgjwittcJOUnW
ISlrq2mecUyHWd5QHwXuMFx41fDKTMhHGcJvs1sMLOto9uft3OHzCYtr2tNEJJgTlm60cC7ThYOY
6dYSFOaR0ghjISwxNc2wh0+Z50f2CpYG5afKh72TI1i1AlrZsMawwg7JjJDMu9S9SQR5RTHMueVj
UNcfUtSr6FFGdL4DrBT4Ns7BXJDLteqKDdOvxZHnmcwSkBCqtYPT6OiXpcfwtsnkOTfn8mXOQveZ
SFT3ooJSsxWE472ElReeRtqkBW1COrOK2cRFmxE8HnTaO3hgKE5daGXdboB1U/L7RFg1sP2EuOMh
8W1SHhnoz7aVbd3QlDhkcxPpnZ/cwvV/mQNf3DEcuMgEicdTWHY7ws+Ht7mux72oqc9NYNtravF8
20vCLlLUMe46iya5ZiMtP8BCQ/03ewasD7pVyH5bi568PUX08Wn7PM2NBvPCCtWuR+rcjyjfvpBR
jE2obp2L0oJsztMUkyZGMROj/r5sx7n91JfehxZz0ybuonZHqU6KC+DtEwZ9vE9BtoDVrStH18a+
bqc9pk8y0JpDXTr6LIA4ocox4+qD9vrg0mZCACxXY5ZJNEjENEAZUhCBtM2hPhNp6Lb3hutfMfFg
d+RUfVO5PJUmjcBbizhJpwIGNasT8t19LSyeeRHmHyujwKszua9wHeXGtpk0hToObgWGmAPtAHLn
3bjY6t6We2eUdHBDPrTWxXZChQzPND42un8FGrpsGnQpLQfhFW0Bvw1uYBCPf7LeZuQUugNvY+Xv
0It+wEuoNgEUy4zESMJta4JpOujXYjh0Za3uLAeDxYpgbTK7B2EdLMRGm2lO5D2d2S+DEzxkymQE
xnt3obJpPLjBMGONmtuVzjRhIW7AtJ/fcAXz1aXi6epjH2besRqZN9UNu3daQZDx+2zC9GsZV51Q
9UaIMjuPRjVsQ5v1mRfaM+5IWKnuCJe+jTKqWb+w+53HkHMFNxwYX4mBiERBGLBuVhzzzn3KY1Ak
jA/Rmg1Ddokji9OgX+9TaTfYrLGniS64cpebWouaDL+wjjdmZiGSp6wrM+O5dmA74/qkjouLR0xe
zTrxUIDEYngdFsiKh0qGsVQYe3B/GgaeZExeBvT8N3bg/Jm7BF9RHpv3ucdeYCX9paNCDl0iI3A0
8Hd8QVrSTvxXu+wqNxP6x5DgnHEwXlwyjsHajMlp7FW2Ed2c5ZsqCcP7HjlMc06Gvq+vpoZ6CTxc
4zvnjI6//1LXva+2eBd9cYb1R03SC/sE1aYBDTUE494YrTP0Rc4guqTsrezBITQ8k9EDww9QMInm
RHxIpqFoNxwNQyhgMJzPsp2z9v5/Yo2v2gsPzsd/tz/tw9f8O6nG8rf/bXdaklEcNBdSmog1lPlv
u5Nh/SHpsgpMTZ6tsbba/2G0CKxQLvO+RarxL5PU34wW+w8X4J00BThFdGmWVv/E72RLlCLf4D8I
ZbGEyV8INNSS4bJoQr71O6mk7NNQv4ZQomJ2OhPeMgBhia7VioyHGgQbR7V0ic91cNqscyRUCCHY
6lmVcOQfs9BSw0Yp0ZP5FDXytYXuJ/c5AOj0lLZgeI9VxShlqyzqhA9+Vqn+RLIgIwPU+uSnr8I+
nYcLzlSecbLoxQIZQMPan33W12hTOrTsorAomERqsNkwnwhTP05CN/1pUH6/JrdKtfctdKcbemKA
wixz/BKj/tdnqNxI3hl+UFi6UNs+MpxtcGlDxmnP0FToIs9x2ajXdJon84pDJUNxj14uqW0wUWG3
Czpja7bk/o3QTLfa6hg/zhGQVYPryg/HEleIBaol7nrPODh+ovbAudJ+4+ra3pdu33cLraxle8YC
0hximhvM9VCZgbAVXYToOOgZwZGsRH3Fq/4lF4AKmbg5cmWADYD5pOOKYzXY2wfOhDaosUaUp8Kp
Yo0LudekRiXVaG77LqxeZifKXonuIlbCYyq950ys6dgFU3arka0DEEF0S0Iv6/ADJP/4ix0Qq7cx
ijK6ROKR3bhu2RFwMps0TSJThfXFOAcGsv588r9ATajQ5zWO8WD4JCDyp3kmx0aGrTwxkiJnH5J4
ptamZmHGSpeIXU5HiYjC1m4/2bGNZLykxrszBaaGlRkxKN4gwyc2GS1iT5adm7n+oZ/QKK2szGs3
ym5yGw+0XX+CGinb1czvQhiFNpKPTIGzl9LF+rGq8CpAwozoDtKJR0Gbm2GIOCaoMXzmSC92OWPh
oz/Gw7SxcgUZNkpyA/NHPaPWAFyAgZQn6zwkAXqMFckj4TEpbcoUp+/4qDRQuHsiNAzJOa/oydlr
m8RYoxLEKxx4XXgN+Tv+ZPWUvcfAFu4XxB0AoEkhaT85/pQ/14gAmFtqA2Mf+7+PITmsBtQLc4FV
jtyYLW6a4saMwNGucdRFXzqndK4s0mKJP2VuQFJBZo/sxz3KkY1NPfuZDn2ITWRywUYzHUbYaVmD
++D6doIIPe2RpeOIaIuzKlrxlMJLvipsWLGrlsYvKsEgR6JVIBa5K+sG33nElLHcW51/dnrVfLKG
IsFrjHn/GWPQ4CBWcADvglSMgjWqXevNxGqbr6hcXTqmzFfs1QiVitOuE3fhfiA093Oke45pka6x
Z3Ma81HTJG3rrnu/CcqVcLoAnWRiMJLoJYpNdkZ+0Ajv/4XvM1jYBxZGy+MQJQT60Qby+UkCjbWO
s7Hmdav7+m5GWrX4phvp7fwe+iP9TYeKwE5mGJ6Jjj4TM+JgzLKJsN7Vbcmoi6J32NYVpxMOpr5x
EjQu3vwAhO/aILbls8+hPbkjHHN4c91oeAsrswFmlYAC5DhsE1fW5Z545tzmPqtu6HFjJMJ7rAEB
ELhhuumLreLiGpsQJ6x5EPEbeeyYxvxZ6lfWKfryLgZ12POo9i6dwA/QuNjleOuXkvuCbAEmJvOB
7JRV5jxvu2CEX4AggpYIHYgjA4xygnaitPEyG8q4KbHHTo/MhLznekrNnqD3GrJjDmF33cy+s3YD
yjlrTWsljOB5j2N2gJ3u4NqwpDN9RFiSVCdUO+6RVQORiSrcnsjMosBRX8yF++TCiEqvLLcz3Z2R
+t5b0izHx7xrFbaQdraY4UYQVr0k0p+EHLx8FzghQihdD/UHUeqAVCwd5zufuUoGM5EjIY9jyJqW
c7EV1FuMJHj/2mtv9gNEAwqnLeOLlnFiwhEv3+Bc8sZDU9MfwTXmOveK5FkmeTgIP0S9P2AOHX16
BSQ2kWpaVwoFFqV4tp7T1L4pccVpBklKSviMbDmrWDW5u4k80y3X9L8l78sgs2wd53V7H3su6iCP
rhvAj0YEV6nyh79+d6xSDvNTHqWs+sxmQM5LJBQhF6qIk4kFt04IW2ehmXdK2FO3LR0WNeQjLmJo
0LKhQ4+x8HmjgYwSsCua2H2WnlGxSro2yE+0hkN4DHg+h2MDeo/XrchijmqVCzKgYULxSNqqLLdd
PMjkPNhT/+TK0UIhQX6Mx5FI0OBJzTL+k+SboCDWR/K6wT8koetxpAqX6xH8iiKCNbTmm7L2Y3OD
RthGyhX17dMcIxTbZ0zOB/xAWiGZco3BX7J0gv4iSCqWZcsKQnwBYQdoSJTyJmiH6W30GH6smQ5X
jr/q5yp7wb0mDwKMRHeF9F0kzyMfy7pPBcIlngpTWZtcgXTekr5rfanwCKzcQTn7yBnjG2d2aXF7
WCyJPEnsi+wpby3mTCCjO/zQtKjRmHljdFGz5rLZQ1/ERdUig1oVYh7f/NTio9vxMOPQgZGa0vOn
Ujt6TezDC8v98KlgLPKpCcEnpfQ+XW/Kr+u2dstDFaf1nR/SF74wcIXxG/he/lwBJpsLxHkBWXkb
4TfdgPFvce5ZlfqMJrXI93hinAuabBxZsnyJrO7ATYj1/+rtr/W2+0tt9LYNIwqS70ru5Z/4WnLb
7h/ADSm6tLAsKm+XkvYrFdGSf2jKba1tR3pLgCHm/r8JA8L+wwM8wPGXkptRyTeEAeuPBUYA6g+7
1aJoFtY/qbiVtwD1/gPcw7HmWZT7VO9S2LbFZ/y+4o5pVJv0kpnKJiTSnfqsVtcQ4CtaJKEM6lON
vKwDsZsXbFiJaaF4QhoyGx+R7iC5q2Nb1s9VWJMFmGsnYMVy+07WZ2SN8UdroN98wumGXtEd68jZ
mCmtxa0IS8c7cn5Mo1PdFbjFQ7gi9j6eXf+jq0r/uinmJFvLhLiEjaEmMKVoR7LPbZknL0mWCHfd
JLQ393Eq5ruokog0mHEzwU9yzhAbxyvJCEvHIboBUtrSHeddgkoSqHFvKlR/a/4QxUZYDWWyidsS
1bRu6ejGyHNZqAKzVvsKsZB4aKJ4KI8V5ktS6ZDrVHz9PAiOddEyxeipe4LdmJkBWg2T3vQHsOwc
8DPlLjm5fh6OxP4xPlk7bg3lfiWMOuslWhLL0h/igl0K9LFnRg6hBtU0sNPGqFBWQ9vWDcv0jGYW
+7GLgFIV9IsovXNqpU01xjSquqkjd/2O/kHQ3MPdEmo+RgUsM+8TeQLj2J2xeLdmh6WyQX1Gy88I
Y42h1XSa4Zao+HyucCwTSZQdx54cKlzhpIehLr+dsWaCFGBOXtHCYvJVwzchdQckBLg1uv4Q1Rnw
J0XWdFtASAnyU6eyynPJlAMFX5cmL8LAeox0yKUveE2/TtB7G0PQtqau8/4uSHlfoPO7LNiKmNj8
tqgqK7m06Nole8IThwFzYsxU1sm9OdyIqqPi9mpNprsISFvYWJF05XFuPYhuVJZkcq2LodKoeZTs
jg1M9WaDVUUzbiY4r9/UsSLZ1w5ooe+cKQA1Nwe9iSZoCs3issBvBm4/ivJ7jbhcrEaRkCbRA7Hf
CItnDr2Va2+IX3SbfQuInG5tM+LKH5BBEGDPRsQvFH+IVJKXB01uI/m2Fop5ukADnI7CG5bn1vHB
tTMTiMcjjWRf4r/raPt4Hgzv7RD3kySfq1UgI+OI4+eYeirfDHSY5Ys0Wsi2ZCEgoCGBoKvOemSM
t2IIKgH1CT8o6xuha/cWtjeSnLE3CZKpZt+n7uxrsxYPNOJM2r5hNCBl5VkHYs/0vKO75YcSXX7a
kz8UN7MiaXdyG2bzUeTbzrMJASyHoeRQNW7jliSQ5z7p3ZY5vdOm+zZmIP0CsMnkJK3I/zLgDjEE
iNbtmBT+hxlvs3WpePn7q7Ai3I75bKuKP0Wcz7SJgtC5BqRMhpmFsG7b9eAB19LJ6iuRVBXUTUS0
a9EL7wbuSZeikip7EmWKBor+IvOnHLGAU0VJR+5INUYEwpDBZd4wWUrF1jTCSW08okzIejGTLGDi
4Xt3nTepgx6ZL6w60jPm7ZSq8CYYrWTPVTOOBxolAntl2JOvV2UNSTadTcqimXXR0UUZYq8S8qPz
TTwwB9gDcCk/qSCe9Dby2ZRXhFDFCSEGhj55nbCCDebS/saZfJQ85Nw7W1ZTjCM9FDNKlAL97Cpw
FQyjjPNRBjrfCx7iop9eMWGZxBeCucRjGQEO3FUAzKC9JlH6JYg04qHEmLxP4wwBa8O03HxxWsNk
zit872iHSgO0wqN9IkLJi9YVjj+iHxmfYX+fsHSv/Sb05BY4IVOjlOgEDAVOaJ7gb2Hy5w3JSClF
jkEdYj8waarCozlnflg8Icwc7vDLs47QBOm/OEq69J6tBmpLEPuMDsNFUCjMatw6Pb2ftTXQbaSV
EU9XWLLZDKAHZASeU9d6+5CFjsNZ79Q3JEZmgFjC1lki+mqqW3aycL5IWPOu88RNoKXNOS9UIHsy
7uxUi4+OwQFgI1By39RoZI3tNAU+ue9BKTvYcAZvMo6fFEPwSpomUpfZwVJIbAfhcXCuCfvgJ6iz
Bi6wmWakePeeM+inMma+TBXH4sXM3RhzRqEeJ3nQW3j219WAm2VlhzVH/MlwnBsYT1FrEc+QYrZI
TDgwK1zP5lNtEHFxAj1AkKkj6UatCXbLXCwMtvgs8XLnJLqHTX4qU0JVVibooXJDo6ZKt2DSNBpU
emefaXrN9V7WuiMYa0RIhgA9oQG+Q6S9nLCM3Cfpc87xNWSo3Dc5SY+XlcxDTgINY/Z+a1ALMx+O
aqt7QADa3fkQ8R24kGl1zSvAd9W072my10Z/zEDZcGSylumI5NkgMixkNCuajOhTIlh1dyY2PpE5
GolKJW85smfvyLMB3j8T4FFX5UgCHB8SkwV2XszL0BU4Njy6CUGZsE4g/t4boTLKKzNq7eoTQ9CY
uyuLIoPGBvHXtEkyjg1ZbxBhkYw7l0BsN9KB2r+uCKpwdjwJxmMjmgaHOrC3W1TTVriTrutdLQK5
CTJROl0n3DkiBoolfJ6OkfDXqofHQNR7kr7y902PDIT07RQbmEJkOk73oOVcNKT0lVYaU9CzEhDH
GRiMrnWaB8nkba4HjeAinoMNw438SptDdKexPF2jliDtIA/0/ITH136Bqdd/jI16vozAe5JdCFr+
hgit+t4iUjFYEQSZdLvMZm9Ebq4xDPB8wQwm1bHnU4eFdlajR2uOyU2j0TdYJhpsuAsIRpQG9glX
IrNDzAXjfOE3A/J1kWfBge2UvLPZ6ZOdE1VBtg8duz3lfJVm7SZJfYvMZujWQVfFF5ZGf7hlEF48
4kSvr/qAcxo9EAJmPVqTn4emUbe45TMbCVgpgu2EoxVMvl9R+LWh4e9Tm+E8IbZDvod/OrhHhcKq
Q4RSCqJ8MZznO9NKiwdlRuXJIGcJgWUzlJ/bOQRk7YRj/Ux51kmqyRCyrOeM7MO2gpqxgDwhjnh+
/SF0iQpe67lnxMBDAhwJjYABTDnshkMLwSEjOqNJLiYLAMNWeKX5p1PRK+GsPSxSFJoUAbqjiYwO
zoU5bAwIwecxI1h0FWceBU+eMy9adU7tNHsdepMBN7x3PpoCfSt6QMxLFyFvZ0nzuUbNhjEPAnNG
G6vczmYi4Fji2GOIKSq6t6nd9B87acfPsSUq/tgsJGXOm50kWaMxZqzKW0R6SW+gEMLUPBtwSuBF
rGIbT+xK2bwtcFEmn5lJ3sAncNrJe1iuP2ybkexgvAJWBR6FEOBlEEbUiafZLipUDwNmM9xAHAbh
RXBUzHZJOTsIpOlz4DghJwr6aWrVIF4y47Jzi1ogIBxVtHc0TY9VadtOswnCzjww7Jub5VDubQuo
ON4uy4zhdvCJQdxPikrRYLm2uWMrwmJQ3edxp74UfCXzDgEdTCJkaPljgV8i1ZBF7EiTAR1ziHC1
nM1bwZjBva8bG3Wog474AlteT2pB25Y3CKB0xtcb6idN6zq19pH2gmZH4FDNchy5hQG8zBnwJ15W
JFjBXAUQSvUHQWZmMs+GPaOU8Sp9U8/a+xDUKO3X8GHpbzk0NKimSjECEmD+sTKpIZn5ySKzWNZN
jsqs/RmlAom6NDqzRne7oC+nR4yYUXnOCfMMtxl+KLqwaKImHIRl8BoxruXxmFJsF5Hnp3s5DthG
EhoF8QZ8GZ2X/52//553YRv+7/Ou+/DL/+1/8Cd7/DNfT+CGwJ/MKdviP2yZjre4kL8ewQ3h/OEJ
wURMwrVHILWkAvzrDG794UnbU6bJ8Z0jt8NA7O+pF38g9mRTEmbgkmngqX809RI/TL0sxm0M5Gzt
QgPFrMxU7tupV8khYhpTUMoMXnCAgjF5gSqkbiwYF/SOVezn5Qe4P62+d3twmOuxqfQ9R9Th8wzP
k+XD9OITmaEZrI7US58skqlHptaxPqZNYT3h0ZMmujcTLWEYzYDhltO1WdpDeKpqwzUuMK6YgLWm
LnroWrN6qcXg9fuZZ7bFpeI31SXRKqaJliENqnXNKBE/G9xVJ2GAvRmrynvRCFHQyUTBUK0jgA4c
1ZhMiBWwD5xrdjQw4MYIiyhT9kNDqHLo21uHbhTc1BpWLAFpPcr/Cfaev4WDRsYAfyQbY1lZJohU
uJpYiUz/T/DvxDvSZ2TSNccofLZBLgp/E1swlzSC/mClR3vKVxDP4B00DrACeB9Dx8kkafpqbciB
/mqL+jzfGsnY35dma1+1LLyAOCtqIXQ9va3Xs60p6WqFboFSpkLTA+3IiI+WHU44vpC0raxWI7GK
W3fcDDQrn2gnpBbm5cpAUgTijHqkjiGLziWJ2RvL6nHtuF7tXkUYKhECUyIw3xrg7h4mRH4S5xh5
jExwasS7RoqkEVqyxjxmz/KzEiFqHU1XPt0EUQ1PuYKNBlKJcY25nsrBAG+bJugzvcx0URgnHX5A
po7zfTvFkykeGw5+7D8lvDyaoRASDtBZqWga+tOcCBCJntIhHtud62dJQFCBxmsimfNcmaQfn5Bj
iHSTmlS9FCR69rDctOz89kjrHRuaj9Phf4va10UNuMGvVrV9F+Vfvusp/vUP/L2kuX84lmebEKbx
cBKU4dG2+9eSBoKUxcmiIrelS/vwPyua/MNx+dtpQoJjMDmJ/XtFcxdhAP8r/9JC8f/8o66iWBas
/zQVFRMi/iDH9CzBZ7MA0Xy/oMXtGABDCy8NBi2vVP80DiLP6yEUzahXzCizrxVhZFT3pNp1W/hC
fXGOGHh+Ul6XTcekbYZ8883tu/569W9TWRbpwPvPJCzHlrSEpMtZ/PvPlGW46OWYXs7TVN5lqaE+
lsOUElFk+8mL1sHwoIdUP1Osir874/81pmX5o3+4NP1f7gW6CuW+ux0pxj2/d+PLHOH7DqqwuiCN
Y5FyReY1gWXhp19/059dbqmVaClL5bgWG9e324mVjZZH9/XSs1Pq2TCssz8BdeYvPhKnTc9I+/Ov
r7d8/Pdf79vrLU/DN3ANKzYcsHrxpUDbidbaLI/I5sy9F/Nff32l9/KQ5bniO6ELYcNUaEW+v1IY
1WWBPuzSSHNi6IwkO8b4fz/8+iI/e1Ck42iPqb6n3PcX4SynO/D/lwXb134i7uqt5qgMQLRJj9Jv
q09d5QybOnXkb77dktbzw330eHfJTxLsoO/uY5PMZp4H4SVKbhzKZY4R3UqG4NablXcLBLE/gwtF
OZw4xq0PXs9d/fqL//TuYsPgEbUV78m7N0S79ZQok+snBRHBdTTs2crr9a8v8pOHk0EDS4yHxlR5
znL3v3lYEuXRKizCy8iL1J+dSZAriW7xzZgk4aUs6/b615cTy8P+7qbCcUZTCBmBi4p315PM/5RU
WJrHujjXY2k8F5HEVIYfAy8h5lM4j81+IpN7ZXaJ2aDMwWmHlwHn+K8/yk9eE17H5d88wtYPP2+f
9zzdfnDZdingmDKFe9bBn+x00f/mHv/kSgyPUMTSFtSKNef7e9zVKAYyhLk9hPhnYMLxscYNthsw
5B9+/Z3+ehne3V48tgjJhMWUSst3tzerWMnc2LqIzEhQZGTNi1sm3qdSA67Bzh8QlueHSBA7pMuv
vtHRiJzicnj59cdYrvLuU8BE4duCMKTOt969OZxWVV464oK3B0D7jN/vpSRFaZuhVLjE8Zw9zlOa
HTMO4udfX/knj7NtstIKthSwQ/byU3zzOGdoGt0eHncRJN5BAnOjnR66xIVM9c4XeXD89eV+dr8Z
HCOMXZR6HE3ejes6bYfsufLCFg5ygYyOGnmWrl460ZXbPQ+9NV7U0JyfIsMTB8PPrScmeN1vVoqf
3e9vP8W7B4w1nlTqUl6otCTmx4dv+AYxvNp3inFDHk/9fip0uW9p2P7mgfvJGmULz1QO5DgWD/lu
B3DyhMnFLC5a7H6npJXqIPoAZNGvb/NPXiAOZIuoEQL8Vy3kt79qO9S+WZaCJEyz3fqql/s2zMx1
I/L29OsriZ9dCuy85UgKs0X0+P0D5AZzb6heAOxg/d2WztTcuWjFdoBOLTpVqRNcTiaB35GcJF4E
mlqKWAj47QQF37tDUVwpu7KuRsr2cCUZsEy/uRc/W0Hp8dBrhmhvMZF798h5OCANW40Xoqyni4H+
zBaqcHoN4sPZTwFAjjDO9I6+rH8sO1ojKIxwCxRu+btnf3mLv3/LEYfaCMtNtkdXMPn+7l3jLGb0
leGcjSlKPvhpBMo+shk+9vToTJWScQpdB/w5NCcfy/GNl9ohQnU7P5RsltPmN7/c8qi9/zg0D7Sm
bWBRU75b+iyICIXnqXNPpPXOn5IOT3Wk76KsxBNNrP1t7brdQYsJ6ZMYxA6uYf/4m8/w4+4mgB1L
26WgtVAZvLslcVjNusjdM+kozSUCExcvle9fqYahaa3c/FZjPj8wLdEnK8pr5FdWjgaME/pvPsiP
j/Ffd0I7HjcDHtO795KcGasnEuAMaCz+7Duq3DBqP3qIVq2sRx5Y4dw+BmABD3Qhojct6v7ZK/Ff
CeQ+x9B0HBAedn2Fb8z+3Su23IR3P5Rkg1pOSpKy8f0rJiKZcf+ss5Ik4xCIEKpNN032UXZjd1ll
rz7YAWSxTFltUItQzXxJmpzZnf2iDatl0DpxUPt3g+r667W/PYv85IBEN9NiysGmyWjFfXe7Arsd
jWQyzxhgOgi1GOWu5wgYFFwIBlplmd5OGjRJ1zWvISBfpmP4rf2+mG7Cmliu31QmPxaey6dRHAz5
ESk/34UupmkM1FZZZ1zWeEZc3xGrehT2qhvrdjsXbXk/+RHaBVraV3h55988PD+9vFKeUHpZBe13
LxJyPZtBszzDurF3U6ixBIvOTDaDXhq4+dDdEOlr7unof2T+bv9mR/lr2fjh8eDCnkvtu5xXv19W
otzuTFgg5zhvqgNit2hPOJ+7w5Vq3uCUFy9i9OovGrsTU1Yz8o+jTo8uku6V5P5ssky3//gEgpae
m6EVAh8q8Xc3JM0NRINzfI6KYn5laM+jOk8knMHCtmGqts4Cc6PEQ+ENDfbXj+aPG6wSFMssJtwK
wRb4/d0gp8BO0HifcSrWjIvL5oQMMfn064ss+qV3ryRXodsqhOlx39+XTSpqS1nN4XnG4XY1OU2P
fhTeGSsFXAIMpruUZwJxj08wdTLia1X4wiY3tEYsYtb8sWht0My5h1v5159subXfPwx8MLJdNIUz
u79+9zCkPpFgOL/P3B15GDF4XzGQQyU7ymDt5bQdp8LPycb2f7OSfy/DWjomjv5/9s6kS04kzdr/
pfbkYTRg0RvHcQ+PwWOWQtpwIkIh5tnAgF/fD5FVX0sufYqTve5a1DlVSiUOGDa8773PNdm/mlxc
sKScPPZcEopYldq5J3KIhFPtdTJo1myHEDljQwqdiuj7wCciMvnPd/x+rPv5ljnrrlsd9vAsrae3
LD3fs+lsX3SYKy+tVkMjqFIZOBnlQjQJgRRGG5bLdAvzXVwo1TkwWeYefxEhbo3W5Tcd6FZCBCJ5
jyjies21v10wWl2V7Uh3fIxfO314GFRmnc9ZlIUV3rsA8ZgWCv7nB7uEXzfkrs6KzHLIPoGj7Dry
ftiQ01QtmFPdc7Ndv4+i67ztkkTWvnMg7YaQGuLbPz+/X4fyekGCepg5OXWJkzfHcIFZa4vzySW8
NR68dpejRv1givzNXfFV6uQW6856wjm5CDFwzaJlzjmRqdHN6NooI9oqztBcGMW8QUyq3f/5rn5d
z112fBAU+UDXSXn98x8eI3mxHZuO7lzObbr1cemHRWKIneZU5ge35orT+Z8aFXtfyoW8N27wVILY
VsUwAdIhvyu35Y7YNrMO+livPuuQpoBupiNSN0xky2eTJjJGbgadGbrKGquDwJt2hXmQza+j4YLR
Mb2aZ/1sdkmwTG0yhAN6i2t63SkhjpUn9oXrT9GhJLHj21Av5Rs0o769n0mxIWQCwiYx421hfVJd
kV+OlPdf+7afMTijWXw2JhtzvzSFREXmJQ56LZI7XrtmcEu6rnSfN/SRsmPD6xo488re35nYWyE5
TiVYJhvwdVCjs3iVsblgY21Vv608q0N2V/c6/vwJYPZGNUV+g8XGIx+isYZXPn7iRoplusB1DIMo
rVW+AiWH4nvfEPe7TXDmvJG4mt1xTNW/g6kwb5HqEZSUNJ1LKoZpGC+VNEBva6D3kStzsHjOcFaN
m1HTyVYq6UBtQGYU1jZSekZT085vhwIe/cZFAf5AEcBM9hFOIXKT0J9NF3ReIFnRPTCQIpgTrac4
wtyzAmZ4eGSqbGQz1IdsAABhInp/6zgFPUok9dEmmYTPCIbmOYZuBVFjD6cxE7si6T6bw1CNW9+Q
qt1lSdy2IVqnBEESWXDjZsbAn6IMw8NFUxfqNRKq7lwfC/HUVTm5NRYLpbeRWBmWTd0vvg3Db4bq
aki0cdCbLHVRQ61LtwPV3j6QejEuAV6DFgu7ACdkOlWiiMaZfdzPFUvhtrc8ddb3JUJN2SaJtq0h
+6Mva53ouuxWh5jwEFYQnJeaNzbAwgQw4ajOZdZhTjPmuSU8g3xIb0OGC78H4wYwRULmHJgqfmpE
F6OfF3U4YMbaJ1ruvToYM2AIV5JR1SMgJA+mqMZPfAZajU3NmYGSOF0vQwsi4cHqrfILuyoTvF/e
Ri+Dk6yvpIo1bOPpnB8G0+0+MSlOE1j1yXooKyMhObqdCL/rJ+ubqFhnIQG19l1XWKa7jeQa31gu
M0nGDMtlrVQR+8XonJ17pdvaFy9BVRIOedIC8RKFuii8tnD2Y8rBedNJcoPP4rHz0/M08SFsJhBR
s43WD+hLESho7gZmxvzaiLQHKFkWFRhbTAH7VCFG3DQuaF4c1wjbtjFZlOR6aJAuAHrU9nCBKrJO
9yg12Jr7Zt2ibq8nC1EG7VDafFCYSYtUflaC5PJEERRlOQwIhyQm/rzBPYgkJx9fRDa6tPptN/nq
Lg7NSlBOhb7DFhRf2pDf9iO8swI6fJZ9YiDDkgSEVlyjEoD+TxQlapYYtcOlRYJTu1XkwLYHgwCb
s4lMABAn6Fu8cJm1sgQJUXWASHM0cjUveQzxd0QvtogJUrByGmvbmDwjZ6vaUoPDQurFl4gUHXnt
yljdoYyFLNZGuCA2Fg8y3mmWF32qmjwlczlf01+l0htvC0KKiSZSAxLRrrXYOhWLR3Jj2nh6uZUp
oVLssvSaPl8vXLQpXeq/NnQF7bBADumGfuOWHvq6hoDfGacHQobCqAhwzphzILJ4wHxs9MwzRfHX
xc3N85I4mQcrs3MidBmR+qbOc63cA8owO8xMYsTSTJqpCw6q6e8FidM4sjtKAxtJsoRFrQzHUVi0
w+o+atYNNvjh4TEdcicPDFVXBAHlGTuSwYDFvZTa8gjbhWknHs2SwK968TjPKe27m9rQXJUtUmMj
nEm7zaKJg5UgRcCBlcjEu8nNfrwaZg2hWtvU9a2w+o6M38lXn3VjVF8cszOveFIOUl6YMo+8gPEu
xp18b8KXsgKvrMY5KGN4PSGaIzsDyEyWI+zbqSc3z8dlvzPj1L33Oc0iFa7pIgS9lZmXxPotX3xc
Sjhu6G3jgB/XKJ3cMfCbel2jx9s6VS1C0JEUre1ss6YESkXWN8dT6ZWVVZkTzNxhc+ZoS3Jv2lbz
mXqL+QIkZXqdXEinQC2JInE5ut7YWQdHS9jqGFsROs8YNpAIUQ2CkcjsmPCEpUDkvCUxJ8p3MlX6
LdQjNE+SEhTSP3dyRNA16NA2adwbCz1uV7upPXiS0BfBu6W+lX027dF4oxQb3RS00bDp6pO4AyJL
pE67LIR8sMvVL4uMN4c3cEndPdt69HBoS1kl0VRExEDoevtd6ewOz5h1gUYoUNpZiB1OYIhEBE6k
MYMSIsXQ5fV57zjqyVe9cKDbjW5x0KkBPWE8zUHA9skggYYYoruYvUR7mDUo4BoKqGRfqBKxTYEf
0oeTXRWPuYFPdZO0kbjWYYQWwVA28cog1aWBRMGFyFd6BDlvEJIal2xaKNhn2tR0ATg5Zm0HIypO
JS3q8o09qfptomWzUkxYcYN5sTtiQ9GYjYcG0DNkbDYSBhPedapoqrw5WDjPDNYayG66Xg3nE4a3
PKAxD3PHNmrvurPrFNOnFTOlW3ljfbW1Mm+3bIYw+rQVQRrbPBPjl7wT6UGZPQFdLdFPVTCNhnYH
CAaRwWya+TdsG3IOpmSiLEc1zCUoxiYEDUxxOdxx5F5gOUur0Ij1ccrXXoyT2tluN/ZXaibuClG4
L86qtkALT2fVtpjQCucVhXZ8lIsgKSXtcqDOuDZv7dLVXmrLj4lCWiq7RCbfdN1GDn4BzN2Gph5Q
Jm6ZcPwM8IOcjiWzPN0s9ussCoNEPwcssifjuC30c53TyML50yVyr6ydKd/rUeIPh0g1CFsruJL4
JJ1Is68M5h/2hDMHihucNBi/LXQTwO5x/SaETjKixgBXaGFB4JRQs8j38vlgiwwXWjJQPA9RMgyf
RB2xpxjbtKGGRjsqLITTPfWtkUUwLNw423WuSD6neie+CXx3VVCNbHs24CrNb/bgqluHNiEIJ7NA
gAIRRtwCRzGYAcs4bzbdXOoednGeYBB57KM3zqJYzr1lbnQUHLHBhsiznKdES5PLORbePZEW8/1M
7fXBQvjhHDSynFhFGfB4LfSoSUNPgm+AwDM2FyTxEYzsWhT87Tmf34hak81WQuN6mPpkekAuZ6Ub
qpjMf4sZuehP9Sa6RoBuqJ1f4pK4azHGwIR0HLnusNAGohlfAPjHPcbuoHIz39itG+srjb1CE0wZ
tj+wy91462Lu+FpiF9xKqItXnungXTEKmezZyzOnKNXj51/lWUfNV+Oyi1o/11d8pP4VmW83bZMJ
xVKINcG5coZxfFgcQJVAVOwe35uay1vynd09k0xa7bMZnmMYR4ISQGQm0BDt2o7eokQv72BWwZKx
qxZSbOzlaqurhXXSYvokKynVSkHi10x6Qqa5jb+DOqElO7tQhhGaep5DUC4G/7vRt40XgDkv821Z
j7y+2S+lceXnthnvGh/+RlB50kbLMCxVDgB85ZhinXhsEv7WLmfJt7F+9/IL6HMNvEvvtuWFF8Xz
EnQynY1gQH7/LSPA71mmU4ni0eWdbIXhYXPOmDoDv1dxtcNqSslnRE3FCXv26mHrS9t9WiXMgIXF
Uj7obYndFQt4gfhnpA4d6iKKPzepMq5oHC9fJ2/KP9myss69YsBo0JhqJgu9A4YKVgbbwpS7hFY3
C3xKfx7nvaBgGp2Be38Y68zfWziWjACmpVnvrc7Uwoqtl3U18XBuBzdLs7MmdbxL1luMEpzTenYe
Tq2N0E2yEUTthv5Gfdcs3fhQ2bEuVnE5OlJP5fKlRI7+BdLjfAfnOykIT5f4t7VpqKut31ZSnDG9
kpfVz+D0gyUr2gs6MRHAQ+rMa+epgZCTTSATuwIs1Sax++lqibmZsEEM/sWipqhBVInNb9OMSzTA
d9XsGqIbecCWjO4xttdYvfs5P9KLLr67S6arLZYS+6k2nTEJtdTAmxobdYWtIcPLj6wOK+pZ5wJr
4WAFk21Tt0RggQ9sUcdrBWK4M9ufJJS/ZiL5URscrHNJos+XiEkBi5aAFfJdhJo2ZimOyi0E7fiN
YpY7Bqy9MCMKqU1PossGe+8qPfpeGKOJkHomXKtiPvqydiOO6NXn9MBbUCHzOxyHxDSnT5h/AH8V
fXmNOnWIg1JJew9lKeFgB22tB6S1Hm3MxVR3Vp8aVFypL+3c1sM5YfmjuFpyoo8DdoTkdY8w6IIk
H+KXpANNFtjQg/AKJwg8Nr0d86/zjWIAi4rWF0tDqd0gc17kpgX72JP9I4Az5Z027LrZwFKPQEQh
Wqt890vF/0N+Utvf9WNh3BQRDwype14iwROR/9QPTB27ppcuuaxTjcGigdsN4SAetCf0S0RQJdjt
rJ2y9PJ77lbaQ5t5GU90WCH4Mw5K/k0OQX1sTdesKB9nDhm3VrEAQs7YwYXI04dxB/m1Onc62ra7
zhnYR2NDRlJZslddd4I2m+++SpzxqsPZpkJRT4sfyCHxv+J8rPqQWkyTs9hoNari2Md333qp2mR6
1xwXZn4NdHbKGRO81vwFRgGJgYWcvHqn6sx76GTSEQWD1fLxvYDzf+Hf/6JF8UMta/ssn/8dS3R8
Lt/+619/C+eIOe775+HHxKL3v/c/kuC1QChw0b63PXzqW//Rz4m/6PmaFPMEfUYUvpSA/yMJRkBH
zNHad4fzblhrYf4/kmD9Lx9ZmemjgTCQtvwTU+5pLRiJsm6+d/VocdPjPilhwn6dR8B317GuiTkQ
PeCqTQcIbc9u3gwbQusfsdEa2geF4F+0Bet1vbWxTr1ibQKc1Pw439QtDPFrBLVsQ69AO2DLlShv
1SUclzcbrB5ze4EXKH/64Q39rh922kvl0oiaqDOi1EHVKE4ujSOOkMe2ux5Tq7tQiRiGcKosewfg
Blak3dJORceh+kMxWcjxaRfiDeWfZTX+4JecNpn5JUgjKeii0bEodvD2fyx80mSKBWE51ylaEvaK
hjDhGxQ2LDzFujJsGtwqBJcJ8iqDjLjDNjD8Im+CmAL+hZlpHJIEjoL2f/FyKKXhBzfwy9AgWIuo
PxRkk9WTMJraUW8wW2/GPJq/JxyuKDiSmENS1EgWaz/IBQ3BsqQME93wX+d+iP6OQPv/ahlPi7Xr
80FcQnXYM2g4n+qpHGC9WJHia4g85ksNLvBlwpgEIX9KzwujND6PWJ9vNL+tP8GRjj8oFq/j4Mde
xfvVXWPtkNAjISrq56dQsh8UTu8fM0g6nwAyyBf6WMkulma8//NAOC3rv1/JW5tTjEofqf/PVyIf
emohhh6jxNIfPTaEZ0Y5GB9c5He34yDlITrN9ejAnnzpY+3EdRxZR0yKGP3seHokXlMPZSvl4z+/
HY9PGgkcohnXXof9D8MnJyo70+b8euL7uWt70V5jD7I/GBu/ux0oQugRiHOjE3LyzNaqjdkX6XVF
eDJ1PScpD7pNVRGb+/yB7up3r8dfdcoOMwZKzZPPtKY8YkTIQCgtDOEI/AltQzwQYv/PH5tPf34V
KzLc3lsXPzw26YOYlnl67aJneyDOPb4kpaL66Ns+VXEw1ihMmHTfUNGt3IefX45q4IlTtLiuU93U
kEpghN7ZXpk8cE6X9xzTHX07OrVuhkhiEXvQuSHTpDENTkQoXawPfs9vnq2zSlpcmjIIbU9veilE
7ZSFd+xl1R3gC+hnIy6J8M9P9rSjtd4zEnWk68QAApFZn8kPT7Yp8ZxFrXE0zZGOwkBVjD3/56TI
Xya/+0AB8psbEhxsV6UF4gaYhT9fy5VOiYZxOqoojw/UyOY1T8r5YOV4l56dzE2ohhkmqKWE4Zx2
zrMq0X29MI+coaiM9qJCntckHOw8ijY2YLI2WmG/NUBHfB+Z8+QI2LsdweaXy6BFB8qM0QMxdLDN
HbMHYKyN54D3cWpg3GfnSuLwnUM35YM5aP0oT3+2izB1pZTQejZPXoQ9mE1rmuZRmJ12vdRj80Jn
Yq1X2P6GlGJCU5Tu3P355f9mEWEF+Z9rnsxGMtFJ3MByk5n8JgIU2Jgn8J8uGo+OSWI1oHroCnEc
MpxivhQQ3v5h05bRhzAeJTkyeQwKp1JnqtF+yvRydCM5haPW9VdTkqQfDLtfVD7rVdhSYRrELIZC
62R672ujRTGow0zj2w/JJTeHLUVG59GYjYy+QCPZLdBX4iS+WJU3ElDsVWAfdC3e4j0U5P1qyCI+
+Lx/EV+sP4tPD6eZWJuup0s4ER5Zg5fxuGrgyV4ma8yQafFSr2QHTmvpp9bCfYGZmq4Kq/n0NGEW
DpN0TJ8MTfSE/NbtW1FiKv7zqPhFC/n+w9jd6CyHfEanAngMSVR3ff04pBmJVEkN/xfDOYDGsbfP
KAKm9wONki+impBydyr9TBPKBftHgxZOLpv6UMSdeZiAxJwjpmge/vz7fjeNIA+Cl8MOmWrnyail
YtvrnBuOWudU+76iPp7l3nD154v8Zl7k9E7fybMx83una+iaz4Q9fDyWjTHmcPptYn70DOv0Ekl7
VxHkdvjzBX/Rd/LUcTGa79s6vI7euqr/OBMvozJsoz9OZDxfGBIPGlh/+2snlHmjupVQNhkJeVGz
TkXJTo3pzHb0EWYAitEPhuZvnjCfo8kn4yGpxhb580/J66y2Eq87FjEdiyUdvq+OnQ92Dr875rhI
DdjToVTkUHhyv7KCu0UM5LHsyLhQXgZWoeu7PTz8BhBuS6EdPAlNywE1N/WGWSbEGHX6B4/9VGi0
PvV13yLQ51OmOF3/IGnQf9O6o0o4PJSm8QXFwJvy9BdSdAKxLPve/Ujm97sPfwU9WayASNXp+Z88
3gbGhlM3R0tRKqM8T/Mqs9ecDx8KnG0c7KpR3LZ5ORXLZ22dHq3hluysEDT219grvQ8++N+9bg57
6+eO0Qa3zc+/Z7G8dvRldfThjBwY2dT8ZjJB/zy+f72Ij+GE5eZ9C2Cfmq+0KsaEVrfHcjKTR2wK
/YOR1OIf3wk+C8NkNHm258Hl+vlOaiz0ZeuoYznY3aulRH6OubL54E5+3V5zEfS1fKwUr5gbfr5I
pfm43IU6Sl2Z9/AN5SFaFqx1GQjn8oMvcfVEn2wLOJWALaPWgU0HGfzPF5uFnimQJkccyOQb4LuI
bwnQTT9Z/TQtoaKoHJhg8x6hdw8HbbLTCzJTmy8yEvRs6WNT93RHHwS7xKy8UZKMw7C3ejiJf369
v3zOPG8ERLrP8GG9+nXOcBxi7SPzWGcwDWiFD8ayJcQ9hVoraNJ4vYPTH/lKCV1C9bS2gSfMZzEN
9+IfDoL1l3BS4BPzKeD4p67HHP6Kl7RgbXIksmxEcxqcqf7BizkdBFxkVU2CaWT+ony1bq1+mK1n
j0x6iGxHRcR00KlMXdEU2eB2zo4fPNh1OftxY/h+pfXku5olOQmcXIlchZaUuu7YIDS64ehDE5rS
iXsOAszapWDRwJ8Ld9+p5LYjm5ZcXqW9wXQ2nqE0th+M/V/mrpNf458sDURpxsKs5TG1+/6KBaS6
aU013Oi6uoJVJ0KSDZPHQtAlGeblvAGwspu9yThLnT45TAio3moTyfUHr3x9Bn94Rv7JVzLNS5p1
UXeklaeDjDGMb1HRF7dKAcGIcjQvEv13iLdtbbC0/3RqW5+J6cAMoPSIAclf3+APY2Go0jXFtj+6
paECwkJAifVO+cGTP50I3i/CfIPfxqForq9//sNFolFrkcJ1x5KYtltzIKpyKkFuRI4IMTHmXz4Y
daeVwPVylkHxgGIqZQTv5D0XGuFgvmyPMgI0DNONYtbG82uIQ6Yhhypo0WGkGwIb4jdnrDo3EARN
WBvwRERTfvBb1ln79O06qNIdn5MwbIaTCRfhhXSMoueYEvsXywiJBDSVLZoAGNETkxtaE84XB/BN
ejD5otwOKHt2XpTd1bk5XNbE3zx/8JN+N+DYtABaX11Q/OfntyHH0quFJY9ynDVtaxIm9aURa662
kE62ZlD1FwubywwasK+uyK7s23CiLpQiGiRyeWu3o7o35jSBS0ZcZA3jwIN5pUXDsM/gVU80sJDD
nMMAzN8++O2/e7XM1MyRzI5sfE4mFNYR5Cp1eRzdKl5QPtkiCTxUjgTmKeTJgMckKd5d3BOx03mu
dj0oxUgz2cWNHxx6TzcF6yhbj2bUIBydjdjJm+1QnMZibI4QCpcU9YNOegqNrPGjEbR+/6cjCBU5
1gYBQYSJ9OfXRRAZOT1kEo005un1t2X3ktfNZIRxO2mHqq2tZTOCz2qDJYGpjTiKHEJBGivhPhZa
rw+mq98sHiBFOfuZdBrXE+nPP4dsb2Snnn9FHo1/GVd2cTsaSfI1XRp1/+eX/ZsH7Nsc3vHcIIxm
Mfz5Si5sj5woKJiK7nSwyxKuYt5qH9QbfzM1UW203k39tGPs9fv9YWpy2ZtDH/Gumm6wzyIUX9uK
svFtnjeISXw4dWd/vqlfPz5M4YBcoZZRtfJOd3nVQpBIp8arPjX7J/p7bHIWQFfoG7wBFQIo4s6+
oAwJIN8y1PytGiPa9n/+Dcw83NVPY4o9Gb0nnwoGZGD6JT/fNQenZBrWQKzEBiJMUgcmCDz48mkC
bfSElFE94ix5h4Oz+Xq17VHpgda2sr+ZqF0hCIshAl5lZYSGpvRd9DTLu7am9OMl35tGvWifda13
l/N5leJog4Uqh6xSHiopwqh1inflDiro6WgsRCu2mdO+0hBA4wMgpERBvXhof9x3HZA9QcQPnVUe
NKxCITSiaIYSlsNXSUv5CL5sfnUEWKuwflcaKcK/z1CarvqjMp/6K/muS2pXidL8rlaS78ql+l3E
9K5n8t+1TcZgRsMO8MkA722VP7mViRJKraKodhnrKhjftVI6e5dDntXqS/OupUpNDV0V0kXYrquZ
9yuoRpRX+DJpdsXL4l2n79osLo5Oq/5bswUkAFY6hGt4Y3SukBJlCQK/uRVoGjgx+xAQfJIRm1B5
c12nW9lheX+VuV5NqNtZR7ZAc1lRUGPMFUZ/j5Cr2u+8cl+ONYJKRJcJvDz+louOu+LATJCwZg3e
WYdb0yFRTSBxnv0pnXbRQJrYjV+N3t6KUBdvfLuTw1lvRcb3KktRNEhLERswkg+wbCQsnHajr5Mx
kQ2I4zastcuxtNocqbYURDrK2jC9bScgym1txMnOJjIYpI8yUwU1LNvOH8zRwXzkj30qQPYjHUc4
zsET2qhw2tCSMSrlsUdttl38uLvVSouF0xSFeStUYRpHlBouk180Agcigs8owqUfBuKueLlf8qyP
vQC0TM9BNSmriDwHSStSQ8Gy8sJS441IvZgDkDZ9rQezWM7RZQITiO2oe61F3i9H4heqMsATKaHr
x7K+lwWQPJQBXoZsibgJtH5Q0m9maeZ3MdHdJJ/OBcKGAfEPGxwfR0dQd34db2mLMqrh+fWoy3qP
sGHlEFa0q+cKrVfZWRB9QRqbZAlMM8r3QRlAQGM/KrsQ0YJtXZrFkEFAq7P42ZaJ1HcA59z7WszT
gzUDOt3ZaZaQmOfoCGZAw+YPROp5rIZ6niZI2PvxBpz8eAuj2QTgw8JfhqTFmt8ECEhj18EIwqOT
jheuY5GYUBBiW6ixB/lGgvQBNXIO9nMF5yrVZI/CnRGgkjuVPBCNaVxiktUuWhEn1cZF8Ym03msG
cai1Sj6g4EuvJxmBKkiTlKmtpU70SepeZQXmlPhFOCzKZg6J2z7eNvY4/dtt/n9Shn+Za0n4/xlH
f5EyfE3Ll+cXxT7rjSzQv7FB73/lbxWDBYZMeJaNZYsSEm091r+/RQym8xe9WVZ6movrKrEeRf+t
YdAM5y/8bXRQQZ6Z8IBWIPm/RQyaaf5FJg+WH2xGfxPR/omOgcP3z0sVHUBjPaKyjUfT9St8o/Uq
NhosPxujFs5wNtdDJKv7uKmIM7ualiXT9klHsfcqi3qxaw2rvoB80D1MVe1v4GFnWGMFzuk2qwOI
Oao++JMOWxy56raSzTQEqW7cza73mX3ehdub075H+LZvPUCjbkQINLEz1COAbl5USTyekYC4IYrO
ebUru966Tf/g1srb0Tj8xEnSDbAvJNotMqKaacBtcV40HK1fMQMXh9nWjbNODA1pAkt1yPj5Zw3/
yH1je/EQKqv2LsxaE3szso1NFbGHIyMS12asK6IPDEJb7ebJNuTq0LiwRAl/REf6OXjdpvDyCOhY
U56RFDRecNGbITOQ41W3bucdSXvPAgtc4YU743zYznNOgOKSmFH63Zp0UGdlTH7eBpy0sbdr8tmJ
Eu/lObOHuEwJPXtm298jlKMVNen2fdUaGgF6udrDmUbdpsBFVmVV7JJCP0vdjMlhcAZ31xH+uOuU
228xW6FtM9N0Ny3jK1E46rYx5+a6naHD6yVQcQTnBLKA/QiZGsDe9tHjsKqPRYMbigXFERutTigI
Jf0NJ7zmQDTxdDD0pL822rTfTD0MKI0CVzCwVQwMVpADuxqsG1VsPIxexAa6GSv52ilj2a0U5Kel
HO2LWSTWV3y62h6WZHmW8PwOnhxKXmAq9RAxIw6dRlaIYW3mPz+yza3uOpcD4dsYUzA2bqgOkFDB
5LbRlZrPGl9vko3MGpj2uU8yr9OMy4NKyZEgu6bHxOg6tyUi8zMXSs6WPQCp6USIXHgzcU46duY9
0jueoTCnPnD6wn2tval+8rKyPMu9mfSPZjIP9mRlD7hQph0Bie0mF4C82fDU50kMP5+52jiQ3kdU
E3d99OBnbVLk+xHuMJhzIWxybTckhn2pal27wIpg9BSuEadAqXeMfdQV9fOsFCgOR9OJ5lwItjQX
wtes1tPHwMoAhSpioYLCj+JLq5PLwSQAiHHt5Rd1P8PTBBUIp5MGpKWN1msyai8sa3uX7KUIRLjS
Pvn4Q7a19Kd9NNT+c42D+lGzE/uegbMwUiiB9U4+3SIncnZTXxOv5cr+NV5s7ZwEn/Guy8k7crr0
cwVtee9UkGJrHVi+Tiw5gpsxuUT2wn4pKq1doy1GiDCk2zkoo8KJ+GXJLqZPsFJYifu9VW279zmM
X7jZfEuQFCWDqkpvCfPYj2u2JZq9fVfWZ73mlMepE+eNLLtLDkxnUrXVvbuYzZ5hcEQHcJ/51XNt
wiZNW0K6hcy2XdWsD2z8OpP2dLXU8Z092i+LEzubIbO7PZW/AkOXld8bmg+FhiSVo9cZT+5ki08c
KjidVxgdzM4+g8H1nEemvjOr2gDdATEQ5PCrBW75RY3FdR75D3Vd7/HHlVtP2FuEw9fJsjyWfr+P
+vy2HOZnZcZP8+g+sscggEUrd57EIwW/NexFH3IO3zui+w6KKb6odefJKMZX1wToWrUqCqciJrgW
EYi+cPyjb06iToFphQX9DW3TnZ+4R3Iv24ti0j7XqbFber0OqiLZ9iK9KKf0gN/kSRuVe2Pa2hym
aft5ZMcmUpI1LWKe6ia5Sdz23CIQa1dV6ymianb0JC7RBexHOnpswZodMuYsbGeL6cJ1g7Zv7Hsh
zX5fQCvUN66xpA9T6zjfG7stdpob31t2xOZLzLAKeH6JwtTVVP4xljYxYhUZUpi52BW7ykHDNqEo
tfyJcFUPGu43Gy/FzkKkHzBnXHkzsQMkCxXn+LVo2Nt07sEH4Wj2CIpp/OWsK5xLl0jzjVyKV6KO
39JF2zuaidnFTsjqbREEo1aebMjzrpO8xhIIZxs/eGN1JnTChBJ7wusVXWHs6LaJYk2h6/MWRYQt
F5W4TZR6KAv/YuLL2LijaT4N2koOTrPrksCGsykxzMBNzFtlWqHuq5sCYdT3PE5IRM2l2CXkMW/q
TjuS/yZ2GXQADghGtSPkZgqEVe/d1IfYuUiCrm1Mn7aTYhQZK31rLu5FNmHO7pLlUS9R6HcZue/Y
E0oWLdnfJy0eltlavg49Fs0o84o3j8Lmna/x0qyOvxuYdQUhP5Nyb5hl+0osw7RJO7z6RLB235Z+
XLY1d7r3Ta3d167mudt4VAmZZm4rfZTjggG+LFCLExudzY76ZnSE7sb+l4AExwhQBBYvgxzT+6bl
v7edjlE48JJhJD4U4fyudcXtkER1CFaK0FaZOMHgt84mgaN2bhZwUv2+HcNyzIIUe+9lKVN3Yy9k
vOW+nQYcU6odL9s5Zl67NzU+OK1ql8AwW0jZM5mdhpym51YvRbrNpKWHetdxqIkxB6xs0cacznvp
u9qWpMFxeigFy+B5CgmqDc0S6CjZ29OgNTdTlpoo9paQemCDscsod1llDYQEpLgk80061M/OkIRt
F29Nv96ysgRQtL7oLeYL8pPwFOX25ynD4MSDuSHSIXBbjl61TrwSZy2yyMKIsFFKLgQOZaCcU1aA
oCH9AeyqcQH6/KUZ0VFA5t5Gk07u1FwHnFduDGIPONCysq5nwgCeNvfYppzn8vK7p2NTcGsA1MKo
pi2vkAwLtfgT9BRFAklRPGdihhISCY/0AgTaMP7BrHH8qcyHrlq/TWHh9Vzg49AbeJnrKbsWNb3W
0reeoLszc/Z+HGC5jYkWUyVwBfGYtvMVWSUS3DL6g5q6f1BoQLsjvWxC3Bn4SPLY36h8XraRM48H
wt0tUp8htdN0QduT27G6yrU4uTDwGJwVfpfvx3nmT/vqC7V0UrxdJTAV0uRNw0bJ6LK2vehodwWw
VEfDvtyWy8VIa/J+dJ2vuB3aXVt52uU8yu9tme/alp+iMyS1Uo0HtmHia9YbGCgzW/YrEb7f14m/
M7qaLu7CMPK2tpg+53PU7kCsxGEXt5hIZ3nha+LJgSgd6hyXH8qSD74DccsQwMQMZodFEFfRC0mH
6flctnNOjAwxx23ejc9t1m0lbU82N2TLsbA1a7prYlYFLrvUbPyNQ8AaQetLyQOo64Hc1Zj3EWaa
ppWhqTA5sRzE/83emSTHjaVbeivP3hxh6BuzshoA8Ibuzp4UmwlMFCkAFz1w0Vxsp0Y1qFXkxuqD
IrJeRAyy7M0zZxkySZQ7cJv/nPMdpXX3RsdpugqtsmK3sW3CGudGLhYRBmUsPYlzJkGUyFNATHTG
KprF389LVikSj+NrqnIqxbRMs/q4ynytuva1mijEBAEHv1WuCBgKQ9OjynaHfg+ULS/vtFRZxvtg
6ctVh1FsKOMeSo//vOhaYcMAqYrsxmj1rR9jsZX31dbAyw3qQaykPQWQwOWBCuX5s5GpN2mElddS
3VQz6dBXly/3czFSi3zFkvca2YFsEqSFWW2yk0YPahBbfCpbjzLds4Twsu6jlf5IWkxD5j2uv6pq
u0Zb8+d2a7BtXZyFhcZKFi5Wl+XHRNB4u+qDfSq3FtzhVyHu8Ksct/5VlLtxCc45mSafJPO8lenO
v4p1+61jd8jbIba58u0GWv7GM4HafDnB6jVIMVt+fzQzYoZMv4KKf+to52z4Ta1RV8Rf8d33VNER
nFMjwy23c4v5whSO2ox2qtBBHVdN3ElMrZ+uLNTZp4BE1wd56BREMPmiNm7p9hl3JChAB5eroiYn
HO1V8ofZ62reiUmk2RVwZJ6veWmh08usHt5rqi2cuHH9XIsEMwf7CCy6NV/ndNC8U927LisRXQVj
jOvPLojnDYKK73TpF+2hyPp1jqql84eHOne74MXwBpZqy1O5vtfLQJOgNqUu89Ad55G8M3JFGQo2
NYnlOs21uJ76TjvUTVPXbP4yda89o8qt02KYWblLoWOXMQofIKmSNaP/tCY5s+9k2uyxJS3OpbAS
imL6JEi/kYYyvkufhRfmQdI/+3mpqphNoZqPSZ886NLQ3XhVHjj52VmHY740q/HpW5MPamxR+pRG
0jC4rISdGhXakGhuIAdRQ87L5c6nRiZk3OmVFgdEdH/6RhRMb2NBgKi+0ymdYputFBdjS+QcBmRL
TTlt2fPW6+fsxil5bSrffcgpq7miSNOBF8luQwlKxT0WRg7llQWtSCLYCYrxGPRtFzuTziN/tfQ7
r9OLO/pEpqicabUK+zapvJDsY/cW4Ju9g45tvyUZziLR83wCW+qYstE9R6MnBZsjrH1IgjQZGYTG
mT5JreRw1cspxuuWyDCjM+x7UOKTj3VszbSKeDI4dpzCqUppJeixbvEGWkx8T4+zVY1nwP/k5c2h
2wcEfczIpZiG7oqkl8FpCnyGhy39FE/ukn7HgORe50xC911iULPr2zerSW9tyRdQp+O1KUiriUzc
MzGOCGq34lR540KIazbK2z4VP1UnhthLGaLuFbXypBhdY9d19kLA2hTMPC1//K7Z9vj7aP7fc6r/
RC76V3Oq5/R7/YmS+acp1fYb/phSwaOG2ktmDFolmKPNsfDHlCr4Dfc2FCiiw8yqNh/iH0Mqm/EV
VoLNzgG5X2ek+V8zKuM3jIEsISigSIn25pz6n//jL/GF4W///y8kNrSvvw2pcGw4Gw2b+RRUbGhH
/PqfVKS5hOxrusFD5qWOdxxI85eRrkYke+k46Y3JAbTjFblNHb++b6XILoFudDeOWIyn1GN1jrj4
ZW+L7Y93jVrMp2Ts/KuJ+9lOUzKI2YA4hBoI2pe6dPXbxtXZ/TUvgIRfLKJgbKON1U+zb4d7C5J9
RCOTc0VckltEkdcPfEb6iYWY8QA7fRMlrevvfc7BxAkbytLocS7c9jQjWsA9Mee9n+fFwXKW9cZP
CSGv7RAG2qR2K4iEWjd6iF4iLiqmxvXY7NVo7AASQ+XmL6jzgKqhdFfV81FZeUwH64VkRzQP/kkr
W3GfWGK99Vz/yxwtLiB9dZUVU/CaCGJynrlwIm6cU5vJPE4rb/5Aalq7C5XjLXm7PoBUcAbYImf+
5cY6JfdsyQjv/Na5How9UY66baOCQbp9yJIWh3vUsMGqxxnQZHlmavitnJ1vgZf702ca+B5jc+gt
lpPdGZLartlRx9U/JUH7xKe5rxnDcxcsm5j5/ZYXLD+CVI9t/ykYsp3I5JWdc5AWg97t8HNGY097
p/3cWxcPHCCXqXL+6NpDXvbhsF789lG337rxTTeYpQOIS0xqV57tet0VnNZSg1bWOeWq5R1GXSvj
7QSom6S6Nf9OcGOMh1XUB0alxFertfiW4CaiR6Tsr+te59/WxOYo9DusuOpergm9h8KgEdbK89uW
nOQRr2v2TtPxKakenfRLul/UVoe5XhFTpFT3tp6wbauxPbVC7Oa2yw9jk3X33LNiT1xGuAWmk58z
v9u8pNAOtGE/O06oWMWT4Mgup0dzrj3APQmF172NRO1jD2HL5+YJKyKUFAqVvbl3BXncnnW0wrEe
d8GdYIi2t8c1Art0onau5JendddooL6yhHNrewF5hECr3xKnPxKuPa8SMFirnmvOgnGnZ++Th7oo
ivJsUtNN+ZZ/nhq5b2HQwb3m+EZMNV0Vokxw35SMq4KhfVgCm3q6ZH5up2knrBpy43O9UJ9bF1Fn
0RemB3fwjEzpRLlA0fHz6QVl90HLqIV2jOuuWz/UzMakbHoV03EvO/fIuOZhac1HDo5RS2ue7d3N
9Rr51nWWqce+gMyafjXrm2U4Yuey7XpFetLzdIrV+h1mynG23k1T7WujQ7szKG9mwFB0V6ps5cWl
HM/V34BNxVRfHfnrJkNdtdNyMFOXURt5ci95oiCuiqaZMgtaFKm1fGb1dLASadlJ1M5VY/inXlsP
1tJRRiM55avXTq/fVF83R1P01FROfmRATThZ9ajeQIRSv9eFVaKgK2qnSvXGB9ELEm08umBklyt6
rYtTC/Pi3gPb21Dq+Egfd3caEcHulSyepR3scRTgBVYc9BiuuwARCAKa7b7RGiwwZtLwQAytfmy8
GoySmtfhR83VMnRUWiKuOtNOBrQbMTbfAZfxOE6PC1ecoMMID+jDTdAnrWWJdV09W4v3wVDA2Hfm
axKIiKKyt8ZKtVOrE6V2hjxnZitLYy9ENn9PlnqMlpFnmUrPFjeHy/sFE3jEF5R1Wcm91tavJpuq
I65yMqr70t9ROWxdgWZ6odq58+j6xWIVznYrDqVuswi1WG3Gg8FA63FoBtEcCsufkjddec4LubYT
Mne3M9RQXdZp1Z/yHNxWuC70jdUUi1wvgjD0s5HQ6CWz4YGak4PsPBXliUZft9Uci9zdr/NnxXWj
kktUYiA9LVWAc8AS953bfrG8cOmd7ENH33VQvDHwPm9TpUM7TuDZa+3TKGbzw8waRV2SelHZVF6x
ROhfWGrR9JfAbw+DGVAA1k3YSWYp7iXRxJeR6pEzxz1lRibspXegH+t9zx9ohEalRJwkc3pFhbF7
7Ow2YKK1dbdLGVEhV9xiqqEetTJpzjImp34tSQYx0vdqMBdWcbGZUIZZCcCxkkI/Fg0l5OGgK2uX
5MzKKVVjF2H8BNkgnweXq3yt7QHmrKy/Vn5Ipra/0qShXdZSC57swZaf/YQsX/bO8lzZar3MWpe/
pjZNdcql52413QjmiO2EDCW9o6Dk+2Vpav9bVa7Y78zaFo9Zmrc3fFP6cW3X7EZwjX3zRLIe6Ry1
ntQw6NTjwW9ZZnt+wzTe0He7VCXLYePKzzZIGidiz80PJkwMuX2SGd/8QgWbRebnIoc1f3ddsCr6
OvIGVlBVlLYym8vWbnqhJdq4calwvU+Vr3ZlX9exIu4N1SL2mCiFvQe6g643GiSHwC0i0enNN1s1
OlQpJBFLtixXc3NshuKmnWgyNxYWg9TwYkcV0/c+XXGgwCRrT/Uo/A82LeSX0qzFYbDWGU7Gkt8l
vefABx6dq1JWT8M8+zc0DfY7aEvZ/RxoQR8vZdbBfS3W4Wc9cBShB7Y81pTOf2gj0KnR8xIYNY3z
No1Vc10GoHsYDuef/oAdI5wCev92gKWAPLST+aDbTaZbcQWYYG13QT3nI61wxEktXsISTNmbtfD0
3dBJzq0yraCHaVgh3JUm0hzBTIRz51wq0+wPBRaHDWTnai1qwjRQELuq5NAW1LdXhb0cnYakbjGZ
7QTfxF6iSXqvNMab6RGcmP8IQCtogXEkQf85L0txDtjmGAAoAjepI6bjOk7OtZdo3n0FJ1rETlkX
+8zR1znMy3XwQXCJEsxYrvLTXBT1D2QXyY+UB0XiMsNUVnUpx2bxrhgXUas0Jv4RTk5/TGfN3uWa
tpL+B9d6i6uoWEN2SK7vfgNEAsTHzBNtNN9g1Hc3JVzR7qIvesL80Rsohp1lWKjikQFxpM2D/ihm
MoRhw1UOXFPjPi0p/v1qGpwr7ppnRKYhRGvZet+TLacdsNnKg6Nw5ORvdDgFoxiY+SLZDZoba/7A
DJKee7qgSsFPE4zRGmzVmC+pFi9DDb8DIUq4X7X2KNyXnk7SbjrN5jbwsK9o3sCn17nOfcfZJzK6
zGVF4cHALV6f7Lx8ZOKBIcW8xiZTPGmA+S6cYtezK2dwWsI+CYAsiIIInGZfnN3Jv+SaVd1mNctD
bbIeFcvIlwpsAXNJ0EiCGgYjUtOJs4ZKVjH6b5hTbOh401W6VN8x89W71FblK3XSAbszHB60mg2C
Ew0a84R6waRJlfCLZMAcUrLLf+uzRtvpsISQ1JKI/rYlbEW5Pa1rXV1y0X0ylXvvgEqEnfXBNGbd
DrIcvPAbe/V0w/H1Z+4WHM4tj89P7+cdKaYfLOUnO8ur0E7Tak9c9WdWGd62fTKImvR36e2cAl4i
+j0Wx7k5GcO8xyIcHCa/PlZumd8o311jQY20kXOELdPS202F+MK2WURO34xRt8g6pkESwBKCd5FC
ugS2wmvnlPaYsMqYp54fDALbeK+WttzTEnqFxSTiTIisyIOUVC/mEDyDV4Z2rVBoxpUO5ZmpUpgn
6Z7hSUnRk/8pTOspc9k3BrK94WT6667W5zsrzQ6utbmkgo6TJYKAzDazmZgeVau+7ApjI5WEjFmQ
PrnvwzeLiqZ4zuy82RcztEUg6qFpp6wKQC+tfeqX3gPAw8+xT9/obC134Ki/jZr3LgRjg1QT13Tg
PvgL/BmNHzlRt02Kpc2y5izuWvu2b9NYTPoxC2BIFvVxztqrrC+8SKQV+KoBeXkC03FTCN1n50u/
VRNPDuvGU9Zc7IK5jJ3w3vda23D6MZNjq7kUr9SSf3GqF/OnATWJ6tGAuTchpe18cY0z+g2zfFhu
BH5wMXcuQpsK28yRNw1xhCeSXCuN3c344HUIukZVnQECnQMq1abIdtZGx5lWZ9rekFLxMOVMkC+l
KjJqHJJ583bDWsJTMPQAiCiirefqQc889GqavObvLiuN5lDLBWmLmy5lyG4Nkowzv3GXj1N6HgZx
g71tT9UZMbm0DCdjWthxrGvqO75S0T/XWyFbolFh4UAMDOpUxmsRDKdxnYpH9MEpLrucL6Muqh9F
IYv9sNknFqZbviJWuz6wfIazR2R0MEfMTH4XW33XH0rH4Rjt0sU9qmnfrcsE7ynjqEv3+lyMpPTG
j7Kar0XWHx29dF50CXVmhUDRzc6L44yvU+PhkLUuIvA/ZfUjhzMzTq0MZ7rbRME0W6V1jkDMobRA
Q8OARyIQ/8fLLIxfXcanlFLvwUOTn1pgo+l3y2kNKBp4prFrZnHfgBWdZ5DettB2FKKWIXnHW9xM
PLV0XocFsiKHbD2SRfYqaBqJUmf9KkR/D6njJmvab2LVjUMg1yBut3ZOVa7cntwJO3bBYzLrFY0J
S2wV3UdFW0XUlz0TrEE9dBTJhQAAnuylnOHwaCJuHGb5qoGAOuGOKBT40XHdCzKBOD1r2vE4+EuU
l6I7OQtEsymLq369na1g7+XOvT1UMTZDKmudNyho2GPmx2KDmzrTDIBt1a49rzlBHYj0YvDjeuz3
KxqBxPWmMTsWLmefoMywqgRylzo4UAxnr40AsMv2iBPgMRuruM2m0KqK13LqHnqVXHovu16MNVLB
q53BDFplf8IrQ2+p2meZiX0gGWNl8EPolto1ojdO0F7DItB2jWGd5sDdVYu7Y0J9VO20T1vvnLpV
sl9GO8KVT/4X8w0fWa4Q8kHlllpSfGv17lLwNpvCvBtL7Zj/fgrCHOiqwwRg1S6e58yeD8uaX+u2
EWeJusbBz1uUMLEZLgL9O9QnEkIWmFpNw/7HGnMjuQoKBtAtndpGw5rVc19Wr0LnsJCcSzXV1zL5
KpQVuSnX7QFOX9DvKnmp8fu0AFNNr54Pur/v+6eNk7TrYav2bXtdrnctkMK9bXm3lvwqO925G6fm
OFd0xc82fk+J9KuH5gg2ssbs4T5CwBp3nt9Oz6TYTkJwc3L0ZwZWkZaUsZZ/Oc3PiW8ZSttRWGZE
1yNPqlOZKDmQy5K0eTLFu2/QKrw1itTwWIckiAIorVeV0di3KlX3S/JaBN/tcTzhckLrlvPdSiW7
nZriuV7NoHpLZOEXXyN4qR80EauDQvN8qpb5Cud6OHDDn3xE9pH/RRD2LEJYSfXuezBHTfuU9f01
CEP0RrB0hwWPIQtwcDCZzcAUy7qDYi5L+mDDedZwoLoyNOqRxJgxnopKvZeLu1LYqFn7cjWfAiMt
fuTjgPGIOfRgr+cycHarVe096u5zqKJbie63epQXmRl3NkMwuFFLrd/5id6YP1C5PdR9hy0oLRDL
AAFOEyH9ee0v/gC2W9NoZeQwB8EKZwoHY+elb1askzSnpQE2CeCTwTSGNh5+VBg/nEtoV/2bV1xr
FMEjPIQ6OMbBk3E/zjd+0cSG86rZN8n69mujFtYO2r2LWJXq67fBK/dpZlOdfN0yoleWFun1Nxh2
xxrKlMny4BbX1J6A/dJCN3icR2+66HVevwXNfPIk3/fS9PptyysufDByIstZAJg32owB3DYcnDXK
rFtpHRjOw1tk/b8O0J4Hmd6UXKA5ezJ2YQTprXKT9N0nxzphMScHWmqEaxZ/Z+DpID53a3VGeeWu
DYODUqrYtsDgtKwSuX5bN7gvvCwme/qRNz9yXV4V5Su9pTtbcer9tmrWwa/PPJl4N84j14DQWt2M
uQ6g0xxzsf9c+mmku/nNwh0qxIB33Vkq9HzFKea7TRKIKEUE4HnEw+zfW5M4VMZyke696z5U3v2c
Ji+pY1NHyU00mFEI7AkZW0OJ8XaWcTPjUSrDxj9N5lvWLrfKziLlVGdedFXbVGMxOzlJxggWV9CR
coVOR/DWX8zKB0QMhXlR/UPudV5seNNZJtkuadYGnWMg+2gdE627aofmbhrzqOqyxwm5dJPDfX6j
7YU9ytOOAs7hKvd4PUbb6nbaLOcHrnVYhgpPE5FTMrZAAMVkIz/cAhNQOd/q85jsUtA/Fx3Y7X7b
/9m28edaTZ7ttboB1xsEb/PIQGmxArCoSc3FSB56e7gZp2XvDngEZrVBgyUOYW1Y5ntc3u2dGDOk
xcD0xh2J9zbZTUhxz6ZRc9lMxNTdtW1qzSHOa+cmY0R8hvSzPA+GbqGz5B4GsUk8A2VNsCUi7mGB
6rRby5jan/2kAiLFMFx5YA3Iob+UhX+LLP8JA+JfiSyP//hfzX88NdU//vd/oLb8x13/j/9T/8jb
v5qDtz/id9nF+40UgOFt8WqyUwaMu3/KLi6/YoA+w3MGcHPrPf5/uovxGwfXTVtxNxI/7lN+6Z/e
YP032mEs0FMBzBaKazAI/7coZ3/jpYDtoZDZdh2IA4ZPL8/fI0JTq6V9B6fTUbZHVb2TlFcM8fIz
zjgNxUGKjVNfjskVVGrHZsHIrNOUaROUyFwMN5qGWwW4uIUxKMF2wVHY423uMAOgDLDzWf5ylSQ5
5ixZmv+f1PEmZ/0phMMPbxsGehFtNYRxob38LUlV2I0qe++NkXthMqUzjLssx8LBGXEQ9ynRrTDD
BnZvk8DIogqw7W3pu91P3zSta6u07JOFWfnb3Nv19oLrxTmrtbwOBxJiNStO3h62b0LtMEuoncQF
cSGQwR6AUq396BNn/kKvaR/meln2zmhNH4IF71qDV72bmJa7Yd/X4qIac1/C/c5Dfe21zRxHMCL0
U2Y8TpH4Ucs8B4K5hnGqHbTmdz30L1rbn7W1v7q/fWQ7j4TyViZJ3oi43ZZG+5OwJokwld72GbEZ
4mC/ycYu5zzVAMHxpAoNA8DivxeH323/xL3/1eJwyT+++vwvEuyv3/H7WqB5v1l48R28+GT5qXPZ
as7/iTtET6V5BjYYjZ/bMkEi4Q8V1v/NIfALpELfqqoYTv1XUsD+DQqdTrpV30KoACKC/44Ia/2q
ePpzpm1bpPjzAge2HD+q/bc8pq8YWBgSNu5gec2eJgaqGZjdEXlKunyBO27qHAtMBqJeqDEZ54on
zOKO/EPrhHbW4Yak2QFvkZskFXGoleO6rHkPMawlgx4XK2DemMdf/9URiaWt8caHDJse8F4K7mjV
HrcDHz1q/WHCGJbtCRKAIWK+3QTx5E89l9bU174WmNQBGkNanZusb7YajnU+sVEvmDk6YGH8B2Mz
hA7MsgF7aMF55lj0UloSkrXsMuNok6V/8pOy+nJrtBPMUh5NDZoOkLQVx8UqF8XE1MZNKyXymGoT
8djrbY0Fnbc0ZDmd32RRmifAxDmQezECb2/AB7+n9OEBaV0oozskOS1tO4Y6LCicTYKfyWBNz4un
Oc656WZ7P869oiNjdXOXQgNzYBKNVkNthz74j97QbEPXeqELjehW/6AK3fpeD0F7xZBa6CdHqeZ7
sRCdiypKGy71rDg4ZW5gviw08NQwZ0vUMZUbxBssL+UYNAprOqddz3BAjub4Rqx6PhddX7uRZmT+
Cq3aa+9WBkF12FTrzDTNG8VBtN7MUjUYsSWc+SFZpX9OSXW9kRdpO+gXvoHiiOjNQuxL5M0uX4Fv
Wa1jXjtFatx0AceuyFGBwgPLsn3rspdQtyAsebYKo3j1TCQhhmaSuzG2F/1R2hU3uU7SYR2OamPD
G1nJodW022GJiVIstyV/hBv6zmB/uUvwvVYEysKUJnhWWdeZ0xDiuHs7U6BOhZXRD0+LH6yfk66W
+wRPy3hAnwuqc562sj2YhPC2cWUXWagkRmhDRbceEoeK8Horqsk0OSdct3TGzcmUcbPaSm00tyF3
0qut62YQ9mIeS8rnjwnyPnUKWzGOtbZjfUWhA305Y5nSnaOQyF+CX406fktALtKNqn5Rfkrnjtlp
ptybG4t2kNzb9inQgSfUKWC1rbP0dBJvDFtjbdB69V9o20KHcmuZ1BfwjTV833ptNLfOLyRuWncY
G51s9d9psNSDiOccVjFuNHcC5jlZZVT/guyOBTpaOHXYJmL3F4jXW+f6VM8zeF7/F6rX6wKwvWgA
kMJMnCRFlJtThhop1sQO9ZHpbIwdcKO+Vyioy8YENnSmlns6ExX3/I0aLMlNaNG8bDDhDjXdYLLs
ABlW2hxAe97Qw5mqOYbrxmzwHMImbjZKcb/xihNTMjOrgyDBHVJsSGPK0ZafODkBHVdruSLEIvnd
DdQbjqQlsSrLX4DkFjFu4CrSGG4sV2NNI0Nq2neRWVS8dCYULf134LJTutf+LwwzWhNE5gQI9R7t
TK8g55eeE3b2eASgTEUECdAG8/y8Nk8B1cXOTsFJH05Wb4ifWCyTW0H83eYqwoCUjpml1B8CM82+
+4nJEgR53mG4lWH+9yCOGx53lanIh4dJFox6ZEP4705mpn2DM9/17ukkQwwPeuSryGNx8XeTPSR7
udoNUxyv73SmAKXY2AxD/1pVaX9yB1KtYdfU8y02Rf0m70Eo7Xwtg3u/Bn7+kYytfJuWYOClHTkH
8NU1c1y4C4PB0Z31Hz6AAw/OjAq6h5wwb8/VlgtzWU76ayVKVtgpoToZa07RYaETddGK23mWlrqF
PlOqfTl3JS4UE89JTGkQmaGhXEEYLdRc3PaoPfBMLMCLw65OfWIiltbQHBOoIc/idfDAQpXccdRl
xVNckE7q2+t2qLE6p7xp70PDZxVrUjjNCWN0+61VWd1FaUdWaG9pFrlVqll83HP4EMmIqrU3KgwY
8NziavAYDxvkX/UrHLqjTWVqOcSDh9J+RXNy89Yjid4nJd7Ic50vYBuygerz0E9880kJErNHweJ1
rdSQrnf16s/9gRbp4pAuKZMjQawZInVV9Om+b4rlwV2IGFA2QV/BtqbTWXU2DMJJt56UiX6le0tO
r/g41O2ts2JfJgYG0iIe/WK40/giy8idWNcUxpIkznJiugfmBtPx34e3Pw5v3r+82d3k6Vf/Z/cc
h61/XuNIa3IbcwFVs3P6nvFf7jn9NwMmD9c4UBYAoQAfccP74+RmWr/Bn+T2ByCAO9sv3Osf9zhj
u+OBtubM5xEC2uxuf7PL/Sv7HE65v12EIHgC8HIdEqi2Y5Eb/eshP+87ladds0vS0pzOlVgbK+r1
tWCw0/XOJydPootgiHXvCDgfxbAZOqmfrKpJtAMEOebGOMhUcUcUZypPCauZ/Zn5GM3vZt+Cdywy
oAQJz/Qa23OXvJSt78/hwlDvh7PI7GNYhH+N5YHteaSPOovcobNOo9436Qd9MiBbNdNYT9TXNAdg
C8m+rJPJOyu91qntNSp9gfdf9eSGdoFeiIBRs93210pSg3J08kE+s3a5DM7g/CAUUXqxoiMRHIyc
lJKxn2ptlXdxJxCEZlGI9ugL19tKbAIv3S2uYJWORZnZ+oGcqtuDxXUm/YtSFaa7e9pRJtsP8eH5
RMbY9QL7WIGctXaSBqPk3ZemasISFoJ1w2zeMqJkGoWL8O1uSL516pkncaRLPsexGV+6QtHaRLsB
/g/l1/qeKg06mGbXn0jJpnMR6QD9U1or5uyuGAcqby0SKpemsXMcAGbX9WE75kkSS10n6Jo0nLqI
BpkPLf0le4md75y4OgN0icgK0t/y2NkCcSOV5hONV271o5nsAkVhqbNHTFoWvgwylOHcm1Nc2Y54
r6y0Rd0vgzGPjSanyVBv+/4q6bSuIm5pZrBAlc4BzmgS+wYs/9DGOa4M2DVifDNY4unD8Nfbwcw4
TCi5HDi8WvueFMZD3trtD0YNQxH23cxBqjDqVyWN7LjyftVxBXLg24qf+pM6s8CIqHpzm62OSyv3
lp0aY0S7QrHz4fE/VhY+mxl5ulmTI2ZOPisX01ERQxVksF5O5Ndihzvw+M6ZdiFexA6GxdOW/tLy
KLpQyQ5r6g7Wd7SqKjA4VgRgCbCgFGrfS9miBOUuX6xmrlggeS+KZk+koHlalSPOdtcHsUN+d2qo
tAjkz5GARxjQqReSIyHSUOZXuAexdGqbwpA7Y6x3qDaLP17KAWt5zyr+IZz+iWoc9t4U5+PY6gGZ
CM//MfctEh2tpmFAuBovz+Qci3lFtiAtCf2CEFFWTkeRLmvUZto3WerfCpsezcaWA8YlRsalasuD
3o2I+kFsEELacyq1cD5wnh28b4lu7Zo6Pw6QfNBXiZMWUE9DDZbtrlj1z2GpX1flfnRuSdEtuEe0
gb092/7XWtqfWklFi5/caWo1H/FHYo/HUQbEqODdTyomz6ZJOAVvmBK4A8rZ+0yhJIR450Bx0JMa
uwvXPqftDv5o3K7dIqIs0QZqGFA6VznnHxPf93lJgoNbpReSYjw03NRe6iZ9kU3KcDR9tzvvcRbM
ijE1vgeOTOLOrjaJYbyh+D59a7PqHl/xFQ1plJ0Yooc+1p9WDyFWttptmiVHkZQvGbo1Ce0VqGqg
U0Nj6skztB/3YWjbZ6ed37RK3s4rEt8gz+RiSywt4/WSNCDdm7GL/FE2P10iNPtmbshLIciCGPEW
dZpb90HQqIXlb2p2WUrikRMpcXNYRuiMtkmpZoVdKK+B+U+YLVFD6KJIFhxhfVvikXQbuuTNsT2K
Ur5z+532wnE/fdEX192qlzdgTu/SeppjDuxaaCRucBn6iU/Ew4KinMG/oaUTjXd0HvrBeClnfQ/E
Uw+DjAJJGUhOKibFdY1zxRWAeFjylrn2Rx10SGwi0OPSXl7kgphTLX2yBzbt7FwCpNc1imdXyGTn
QCI8pqg0WBuseERVPjntYPMpMEnLg54bpSlOowcnl6xku3OL6czB5dEbh7tWEywhLSe60Vt/bN7P
ynC6k4vp9oBI8FqWafXYNxYWthk35axjNculaR4N8mcmIjkJXhykqcdduNX1OLe6i1zsnTSxMw+F
Jt7ymWpZO/2oOMY9TbN9W1YDiegRN+T/Ze88lutGtm37L6+PEzAJ193Ynt6JlDoIiqJgEybh8fVv
QHWNuMkjhk77RlSzqpLYSKRZa84xTaZpWhv+XsaJt47bnvi2QT00Y/dDOuVFliVnxdIHxUHyRZbW
18aDfsVio12O7YTVOCGYrNWqmzyxcVaa40OrU+yjMEm1Yb5Aarqqh3y3RL4FRgPxJiN1DrOFg/8l
3CVC7LLOKPdO3HCix+opMIRy5Vznk8bsrDWaFf2PUpfHKaovLaM+NLOuHfpC3LC+yUt35plbD0MO
7kVnZdvVD/y1D7Ze/DSb6YjiGBknYouxLM/7BFs4lu98OxfaTY47ZuX6im8dxhWU+WPVN+33uB82
+FDGQJYDdyDTTgORk3aOSO6lLKdriOMl0eftC5FUEyu+n58JCKkrb6ixJzYmoUrR7dz51tptHDJ0
/B9Yc68IpBM3Jcm4zuBezIaXzqSHhzDi9mztGQqJ0MxZ7grdbuufeqtn923JZKS9l5f60nTVeQP+
QNSEVRIvhN9Q18qX0RiB7arYxeXlx9zavojF7BZGbovnHFsuc2rLFaAeX1zCW7Fp5q1pqGIzIwvF
IBcBTq3W/uwlyz42eBhh7r0uw6nVyjo9cIMl7gijLeVu58b0ZOnXW50yS1f+NI3OLeWhZskwZy7t
9JD1IGzSnnZpHA3pGgmYaDg5kUNhniXGEM3fhF63o7sJgfV6xm7UMz83d1ahDXa6C63SHMEVt+0I
bCNC1IXnvzcfeHlm2V9OkUbYGqHr1+NUjzdNk+jf0WObuMTYK8yA84Mdj3fIB7PS3rsaGq+VlL21
rVU9R/YjooTcCawogxG8KgRz6CY3+Q5p7ePopA8o0hLDLF+3a5P3PKcyRdiuUwKTT+FkWvraK8sH
ihBDrl0lukLleuDeoX8dC2xzJNumLVlEbHy2WcxtuZ46IerxPEXoCdUzTOpY3BLSEa6TxJYjAaha
VKc78nPtiC5ZhBPT9NMZU5O1BBWt89BSyACoJtZmszJyW6ItlQSF8vNac2FbKyjArrHxSqzQuKzl
ohyjis26kM1sNJdxqFRz3YQ6eoRccbq+meTiLbWo3O/GNuLaSPcBtV1hKDReeZU8GLBG3bvRSAFa
0Aipyu8J7bF0wxHqmjpCyn6yBLKpLW6o6CJuNKtEN6nw1rPtzEMs6fnFVVz0u6ZvsV8mZh61ONuV
HXav/aBPyfWQeWP71JYSOnTY6yO3tJpjWTCO/OhC4AdZa2U+zvceTVJn2zfakF7NnkWi2CYhItvd
tpANcH/0YbzLBomrPXX7dATLYDa3obQjF9uzY6iNU1e5CQVx4YfH/RiXSCQniCsFNQYaLX7aUobI
NWcf+nntYuLQU53Pe9FfcGSWGw1PI4ncOMwKLvAI2RBodSUJkYlEWGLhA8yINUO13BAT1bS1TFdw
HuLpSqHzcbeYgLP8YFSFKb7EQ0vEZwHcN1tXcm78zQgzvORH6wlOxv2JiGDJUaynGfWy0hz1hPwU
DfIIgL/x0OVLUAPbDsDxTo3V/GiGVvW1I7KSs5pVghRJNmNjm7shS7Eyh1rUrDHJ4m+Mx/bgp9iw
uR1o5yO0h4PjZOI867thP5MIeYCeVt+WOaudPZH/tWqaBcGVs26SjXmOTNzcu7kdH3WPZYun1DZ+
jB7HJdARRRCIh71Tw4HxCJDC7NjJwIUrurUSp7xvcq0NGp2IUK+sxIXWV/kz9Y3umMZYl1OKCuda
F6mfxVRzSnQ547/moe78VNU8UhVwTe27h9wCmYXWu49VnCF+hxWyLiOvNrbET3YceRJzG7sSiz2N
nRcvyTATOyPwiDRUBKdyxCLq5Ts7yneQ0jS5uzwMNMod17XhZN+5rZLBpzSEEWVGQXssUTg07JIH
lei0q+Lpu1baw0Gh79jbioyfAEk6FnBiwDcJcq0bLcqcQ+QJfUs/zws6s3hiw8kDgYrxSUx9tPEz
DT8pkdsIgeS4xhB65ncNfaYcZXqL4MRduR3oIL9bqrdFb/WPfhOqtZoSdx1zeQq8yRH7sW5fGw+J
ZWPH5c0w1NekIMnzKGHCz4OFS8FjF8/mPMVQ4WZcxaRvrs2hFg9j0j1APIuXkEJt40kHY4gLDSXq
nU1U6cbRiHwSdOskeUGhxRXWRTZN9HKG39LAf5U2+V0d4a8xBxQwg+irR56Ew+nkd/2ulBi2Kq6S
Bzc05ssBa8WhQ8XNg+MWscxpXPMkCPH+rwbz3w00fIf/HrV18fzjOXpuXp7fFmIE/9E/PTRb/5dw
DYBZdMMI7PllI/ynhSasfxkePkYyTEzqM5b7O2zL+Bf/Ll00SjG6Tlf9f1to+MwBcS30XlQdJDLQ
BPqbSszbOowHnHZRa/AnOFSDKO8w0O/NVq+iqwDLMwv6OB8PM7sqymPkwb/9KNf/dOT+0NIlBwDB
AOxxPJumvzzzySiCluBImGrQ2wh+9fqBQ+RjZ48bcrWBiAjOoX8e8PSxlnYgjW5ECaZhU9M66bOP
liT0MBrroMVZehXTC9v57vBZ9Nm7URZ8Ms+kmzZvF3r028dKs0gikplUwNEHQqDemDvRWOL6z8+y
vIL/bXJ6NFipyCF7oAXroLI2KPL9/opSot1zDolLIuwIORTrRyujbSaS88SjP5SmL9iY1T8t8X/b
hH9LC10GJZPOZOZSBLRxyy6P/lsTfpqjqB0aLr7CqaO10Tnt1q0mbbNwbM5L3a0+mSFLve/tQxKQ
IRgJbQlMuuVj+H08d5p0yJTYZKgNPblh6UJZgzYioqz9ZKT3Lw2PsM2ljdPSktV38mThpAgISTEl
FpxQj8QuZ4EJq/w/GAXGtmmRg4Tt+DQspc8Gym1cwAOU3nV2JDs21JiMNX3AP8+OE7UELwqwP9/w
Qpo2SbY6memp8Ptojn08lktsZ0eFZecTEBZ4YbKwr0rzJ2d4+U/N/d/Ojg/eFrB6kxCMpZtP/fbt
28JtiKAPvnuAVLPYOKIYt0oIiE01O/6fn+/0dUEoXCrFnmETkIjy62T2wyp0uoGY6iAdonRXlh5Y
ygEf6p9HOZnuaKhYoZjr+uI319E9vX0gjjx65JuUUiYIOvBOElSN+bl8lCG4z78eSvBBI1ZwLMdD
6fJ2KDyTRTXiqgh0CBBW7Nu8L9895tyrDqA1PoMPf/BkgtRlh3nIZ4Vl/u1wdUNprO4oFJoYMAHG
eLDNVj2e5rM+R/MaYNfCSfLnRzx5Z/ya2G2ZGGiLTAFQ8mROWoWTclCmErMAcw5Ewt9ltd18Mgff
P5jJD+gagh8RicrpK4sNpPb0IxlkJOAx0qU4dHmbbmI8qptxACrz9w+1LEwOWkumyel7A//Kci+R
XPK5J/jaqnyT+5H2HzwVuTq0WBDTMekXlvRv625h5clUcc0Lxgw0UlhgCC+VCeK3leDt2szY/PVT
sYMxFXlfi2znZDa6QutmPmZCkkMJK9ITBJgb1d/l4S0xVbwijhf8s5wDTrnp/lTmvT1hUqxRx6DX
aNSaNkK5/fOznKxKyyguQqAlQgNFElFQb3+7FvVP4i1B6R5etRVmo2lDo5NzvWWFn3zEHw1luyy8
HNIM5vrpUKYRITZAODgSexfEnRjvGgMXrm9OKXKr/zlQfnB2+mgofjnXW74mBIQnHzBWmi6vZuAS
oRPdV104nkFpIlB0Grq/ngv09hB3kguhM/dOT2mhjj2xi2LJzhi5GfaZTgvGpHT/gwdiVUfByRl3
eay3rym2SpdmTC4DmlzNxazpM3F+oKoiSsJ+9UmY2vuliBPuss2z0QtSfE6WIlootUfmNvbKHMgm
X1d/oXNlPfz5HX0wikdaG5R4FlqDY/TbR0KEhT6GTzSgP6I2aTN/RTD0d7Edvz4iYnatX+wTC6Ht
yR6V9EYahwaDwETMN0mhxFXU1sMnQWIfTLc3o5y8HbOKgIdIJbGcD/Hew11H26OGo2MO7t2ff7X3
QwmODzQ6dNAsOqeyt78abDeKh72FKxF2N7Zn387WGQXex9zrtE/e0AdjIbdFsqijUDD00xxcP8sy
LsyEwXt2Ks4y1y3O2yFKnrlFiE/WhveTQThsucQDcjhhrJNfcECHXGLDBvnOurqx1aStMtNoPhnl
/faHCNpi3bZMmzucdTIbCnBGJPi6WRBHVdRfmLQOnvIo89qz3sMXGWSmlnufLLDvx+T64XBXxFxt
c3c8eWED1yosp3AZKoP+cYiKa62hy1rnDTIwgYzok3OEsXw3v90KWNHxdnmISmD6GNxETgYseTuk
btHzAb4cNoFrVX60c3zsctQMJ++LNjh+toPV26kVHLBmwi5R6V9NVE1PreH1DpErHaRiCn+EFjh+
3F2JDjUX9tlszDl4Nabalt4MwyFCPPP0t/MbXQPn5OXWC6dIP/nrFTD6yLDYj9BeUYrO5x4GX1zP
IWb7MLc/mRDvZzgfE9drqNmsd/xmb7+mRuXVqCoOekOKTHorM9t8UKJuVUC92Y4/Ge2DqfALe4Q3
00ayfXpugCCdJp1kAxQWzLZRxA7Ulj6HJapZuMhJ4xw/W8qXPfVkMoBuAkrOakEK6CJ2+f1opEfO
HANqywOyHrdJ57xOMxq3TI/XSV1lKyGGuz+/v4+ekc/Xxf0PcYxr3NsBO1KjG61mP0yGkUzNyHoE
KXCBPCxEZEw0zp9H++D98WNSJCLCEe20dbLPWzlWGk0JGURcU5KV1jYV5vc6O6Qisa7+fqxlP8QM
QKGE6/3bJ/MqWw3TkBeB7TXjJnZK7QxDc3qkCzlv/jzUB2/N9czlEkwQFKf1k62xwJXveKQAgAio
qnVdZ+6D6TX6BnamseH2mG7yaYo+2cTevzkSTlyHmgkf4PLtvX2+0jO7OUl0vgWH2K9mlvSDiaE8
+EDjV0vu3/ZvH5L86uXUvtyJhXe6MOIzhMzpcUbrhnHYeX2ZpGDEFYoKfO1HtCHjtWbW9vrPo76f
MYvIHj+NiVNiCUh6+5SNmARydEZVw5zv5pqdjBhKoAzkr30yOT3+V2+/PdYvC60WZxz0/qc/qJX6
bt4XlSRPowCsNE9CXtc+aF1YJjPOQ4Rbd1lTYzGD6dn9pSOEbYBKA/MVY9GvAtHJg+YJx6GkImXE
Vaq9oD9ik4xM0RI055Beanae3oe2tD875L/byAW1KPwnfP8w6Fh53v6+WV8TsVLSmkON7UPKiPJz
34q9T37aj0ZhDRU8IxGm7umyBgbInHRc8kAUbchZmUIzG3ndJzP03Vyh5sWHsPyCPhlgpynTtHFV
b9gcHg01xZvlRLYyiCglm2OY/5OhKKdwWXRwiZ1uRPncQfywaT6ZEmz8EvezFvokN3qqjbs/fwEf
/HacsMiZZC1jefmlMvzttiwNUm6QOMhgrAAGS53VhmTivPzLcjJVPH49k/oQ059y1+k5ZDCbLpXF
zM2oGSrE4mGcf3M8rZs++aLfLZa/xoGmai6rMsestzMu0kbVQIaXgV+bCS5cjxi9wKt8AgVGohfG
UqPziLav+mQ3//B3ZN3DVgdkAtno23EzHBKpU5AwoGy/PqJyTp/tzDI/C6H6eBiModz6BNGAyyT9
7XVFak6V6wwy4AZCFIdbJT2AGuphn0yLX7WfN8sVv6NFhp7LSPRJ3j0PLTfMBrwvoVYR9CQnju5z
bDcraeeHUrf2FVSKvABAhHK+27l+YX7yEXz0qL/9BaeRxH4+NksjkRthpzlgezqneIQB81ki+mfD
nGx0TpOME1p/uG8w0C6k7z2gkP0vhfW/rfZ+PMiyfLhEWHP8f/vazL6ftYEWepBNUabg40VVgCDd
1z95bR/NfqoPeETJNxYUVt6OUygwAV1topBNAcnQ3jRuG2EOlKU48Qk0NnV4bsTFZ7eMDx/PoOuA
9Jm0GedkmZ9AHPqY/Jksc4KVO57T+TGPOuvmz2vVRyswmXPcjKjSG+JdDDjGBEqWnO9CHVFjVU6w
Cd2WOosYLHT9fx7s/TPxMROHicqbU5BYIn5+/9LAKYseVSK1ggoW1FzGVYLjWpV//0UzDodIbvEW
BfR3V3irMjpRsmBZxH8gj+hFtMPyk3xynnv/23F1d1A5siaaOs22t4/jlqOowP0QP9JM3Sqdm2nd
L7Fp3gKt+vMvt0zmt0sHRyqT2UfzkDKiOPnl8mnsNVDYNG4GWCJpSQpBhYj5KnZQxUHjaj4pUJ0E
EbPSu1zfheMYnOCWGt/J2pvalT2ZaBgCFI9ZelXluV0+55yJFHcrX7U3sV3pj4Xb+uUmq9zc/EJO
SeceODNo1d2fH/7d70zGJud0epnUSuiDnPzOqjCRDJU90HK31raJq8udTjXjJrbcz06UTJOTX3qx
JRBCxRqNeMgSp4fmsC6KsA0TN8hLIIK4lQqt96/cSYjmqbAqPc3XGSo+jFXkvohwCLj5zvMVKlKv
3Qm2jjQgEC66BzSYJc9gElSxTlBTN1BXS/sy56Z1a9NUtI/ZSCoaNJXBGDcENFhPApifczbW0ofY
oSwHd5ga6+hBY3/61R5JBgRF/cxxz9qYreihYYsRvbiHgr7QeTX+aMLpSErqfbfQLkWLh7vD5PlF
QiXfNzIWqGaiNEvC78KH0SA37FIe0UGYpxIP4FOJ8w+BreFWFpEqkwTyODkcMm6mGDwRfodII0N2
hQ1SUoLzldvgHCXBoNx0reFA/hvyyLLIlExDDQuA08TdprYwP53LPsNVsfF9Bdtwldp2gUgGhWOX
/kDXFY5H1/YQ3pAlMY0vlhdBQ1/NRPjYuKHGHvV71AxjsoaxKtNHa7RiUtrGZAqdW7cvff+AoaGw
r8tu8N1tPaG6PbS8YBNtf+kbG6cSE4EPkSgs+CglcSc7MXWOf4kaBsLDQORFdR5mdT0hXVa59qBF
iMXOwh7jxD2Rh5a9NhJDP/akyhEwS9pX8VrDxXpNy04zz2dVZQ2hXvokjixwuX7hCJhKB1MVAwzA
qAwJshn8wnlKndggpL7HxRC4URj9EByqvITAuUzoCGxEEZ1ZpBsm0ZpqYJw8kkAEmjdiUS5XvRBq
esGdSTt/ZRlhnH7ja8vCdVjbRXgXhpiMj4ZdIYFrMnM0v8rRSNKNVeD5eB5VrONF7atEIhkjJ5Ck
zaxoPAKHYjXqt1G8KNCEphrnqsjMeiCCryYhu8bH8VOZvvmqSqT4iK6QmO+tTkfC5NeVG2+GzA3F
1qgQifsEAWY4dIeEKMBOhQa+M2HLtTn1tnqtk1D/allx44Jz4W8jogcI9Gquk6LeqqwYznVMFxks
3kGfHwkQqtuVqxJSMvRwWLAKksPLylBZ8mQqM8fICqBZrBq0g/W6o8oIOTWOymiTiwJOFQ5p11rH
+mi9GL1Eo2f7M9wAtPCkDxQ+VhvmYZleNW1qvOhmkyXrsp9mC42cNt77YeGpg427pNnEpqvj5BBN
KZC1Q3lcy7yq7W1R6SbIMYtEJUynbr+buYgjkDPmcdiGQ9aC5pSWuACWycDT7BASjAYElVkRaRMQ
6aw07it0V/26FCWQPbciphOoYVZlRy+c9AkTQRG9DCXXlI0pF7BnYTjtN3dO7fYh4TDckTGsDdx4
M4dTEBXg+q4BVTtdgPI14ZwO8RhTfJ1bn/jNvnbBbpLJAU7azmyoOiR/6VgACFu4iKsQLE0Utl5z
TOsOIH2UpNb9nGkwBmfEv7yMFEL/SiYFrfW0NcQDCz+YfH8Mb1m7zWxTNI6TAngixgivRK3PEIQr
/afSRfvVJm92PKNokH5dgjYlrqWhy1ZhUzvjmjM4UTZ6l8lXMNPGA9gHFyBdJ9phRapbr+2ootfg
7zESON/6sk/0G7yvRvMoq0m/1RHoXRk4T4pg0HxISqxDxVU/20TdabLyy70dQgMNqAXVd1Xb4+gq
peb97CdQjAd8Nx1pW2lnJudVbOhftVi3ox169lzbIQqKXq3BMPDBeI0/HKRfY09pi7TSsIgL4YE0
rNOUCOLBN45i0GHqxjo8WA2SzcLaqieA2uTg1Hzso0f2SaTjWZwmOZ9XXQxBtbHLDNXdEEGWcsJ4
6EnnnGJnQPLZWNcy1GJjndWN7IELE3G9kR5u4u8h/fz6opGliyWhi3trw1oCLAht3kTKmJbON/lM
Se2bwrD8zXPCKHtA7ZQZZznATBIvRMySX0f2ogsHWIDyvsu0bMda0ptb6TVEVeDOmR1jHWmE8ASN
NcroKTfG7HvV1+ajk5deuBUGWu8gtXKDtSFhD1AbOIh9TT3GiurbUMsbeZ9nlvIfcVkn0c7N+Vwh
PXEVWWEVMG8tc9axQKShSM+M0LeAD8aKfDpdH8J07da2AmznZUAgC1WmxRUOjip/dIrcMuGp5t58
7kYoxh7itqLGO1QVu2QGjUmuM/qEHhMxVS3SdzUQhNenBMgBems9mHJd7ARp23dHoUUIXcXMy9vg
6NUbWAOKFEPfL6dsX8hxLn8q2v0Td6ZePg+x677WvuOplzEbDLRPPVoC6KhlZqyqWas5JFTSsb+w
bOQWWIUw1/0bVquGEFM8Y+Ox4hu1ltSclGSlbsQNsTIjXHmPZu3UyZ3mdbrBZPcc3ANEb6jd0ujv
bzNDVPEdUtFWHAiJr5jS0uuE3Hi9W8h7TNClH2Ng9ggJA92blBcqHobs2FTKz/c43hApw5wSU7hK
uM+oxwLXb5sF8P4kmulshnr0DaOLbJ7tNmqiW7gssnmxRm/kE0rC2L6sZeS9ijLs2ex1v7WPCbqN
ZFWkpOQdJqfXEnBSLMs78rKwEAaj4/ELB0U5JvUXTkY107jSYF/sRyc3xL3IJt24UmQ3649OlzXR
3cgv3ZGggiPkSoHcR8jbyrjfpaTsELJudfnjAMtmup16fAFrHj+tv9NubSPwU5PoDnZi1jiBNY+Y
lrLo3JGqkmsdQW1PzVMVY4IOTCOFiWfTjj9L9Xnw9gUW6mSJOsb4nDa9IQm5wvyxV1NvWmvDS4zq
qgHcxxJUDbzzoBEtH+Yq1rtC+yYlEt6dEdfRsNV0RjgXJjnwW+6VMMoyIyEneWxHScRKj5N/iw4F
WTouKnO8JnImM7+AhdQuCSor3fOefm77QnBjP1yKaCqptriZMAgyMxGQrCReiXbbam5lXLtFmno7
vRX+s9bqevPFDYehQB5X+TiaCOwizZHtiYqopqWl0EgpcQiuX7UDhvnnKpoG7akuI8iuBtL/h1/n
9v+jW/2/X4ik/5FLvIu6vXjOn4fkjQl6KZr9T4QITAeq8kvxGAHAcgv+R3trmf9a6lwIbSy0Iq69
hNn+lwda84HeUMZHpYLykcPW0tr6b5iV4f4LeQktPW5rSAgX0dFfuKAphb69cNlIrtCCcT2nBaMj
iVj+jt/v6TJkm5/NeSQS3HPTgC2yns8bCFvbMAvLLzG0XNDuuj1sYk+o7Zh79iHmEnqd+J2zLjxT
ntHCzO+dNvG2Y6apY23o87qIKuO88ckSsB04nYCbuP8IDnnHaMzLA+s28HeMHkSQnyln4KggzVfT
n77KHjHrHN62EJH546qgLHvoGgNTXB8rApD0ib+EVAATf1bO6FVnBO0wXFlqtEHOFPVB8wvAvjnI
PQ39/3aY+jMdyf7KMbSfmuk/dmWGXw+UIHvtYTIgYaLfWnUVavhRI5CkYsclFT0pN7OvyB7H3zBl
Kryv6+dpIvFxTOx9Z5KiHQmH8WvjjvTTrW+Vly3XxC09wXuWux1pwet4nPcgDvcsvGs4FHtYGlnQ
4XPawGLBKRLHV7idVips5jXciqBLnAuhZQ+htmkaEMykLF4ZefIY08yvcfsNebIpM7GOnOobXzfm
wxYaIQjNV71p4q90KIu13hImMtkGvIYKk3pX59YBW4CH/dQPgOtv3CGS+0lmFu7KOLstVHwmyuRF
6ZY8y3xP22gdQZhFDbFXdfqL1QKbbe0fQEyOsa7dVPLeTkEmyi3FMgzsmH7yYXhW9tDtkJRHt56h
LmGaHKv2sciO4eRnJJXQl6VZBtieLOShNZ6YUZySvf7M9NvbwizOq4EalNWb5o7L6vVcTK/K9dO1
1RQHvx97nKXj94iYCiC+pN2H2XHoYrhLs/yRJN0LOPGr2WEucXigDA+vK000qNjT8NNmbgWpKA70
Z7YWemm4/rO1LUWHxYPkPM0lEEOlcHOynu4FsZwqvUr1qKDhirE/J0HFLMDwgnVJtlTKbkmX34KT
BpvM8QVQW7bXq+aSexB0zbx+CTuDAAmx7qbpYIEKTl28dLiK8DpDDluFLU0sQErX2OpeG9C3hpp/
mkMIvDFq0aMbyatQ1tY3R27q3FftCjdG0SQPnmgfMF9c4tG4E2BF8SPJFY12Y22aHEJAS2/cMD6U
c32MneJ70yUz16LIee6F+i76/qkn4zULxpQdeOB27at7v7TWFjdSQ8ttSEFmkIbtjwjTkYn12dKd
O4LBiuuau8HKsmhEAawxsFabL1lsmcdYU5B4Rx+CeFk561TLj3VmP7NxEeo3M3e49E0HHztTn1zP
0ZkdJYHbNFDwvNVk7MPMXynf+OFM9pF8V+IhjmBzZoO0q9GO1ty1cZUiQYQqvXKkPBRqR386kLNC
kBhup1F9M5a65eAZNS8asnLerwHoEFb0aDV3YO1J5jNWqQB+kPC388kHWf08iF2DQdWtHnvP+RHn
OZ37snfh15LYN1c1im+dcgebc/VtaIdFUwdjc2G6h1xhwZqqNOLUWhJ8CYLLiqdbT5+06QjgFyeB
ZU2J/QKcX/jJVrDqpNkKQJ4nDuSHERejp8Wv9sPkZsWN7jSiuHINMn6+ltzVjX2cCAITfVUb4LYb
F4PfHrPhNAVda4XZGQUM4AmcCSKioIk1qVlSY3jQHIes74oclCvdjwEiGDAGb1puVFqAtr46jGlZ
+IAIZU8gW8q9eeW1qRfv4lpYj7CXRvCmk16pHQQK5yXScaQHYPhmkK9p37M6p3PdWisHizY0JJUK
h95FXjeghK20XzdUluWm7bQ83c7sN/YamDY0emy2ob8qWktXK2Hl5fWMqGITNsrbxbmIvkr8p+GU
88F7dkDOOMHHjoBTHKrmQNQCMREtsObZzp8bFHpFml+hgdUuSiI37svQigLuAKm5Es50ZxmVWNnw
GL9C5S/WSx2MDGryU4fuBzTHat/igLsy2p5PhyuDsqsA9u++MNVRk7F/rOftNDTQH7Kz1h4uKO6t
/CSCql8FDtCoDqQGuYKbKOv54cvrwcKV7vtkq/De0TBrGIQ3rLTTPpqPxlC0ARD6wiVRsqf2wAWh
vSdoBZwhSSyNlWz8sHLPB9hFBIm+zuRVuJ6ENeHE5IG6+0F1q5q0xzUBrKhn3GzbpckK6HYZ5NrQ
kpHUhUdtyRZQw84iBOKbi+IKfyAmwZHz5HbmKzo4UffFictA0T0JBATluVoPBFisxp5P0qzjWycJ
L7wq2s59fkdPQF/hJ7XuoymW5+M0WoGpw+6Nxpu81OQBz/OZJEZolYgxJIM2JCdzCEl1VjsIHhVy
0OY1zPOfVOFxISoj2cf9VAEOyPK9FU2IZlx3o3Is4WOFQ2zk25uHfOOFsbwe8ChTtvmpOu0c8w/X
iWadKf3Si79aYmq2UUl2c1NdExQdUFMKMougniTdddEVLt5+A8f5S6yN51U133JTDVecL/q1UnJB
8/YgDbIdCta9q6uf+tReu5bMr0gNlOtRzLvGULCCR+28t7tLV1FHVZk/EfHqlMm9L8bncLgKMyIn
7VTzdwPxY6QjBP58rshk6BbgOccltlKSvYCgfxEptsAKO8mhxVqMb5QDfDxaW5fb/6aa6ofWHY9z
3M+XoSb3jq6ic8eattxjrsm0X4pVXJq0UV5LGydFL9L7OX4u+nYjk27bzwO+usHA6gOrq6qO4Zh+
lTMBmZaHkbFge6k7/2C06ZlXimnj8gtUbnKLmZL1eOe4rMujLrkmg2NIKsc/07L4p2vNlNG077kq
9xiIVyac+WEk2pA2No4RmrI1E6CbumyXJdOXyqxhvkfrSDf2kSu/RqG6qMp4X4d8IDowaK14TcHF
D9hm0WzkHGMw/5bZo2W3e8fmWwwLKMEL60SPSISzx+JgQe+w6nI/NeN2iP3vbeauRYJf+TymDV3V
5DwCsxoA6Cj/vqGAO0PJkNVDL8INJtFdOzzWVrOnpph/6SqdXfDKn3V/J1s8DaG2N01tNWp+YCFi
t13nUa+fe6m9+FnM1n/ODVd/TWR5ZmbkKDThCkAPlmt/1yXagzQQ70Spa+6KzJNfqoEMUIALd3yT
1Hpcdjmskxelre+i3IF2YW30liNN7Q+svrhi2SpHgC1gmOOmnigA4T22q0cNWXBgh1i2ifLa2aUg
PwvbW6RYCr2JuyYliUa7JO2JR/7mRBszO2uSG5lwy+vtaNWQ9RqUyRxdD1X5aMPOJ4QtW9ut2DHV
sD3Hpo6Etjvr8VwTgv5MB+usar1LP6ORXyeQUsZU7TM8fnMQoWKKyWCraUqrZisRED9hR8YVqr5V
OdHOUW3gXR36TefuqBUkQa9finYhs9KS2EOkDx/SIdz7yb4qxqdZOjc5nDDM2+KrX39fkpA6M973
5dRuptC9ofE+rHVLZ2VoqHSJkGoNenyywENcrsMQJET+iZT5MxESVzqXSAd2kT8368TWa85EUj2Q
p0ryu07260vllT6wSHfqz62xT9ddPc7EypvAP0wtu2iKAcpeJe6VYosxKnoHlM2+zmYz/0wS/p9k
eeB6iy9S5tBGddd+OzzMU83J2j+6c33IyU9apSZCRgODTg2tfCLKDX11XzmEERKMVbcbW+SYx6Sr
3cCyaFc+ZYwveTzfy6Xmr01nNXa2DaGtXVBSTg8T41EjapeYkL0l+4Nq1Tr3yCuVrn/ujfF5mvgI
khEXFd5jJ8eXiiyMuLjxO/t7CGWPzeWpHnGnS48M7W6TgqvaDKGCg24U2n52qHA0gopopPZOW54Z
6UwCaWSw+g88B+yNpCs2/5+981iOHEmz7rvMHmVQDrFFaEERlElu3EhmElo4lAN4+v9E9d8zVWU9
1Taznl1Zd2aSgYhw/8S9547CfGS1eldqtZ1ktV7QIQFogZthm6rdN6w3o47+bgXFG8iMf98EwBhc
dx3O/ddY1t6e7gGIY0+0sxfvyetYNW5NlELDw+sEaS3khM97K5ienSuXiXBYqId9/hRyyQII2LW2
PDh6eKYQPA6QGLeycyGLqPmYagxK1ivqiHBlJsK+qzr3S6TGUXN+yar8DCv2ERi4d8ucbnpx4Vp5
Evyl1h3gKzl2H7Wt6wJfISUD5N6xmYbX3DFWXjrcLo0Fuby1vnWb/ooneFNx9jKEw3lImJ9UVvrD
7aYbDNt8t8P9zNviyT1wPiqOd+lv05aegFyTpc487ldzA6jZWmU0d5uiqF5VPYQvrEj7M77avVv6
E5nwBChY5t2SciOnviJlhdCGNajyV69x3qsC0IAfprdFb3yoJd20VfmcqGleZWW4Yh31c+hD8iKV
f+zGO4UdB+7CXrXKXJkG/JfGvQ+IxXpkp7TN2kKzbaE6bfzmUigSrxdfRU6qv+MFRSDclZojAr07
eyEVmSEnFs7tjZrsD5Pct6icnZ8ygfhVC5Lp26nck5VWbVvE8Y7st7BfidEIaD4cfyxP2GqpEt0P
1ydtEIQEHb6YH4nz/Yzb+on23nKBV/qsdGW47QciHQqVr7ucCMw6ftBDsxXSftBZvBltooV0tgEX
9rPq2n2gp0dPNj8aCvcCVOrQ0SNVRCwHp7CActIXz7I+V901/E8wfSYLNB2Z4rn9tcQhxuZzQJWY
6tdhkP5Nq5SIehKk3/M8aDeuJaea8GD1EHvjQKdwP/hh8hUnKTk05EMmv2JnWG4yN4MeYNaVdeAT
ZdTgzQbeYAqSKKm1c0hgQWzmNLCfOstu7k1rMc8I/SEISOWuCpCar2WFTRFJsXkofEa8LdyntVyW
G1VS4rqNT2qGqAFomW5CR80HOLVja+35IECWZei4K8ytDs1P6SZzEplmbB3ykoBhJdS0VwBEd+0o
3w0iSJ8toyUgjPXUZzEV6rWDtLdjvD5uQ0hAu0o2QcQOozu4+VDf08JaxKIaJEdLT+ylGhOefamI
R00C59lh+0kIO15pwBbxbD+IRRKgSfVLm2MwaHqSXGUMt1FBsGpz0ULGNsd8MUL1kiycuDS8vD5z
teRq52dLsdbXMUeX9wP7p8S6qzypj2UVpOXW1Pn8E8S7v2qhuRw4gUgR75L5MLKFPi59Re/Ru6DG
2piBAZCH2QyHDVFChNOHS3kQrEB/dI0PJnJhLb8e+DWv9Ej9LamngPIIf1c5o9ybKKnv4HDNP3MR
0vSaJYr9uoJ71UHTDFd+RhcEx0LU55w08Y1VN+TWwKdC+RkHO7BM2Uc8dN4uJMPuk4MclnGRbNRC
dBM5wigNuammX9Csmx89CBqyMHLPedJeP6+moXLPjjPBG4EQJ/djUKd7UxGBUNKqEzpOXIO4ulFI
hKH/Vcz4uQ/LKGHDvh14+FAYkDGbMRykwRqgUo3+KOzoOl9sOEo855EhjITGtYhbz+79z8kusyfI
IzwvpJ/ZLjQbY9tA8XoadVKf6qxxziWap3VpmafcSHPFHt+sNg5qBwgnZt1ffLcx32ORDG+Jb5uc
qaCdLyQ40ZAEuiw+YxaEPpTR2ljbVLd7X/WgqYlo2it3ooktRQq0zizGOUoVYVcrCYruoETanlq4
t0dh1Nk5ozz60ed6PmSDI05GmhJH4svQM1a1bUv4sNfVcdArd1vUraBcr5XzSv9Us17gkgHSeEjT
atPL5SBC72Kx6mWBFD5MQ/1hy3anWkkCXhvvQCCNkYcQCzQ3QULloZeYk4nDGZgA1H4dBCvEvfOp
SXOOEXiLtEoIEDJgj1W4C1JNOhcQsifP0DaLKgedvE9fD2Kv9wW9RyW3YW+YAD/MZgd3kqU0VEX5
UJNtuDOvlDkxj2uSLoZdLvu4YJU90OzE2pA7g5+zbYPGArSaoLwIfP0R9PXrOIbWvWFOLnVAdSoc
fYPWlOy1vOjXpGhkFws2y43h+g+1W7LMQ8ExdeOud5Z+2NdKjfGuJX/lZvIBtqwhtg6PcdW855V1
/aZq0oRLcgncFXCOBkp506YnBXCg2PQ5Ryo7t3bXTO6nkP2smRIF0w1MwXAiLqr0zlTI1qaaDaat
pUPQJoidXh2tpibjizD5ndeGUw4dump+FvbCzBOgYcw7iiBmNVTtRZuU2qQlok+h/xoJOSlnULvA
yTn9QENEhk1a1RpBBuQBVbXPRqcaAlb4d48ybuGuGH5xXnwX5p8dH3pcmew5zeFG202wYcVlPznu
ci09lmA8aNciQtoBY3tEMsKKL8ubDmCdC07HcsXZbqTdcoRY4dbRdIh8txaLoUoPN6dVm5SUeZiX
5maMBzaL/jh8WgocZKfphjPPAyQEUTQkQctInN2g9LkebP1g9yXd/eCYULegd0WCFalBw5yLhf46
SFYZl/iB9kr9gtuZbJegg+i1kPe2gqFGRlWZTCcENoxLbDsBRQp5KD56c30vAtFQ/EAuvhShYwN0
lFkYAaSu2ALhicF9hMbE4sTO8na8s/34xR3Uc153DBb7+GKNFhgCw/bWaiGOqaahZ9zh8ngzwNgW
wae+89jbu6WV+o385/pcOEza4Eodf0fyIkp4dywj2euiffPK7B7+2NMorW+OkZXmUVKW0ocbt2Pr
NxQWNdMaV6+V2f0IZp8/MssfvbSKjVcEmrVwxmepDtZmDVndRcRBySaKeOFTKsuz8t/s2n1kkmTt
ZKuu8YnOvZ78OTJ1vSuFv+rymkAtLV46VSTreHH7C3OmezZy25TZamY+OYvln2uRf0KAOllFy7zX
EK46s9hTF8NgmN4JtprLzBsJZbsBOTXuAgO/ls+8LplBDNvSfpdznURcBh7OqtF/TltvE3Rs3Abz
aWY+H01BcDd1VA6g0r+gGd6abt2sqLAH4MQ41UQ2bxth1l+Cz0rDqQzOtLgz8xH9iZJAeZy19vVj
4bn97mrXfxgHM8CsMp1VDulxcb663oOe9NxJf2VKUKDL6OwK/7Uu2EAgA2Pm1Je41vJmXlviA60K
DzH1n1nj3sxTecWDQvGcxxVTxCVSBHLviNiMml6va2ZjgELvR6Z8+MX2U9NseKlbwYmA6onIMHNL
3/wyzT73eumORB1kx1DDHUszIgkz133wVSUZm7ZPehjuZDgkKNEYeKG3SU36hbSwzU06F7+SjtVy
0PsPo6myPWt//8y8YV8HccomlSIvCCChG5W8dyz6Aitsf6GVK/dLXVcYWoIHOAZz5KE34yMiHjEN
HmdiStcq9cNNb5KZluo9Ox33x1CD8cubF1Int/RFkPyD8pdOM70rkgb8kk4y845FrfGMPLE66FB6
5c7xjDcmB6ehYlZNesFLYF/Z/tO0N8fuogDcNwPJSYsEHqnr8ruLM8Zb5jfk61eYB6TiORgFXTcb
ozQW6a4NEmCjoXrWKVNzM1aX2ET9w/h5uTFSqbaljrutC9htBQN5WKvOOdfz9O4VxSGMoeRwr3SR
LusnpvFGRDIw3OH0SgFzAVXNHcsjlhkHgRy7djvlR7YU9U09eA6Zkh50cPbHjjTXpqV4cnJVj4Tc
8ZwJsjWnHzOhA+tqDM/5sNg3RgeQKjcCfZkGC3KISRebhCRxL+Sg0BnMrJyBytbobrlzkbeo4iKb
NNhMsf3k2wp7B3rS90Ekem9q0yMxNyakgWyY7A7fdRaNmAijgM0a2/KfQUsU7GKAv5xJbnzjIp9O
dZ18LjBi39wlDm5lJ/c4f5DTGx7tibquR7IY8KI60hVJlUsyYYMUYUtBHnfuXPG43XzGnmlswUWs
3aI+y6HaERS6sYLwY1IM7Bh7GIykrtlyznzTC5K0J/3L5lxWRf4jYQ9Tsx5ajVO+Z31/PdEkks/a
3CTJIG5sj+9pQ6Ba5+Y/Ea5uK9Q/FmVe5GtwzU7+rNreO4AzIFeKQbWVOxttGLxJNjU1fZx0nknZ
naIhgQ0cgMrNOvWD/MrkTFDreo4h/Zfg03sqjMgBJLAjpTPq3exYoXnoLMFUmyM6ocNNrWV8F8po
N6NEuIee7XnRztfopycjy45WRsR0AZglp67CLunV3R55cUSYjiK7FpCmNgmRzcOYZY7NUR2aclmz
0pjBrl9DF9OQQy3jRTK7qpuzGpaDDV+QqnUQeyuEHizKvQu+8JhLwwA6Sryv1+RPJMK/Gs70zRaL
l7vceXaF4cK9VgjJj5AB0zAUJEyWLaW+Nh/xdD5PrUFgQ5UcXIXIZJInWVk3ovV2GUusiK3fKXX1
kYuxYwZsZeZ1r7ntBVBjUDSUF2w3stxh4miGp8JC12Qv4rVbej45WgckZAvryDrkyQgxLRAftALg
/CbZbq9HtI03Oa9kW3uNQZKilxGUQd3mvNTZW6e/Vceyw+Cjn1gLmo4lFb/62Htv+ylqffcq97FY
YFUMfBFOP9fCKa/I14h9za0zLk91mn7UZvtmTqwViJrYDGCndHyrxoK3VXlztMDbJjQzCNYEROET
BEAM55pgsw7FqIgtQii5FTvrMqqsjEqeQ5aiPozh6CJ0UaZ56mO33Dc9p8MSMGrIa5MGwnAjVJIb
YjG1p4jcWPZheRXLIw9cJYRQrWn7b2EwWutCWGy60uk44XjbJaUbPPtAj7nmrASrtd/doaT+Gth2
wGLcXVecowG7y7MlMbaJhb6tWd5FVl8Qyel82kDNNNdwkWlgivpJ8RTOS25xgFvek5Xz+80ZVx7h
w+scQOnMg+ZzB2f82zO/srHVnz37w63w4UDm96aHx6qrZXgLmezSiniF6PMu+12X2pQvORzEyA2h
lnvjI5JLe78gfwnD4QOF2ZxFRahfHAaymQoYUvfexSRpe+kB5pn1jpkqSw14f1PI1T5xjpvWA7l+
KwQaebS02TPYUKCR2vn2li3aRxsBLZjAdZXEKFSzLWZ4Not2fFlKlo3TZB1JYnyQlCCumbB3ZkUS
l98x7mEm2mnkoUTaCUwSe66aO8Uh7zfVzgnEWg12VIdTvKoyeYp1eXIUOEZ/8Qa8eQQoVM4hbLir
c7MrvrhQ4tUYus22MrpdnTJd7+q6XSOgZD7DGs+UJeJIzWR4qJcHeqGV57GUIwXQXfctYbg1yRRk
f+onJsCMu4Zmj/IrsqyfFP4QgI0bkvVo6PziJ6rsG69oX12c8LxVIcS2ezZCq5FPcm5xIKNgXMez
OlcUhSVE5eFgSRYpZDjRvw/pS2lBK1/mGFSxJR+CvPnSTvHQkZkemJ55cL2e4WN6ChsEA1b8g3hB
uWqs5ruskSPMRrwjGQkCr0nYqPZmhv4iJrZ0TG/KxPocctjE2PAlSmH3RG4K0FQHLcOYXFPc53fP
LNvXdOnHHbnl2cpnKLSmZtxDgH+bgM5UiWJEJ/QaHYhetdnC/jU/uuXPIpO3fYVOc064HaenBA59
YOrH2kLUa/ffzDrZZ5qSL5acn3WQpe/DWN3PNKu6ZUDdjKTdGrRDgToFfX+C9UX0xRspmqsmKNEO
IHMu/AtjO6Iu3d0g081VGWPzWQT6upsshne1P3M6d8HWKfSh6DmTnJn0ljG97UccAbDy12XQ33YN
VzMAPeQKd6wHDk1mbafa+TIU536Mc7UazXPLGR8q7OTdZbQ76kwkHVU83DkVUaHOSznEUcziL3Qf
K2KF+tk8Jsm1FHC1xOTl0QHCvq24EQPjB+h79srWeOp8jfpn3lnORKVESG0tt9yy62AcuoNl2ytj
3JtBSRHJZy8Ndv2cfM3dHPU1hoSakHAen8kZV8T+U8csn4DGYje4YuviG2KH+GB36jWZwenl8SZB
zT2KRMG3tpJvJ+aUvcppJy8/0ONHbQmUnSjYKAZc23rzTWelfLNsHak8fjWN8ZhbjFbKC+Wm3gL2
RRNRGFGJ5ZDIqdg1nnryf4BBg31mtbvQNwDU7FqLtYF9Glr30HgLOdMGQZ9NeU1zFdvSbst13ZnJ
SowpGagoASY3CrplZ8nuWBIlgbg2kkX5QcT56+jPd8zcivXEbN+rTmOr9iT0RItQycXoKonamMCl
jW/OzOkzEsltSeskZ/d7SqpVsfCgRPNghvnjIo5h1a/nwn5MCXXXLE042Fs6KgJipjDtCZvOkUXU
O1aNuG1Hgz464JNNRku4qVR+6xRqee4oTzkgEwaujFPc2CUnq9oEQ0Efai1fHYVT2uaPYbE8Bp3e
p0PAnrwMb7IlUGdlDtktkqTlDufOabIXSh358++NQX9xKf0uVLOJBGFOigEcQtBfhGpNOC4yr/ho
gOYTdzPiRnwd1ZD/rPy2eFWTZpCaViRaTGMDxxthRm9vdMGqd/NvfpOrC/C/DFqo+a7KO8Lo8GNj
7MeO+2fJXIqy1Ct7q4qQ73UfYSF5py1mguTvllX+ABTX+MnYPngijrd7DHpHb1lcwng1Fi//9fsv
83+6y/+wTSyF/73u8kETJvrxR93l73/h/+suzd+CEEdmiJEotCwcj//UXdrBb7BQ2E6AzAJ9F1xh
Vv/UXVq/YTp38d3BssEjyX/9l+7S/u0KykN3aXsebBPh2f8T3SVG9L98hgCe8flBG2ri+7RC+/r/
/8GIXI+kejOreiSanTo2RdlOOyjDg2p0+2Jj+NqQVge12wvqS7XMwY22xPRpVj3NSCZBybM8W2MR
7W7bfpze7Enqx9k27SdRO80WH8t8EEWRvSyz9YTrc3mGt57gmOli4pmG5YSOUmyS2ZhY5YzxvPVI
9d5UmNIOzsAU3h/74kytFICaZjdOEGnqxNvMQA+4bmwhNyrpxx95QCgLjG/I4+u08sW7INt4WMfu
YnurAl/Wnd3WwSlTVO8I5bry6OHZKqJWMS1FBtIQ21F6DgwXLGvcUK7uDLoeg6m4S18cQe+q54iN
dnMpQfolh94chhdw3miYFeyJS4kdacev0t2UkoZD1dK6dxuo5r1rMciYRXPwptQQUV71SO+UOV3F
6/G6b6xjN9QVkPn01sXBccrYv5VmM91r/wcx0/d9im8KXEDkKfWtnHeRGPpC/3BEDfrZ5vPZqfAN
lKelTo967J/90lyJfGjRTXDlm+2jmcifhgzHo2r1D3RK6Cea0UbjHqxcnyli63T+2s68TxvJ/xlg
+JFHdRck7uOE02rjjsMWRxzLCZnEn1nGXZE0wZewiepIhD99mGX/0/O6nC4ltN4m0b2lKjxo2ziW
bQzKKpbFg7bmbMeWqGYA7z16VfvtLtYzzvhHKcz9PJIETlheJ4OcGSD/BVoe2WLquGPkpvzTi6zb
bdYEDWpRaW9aw33wUH+iqlPnzNYfwgGcEqVyr8aZZ0rFpTHe7MYS7/HJGZC+TUhougzSS+TYIqZ2
0Ka9kbo1v2vN+4UowyVzKGfNNCUs+gun4o6ud8JgZzMOB4Xb6kW7TGsnTvdrXHOBjLEovOGnkQ6P
beyv4+pNiX5A1zZ22MNKVmT1HHT2RjUJmWmGi6FEJqQkkQTRyiAShsPJncp5OFahAcZuorwez5bK
ug/D9Kv7bowZ5jlDfBCJDfS6bSyUJ8QCpYy38HcmXflCw4yCamyiOe5SAgcaFeWBfz8Mi3eo3Kra
L5MSh6xPgfO3TXcJCqP4zqZrXnlWKJ6GVD5Feh0Unyj+GQ3LRn2Rd1s6284ox41vVOFa0zZurhEc
h2qe7CfLnIZ7tNPJmwZDeA0yooqBmKdurdiLzzgBy4YLCNeZNaaPnRDxrTUPCcoG9lLY9+Ti+Hs/
tDqLofY15BrVXrhCBjxGsEHKp7Iw5J37eya2Y3QU3t2YPcel8E5UTA5Vt6+f42ugNqZZcWtXVX4T
Fmb+XQpS2e1hrpkaB8P8jJOiJj7dT+RTj+/z2JVWsi1TO4wmL8XX2Mv4GfjUK/7HXW8mCFC9NxgK
ZaStwK32DfEo8mozdF8Tjup7x2mc50bjwZVB/GmlNh+TawZ6ec0LUZkiBxQvnst4bVUSSfWlR5aq
i3U1uPYC9Gd4nQZNiXFyzNEcPgrGoifXGvrPevI0wzpbiK/KZn+JphgfPNZPYLMRQQ6KcETl71Ir
HW9rap/gxq5r63nAmLya3MwwdqWJxxcn2W05ooJgQymd+6lloN63LelT+Rxucf61B92K7ORb12WG
clB41WFX3KIaSba6QppssPOluSfsNTMYkE0j7j1LpOl+YYm6mwLXf23ieOOW5a1Luks7IJVlRDqN
xd4i1WvvLHxyopFvm9fFIxtTvXcQIhko+U+sWcw1intvjDrylbapco190OtsCx5Obn1eS0dhdWpL
Zd13xrSKPTQzKa9hnLyXfkLyTEfWPCwd6kDZfYz4jLYkzfvPoEfkdvIJjemRO0GPpyrMkE5tZKC8
l9jM6w/DKZanGD7KZpJjeeOoPHsxUp0c5rzC4+ek8VFndXLM7dC4NYp2viCUbd7S2Yupf7n1OKjn
QB5yt2RtoHvvoScLmoWlWb30Vl19Jpa3PKaTI9emN6ErdqW5DUrCl0DsFmts0pIh2bx8/V/J9Q/U
PKjAvyu5Hn9Vv+KP4k811/Vv/KPmMizrN1jTlMRIiglhp2L/Z9Fl4FrByELsgft7hB/8if+suiyP
WD8T1QGwLFwtDNf/s+iy7N+Y6uN/CQEmigBA4/+k5voz2+N3oIcnMCzbruubkOD5Ff5UcUkCKbnG
Lh4Lyx9e6xTPkHY0RuOJG291DT/jSCCA6A9P6P4fXcEfufN/qfN8xwOsQDkJeR8qLLXMn38qutw5
VVV4SaWloj5GpqJbxtX/ix9C0er5JjUlneyffwjmdBXEfXDJY9f9Mftt95THaIf+DdHjz1yKfzxA
3yRSG4YTrc9f4bZDIFU7uMGlHBKSVAI7di9ukI6bONTm3qz8979/UX8xJv3+5OAz/I4v9x1g8H9+
UUykyA4d/YsoZXjG1/1oI4q/xdSc/JvX9a/eoj/8oL9SILwqtAdT+xdWmMjpkENGOIzz1d+/mn/1
6SN2gI7DBxAMSPLPr8ZD5lgmiXcpZRA+8IfoUCe9LMdiQZExhxmOBNeLk/Xf/9TfSVd/aFX/8RB9
cGl8I6E5/5UEWmRLSgQvs1KTIOVCxLkZqR75HiM+Z4t/NH8c2lBuKp/VISQ+b8vIOv5MYyQLkSPR
8IticU+ZPQRHnRSWXBdVSSH097/lv3w2gQgdEGeW75h/+Y70eBlzx+PZ4LZmYpTRf5Rsm75tZwnv
x+qqKKY12/79D/0X7zrtO0StK204FH99MvOSdEk92Ren1chiSaJek6aoz/+LHwLZHXcwZyLF1Z/f
9dYAFTIP5gVJd77qRWuy1A/07u9/CNUZ/8yf32XchfwIjl4/8J2/Hm1NEuPEbtLzxC5abFoh9I8w
C4r62HIb1rywEPdbwQ5oWI/EdGUbq0IlxfjasYb9bJrqGx2BjNcLGTKasaeLTgwSRObvWgKFy3XW
JvLsqYV5nq4nAOQp++QH5DoF49fQkfcsQ3oDN1tP4n0Yps2z76HNBiXpacw8qv1OCFIbWGAEJtUm
IcMgPgj1IULGaJzXaWzHikqsz576BplHULrW4Uon75GTDyhuTUS69hoyFCqpXuG84hs7nUEhOJdm
Ihp6XdVp/iGsLJ1orpbMWtVgpneBcpxr0g3JwrMROg+tg4UO51ZDyHBrteXlGnG67HL+B5t88ZYa
rtNCv3sWNACKy8qkLFNIjVeqo7pe1XPKH1Eohn65SaVY91u98RUPNmnaWeYegqpnaye0EOC2WiN5
5DmGB0LMYPdZSwkcka9YfPJUTU5aPSf9k+nkdraNq14e+JijF2869mNIEDAXb2Re62RX1dZ4VdJ1
+Tcej3Jm/clOa5OqfqnPtk4dpgccYUxSE/xVkFNa41c7kUu7bjkT9qGXZ2xHB1fjzgQ0+F6xMJ6i
MsTlvnaVwTz3upTGptlX4aOTCnUfl6wD65KfgDrGL56qDKx5VBPy98ylgpZoGllHBo2n3wJDD+cg
KAJnrZy8vYcvK9AOhfFHEpLCFGUZsCwkQFP+o0q7KtumuQCJ27nTcI0OGfMNTVTLRmTB/bdD2pg3
a/TPOl8noWafl5i0oo3nGcbWDzBFrYUXVx+pNTY0lEbaIctYdPNZooKgwJ1FfWuhmADXlU8IEYYw
cVDCZn7F27vk8ZcYpzRlE9YALY4r8ComcJ8QkzUlqjMhrPCbAU/HktCqRb4byGVVK+2odVtb8rbO
B7u4UVqjvSqFJvU7gA702Kd5f1ZO7XxDmvbm+1xY+mTHub6t8QdayIXs2V3DbUJJVsx4XqKSMASi
nZYw73cVe7uEHD9JRmYmloKhB1Gi7NvoIXALoZiZVsi4zAcuv4qvmImSiwZP23I9kpyNDSaegoWB
feJ/66DCFULulLdlec/3plOCDZBLDEiwLpSJQFw6w/SVTpb7jHqsw98Gf8DXfskSJ2OjsgIDReqr
motn1y/FhTVq+hlOZTCuUzeEmZ+FdX6oJz7NB/Tt062a+Ort0sqtD0NZ0z/wWpvP1MY3z/5RlJ+m
KeM3foPuFQpA7628avGPo10iAUZbHr4j4ZEimseWjWgDi6CleRvmN1n1S7KxebZwlmPY2Wuyys2b
AuDzewq6gQTcqcx+zbwNGZn11fhEK1R/ebkh34IqUCgs6Z7fm85yXyaHHUKUh9AksipmmMXYnA0P
mtuc7Z7LTbjqeMfvA0MwjzAqP33D7J/c2AT1VivHkMJjn78k3palGRnjGolsvK4BRFVrI/bFc81e
+sksrp/ByRxeiBky4tXcwcKMrLRZeAWTmk080K5+sSZPIhxhUb5TaUdI5QKII92VzCQ7zNBjcmMS
ltYRjRyImYXC6Bb4+JGmrkYVW9k2F+lVtI6qAodymxCm1XZxuLZxdJLvaNv6nnje4qLreUZmIwzr
jCZGNJEg9dfcDMJGeT4ZYRxGXVERSVvrsbjkfO7ZvIFarzZt74r7Tpfs4FmfMDeM3co9jpnODyBW
/OBm4iRv3suhrfGfQD6QxjaEnsUJpGp2GP7Kg8aWngO8Fl1kcxzDkmm0KIclGvxWO4+ibHG+1GZn
37KAhGs1I3ws1wYmLvtoAIrubljwd+ZWkDH4KRq7QZbbM3XYXL8UEwmdAQtCn73w9a6LW05NW8/r
QC8gFUfDt0+Wk/rfFSJ8d1NMGUJCB2YmFjgFmatwVbPCD0D3LNLRPBlVZrPrdWLvrRXFfEbuGuBI
WbyxWg3of36OudG9IGoOxbabSORjBW+y4YMCcW9WxfjLSIT1i/LbxVlVIaVYNTgiNJlncZLhf+mK
aYPVx700dpKgrK1B2FkvQdqZT2pWEMbwzcXpXgVT3G8WkebmqnFqilwjaecpusohi3U/UbttfQzH
PwX+3RnPcptPCFcQkq0mBmj2aoGPONH4N9BlYJX4t0U3xWw3gwJN3Yy1CqkXW790MzZ54ayY0alX
HAj+tLb7sHyVeI76aPSzoT9JQCj8CLDieFfd6wfL9RRKZlU2JLW6TiK9NeMHG/JudWVN6bzaSFv7
qFzyDnViGOsBs7PXy4IUQaZr28m9ijqnvrMYxnh5Y4BidRNmGsPg8UlEDzFFQVJI4CM4NnrmIVVE
YCVfHSSICj8jZGO5mREZsCpmUuys8EpgsnQzkcjILx1GaiIla26VjwsjFdy7oxWldBW4gtNYq5VO
+dBv/FwOOGcdgUQvKYsY/AcCd/M6uunUjWlPut92lg5GbI01FxWqxDnbp7LyjLNZMLQ/TtwEIfKn
PJsOZVc7r7A/gwNZteW47q9JjSaVgo6gFMSSgbAfJOsxThmnEXaNcw1AFNfP3WLB8CaOtBWoBSz/
3VaaYaLbufqOlDy9IElxio47iO0VBROuTQbeiq3TamGmApbVmo07G9wIjJrOYQgGypW6wdEj69hO
juQPxkDa4GUKyr2VGioCZVGoVCy1r8Qx4E4xA/KWQMTvaXCGYW/LjkHZZNnBzp6lMd2n0OGmLR17
sqAVnBpjr8GoPHqGMwSAUtgarxTsW/5SF9b2eGxhJibPcr66ul2xhOUOS0+Mc5Y7pNoWfTv0vMWJ
dteN2XOpdW0apF8jvLU6xfElCUDGa92ZO+TKykW2oYjVQLqDbxf7K9PH/G7O8nM95dVxjGtjPEyL
i5cqDEs8jjq+4rLcLG5+dTxokJYiaQVqhkpgtzGmpuWkFwXj2GG2zkPjochj5REOK0rgAYBEeU1b
vMJ8iC7GJHKXWVyvUSmX4jlfwiyMIDkYHMu25Sa7CU3Y5v+xd6a9cSNpnv8qi3nPAoMMBklgZ4HN
U4clWZZctvyGkC/eZPA+Pv3+QpnVbbl77O0BBhhgFwWUISmTVwQjnuN/zKg8PYIlUu11qcaxp9ke
wg5eizT7OJC4FpcvYf7/7/T9m2PS1v+40/dQl89F+rrVZ75xKjt54g9JW5g+H1LylJBckqOzvaH9
R0j3DxceG9gMKTc597nVR6kqJF2ioyfwUQqo6P6t6GSJPxRmCS+Sor7jUXfy/5Wq0+s0E6MmJF2l
rQQuvUGAHPVPeX9UOkNoWYGzaVK8i4McSDTdMf30wwP5J1Wm16WZ81lcl/gyhOqEaPjrPNNJsy6K
Vmk6KFn3xiLLuGynXuxGhHL3ib/4D78+30lW9e8pZyDQG8NAjHzdMe5v0jz1H6tpUd6z4ZDjbJqQ
/RAAWbfAyN3YVQkHHctpi3zQt1GWw8u2hOoGFEInzVVKYYFuk+wpToPpKVV/38qqDK6kmGV4kHJc
6uCYBwka8Ns+rPK13Y69FVnjNgWr23smmY37dIdUomtHO8DfUeVuc+S0pnAzaQuA6JG2SybxeF8H
KTCTdwffB8eO2p4/XbfQEacvCLyNI0R4ZggVwNKIhI4wWuGOOjvYrou/bqcgpDX5BA8Pl2DwxDYm
qVuq6RbCiV5XhKohQ/D9VgAQS4MyvMD3OSZtSPLKjT56y9Svf/oNCHN3O3cCpmvfpnxu2/adHR9t
2SgXX6hx9UNSAdCqUDHGiUaPvfN8i1AM4FYGUWJT134+m+YVIQAwqcnPL4tVKbmzUQ2tnH0yFz6S
gE5aerNHNp7ifR1Y0o2yjUyo1+3yvDEEVEkPqr0PMLJNrsphtMJNkXPjEQp/dVtel54oPkioeeoy
Zh1L95le4T4ZhJSIP3WxXXagfIPFYVNqS6f+vmR9+yjKvnIuLYwGkSeYV6fdLY2bkPOQA4W4K3mx
9VgAKCJrreIKkqqv0uxrHWcKGJpt+TbQyhlpDRKSoD3oSMPAm3IncL9V4NNAQDLNBEkFmLfyuqdc
Ye1W11hiEXrIMfiMUpaTHzTSaglyiOVCDzmvSNkgeRb1HL4hjvSRQmTbj65nOY/lOwTbrPpK+fQ7
jU7MqKkmNHFj0e2eq2F40HFrq5tCD1XzDmNNTphbZB23xWRP7nUtgCJtO1ioc7otcicHA7pSwkCl
r3NB2C/ONEqX7NBO60PagSG/RpqjUXdzjFs0OmJlpWsAubVR7Eo9D1oJzUUbyjcKdsCqZ/pc2DfJ
OB1LIJ2Zowl4iqbw60Pczpg6haNLyWTT5pKUsMw71IT6Fss0yIQM21u3bpzwto175AqtOsjLByt1
obsiuu6KR4ncJ5ke8Hbr0opWNICUTUMU/bBtIgyuqhrpo9UbNUVFdYsZdZnejOkSAxx3TSu9od0T
NzdjLNFy3MKdCBvEKSZcLo5BsOrlsqEXqK4y1a/LLbaWSUDEr5EUnLoBoC3ln3VFtGJtmikTwIk6
pC6A96kWinjX0V4f7ahwd4guVeMD8a0sko1tNXWGGtNQ5J9qLyv7a2uEv/kejKzyWX1WgYLvDmoN
9t4b5GudHP1sVOKa9d2EjEy3EvEMc1yj+1Gid6oflrB30/CWNQsRmW1LllgM9xGSUfNwjcLp0gaf
177pvfWycghBHweNlNry0BgBaHRsoO/tFJq7FLay0Y+zfaNWO9G7GnpQt/czw5vp/Gyc9GbCrVlt
R6Ent9ygKivCO6r3bAMkPChMZBsLHbwOzoodU5CxXCPE0TaQ1fyu9+07EOBWdgWz0rL2btcH0a6l
SGdd4NUOe6HNkGnk6dgDEAcWDvHeyq3Go56Q+jBlA5qZVzno8OsqtgGp5pLhIKkUGfh1nAwWJK2i
tbeS7bqi3wl02c3iEShfa7IGeM2xbLOn2BqXNrymTzySU4ZopE7RTYx+aALCeyr8ZPhNlfz1Pnbe
VSiQu+zlELXsn3YVH0WFBttokh9c4NXlWs5Uk5rLrvXaNzKRSFX+eh97XTjlfJSABSEbXSnPR/j6
p/OBJIvnVTmA69d5AM5dDQSBFAZ2lS8g5ZUxnECYfM95pKff3Orr9sbLqdlETWsI5AM66T8JXdf2
MqooZ1B6Lyr2pNfFAcqRfQA7Mv2mC/A6BjmdCgMJ35HBC3jOfb1Xs7t5CP9wKposM4FBLA/0ouPf
3NA/PktzIw4euj6NKKwwXp8FKHjRISSS0Kldu4btANoy4GPvo5R9tQ1qvLkqqM8Xo1uUvxnGf7xB
F+4pfjvYnQnMOH96lgpl3J7mB8M4UA/Yl+UAbKhQa/rh19Pln54nQNxWEWLR5fzpFrl9u4eoTwc/
1w0ch0KPD1ndhqd+yP9LkX7Vp9W3qv+xVfzS8/qPo/z//b1Nv7wK8l++cA7y5R9Yq9A9DWnWEOxL
WkSnIN+YkVMwEdTHkKagRWyaH+co3/X5k+1IhBQNyE74/OkvHUVX/kG1myYmiD+iL7pP/0qU//pl
9kzblRZlaA4naYG/oP1+QPNFfu7Ofgr0eIEUh1dKmjle8zkFENKA+sT0hN/9eiq+Xik5I5kNuY75
Kn118Iyv3zY/lrlGXunbhJo8B/fn0mk+W6PN/8MJttUxnlD+ffgXTxqS/5NhoKliOyaheX3SfNaj
rIvpc9u6bvO5b4jMH1SxDNZDOLRriXZJr/4TJ3VINhDPDMxZGarXJ1VtmQ3t5HPSmtMlUEPzGzBx
bn5ThSmRj13MglP/+k7/YUAhy5JROj6TwwUt8NNJc0IqmSBqMXjsSIYeUzOedUcv4HNEPNv+zhLc
HO/v6RQ9SHzCQEFwkzSmGFCz8vwwgWI0hZ1Arij/lH7zGf5KxilOw5kQi3B/xdCnttFt89Ycyr9f
/H5Ovb5pM4F918BmedxcgfjZ46K1kCudDdEr6UF+Ush9GdqiRV+9oDRYFvzu14/5p9vGcQE0raDp
a6aUEEY49cfbLtDKav0AbkVcUI3PL1QRjijJee1EHnjpZ2KlRI9qOfYK8JRG1WQHm3ZOl/6mhfr6
bQLL4Piu8RAhQwdjDjT39XUkFb6qqvokePAQbfzKzpBAGvC+2LZpMoKVm32oZ7++95/OyZJFVo3V
HgRb3MwY99fnjC0MBByIBwZVOFoPbqkkS0ZAn2ja4GPAXF+Acil7/+vTGtjE32caC6Hj4unsMrxU
CkJ8pF+flo7cAP9noZ4IFMt6oA6Zc0KikYVBjirJy1wzaGMPm8dM95S8nXEveCZ87tfX8vMjQJHC
tP0xSXKMn/XP60noY/WaBZa7cTWrXYs4l3kGMwuY9QDmsKQJireE4gX89XnNcP74DPBwCRxO6Xk4
5hEC/jTcDtoOHYreakPhUnFeu89Sbi701t+/VP4LUOXHsxF3SUGJySBZzG3+NNDl4tsprS8HoLTt
8JBnHwgQvgXdQBEBpqCarQf68T2/q5MBAOGtqB2So2NGQ9O+d4HWRPEjlsHMkvhlrmRpNvaQNBHQ
Nq+mWvJuGt/0JIf8ZFdrw6zBR7HiiJVlN/xjU4KB9jiO6Pc76H1mNOiKy9LI7883aOxovo+mgznr
XyfX3sxhvFR52fChTus+xX0mCFfghQ5alcEN6XE2hzs/HTMmyDCpyswToAG9f8R2ALbJztI9fS0y
MBBKPQK3WU2VJuogBuFfgtAYp9MJeiBQhKzMhkAfo3hljlIEZo1NOrX6D8AMMs0rCLnS+TotFhXt
N0mVCD99XHC4CIJD3Axj2t0Gha1bcAJtWHMMp0BQJMSlFVbWBJEZMLW6O//SmfE7AYc+xFp8DJq5
0B8cUlU+3nQJbx4ierTb9lkyFfxOL7Fp23oZiiQ0rprBPPTZHn2G7/QWne/sNH8n5NH5gNuj1dgc
14lloEMc4mVJPz9cMktmOQ0DqjIaAnpQlv2xJN+jL7wq10wPB/aZ3xzyblh4Srmzwp28yoqEBv+f
p/O0XenCeCsTL7R2kZSabBwnQplP1zDekyl/46zYTWClc1pUuiZx0K3x6RuiG3KaOufnoRA24ZI9
OeBrABvtZUcloGqsh7XueCerleSdzNYrkFg/ZhMmhIzSTAefwro2OOOLuNEC30WBmFqBWLGnbNyS
anvOQr1J9UITLVwpID2dD0XBzhwDpTSzrYy6rrnpIbJrbtOvWocnfR4SLIWRyIOQ/bJS9bMHnpZm
f1xW38J50jwdD8Mi+/OCeYPsdjqqzWtw/njo0tK39/gG13wwJSHhbHWxss0edFVRAYEh2DY0yJuy
t+ZpB1eeoCKYpgwpmKZB8UMewBOvMHTPn3fzkjXpcBqEwiDy+904CjNFkMCS2XKJcQzhCSAbnlwP
ybv5DO7R4h56ikEl/gRWppOKCqLTjPR73ucqLl3/Q7imU2B9aYIFdMahjum2dnvZ0L92Py9hNNXe
FRUSJ2//rDlLFHxdsIUS8QNAcXDv71nrUNO7ciuvXYZ3XR+ad86lhSyc5zYZlzG9PEVPFP6Quzme
J3I51eaDUT+Yt7KrqT0ue7F0YfPFKy0HoFqYZMLV+Ba1Fh88v+iniR/kHhvG+S9CFl5+M2p0sthX
Xh7xoiSSOW/QSCp4/HGpoBn8meAtABt7Vl0pl3tsS81Ga4UCOdhjCqeFyG4yI/su8tfJH67P4Qhy
Ab0ZyqzEKGl/iniDLoyb7jATFGnnSrQOBNFjgBREMl8iD50O64GSO1qxW6fS6EwcQU+ZKT45mSDO
Qh6fUevD1Lxx3ohqQb/DSBaW6JMENF3cYkIhnWYTurxYt/TizP6QNop7znqJSA94ORqR+ibyiYCr
Xe9Bq7E2C429Pn9jZ1OoPqHA7he3MMqMRm6RkliiKARSM/O2gYyU+lQwG/gu5TSzF8UJ8/ChdkDV
3OJ3uvIluwnQL8KEBYbQvGl8QG3Mi1Y3fnmBYDhR866A1N9JiIp6Dpdj43glrxGscrOrzmsz8XWd
My38W0LtxrU3UrcuF6KljFyg6zUaeM4ulJ65WysgVFyOSOuaTyIQmwyXQdjlXCTlLWptIC5yT33y
Fst83O14CRro9iiygvSXLX1SMOeSArt1OkTb52jp7OZuaIKbSGjfHzZxXsIfvBhBFWq1TQIQbBUc
VglMgdAkkTxGTHuqqd7ZoRXTy8BtXmNMYbfNwp3im4Cs3AWsHCbpRSSWhis+Pc/SQ4zAou+btU2y
Cz09jG9TDBqEDXTgdPNt2FoPaYS1E/wI3g3zlKuVytntGHdmkS/yKeOAsReiz7UFrxCBs0dPDCFt
0tDxcQLWG3zPsOHMENoOVEm/UqwtVKdk9S/SuQBDs/NBVQ5bCNFM98NpGtBgdlk7stxmPi1BKzmx
BfTKjN2iBsZgxUuRJ1E1A5/oyoCFd9eH7ZgNu7meV27W7RpffToNATN7NPeQl5PPOE5Cs6TdpeQZ
s75eUBN4WU2FmRSyrBIWPTyTzNlShFF4SKvs7CEHvoQHNTWbwGHWnZ5ibpej8QGpEK66G1uB6foF
glUL09ZSGTVaWKh0N5BaLqOOw4drZg9wC0IQCxIJpEQzkOZFMMc9PeF8icxkw3VI0/2umj5A0m30
QWVQ+V6yalrJMtZllLtFEagsx3LCbga2Lit+Li9dO+tY5u0ibVAQFVNiDgaqLuiZq7Z29a3Mkpor
EvZQB/OHbojMDS8RhQVqnyhY8svzACjaOtxJ3YeThzGBU3Yv757OE8pknoWko4OKQB+4ewl2had9
uvPTuFmEHZzm9BfQkgGHZ3UBLnMzWvWq0gtgSW0giKDbCLI1XR3ztp+eLnCTFMpNW8Qehjox6gnt
rhGzwwfmiljrr89FaAnz1p5n7FRTlkLwRRclv0wD7umT3wlzGewnLCIIqGGtBrsIHyKo5n1rRj7F
z4vRzWpnnpPH0/1YURWFzmXwsqJl8zjynCO4zXwr8ydzjDkpzIiMqWeGcEhTh19SfZOMudXFVn+Z
0bPjySJ3iXbyc9wjU2MTYdlmdYQ6bPbuYERU670qwbuKL52zVK56G4s05aoS4ZjTKGlhM7UT8UCE
tmmW1LJbdL5RsWQdnSD5qwOvJQ7oQNzKnJVLZT1u5JuyiEqNDPR5AasHs6CO8/Iy8pqSBIS8dAox
Q2is2Gr2uoDFxmOiocXDBW7hgKNbJqUn1CeCTnQca7T7Mb1CpEsA+hjF0MTORaE6UBlv4nAp2HXE
6hfsERNUeCLmqppyNis2sIpwPY1wKQoPY8js0/fnxAWnqqpqNowyztTbDnWfet5kvEaLPtQwDggT
yO9rDo2RdMyWFASZ4NB1Si+53a7panZMGrsmnPbkaMIHG0BLRe8LoY0gvoT071UJZXlvcpBkE3Rq
HOSb4aYxGJ6fTMbhAoND/8i7EaCej/RZPmTXHbZ8nC9ZgVe32zLtJ5TUkywB0L91J1LDYmO6o2yF
feE0jvsmWoNIucB/SgmPyImQGxh2lRVafP28e49EJByT5dp8z64cIs3zIysSQeICpETZ9raE4Vn1
R6EScz+dAhxNZB9gtra8c3vmK9EnRnxEJxRgTBTtzUvCL2PiHMKsU0jVFBNxyRV2K/gTblWFzGUL
du7l1JCuMne6siw9Y04XjEvAcjtQMSDsk8hAcnXna02w/wH6nnlyxQUBM0Tz+OLRQUd3x46zDAUO
KLwzetsagIG1a5vG3GMhkQ3wt24qetHsIsREcJCvIVdGzzZBmtFPhaZlfy1PIbNYcGUCyOJ2xEaW
yE0YzXLmc/u1FZr0IqlxwxvfEGv2XAGyv5SaGk+aKsd4unAWJbM89Xo2FwC2hCof6785lEawxQz7
qf7mv4RjaL6ZgsJpKFlPzYhOrhXE3iVafAD3cPCqzQFPGX4NeJnD6m7SzEaWZlMQWFIMp9dDO7ZD
ex8vYW0CxpeCABpXZiUIX0piOY5IuYM/BnVxjfOUNreAupMZurpVJgOdTonSOcMl5HN5Zew27Ijs
Cl4fvlB6a5I6n1dldTJ5moPFzM98Tsxc0pFvEtgGJD34KfT5MRxDG3mKeovMN8n6CEgF6W9VOLA2
X4L989SERxZyAHl6Duc0FcCROXiEtgw3a0kapuUby5maQV0HMHDLgHDwJY8eY99fqsNaBjitEXZ5
KNQtXx278nij/qqKoDFuFoehSHk+/alYiK+g5idNSdPMtjBqeddr4PTmIwmi5Cl6Mno0uXaIdVND
5o6AS4S1d0DPFlh+ByeKxTulS/+Qjh0VVf1S6VzHKOEY0kLtYrwSoLJxyEghgpfJsfaURf8OmRaz
aFWEupz7XBo9jZs8lQxb5A3MY10cU3Co/Njm6oJkQftoa6FJQgdsXmeLGR4Fg9lEmjkUubh0si6W
SIvLpOcLDVl4kO6Tmtmw7PGoMtnVedJ6bpWyO0yd9mCrAxPGz3kDdKUDC0c1Z+SYE2Rdht8Cl2ZG
+pTtA6wLOO15bQBv1SDO7gzgMe0LomvN4ugWi+Kf85Q6R8z5KZNEyt+vM0RkYuqE+9M9nyf/+BLt
n9/7Uq3mSRUhKSACzCEYjP5AyjJmuIigU8p4LpVjslF2ZfPqLCiGde4WhGg7gvt9eQnU4mfcx0Dy
zUG6l3o4COWC4Rko1tfJ/elz00syBGHeJBjnZQiVP/MljEJMgUu5Xcc/uReZDPxcdRxPMwnrO1PK
cUw3gQzNoa+GCLsQ5vGOK63a4VgDukC/fWTd4W/nOadkC1Tynko5tjJvrJ5KwnAtLVZ/IBU9SWBY
XaX+THKLEO+keqMEVBazfloByDOQ2EWax3y+3qVLXNFtfahAnXMTFaBz3oTo/at2UxVWH4SXegDe
mxwKt67b+MEDz2PlWJdOdReh4uv4Y/s2mHtkpe9l4ktefwc4Df+Adei5svNtnqewPtVXurowazYo
YTT97wZMeeTXGnwtwitViZowMe+phHF+v+WpOhOyz/CsziMYLgKxQ4DMYeTdo2PAuvnrSuLrkjnW
yeRhlI3pFBiDLxqfr6uppQpr5ZTIjuFHatLn6FRCPK+AC3EBg/rrU4oXOs8PBUWHt4BqOQUUoFe+
DbTz9UkL27Fw3jBVk1PVobYtj8c4nWaLCVUZw/TUNpi7wtHrA+rhZjFFkHaNk4uga4CM3Qs31u53
8mkIFrtB5/Bw3A3kmJydVvVLxwTvItkxA4POMz9ZLlszU2htWL2pTbUZFr94n3gRuE3bXd3gaxuN
Qg1bO0dAE279qRQWasvUV6l3Cw7mnrbCU1esJmPidBZsA59hG5VGDZcEyJTYvDU11Z0BEglni/Hl
459zbcjNbZOn9adZcq4Q2PHSx/oQoQiLQgSMDrP5R2oyb5aJHvnpVDYAEG7aOulQCHWcLG02tPXH
oGUtG7OFnX6X+xQueAjD2FbfZR6DV99M+Mpy3efYjZiPlhsJLcwOpIvUChv5XFReIAFxqniBD67u
6rUzC8z5mqpeUxvCRdmEARUmvyx/59ByTl2zDaennR//BMGuc24FISo5m8fDlJvjY4VfEUL6C0Qn
7iJJQ7OxnZfwc8RQysJ8YZRJOi2g81it3asQFw0gK8BazPUx9mYBOS+pROY2vwwaacYNwyAzec7H
nLA+4qcMF2IuV7az+UjeQP8Id52Ii0LuE0QxuSNEuHMEpqyiyhI20LkyJTK8C17uNm7NxDrvAOe7
XVbH1FSdU+hXI0EMmLjzKChmH6uKhYDiC9Gn9en8lr+8WP8Fbffjt/r2ufzW/U9z7C+1Xto0Tvr/
9frH7vRz/K02noGvftjTHu+X++Fbu7z71g0FX+VA50/+3/7xf9Bf5yiPNHn//d++gGTuzdHitK5+
7LrT2vhFz72Iv7WvkbV8/tRyNxBZ+oFoLcmAChU1pb+13AMQstBYIdGHjvKEq/jT31vudL9D89+5
H/+3lrsI/oAGCZ8b0RtwN0AU/6WOOzDcH5s4dOxo0IS0skyTVgY0dF6vgoxI1JZ5elVPVhPnj63d
SXkz2rOXA/2fF2fCQTxAwAtVdTRPqyYz/iE5CgfmdoE/avxZeveWSpf9hE1c7BoFa6WHbuePHZpi
H2vs2EJ/H8p0sZuNnfG79pn2mbDvfcImYCDlADbU+eSh2DJWT0mLfhaSJwhWTzN+5ogJvkedf0JC
m6L4/OBiJl3upnLwsClbJ2/cB2tIZElu1lz3yArzpoliTA5Lba8P9HRytDHCJL5VALkQQZM5Mgg1
XSa2e0psX2M3KJpjnWV2cknlw9JvhEpt8leJUMVm7TLP2glQ6ynmUhVw0CYUY3+Dx71VWFtoCF6T
Pcl+1nNC0bFd1YXvDCr7U9ZOgyduMfqTeLD0MgfHLpdufMMrPj0WhKzdhcRDK3zb8JKjhNpDxUKq
MlBo4PaDqi7KQNvbHB3w/OBUM9dCCugNGyqwEDoaZImxTQIPhyZlshh5YbB3m6AoVxxc6rYRR7HI
IN5p360Q9nA7hRb0zOJdIgY8Kyzi+janYLHpGt6sYV8C88B0i3o0OoSbrNfSviq8dL4MFEXbTeuI
9nOei2QigfW7ck/Uk6Cdz+VUpLwHpGuShJ0HeYO2u4odmRUvRYxqfli07ccoHPI3JDYtaahH+QyZ
0EPjk8k1Vk15Szhfw/Ci8TQdSis0/pAyttBC7qLKRggmh4gAFlOs4Iwd1tXNZAUI6pTCbcqto3BX
OORq9tc9OGpIwimNSUgEC7WHq3hV3W0DZ9Q62gMShaSDYzlfTL3ygntRhuuC20ghxl0Ujw1CHmPg
eNsJEKbYhlRc3isYffcxUvhPOg/7YIuYlPMeuOKMzx+Ur7erVQTUU+K6fwNnor1ZEkLXjZ9Grr8J
OwkHdvA0qpOoORHhiCJHdiMYE3kJ4DH+7icqq46L8OcA/8pY2m8oGOfdtsjmmaJt0hXqQgWgwnZJ
BL1t19XKulNW3XibKZtQxsFHjjjU00Xycc705Oz7tGztPZz2AKNz0L8I1VRTFx3scu6+4GkQi+1K
gQ3uZlJab7HxAVcWOzGW8XSnQ7oA5J2gxqknfxJhiXNGo+LQ3oZqQg09Rq0v3waIGECoyTzGzI/T
gfJ2CUxzW2cxXu5T4luov0uhnjvO+XGcS+t7HmS92rgIUqY7gAR4qyTlhEsHNolTu2m7wGISxVX2
LqxLFJDyIK0Rbabg9lS0DQK+YbP20xblqTTek59i3juTgUEITdzmYFEmlLhB1O3Rsyt0vP1xKP7E
ItwX2xyzh3TL27peV9SinrOgAay6cQR2yKDqWX87Y4GxyvFKQulK93HvIacK7h261kGBLRiO64Bf
O8U73QfPSQA76MrqcAEkObfhFePMxbs27Sc8AdTjgHGGfQfSsSvugwVwMh7RPkY7uzAc+xKty6AY
oudpBFcbGet4C0N3VMGS5Cv0xjngxVobbBI6XVGyDpUVrh56Vik43p0HWNi9iIfYyT90tDurC6SX
EHCHnFws79AuF+WhRUdsvS5r3aHUrmfdNw+4TPrFjtp3YRZbOQJyvoSOyLrNShGgiobAoVPj4gYf
apmuSg5f1DufzHpIcJpk5d47VVpOyHbCzcd+PhuVPAa9SMLbFJnecjciEpQbZwovSj9PqgzVXRAB
QtmIPsxxgbWiQGKf6BB9ffBTp3cuzKqLH9gQWGmG0PCIwsdX+oEo2G6mdUHWeiFAwQ8+cfB8o5ap
q30KmsjfZjprMdCZKKJt7Kmp9SWcxgAN99R5gs9rWQ/j6CFaGYpB3tMYGqa35C7iOUEV29hsZos+
Nh3bCuxm4SQfBZ4dHaaFMNq2kzMVKzK/9pDsEKaeKOJrCmxHmpmDfAypDgV7Caxj3kxyih+UM4jH
wiY32vRgJ/1tgv4RVb88xQHYpx8OjN7Bsw8gkB+9Qd8QFaAis8p4J4WG1t1AuIQjWXm64V2sUa9v
ZZPfa+kkaKa36/R+RCC8PYSzbNJLxjhB2nIaebfQQE0jkvqEAFk6+QgRu219JAYEDlvuZVTUISio
pEU0ddNHWjxB2pirnec1kNay0fKsY9wY1aIiLRrsKpfYphXf55EBSFURPAklgXxPuoxqLFOs0EFI
CCHbTZLUxbsEbpa382TaHmwJDe44oUMfb3GViOOLKpFNc+nntXj0hBRyJyDhqRvEZAfkHUcduEcX
8t13PNgbtSGjF5+YyCk2HR2GPSSlcRLfDaOgi5H6OBejiN9oZPuK5b1VzFgOFzzN/HYZA5T2Ip9G
Sb+x00Qgf5xInrhtp0V4tZatwTNApUXrO2tRv6vQp0f11O+UD4wjzN1pT8kNqXaDJ2kx0emhi6uS
2H6DhzmAVDKdnm1Aiu9DYAAFqVWga4U0T7fsqwEnj02GcNrbIhsDxL7L0MsPPN3xcSm72N3JKq0e
wCqoT0kjENOlkQ+EgJrPjKjcWjFg/qwFhnh0VRwT5agEsy1pvyNDxxwSR+aSdS5o58+rgwr5wbEi
917MenCvSOKDei+IrjAWAN/QXRNfze1dWK5s6DuHZUBeNWEzp8+FYQTk+z4QURAhI6DK6T3FzzY7
5qKOvqy1Ba/PTrv4sYd5LK5jH/A2WrgUD76g4jN9l5FgZEcQDwVoktxKdrgKo5M+yKZHcZaAJtxm
XuNdpG3v6WNnuig7nbkVKRTFZqTs5ZJbF9CtU/8QjDUR4FopVd8JRBjGQ1dMs79RXYU2dW813S5K
S2fHC40cMsYhMKGGdEn9TYlZEhlhOQ3Ntg5U/CxKiv67Km/b9gJ/LMvHsUTmT9rBcQKnZ+3rd/BY
+vbBSqyOkr1bt99DLIibvaycKEJ/ekCQN5+CtDjoEl9iMr52UnvyArVsF5TFsqs0yJbwGdMLqEW9
uwh8VzOEJnBKsVrvI9CErnjrBHY2PHhYHJGQQdEyvCjEkktNSJAck6DVNdUlRadi6XiRYX2iugCt
NclSD7GANXa7N1GbZN9jy7Oh92S2n8AcFVnBHt1iKQFvo7/VLU7LQDGA99EL9hGVwQluaSmx1nxk
Qni2v0rc1nGJ1LO0uCAnlDfstBg7EwEVNJBXlXxAFSG/J8qKevZsdxCbKI5w04KZj3pF0y2L3o7K
kU/IMUAsn73aQSvZRn1+M4dE0dtu0MGzjhIXBmrdY6Iq4I9mBFmlNW7Y6KYb0H3tHeUuGSNTKcZn
opcFy5AkKegYLbJBm3tpH/1mhZ0dkSff5wU9l12tIhi1SpT4ErZZvT6xPDawqMPELuE60amLRtox
m9LluR6Q0/Q/4mqHRsNE3x0R5m5CmpJ+evYd3vOoj3osMf2uM9n+Oc9u3m/ntJ6xZdRL/dQIDcSF
sm1MOmMtiBHiZD0fhsZlt1Jg64IL4QGo261A5T9TPYKBEgwRisltXC1wLOkysIhjreYXjk9OFE+2
cZnAQGBb1IAoNrafsuXHbVGXW6SK1ou4HHGgUZUci2NuWwKe7pC3H5ea0HlrOzUyBVaLCeN2wEf4
uU9n+1sWRRCW69RHCTODi4jMmzUOUJlqNaoNOgEwBv+rsvY7/a166Ntv3/qbZ/06V/9vmbqD3PxF
6o7rQvEKLs/HT5m7I/+wgZMSq3smR5eKv5zA8uT0isRZQRFFCi1gj/lb4m5JxNs8SJ0QK0PpgsUl
n/4LLE/qTocL6S9hk8Hzp39JiE39VDS1wfOAMnbA2YJ7tkVoMvsfwM51YvcuakkHP3N6XJQKyOJU
vvVAOe4YuIX9toxG74EiJpt1Nq/9JYIVHl6qQDy+Yv4BpqICMffcLC6JytDl88cWDMTd4lEZ6lOy
350zJdOHNvPBbnR9NuFUqpLgGgh1W25lSBC4EWVrfRklRbxNaGWYWQ1lVcGUh9mNK3m2YAhX5EP4
kHnzgGUGy+UMXKdeXryGPfcYTUEcfrBT5EKMhId8RBLAbg8yT6LvqGzF5S6PyxkgVYHiLVXsIv1z
WTLMoVIr5Qx+qrNHn/TG34aW572o8CMCOUcDpjFjC2puRyEjQDHIpRWxDXSDK2Faif5P9Bji+Uqj
uVDuO4Rr8g1mhF7I0jhPU3xj5cjI+3Y11vNuWgK9oqtpOVm6L7WbVd9/mHL/hHb8E44W1oTjKW6d
ao8C4Br+hKOdEPB1FqUuEWT073Lbnz5E4Br1b0DiP08XSNw+wBN88+DIAcZn0v44XcKi6ofREXfY
vbkuihoSg6C2HjqoRPGapm9/fU9U0jneD+V1YSMGhmQXGYGkuoSs3uvzAcCGLpoOnyk/tdjGunnx
sULN6DkNw66+WFMLycqwrpxmT0zmVCTxSQika0EbBjZuqq8BU6Fju/bJ9JRBziQkZ9Ca7hvVCjRv
Psa0U6ujLkT8lm5sPSBw0wc2aQmQvmu2634isGD/2TgqYu7Fc0hZHukqxLbSdp4xw8NeaBOVBdxQ
ok59E4rE6t+6SGJ+COSSurS9e3fCy9UP0MGPpcA1nC7ebqDoVGKCkorgMZpc7W+KVrrlfvVXl4g4
0IjvDGmHjonuW30BdXlarvwULA5AXtC3B3w9hq92yTa2MLdyDFQDbBKqBRP6i47S08WwtlR0GnRn
giN2UbijBIl3NXl6SrAeH/IVZxbqNGH/f9g7kyW5kWTL/kvvUQIY5kVvHPA55jm4gZAMEvNkhvnr
30Hmq3pkkMWQapFetEgvM5NMuMMBM1PVe8/dtop28hyKlkpvIBFXoP8JMvpE19KdNeghi0CX0+RL
+SVvFxLJ4pb2wEZNjDlDy2S6v/f10r6Zqkr52MpTSE/mwi3gVJznX7p4iKsde07qBTSVcz10bYOI
Adsi4JK4QFN8Jm5+HsFTlLMROJpMgQcnWlTuCuik4o4EdcsPvCJxR25H3V8pkqPtC6crBxXojF9O
CmIaw/uiz/2zFIUHgsW3+ufEJFplgyunqTjx8TlPVmMuhM3y9l8sQPRK5DNa/yDpUcUEa/qW2HHA
MZ8XjsTeJpK9NmN49pxum5TKRaNilQRGZ4mHuXmiLdSdOo3IzA3OoAm7ciSwRjDHSTd63+kWuRyV
N+0xVKf0M0CFE2/jtSNVgCROCHFoTvxZB6c+TLCyaseky4kjjZcmbfZZi2orcKsEaFQ2tuRA9sTr
UO7RinnK6TF9Q/aWf0ssD5bPoPUdAm/kTu0J03R5lLCj7FVR0zg4J6flgBTSvfD8FKTcInU0MKRS
MsqsqlOTSoIpPDPLT0s7Ub4AD7CfTW+ZHumONacSLue2mbrx20RP8jnlLoqQwWFGMBmCUnBoI+fZ
DRLTvgwayHu0KwVDRsfLZy+gFCZpHS99RgxBT8Mq7ITtXXfGYn11uMfPnFXrOzuJ5XJgXZFEbUgj
94J5ngdtv8Qy0cC+9cyuozTmJykEg8gQR7fEeC2q8X7WVdnvGpPW0cbK57QP0riqwkjvSVaGGJOS
8TW63rFzlvZ7wSpTbbK6IrQdW7F8XDyNxKjKFPLBSPLpG+MNCqnRdDDYTwYhJ2SVYgif2RS/8VOS
gx7N8ag2QKuShrBwxthhO0ORqlH3ZYcMKQEAsRI6CYC6AlRATCKYpLNRe1+IKysutXmejDNDbO97
IlLr2iqc8Vuy1BjNtda0q1CXBfEXcYvXZVOMBTG+jkl2VbL08tJtlul7X7Ly0dguo5emJHkInTNY
6jA2GtaqxRjFvW+p5o7TKX+MN8kkc6n30zmc08a9hgVMfVzEo3ThwLhatfPmJv5axVbzbCY5wO7O
XToaAZoo/HDxTNpl9hDxEC440A/KpC7c0a/y7yIAZ9ASXES0PNsTqXLFbAFqriK9fQShrZOqlVvR
N2exSW5ymN5i8QBSTZR4MXgXnTBrr/9aTRVHaw01T7mJeGb5MyNCywtqxfpWZyqWbpIWaOHBL0q9
Nzcx4K56b9ZU3cuZIfzaSe27tcWO1hd9RE/a6Kagn6WFMGDJY2WNIITSwt19zot5WVWW6MIEwXTg
xFgLBuJTRHq9uPbYQMvS4sspS2N32/goDXOmed5Bm4vqW+rEpr2DCjo/ypascIonrRJoZWV6QDKq
qpWlBJIcnoLw5L5SSCD9eejdkMIUV/5GzrOxL/K4KekHEGlFrcWBAPhnXsfhGJEdT/KYpz+NqjO+
SSCyb3Zpc1e7OU6uwX5oL9OQ4Y62Ii39nsUzoVqRU7T9CZEA0YcNNxLql6dKOGpebwOmMwdMkILD
jcUaYA/1lvot9sDTEdK7yc1Ex/ditarfeClY3A2RHgvxWFMLOMMg7FBshsiJZioonz0gnZfqgVaz
9pVOMTnyS9dd8/8j5FBK/WsVRYSy+/QbOfuYizfzotKPCQsATlB9pT7YYRPr8M48bjz6BRllz5mr
kX/i+KSdhNYwIAGk+or0DV1Em3hPC6V94pQwxm0xE5edz2gLW03vriMWYbrNRcdJa3UG6me7rG04
11163/HAM/onPu9W5oLVvyn06FpYsVcgyLHsKJyJ8GXFpWp8beLBpmLSlqQOad4tSWiVDQE2E6/X
hqYQ4UJshfnNmClS6SeUV3YAlL27wQvHqdJ3jOIrYQiNJKLJ1L+3Q1+95EMcvYEsJzPWAYzw4g09
vz4x8LqzNt/jbiPc2nkrEltxlpyaGQ2hD7ljW+ST87DIgihJmrOvZD2QZ1spWBC0SBTgLVtnurQR
8UIPiPaBbm7gr3CiGRhFvJSwJF+YSi72jsGX72oLTBHMNOd8xF5EVhYwCQ4JNDy+l8a8drQtmG8T
r9mnmunOV9sFkkJnTiM81XWWJA6zEkh4WBa5O1w0wKUkO/uYyBvl+Rnd+DUHmmDe7MDoJkkuoChE
c+AOSZUHUzsUaudGfV5s/dwbFsKYcrfaJuBmGmQZ5K9vsC0txoVtTou7d3HndGd/QbL2PMdmRO6X
lmrDHfE6oGAIeqjubc2MxNWoqak9SHQnPJEVjj0inUjSiqwpwFPfAZhpHGkbX6qojQcyHUU821VA
aAytEhBTc2WT9NtmgpZ9z0zTavgYzKuecwb8xam14bsBolFevCbLxqM9olYcKBo2ZS6BLxL/mliH
OS7MKajrKLIvisZwxMjJTwDx4uw4ROWN5sxjM+OhsMDmmAVJXtT6dE2yMSg5u8Lyc4pUaDcgcZb8
wut9LYqB2dBNfhNQ77RdWaGfuckl7bw3Bs18Hw9edgo/b2ZpPCJ510neMZIJwR+oOZDJAbzvOoXZ
IiT0C8CgYHFSb6agYfI3u3v0XW36qHw6hEWISDLrySIhZPaR3nwpdgXYi+ihzyCGkDcHZtLZcSAR
NMV8laEcWSGB4jZNTEe4G8O1pcOYgBIkRvA2cQJnhuSyjWoVnzac8iVPCCWPiDV8nGXX+0zDEoKs
CU3UFndLK9BSl1pSJ9VFhZJwvES+4nZreLSXuzB7AAF5x8iSrX7dtxYNrhJD33jbNEMk7oVqPOeS
VI1CBKhEhydfW7v9Ro4Ie5PPJYcc2INlYESZZT6PyTR/RxatSkQwknAusrJFcahic3xBsN1HW8bF
w7l15tTbqDwaOaSYku2wYs73ABoG6HKVwR8kzbLMDI55nYgvMsdVhJ5RZOgB1OZxj4zZJCXRG8VL
sogGIIiCdnRoE6tYtl692M0RkiJARWNsEx2ZbioZLsGCSXi+IhK6m85VlK7WvKDnKae6v267wkyI
0GYMideHg3mYlhqqzgwkNDwgn5lfTRoSHXUPMeMGG4G800E9LodZ2aXYQt/ngD8bRXczeSafrD5n
QwlsotZhemw4uKcUC6PFYRhHBMmZxE6sGSV2/1Vkvvm2UP3GL/gV05eikfEtRoUo34Buoa2MSk4C
QoWNhwITOd9NVFss2LZA4b/hEe9nvnrNMNgx2L7pv6pvkkci2RiQeg6eXBaGWfBTKCn0uaD+9mw5
HYfE7R8ny+yebLbBdXLWArcuhtRx6WGp8darayh81oQUa58os/AQOzXcsJHZxzU8ZQYzwG7jB106
5evCeYkeFzuEFjLQNItdm2Bk2eLZW74sbuZBjEBb32ILiOgmIFVIraOwM+8rfgZieeDyRiEqdfZU
R+Yl1Rn2XTalrKRvmpskK+/+KnX/Lwhe/l9rnRn0CP5972xTd4r0qJ+6Z+vf+O/2mf8P06V5RieM
ZgMCO/Nf7TMfSQwrt49EliErXYL/aZ+RcEDmJKwJF9rbysdHlPfP9plw/gEaAusvf8mFVPefsSYM
emE/dSgIIAP64BqWgKaEAEaY7/suXhfrEmThxpbLNIBxlCr/QgwninerIGIH5G8eo2OJbNO71jC5
OT7mZuX1NyNt9jS0W202wtqIwY/G3AT9kjedaS7gzjjaDTRHyIYqRdFfcCrI/ZPeKfKpvAmI96M7
+Q6990XGz2lvTOrgMLmILv0xLj7r44KooRqQ1gM0GrzPplkyLkz8/iZC5P8ZzSzDokjlL6lbc7Id
idtG5Ju/WkNFHWJH5RffHzn3T1QXbP/ZFfVx+hJNLB90JyGIjMbB6pOEyr5yv6cgbPFH9sWNLNIq
cA2j21r6xAHMmiUGXCbKN9RLUUox5XOwmeFIB/xyOQMgmgybvtesB4EK7lqWVP4gkuv4FliUdy79
1N4vyPiu3ApwqlqyjqNcr9hKksG84oCpQHy3k/Omt+rVFygT6Ll1ZFBL40bFo1tDDGYCWVtLRYJT
RrFg9e20p8wphwBLqHHS7Z5ue+MQ+qRchs9GpdPUAbdtr9G3VTLFD37cMDwCHhvjPRu97cyW8Qiz
lr8nS5VtMRB9l17zWso8D1ApYyxosv6kDMcKmA2Q7JX49lHjxLinTZQ/OgTRaRjqktqinkQJSlmF
FihMnMre1cw1zuiMGOCa5YpZU+ox71rjOomMy7TOH1OoqVQGnoQ2PKUxu7mMzpwtObTX0VC+IdAH
y0c392CYJTlbGoP+S2fUACsJB8+Bizad3FzHYmM0nOZaqWE6QZdnSlOsDZ4a+BvUXLkmTwqIIs6Q
BD785pDg73zbVE6991EIsKgyS2MIZp+iArxrhsdjt063WLZ9rqeuHJhOTFWYh045oi+3MY7KnF30
OuZlJRctdHJ/JmbcubLbyjwT1DXgm5o1pAtS7PG8xJfQbBu45255FdVd9rZYi0M4repLsjfTYT+h
3d5GVtI+OVWh32G0b4LW95KvSpVtqBYz21dVbTMP1LOr1jF4ADVBk2hKb1LTU0fF2Y2Z+9KeqjlP
d7IsCcUtGw4JhITQXSHTOB7ZvNDTMJ3ORcOPgFqdzA1GLpk991tHwtNNKH4eLNsz7lptFPssi1uG
xvOjSH1Cx1k8qAbqZA4Lr0KpbhvnhQ5CWAnjE+KR7NiVZnwXZT6S0BjnblA3Th6ORTNdk+6ZbE26
CyHRT3ZQ+Pp+WfTyutPsakf9b17aSxtdZ9YyXJmu3V8uqQ74iVkyGu3YMgM6JONRMcg9twy9doar
XgycHtu6zWHxY6tYh3xdgNTnKRaeM53jmJymYPSzDkw9v/qJBFJaWj6k7OMcWw+cruH1+QktBA4J
0wvw+wheF2H0M9zBDY7i4pM3iSKIMv5aJyvJYzN1Qb0g1AMvmNOdWdUoKNUophCESBEH2LZo7+BI
zo6RdNrQieLieXSYVLejYZ3ziRQQAxXeCebvVnflmxjyLyn21Zt25hxVanYaqGa2QeBWtXoCSL7M
e+mzNvoBv+dBG3EjV5su18b+izLyZFjfLbur4cm7NeS9FM1BSPKmcfAHvfqcW3McFB19xzaznMto
GAoyoQode2GStsYdiha32VA5cTzYop0wLtBEsdTgLcIlF5f8areTgge/QYYLaHk0mDQPDB7r/nJa
W7S13hw4rh8pDa61pYf3wbN2oGJBc8d5LE/nJ8rTU4uKyuEaFzrpLn7k4nnlFGglu8YlnLrTRUD4
3kEvkqtYlGTC1sV9ZxKBPa28fNh0eguFokj2ytAJtCecqa1x06Hxc+evVnoP5A+Lsf0Kuy+YYn1n
yGFPEP2lJ+SuyhaaruXWLFPmoN55zTlGvXweSvMcTfW+ZlIULXK/JO1xzhoOZdWVJwVMyixoBn9b
xuYOGcg15/RtBSnf9xPWikEQOU5B3NGeot8MW1OpE2OXlqM3x0Wg8XdmNrESiEPOzsMB+QKVM+Cm
+aZDtDLRV31gNfONjWbgambbQkMxihSRUZVPduD2znxrlqO5iXpgkCAZbnFeVtvBq65bEzVYnN3n
Zb6ThdxLLcPwCXnjYOuFdVUUdvKmCUQrpzQfjVsD9fYx0XLSrDDdPaL4kj7hyvmj67oJLfmRFW/1
sG8WZyaki5VzB/qdXF2/0LZd3tBGA0m/tTv/u0CeuEfypSNtNwhoj782DuuHU68+24SKd6AcxBE2
fommrIOppKuAYZd5zNskunamugpb18RZZ9anyfMr0iORWzIRotzPrBNrIMbxsRXQHdRIE7EJjRoM
BEHvtSvnoO8QI+Ua+SPg8pttjY9ry9CMd7cb3qKlvjTQaLpe3n9ZKpM3wr8uzUUcotGXu9iq7209
ogQH6c1pBZWUE28QKZBTUcC8JBskYMHccZrejZl2ZUz6clng1wqyYrzFK33ybbCwU8XyUUzxczbg
3JkG9wRM4xRH6laPzYt2FKyIcOC93ow2ntTL57EERs2RYTx0bV5dtsTJfkZWb5/QoxAW2UWKcaE/
pTtz7SeMXW+8JgzywUnrG0WeWb91kTpuStRC1ICNuHDKEpxRm+YvaE6119FdLtk2cD/31FAk2frW
NwQWJ+T24ohhotqy6o0B+FTkiY71KRqE91cGytYedZSHvVtUe7gZr8ZE3p3mRvdjgcQpy1jvGLaS
0z0PTGtqMgFQetXlDUqveh0M7DKTXYgwgufIL8eAwdZ1jk6qGWxGpoti1TMRZ0nzYhiX7FQoeRxG
7RW/7s7TW4iantolU1sEmTJvwVGJqzIzL8qeoUkpDG2vZQsrhdC+q2a0LvEl3i16ftfboD/GhpRJ
ozl3BakUfR1OiZ9jnGeT0BbNCSOzo8ZLl30Gb/uQD4MbJpxLN/5Avp8pOwAurT4/Ktj9+MQ4dUES
gdhgmK+eUX63kZzu2jLzDnPTnB0XkulYts8OIpUgHoiWZgaM5icq5Q45iJmGg0V5ufMS2Vw20VSc
FlAnobuMD0JwXkJF9TnyjAk9oFqOORUaWvA20AbjLlHeNQgdXLBRa8wXMnHVjXJducu7xNhyBGZS
iLkNdHFev8WCnlpg6DRuDR2LeQBfPv5sq0puBq+gi5rGpTI3lTavQtHutl6dnFj8Wh2ls/4kGKKS
yYhoK1vEcpy1gX/ux3bRDkbul0hpoL8dIoW+GzuO22xTflMSoZEyI32m5xRg1U2A0SWtw+Soqs1b
esPFJwtX6wXCG+86ynJ52dk0o9pxiohunpYbTPmLeSirdhmDpnCqS0Xz85M+YXmmAWgcc1fv2Y2m
4UhDgQdNkNtBaol3oTEzZzDCFPHS1XJzj/y73XHKdk8kE7yAbB1SRKuLsVeDZZyxiFgvam453ZDj
ucGm1O6mlLxtpKI3S8IAj1boF0C4xgHG/lTdoLPVmxA5oTc8GZOnZfumi1wWbc0ZT4vEBbfXh6y+
gm4xn3vD0GjoG9NMfDcwk8pV+2yqF+MNRIg6aD7do0uMuzRGy9q7iyxUNAc/LeaS0eckH2kD8MIg
LDY+D36bPJFOsgwB+j37onGBTdDWHzq6L24cyzdTyx1nM+YaP/6MJLPYMgrNzJPel6lzSQ57VZ1Z
q6UGkCNOtVBLGTwwH2H+tpkhXaxSKcITmdzNetTtpWNl+k64CoV0nTqt/1xNNNfvCsT5Y5BMctLu
yBZhMmuR95Ur3FWIN3nZHfyOU6w097T0aSNe4PQZ1qEB6qMF0o5cO+yTSn2apsaDYF+WqQzzAeXX
0WXbETeDtRDCUaI5r3oqJwoysLpO1tO7N7yGFzamgRTltv3FAp/zQGirHI5oy4fhvoUFK66oLNmm
3Ra74UU1I4/a+O6ctwROKDl8rsjZRfVDBFF6m5R+2ZzMBPXecZGoBA9DClgHm2Y6nfIhb3CxRZyt
zTVMXRIOyOSQAAnaeF0cygoAv5nV6be5GuKj2Rn5l4J2bUgDbADh29lHb66cm6T0aJL1S7rj99GC
zFVeEA2oGJHho0P3Ji25mcRQPKQxsThuEvBYHj1bW8I8WZxNRnZOmLvaI+bG61XrJ3LDOUamcg8t
wzgTCMU120aDmonytUzkS1Z4zdbpW1ynkEdJmul3rjLaO9AJXR1YtX+VE8zwUtfe50gp74CL/qma
TOymmivD3qqNG/hYyX1ESG9Bqs5GNuXj0if1tow60l/ak1/GyBV7wl1SK0R2YezMQjsbOfrMTDMf
lDCCzGrKjaGKp9Fpmt2cTvl28Vsj0Gvrdq4BmaP9piSIAlJW9I3W1HuRd9+62tlO9fw0jv7VOGfP
UT8TwNH2EzledvbET/3atclNUjMv0bT2c1Hf1F1+tKvua6bXh9KZL5altA9Dpl7BfR+9yQ/Kbgnx
eaLJG4n5atpj1jbrAFt7EpV+1xLskgzGde9j4ejK6hT54zfdB/DVxH59JTR1TwuT9rVe3gCavsuX
9tJoBYER6IcDhp2XU6TOkStuugkKca13331BJ6TNT3k0kctsIh6sB47v9YTYRnAwbofbpS5eZt/7
RClOOmoeHZ3WZHTgUA7xGjp6s183wSo9lO33LGK47kQ3hcdWZppbZBs7Ft8hAKv5qeiWMzBq7GzY
NBheWTstyvYLBUZceF+6mfthz0dPmK+zT0N/GNPXOVFTEI3pcV6i18LLvlqIR86GXn2i4XGk04p6
suzCco6XLXOopykWJPVYw77X3c9aBDGbfjOB0U467gZ9XEf8NQMJvP9xd+U21kAvUSyfO3KsN2mV
8bkH5n1Vbx37ieFdiyWodxYQByS9hmId56jqleDFejNTpcKdKN5kqu1qjMEbkwU9EEZ2ngr9wnM1
+pEGoGpmx2ReGbCgdPNudLPHKrdvVTZg+bblbcqsGdk4d9lzjgSzHMkhP3gLgwL+fd5YLtqW4r7R
1KFDLt241Z6B5b3O0V2f4qssn56mdowei37lI0WhK5Yr088fTX0I8S2ckkE/ojHfp4s8uNiUpGwx
BTBDnNxiy2S82utiPJMrfJAERXt9RyGfP6LsDhyv2BpWfKz86l54jaI/UwCJSkMD0PmFrxsngsD3
Om1YU2mPER67ABXatwkH/hbViQmmvztFc7WNhX9nzpE6kOZXMzRe4f90dlswSBte/KCY5Y23aN71
4LTXNE2O9GdeMpW+RRwMF7bo0EOjfpWaVn+hj/jT2MVfZTKbZ78R1UEXbigTVoxsqAxSz+aRyD3N
v2EKBXOc0Cq61sqBA1WjCzUIKzWFhRJ4wk4QdeUtDeY1j7M5k1Js7mWHUIhZ4DXT63t8I1svgwvj
qEsvjR5wdu+W0ffvetKJ9pUGiQaXUzAZLU0Nf18S9OzS0jktjXUy3JjhXb618k470M2BhQ1jQVj2
fUf812w1ZKfIOGy19rwQcLRDCVHu6XHcEjJ2opNF3U1L8oABjcpQo489QBMqq32ruzsxltGmq+0v
YMlflOaf3LzZ0lziRUkZFFp5dWVmZoAd9djGLFe56tA1uCd3nW6UcA6q5ph5/pYR68GadO1Sk1ey
bi/Ksc03I+rYfJ1hWoYX5r4fEAz8tibgkM0DanLyOE1gYI0Y5ci4Cf02fibJhydW7RVbdk3N6NrW
Des1kCIZjnYWuh3n+NI1tUuU93dR5O+KytnO3R2K7aNsvUddLOGwlHeCG44P99gLqrWKM7rBkZSM
AlSL/UZfdBqDtekz5rYtavNl3FGC15wh2s9esmzjOX6QI6V4WmTOzog1BmEa80ult4ehFt8q8E+w
6L6jAAgQHqUo+Z2CdzpaL7AqyabhIXUHYDB8dIVNwSycuwTt8sbLvC3+QxqAegery23fhrY6jfn4
Cf3PZTFGu86AbF8sz7IpXteUAztisA7onlZMVTOwHm/IH9xCvzjPVXs5cuZwYUVAx3+aFpTZuZE+
Z2V+PcBisXp1rlrrKs0099IuWTvsldUkc+xvsCy3zmy/ztK6zm15Vc3EbxmgaVnxi454DOPIQeIJ
f88OixK6zPqV5tlxcsp91Kdo6aMYn0g0XuD4Yq7l0NfFVscAuBePcVSHXRkzR+d/g7lousyW3t2g
Crj39BJ9uOWHqJR3alQz0Ww6+UimfersytgZIjYRQJFEY5Txxh7Upp/63jsaCUlBHETgwXGgbJt4
3BUWPW2MH5Jiq5EncFfclqQikzxPv/T8BGHqj+5+dNSB8+BrrjQ9MBK5RTkR4YKrUKsr/7bMiscq
6v3xxaeM4iibWjMKB7RgSHCQVBHLQczWxKCSH/PglbFW6PelIrWKqSe6MqjLAchphoD9OgDfoZUR
TSigvC27UTOiO5V4swkqCnTn2coYkO4LBpSPC25/qosIE+zWGh3jAWl6UgZDm7QJJVzdvErO6sWO
eAYcdCgWorfajcZhl+ed/Z3QLfeuXobxrtU90uwTnNi855ye3I0iP47GJXwc2pmNtqitE8uGtPqY
KMIGF2VNJUVGZliWY361ZKN21yINfAGZ4I4BsnM8jGJO5hc/UgN1tkrmdAfkBr9rhsuNODvLSx/F
tE4vVYTYBXPD6DpBPFVLdMhbgkFxHGUVT0Rj2bLd4zd31TED0UAWGCPeaduD06R7D2hlP811+Ulk
Vnc7Mh68NkDyEUhjcOb9W776/6ds/2v1ff/7KRuLVdP9aEVf//jfIzbT+QenTM/QPcEcHfjvv0Zs
aNdXdboL0twnOwlC779GbOYqXjcYn6FEhxjj2/wlVSMy/N8ESDGYswzTc0lU+NuQ/k9H/X+rmDHj
/+2w/42q+R2Umhmdg4rQQ4FuADq03+dce9pcGxKMDBFAFkMvauK6ODVrwdqS0YbKpE0ffrgxv7ni
z/M8+MDrFREaG1zVxE//TnHclAkdiYXtlry4s6nX+5KZ1Z8vsc4zf1A1//MahD3qAEv8vynFP4ju
HXRrZBiS+kCs6pGzWQEo93t0Sg/p5nrafOObbnrnq9ycmsA/fnDtlSn9P4rqv64NL2D1HTDS1/mB
+O8/XHsG8QgpEMlJJL8m6rqIzE3ikLrsNIjrtNDSr0gUCsr5A3n6mkX/83VxGvCU2cDFXce1VrvD
j9dN+35OkJnEQdXR3Y7qvQZ0BpDy2TG3thmDEkWWV9h7z/kgu/w9m4DfEa45Y2TLoRvP7vXzhTtA
TvE8izyoLeYUsDVQotCnKYbhoTaRZrtGZH/wA//y1HJJXD6CWywMBtHvnqF0sNkjei6pmvmLmqbh
hOKASNBeuxl091Gi4b9TZZZ/QKP5zWV9rgm8m1QGgyyVn7+pPg2tW8P9XCctqFVGQ3whY1Ftoyk/
croITf9kja729c9P1C8vDIwJgd8Ay8qqmXr/w7YIIdt8jjOE7RZopt7oiue58Mrpb4XEv10KGNq/
e4Bw0LDYCHJaGLub75wqTlw4UrX4QkhHRAZt7CaRU3JW53GOP7iRP7sceEfIozNMoD5IT5DXvn9k
oFYxSWtFFlRut0kXZHIsNssHF/n1vq0X8emuEpKyLgM//1oNh4va0NYAb5nuUsy9gRqnYfvnH+e3
3wRfiDAJ0QN7/u4iJXMw2Q9mFsikjnY0LxuIYs1nEyVh+J9fCfYHOwm6CkI+3l2JxKtM8I7zGNCh
Yt1ecUABL98HX+h3d82ybbYqC2OIvW48Py4jUMU8SzR1BmwgwbQjgRs3H1zC+O01eIsEmyKuqPc3
TRsNQGdrtPqgOEDnkSluioi52SDre0avYQy1OKfL2A+hqfn5QfrAcETV63dCDszrJtDD2yma6w8+
2G8+Fy8Zt3clrGD+eneLsbOoRQdSEeR4f5EblhGYi9qL7v7jXxKIBM+lcD1yDPV3y0ipwaJSsZcF
JODSbSaIXQNOIOUHz/+vu6CHntD02N5xFTmIZX/+KekkMwRMEZubjL0k7uNd3GUPul/YoZ7b2lbo
9TcfreyrTdIZZEYnlRvR9uqU2jqY3LhND1Y22ceW6rd3e/N71zM4GRHOAe7t9bc/35X15v60b/Jp
hekJPHmocFgVfv60DikvBXFL3JX5vpje3OiqCMTtbD7++TJ/7b+/XMciOskySFnhtf35Ooa/DH6O
4ZRy38GlPZBx3ZbTlVdHmRZUUjEDkcpA006tNlJUTvLQ56LfSg3a9qwBvNrqTOL+/Kl+3Vk4GmLC
Wg99Hvjhdz9V2azkN9x9AQL5wMO9coNu8nPeHXob6cKoHarW0D7YRO3f3HDMiTyDeB257e9uhKOV
FbsK5Uprudt6RL+dpHQo6+705+/2/q1yOATxOpEhZfsGurB3P2xmaMLoodgFRAto135iEmE3CvXB
Vd7vXu+vsn6KH45dSw4dGugz7y6US/w+Mch+/DpnMZjtFpBw/8Ev9v7uvb/e+t9/uF4CCidmgIfX
SV4y6VnaJ8rQP9+4317C5GVwka4xAX3/A9V6z0yQS/jFBVHym9JDJ2CVHy0T67P14wvBN7HQ8fE+
oDWy2V9+/iYix6tGIckLYcfjhTIZ7BVRM70ObjJc6bpUn5Wijw3whFiK6UYZrFoLIwf1wQd5vwD8
9TkI4nHX98D85etOxWwgUYFbE6sE+o9NHweZ1iaBINGhg0WUW3/wzPy1oP/y1TmIsEqi5SUL6Oev
7tmjCYkGEpHl9tOeoUJ0W/ZThfHDhIdH1sc9uG87nFE/M9gfGDtrYjflyU1uxAgrsivUUAfTvTUM
p31A6Xb1Hz8AJGx5rN+UZ9DX3z1j9mJRG1kjHy8a1VdI9fmu9hVbIc5T54O7/5uH7adrre/XD89z
65m1LSAnBHOLgks335zZZ1ZZf/CV1mf2lzv+w1d6d8d12BbJuHByH2Pfu4ir5pSnUTA61vXsp3ez
SHAU1f1nV9ZF+Oeb+ZtlyLL+qpw5q3F2f3flJaWlo5kgK4DH0k6XTo5IzftosTN+eZvYVghHI2aR
LHTrl6QjNke9i1PBsWYdbqUlwaOUfRsyOwL4UoB/4sd6jA9+VJ2GnjaVn3ywMP1SCHJ0B6WFShtX
LzJd791KGGulnBbPAg4Rx29uh+zGLO71mk4RBNdrQ3YPOrnwCuuskNHxzzf5l6fo3bXfPbFdPfh4
aQaipMyvI8glsfbD4Wz9+SrvoKCueP8V3z2spIySe0sbISDnZkvAwsHV0s8dLZaNI5qTA5QlH+D2
Fv3RdDVrM2ChCQ017P/8MdYn5qdnef2yrgfij4IGO8a7J4rEGgWVhZ8aW+kN2P8TpqEtqaP3ZhFt
o7r8jxdIrreuAx7HI52uzbubS8zpTPSeDbSFpiBLxh7FQOjwTCFSmob6/+Qmg0Lk2xFESNTlu/Cs
RBsGpWJ+S0Dlh6RJT4k93Co/PVX/Rd157bitdG36VuYGOGAqhlNlqdWtju62TwinZs6hSF79PPT3
A2PRQgv9zdEAxj7Ze7tEsmrVCm8wywctcm/hAhULhM+PRejpi2LA+HuorsXoeWY0fWobZ0P+ieGg
Ps+MUGmSrWy0cjkGmdk+N7VOjIL/aZ+UuEQ7JDNaWTwlJm7Amz7pCvH48Uf+J2xQCDv02mjeTVqP
9ix7yeoeNlRDUohC6ZG37C+Yrn+ygzIV21xAk0OXQKhi3s7IozDFtUCtIBkmXwXUQr8AzN24j5aa
vzXQvv6LR/prOf081EuUxuCfRdUSW12MYOPy0Hft08drTCdwdjbOHmn22gDABzQbMDTnZmVsKJks
Zfa68ziNxIQrD6ThGjhfj8IYkibxlj4UCc3sbHiQ8GGbQ2YG28qIDziPthKtplTvgPaU71QDbbKu
LSX21m7j5U85ladYNFYrUAEevWKAzldHwkI0LypOju+1wStkTmxJwkjL7EMxdFGUAwkX4xPonx6P
bE15GzLVvjFGdYy/IWyN6wv6VPkJxwZoPxgJde+V1Kp3DTLCLq5Kxqb2kCLc4oT6yVO7Kn5xNYDp
xIx2PMrefbSjaXJlK/YLVnrpg9QD6RxDvZZgvqQLRs0N63zLRCd/qDCPWmpabXkLa+z6L6rUO/IR
qKEnU01TZkiGYIiqe+8ht+obGNniVs81+y6yBeyxuAFZE8fvAtdoc4+siMuIvdO0AY2z0S+xX0Eo
sKlMFXpU4vvWdkACJ2RmAPV3iws95VHlxt/Rx642IVyQQ0bjV647oQZ0Puuge0O+C8Q6wpDH0nUj
JD1VvfX2XRMa93ETbYCzBzdSeB4I3LjbJNAlKT4r61VVYmbfYtDUo6pl5oPbMyIcovHJihFZKhnK
7OUY1PoKitOmBprslVHm7TXwwktPz4M1g+Sg2SnoDMofeHgN6RLgGGiC1mQaY4T2qeoaABUeAJw1
KsbGpuV7rrQBkPCT72X6i2j6WtKPCguxYtrjpnsmOSMIlAKvCST0eXHpusmVFtx/VfYLo1aDe5kO
B2lGDfjTdlE6arlNi9h+s/Kkfq/QgFkPXYW+mq8vYZmvAnUo79MeFIviUPz3Sf/uWBMMOAA6u1CD
TEGMLN0WYjjoqoRUnZjWL9iTQYREkb+IoxGgRIgUlj3aRb2Efmvclake32sIsz/wvZoTGoyqdosg
4w+hgn5U+Wg+WLyE92zCLwC5kx8MN3s3sBMhlXXu86mplCvN0o8ChFTwglpmpWq+xvX4AzKd9TVK
jOyo4Zyw9rLpB4Zxse9yq9iHuQ282fKVvV7o74VhQumPZQBZLQ7XBYbfre0ucJZ/iXo0Ha0i32Pv
h+Beaz56wW93qBmaImcNA1vkpyHnGxOVNGxSjGfEOvIlWoPFwYaNj7+QouxS/CQO1XTbKyMqIgX/
KfPbVj+FLqPOMc+H5R9AEcw4bRNp3QmdIH1ZW4O2kymFfSJvkr5cj4n6nBgl009OHdN/f+p5dd2i
NPrwW4aJCWrMabvsvfKnoVaYn4fJJD+ijQfypviUcMJ+yb5Vx6UBRvrgVd/GJLqhK6eBOW0y332z
+2EhvfQEjuYFb+jCW4P0ky852yN70AHo52tHttkGH/N2F9SunnEws/hJKkxrFipIoKdWfTdHPVmp
TrtCemWFSMfXUde/o7pKEqupyPVMEC4+ffMc09e6qaM6eUHJHNxHGVlrGuRBzNTXWpYdEOZWwSBE
sfSfdahYG5Cf7h5JVM1e+5AF1Fi7rQpzDfEbOKVMFr4rfttdeIPn1SEL/I0civXY1BygGN1rx+rT
dZcI8HQAAjoAEmhpOU3+xe+SYmXpGmTPoVmg5FavpdUDZJ6gY6Mct2YQ7Ezs3rLR3Qcp0riq+020
+maAogXzGLOlcNOZ2RJs8yvOJisVSR9Ms5AWTppfberXORXKDurPujEBo/Xtrmh3kcFoXQAvUPFa
6QDiL/tFl+ey2XWFZbzCcuhX6Ke8EccglqMeeFAH/0ClW1Fiju+W0+CZUkA5SOwvTdF3d9BQ+5WP
SxEIQVCGG40O2w9NlZIMQD8p7IuDWZnjrRpPLlchTiwAU0aqps5v658Qe39iQvIwqgmgaxDdyNN5
aXkqzMZbd0qkMSPPnCfmxTBj8Ss/Re2oAFCSgNxb5Ake+7gZ+d4GrKh80NV7XUuSpTmY8Y9xtAmk
Ayz4GrxSigXEFzXDsWo0glsTOH8D+iwT5lsEm6tAHm/hO869ZWT92q4RJoX4eS/iroRIYxsTwpvw
mikw0fwSIQhU51pX2wv0ENNDNfTmQ4rrHCBTBPCYgJcgsmzuhzHxXpss1yfjjChZg6SVPeg2L9u6
nb/1eo63NyrtO3z/VsXuKxyC56zJhntDjfutoqTK0bcSzwKKlto3TRYHympwRiw+ME25TUz9wJHz
IRvn6G1WDPJqmt1BhKZn42AbqeGz1Pavatcj9MA0wVy3yNT8BIrZo3gDQH47CnGfIEVHuZ7C9LHy
W1XG2o6cdqX0/YpiYYWAysFBCTepgOOg8qaH6cQTgERR1P0uRFoOYGDlCXp/rZOjE2Kqr1GS5eZB
xcvFfERB0vhdaSBY8VeCLGCjWVlZt4Ya3NIf2TK2R21ILhGe8Mq7sLsLa/p5hWuB2w9yeClmVS8l
TRcw7Vb5WA1VewD+KgW4MyRvNOlEbw56GMmhhmatQXICbBqkqEdUg9snHGiOKEqierWvxD7yjeqL
28fiMLE8Fy22RMgfIFjn3gCfH5cl7Qn41UjcLJsaSHM20MYhLbLQJBh3gfTHZ5QUch4QVb+XxOjg
QjlO6XQgSoJw4yI6ufN85DZIfH76qpH9rIFGIMOiFW9Equ90oMEopA2mlC4ObA++rsjdaKXlXYLb
iL2aaMAwiLzBuFOMBFy35k/iiL4bSwBuAwo3feQAYh80D6gPrPfb3h7UVS6M6AWdrxyNgC7qd4mL
gmtOFwEmnSrQBtFLu63hgbiA60BmfSurQm573G1drhTR+yu9diAASi3T2hWsuRKKl8hf3axforT5
Vtso+IAvRflI73pUU5S9KMqnHu2qb6Etmm1ijphnWoqGAqaQEt1mKe9SKx3uMWqAYKW6r0bUlLeF
rez6LEf7qQ9EurWLGF4RMEfAFnkewphEGNtAMRdOTToiwTEWGzVLX2oRMeooZaGuhtKNbhugMIvI
9/03H3hKu/aQGWgWabkrmgyNBV2guzgMdxkiCtEOyZRd4BRLxfABCzlUJ/eNdJqjF/fRTxxIULvJ
XAnG0euR+PS2dpffaKIpH/MAfeeBSn3VBKDr8TMJsNGRe1CRKBSkjo+UVvq1itq9zJIqWKN3m3rO
M/q+9QmO1GuqIOfkZ8YG6n1NWxBakFfRmVTMGOwvQmWqewN/IUbkEa4dMc27q2PT3sGhQwA1eMJJ
MwcD2pIf4gmqYjZqpY+G1gGejzlLi5wUGGpkYj5G6AksFEtRDyamZzeOHtRvydA/+on2YHj9qzIY
W2knjb9LQAJ6SbPGkQfXjiLzre+xHI1u7YEbQo9F1aJ7Aw4H8XdfoSN9D14ZL7ZIKJ67wDW2+iGD
rHxtPKd6LEh8T2WdIS1bj8UzckI3EBPSapXL4jEMJ2hp02wRrbRXeV7E72OgbmFz9m9FYUPaskM6
tWVifglE1K9QYPtug7RM07FHd6f3izWMW+9Q2e1tGOlyC4Df2AKTBSsch18MjGVWVdying8nb+F1
sNswhbhB21yc/CTSt3xuxIB8fBjrllPaVPraHTVuNbuWTyVssVUU9ijYKoW9AkH+3aqCpdUV9ntl
W7QJmsI/pa1zsEKYpo61oSxdWkyxzTZXtk1EMpCURn6UmpGBw3O7jeUEMJ81B4ERx6nwC5u0OCQx
AKU04MdWuswDC/1mkH6xXt7aeIkyxEEHBHYDVr8uWoFLWSTc2lj76N2NgVZOsOwrb2v1lr5MtAZf
lpxWrwo+uF7kvZpuYwNdHuROCPStjyQAWiH60iwD+a3ySIOQE/uB6PdEd/HBRQf1o+vm37JyCNYd
giPpsawqHGoHFd4Y7kDxvmq19rYEf4rMc9Of3CrzV47AY3MTubD1cKPs4lWIliGjMTqFC9cLunWh
WZsSueKdGRJMUe+tSgxGvexdB9W/r/rCXWOkFJncmXbQrCODkJq6FS2pMszXepwicjg20VoL6x/Z
wKiz8cLX2J0ouJJ0asACDoxf0BWbpGrNnW778YoRRoioKDjhzHQhd+fKnd/H77neVg8YtGUwHKWb
nDAWMfVdQwwFKtZKklANRCkwF7SPkJYp9ez7BH0tD9TLnn/TIZuRHeFQDGNOVm9k6aT26z663gTO
oL70+1WrOV2C50iTxjtXtkhQGHaZlcjjc2E2t3Ha2AyooOs0KxeNfVgxICetRxStbWPDrKXTVphH
uHsRp2iq6tDjYVhoVobVFowMuevM1IE7E6EYEdiWtm4TiIuvYWXq5tIXkh8QKS6kB5/RK1BoWC9N
hqivmsX5+Eqm1Udb1IaDHs6N0b8brV18Ly0PCaYojtFlNaEYvgx1B05a9sPwQmMfgHBZDO5vH/Ft
zMlMuzh2kRHc23XSwLn226+tLrwMh5oUstBoZF37VfqOn24jGDhfAgwdkRnOk974EYaFe0+1kROM
UU42TuQhtvwStDr/ux/CS/NCZXC+IIGbeaeg6CDb+ki5hUeY9JZ/lxuDikRT5mNkriJmwE3UHPGV
0nZ9JR9llo97JcN2bWlWv3GQ7ZcBtAPw4yn1FZxMURkHxwuQiKHBgXbYOu9aAkEBjDmOhbsNScOa
XT+GQH1h3iC7I/x4zZ3tWexD924wG3nL3P27BO6eKRoGW1kJXUDDoLBaENDin7Lyq5cQp9Ej8EUU
/5nGEP3aySIUHeEeLr4hZLctvGfFfQrDSa0op/6OiCfjsoBrwQWy4b5Doe0uh0YVwfbzy6cq2hje
ATMG/UhF7h+4RLuVb1K8qlvMRURMNQwxNunXaWXg8RuMKwGfLYR9lCi1hn6XXnHztuqqRpru6A2j
U26yRoNvaozZihd9B47+xgjFulCHG6N6Ne1vwwgpudLCjWcM+Z0PcjR5qCokJncRbAGw+iM77q4J
RP6AgD+cuHsWzN+krhUbdASBCZPl+yNgT+129F4rZ4XJ+NLsb6DFe6sgEnTlogp/2cj8QZ9DWcpu
MJFiqbIjJk7HoFSbW+SbFMtBdYe3ZMGexOsRIDPmHhgIheoWgSf1d82koF2EYvTwWIQh9JxQAoiY
Iwfj3euqG9V2jUdD18ovUi9fihsHOvTRbvOESxLOE6dpGVFmK4151A1IbXCBsho1MnUd61iOlZGf
EcgtV0G7SAbaJlFj7xTCZ0K3DMYqhTq+F30EP/8Hyp4LK4MLYzXjUiW8ZmM7Qc9B+kLr1rS17DKL
uI5YbNiFS1Vm062DGhnYd4DR6V64Y5msQ9RhEEIuQpfQ5ocllForeBjU1FA2ZpUHzW0qlEOg69+w
9Oh/2n4Sr3JdQb/al4YTLNmQ1DR2Zn3PYoVeC2RzXIvpwWdHJ0brb6P0CU55nLlVB4IXgBKqTXd+
XHr0cQwPkA+EPV69RhxoS9t8bob+JoYBgDhRVnxF02mPONqkEQkHTq5znx1/h0II2m5t8FwCLCvW
0jZ/1ybkPrt+bUqKrx2W9YFNpyqwVjYjyjsty6A0ciWvY87JM6mo/9i4xQbCrumvvcATe12j8zRK
1Tg5Q42seII4Noj8Mu36Z9PKTaxTEChDntSTK+Th16rfPPdWVlg/Wk31jlHs2DQ+4HYa3MlLfUSo
GAJqTajLNoGdecq+FcptHNcIWwTVQebdXYeEPg0399Ci3HPXquY6y1VtNbROHa9EM3YoZrcKfFtw
XdIIsABSRHy0kenD/tSfSDZjJm6LsoIES8LwXfNk1C8HEmxc6lOdNkIMyo4eQo9+RJf0py7DGWd0
wpHyy87fkyRIoofMGdUn12MWhKDAWMP4S5TXHOT9EadFNTvFmYoeidv03r51Ssz74FO2pQJYvmrH
Qydq9WgAq3LWnpfXELEhiyzsxIex1pHXbmKaFvkCdyPk8mJX7kcsTV5z9BuyYx3oubJ04qTU176l
x8gke50PY0kf7OGgFf6z2Vkov7uKHFG263vzHe+2VK7rmLKwQzp41dIn3buZ3vxE8Eo+I9zq/UrU
Kla2SY5Ak3BLmn4mgjJEveaUQEbeZ2rR3EVKo21ifuXRKxVHXbta5O+8sbMb2IRNjjxFAu5lj3K5
th4cZKedTVTbfZlt6FQXqXgsGjvwehKl0Q1kucjbgvLzq4RFQ6mFHU8NrUyrbaI7FGcfzI+2CaBk
oVBDhasouJ8goNtvg6KgEyCyMLgnbzJf6IDfG/WY7eLUMG6QqhAnfDbaldYa8J3iWEYHv0mS5wh5
qIxGhJbXGEN2jklBlkZirZcDPfcdDKlC8vwx1FcY6hIe+lJRTQ/HBWSqsC5bcPaH3edmCGy8P/gl
S6DrzXB+NoDSEArAyQKZ0RrZs5B+10D0ttxnr78y45kPD6aFGOFZmqWrDhDL2ThR70t8CfCYXDJD
QKgj0gs00aLXOLBeqVIRFw6oBESHmP7HDzifLf1ZV4AOB86NOLiYftdfM/cA+DdMB7BtXZomW7Xy
47t0yIsrKIf5mHJaRYBmswAtCf4xe41+ozRo+/MaA2QsjUxb+qlebkbb2WSp1e0b1DiujA7nU+A/
K06TShvjNAB1M0RJE3Sw9iSTwyxFkekGe6WlFYgri8wnTNMijEERrWLKPsGAz18e2WQGfm4CBoZ7
+syUWWu3M1AGj658pUsLoWSKahLNIMOYC38XiW6m+gS7MGka+4q3RbGyuovbrHwMvejKAP3CYpPQ
FRNPTQNoOUenRb1iYkvfsFhHOUjSQW5d5zhXG8aV9/cPUoEXKJgimxawfxOowOwFqnY0+ADK2X1v
7inzNlb14qXrgmshq2iQoxwg9pZ2bc9feECCHI8IsAkOwPwBwwoJOdWjFkrqAJXQulRfexSIltnk
ZuTlkXLlhV44Y8AfoTZYgkICoM/5NgnoylbJwDZxY5QWuJogO5na+tMHmUXgEungCnWhTqiXvw6y
UMkU8GGvlrY2mc6WsVgZgTlc+WIXXh3SagA7gOwhuzbnarTMU/Hj5dVlzintHjP5ywweq+TLx8/y
5+D8PbplX7AMURDuiQszZDZKVS0vjYuoh5+UMBuL4i91KL8nXGTSSg5GFN0D4dkYKi4nWGQhRuOg
XWAddRsBGum86BmvGWvrYenm7r0t68+fRg4i8FCG5TbAwllsCZoUKzzyBRpOWrorMnr0WFBn+wpM
Dm40vrv7+HVMn+78baB9By7TZrOCWBaz6KlJ28j1glPi1NHW9Ydl4jh3UeUuDGQY5dBshqD60SCb
//Gy/35rE2y0Q11kon3HkPF8R6FsAA7Zrjj4Rbrl5lj1TbAUtfXoNc6VzXtxKVNAaeBUuv8YG/QZ
olvd1J1I6QPHFNygS7SK2vrKPTSdtPM3yYUADpSLzhWomM7gMkjXE0UL4qhRRpikDeh5FBMJDUe2
YDXAYSQ3vnJi/gH72iQOBsxXEDpIg3FGz1+jM0m9KDY3e6uZxmLoNUzJ8Uaj+GE2rr6gU/W1zuud
zyCjVKlUY9p0RvMYRQwvP/6g/zy9CckQyDdwdx108/wW6RStHuIJ4yFCntZ4yFEuZDa4MCoKNCRT
r1Fk/tm303qCKAFpBN0NY7ZvBYMttcoRCQP9et/cjAtc+JbDa7P9+LH+SS5YZoquE8zcNRBqPH/B
mUXrwKJiWNL/hu8qSnsJTOmxEMozSWi4dPRu9f+2on6+opshRa8ztUPl91eVwCFAzl01mDooCP+k
V2/J6T39tWuBpJsTAAgALgki8X22gwAmlY3vcAPji3DQLO/OqNNVQXVKYyT3d/robvxC2QSF+Z8N
8ykq5XOe8mdu3wOj5//68P5/ZM87bY4PKJQV1fvv73+TKKf/4T8kStP43zCTxISntFWO8aQS+h+b
H+iV5pQJTqGSDN7Q+UBZXk1MSQ0nH4ayePnoqHhyY3BG/odEqen/G4QxGerE0fuToc44kx9xKGcp
Bktq2sQlMPWJlQlQ7XxHYgAyIY/gT8LG0TfSZy6NnN61kzYL01PUmP5MnAUuZ9DK56sg85DrjRRw
F6lv3xo36XeTXuchYHqDpHgj0ysHbZbF/0+Ygg4D/pjURkyP/VdSg3A4HrJYui76skYAprcxcQxx
5IgzK7qy1D9vcIqIwGbhnvEC/4GsDkPDXFXJ8QdDiexbjZLZ0leK4Pmv/XT/n0P7v7I2vc8BAdV8
/yk0nJ1ll28O1XViK6IkO8cSahZS/1oPHs2I3eI+sz2SNV0q1ROGlOUySPL8N93vDg+AVjc2vWa3
m0Srs7caV+iNqY3JFdzfhTfM3qXyM3jBZKezjYOImszdlt8TQf3r0K33lGVeN/V3uI3XqpiLa3HF
M80hXlM1nX9NP6Mrn0UMl2uYcqeilO1zYZOnhnaiaFfuOu3CXgVqbcHQBNboCHv6939tHYn/ysCo
jNlyjUSUVrnesyV8Z40HYH4rOuaUONyWB6DS/VJWmjcJt2gNnk84EICNsKYWhNcucj3qblCjHTZm
4TU3H++GC3sOGDibjYSEuD4vDAY+NEo2KaZ6qUIP3wDkUOh5+/mdbVm8BZsWBj2GeWWgZjiO4mZj
TYpRuHrao/kc21aUXHnjs+xiOqvsIKIZwncUIM4sOKCJVsk09hFBhfq8scbWRzFE03/mQ1TtjXRQ
nEVAfrumztWfPn6Pl04VxmsOZQkZhwNn8Pxj62Yho8ZHJVKFAzmZUlv2zsXYw950SKGfsF3U8Gnp
sGtumSSCRnErxCJgQlGJWTL/Tccv//xbZ9fZpO28e5vwf/6TfEzGrTyOiZWp8B4QiuxXRe2kV+LJ
hV0OUZDamdyZGuGPcvVfu1yhtmRGx/iv0ZQUaNkI4kllnmVjrS7Gjcl5/vnxu76wZ9mvE/N4qke4
Bs6fyysTZHFCXyz8is4/7xHXTzL7/+LtuVBNNa5UelPuLKdD61OzR981ceGx1DU8WsQ/csXZfP5Z
kB1HgIsOBLFiVuFgzKxrfQp4JqyL7l7Lk3DtlGN5+niVC2EPcXOwrhbVjU2j6PyNKTryHgzRxEIn
p9hqgQSpgDjHSiLk9/kHgkRkYxEHk4jydBb07AwvbqVJBdOLwUN5Lfbw6hmvwfJnef100t2ppBFs
OJfsc/ZAao+AcqM2rFJbLXESD4pQi9cG+il5pT8hIwJ+znDuu8C9EjAvvMqJv0cRI8BY6/NQholA
UioFTlumjNA/FnXKxKWzljpadVeK/FlV8echKbXBFEwVjDbldH/fH3Ya203PVY4eVL7By7ZbuUa2
xFAHk+pMP5R1e623cuFkudwFKjUafSI6H+crCjd3mgY54oXBUBr167Re1digX3muS68Qjt3EyyVc
0088X0UHDjXqTJcwOu6MXY6q9qZt0upOtq1x5RBf2ifw3036N1zBwHbOl/LNVKJJB9y+Vy1/7/qO
vsfgSW7BamtHXC6wmFTi5Lka/W6jFqZ6ZflLTwoc350ovWxUa/akOSNjzJpR7nJTxGwh4SS3OAw2
txgBXrNMvLRZoJaiJEA7kWR+du4ywA+0NTo+XSVPvZc9DqGH6GMFptOLjo7fxle+4vTbz9NIWyVJ
gqRISaiq8/Z2mxEhnY4JHvW7sYliT7/B4EmsP45cl1Zx6JNM+QmtxTnxpGc82HpehvYZ86GVXTf6
Jk88+/jxKv9+J+ophFLoy6iwbBzjfJsImrCj71O8IihmPaFa4P4ELN/8Srxx3F5Zavq75u+N2EXe
DcFTh9VzvpYeBxWPSgVDbmirACacol0ZoYFcH37L4uTKrgX44EhASvhpGfUarAA8QK2UaoNAdRd+
Gz3+loXlTv6+ssbSdCncvnkPVcShN70s7XoZQTbWF0C+0q9g0H3GZVbSdBAnq/B2YJweg93qJN5O
kVL+cjFMN3DZUZG4tDmyeMTnunj2hgZ54Thr4xzxKzNNNk0Yih+eBVTJ4FI8CZFFrzntJXNRFPxq
fq9uyRsBYeE5wAUJakniZvXG5wd/RfwetT89C8UReyKfR7RKH9E4J4hXbGs7WUi3xk8q9k3hL1tD
9OFKTVLTudKAu7CjaGJOnrg0DMkSp73wV76S9JEdBsC2Fl0t9Nu0Lb45oC33V77yvx8ZtitRB68O
1D3mt0RcBHnNaMhY4Kwz3ESGnu0czA5Q6U3qaxvqwlL0qrkPMS7lKM72U1SGdLgEkL6xZ3wWWzFK
hRiT+au0G5Jr46YLaS4uJAbTOipwCoZ5Qy1LdGaRCQVUZhf2T9kKDbBiAioIHBhwAnIz0LC2i0a8
VqnYVEeOPvwygjrcgt+KHkpsa6+86j+Z9exA8SZR0RBckbCfpsj41wdtYVo0OSkucCk9Qd7Rquul
BxJmh8kvVr1qlji3pWC3LQwR2ZhFopd/V3eoM2FAMTY6WtTCRsreyKjDEIf1HsrewUDw4x3xb3zm
eyNhA31uYrIbs/icOzpjfCBMvKJU/1GX4PDjQhHvFP36bzlo1h3yjO3vjxe9ENeQx6LvgyQLF/qc
vGgHSagG+cCrAUF8TKPWXKVqqO1GDAquUJovPZ9DQ0G17EnTZK6jEGtRRH2ViYUIKGRVZ8QXye4f
kD7+PYjozpb5eOWNXno45tR0mxDScRB7Ov/uhgdtKcIIedG2stzVhdAn7WbQJm3fh1cqy0tr0W5i
ukUyQd9+lhhlKBqThNWk6VrR7jWpWEtY88VRKYEHff6bsYJOH5nmHGft/LEcbruxy0lZxkaTOztV
2R0JlVtzdZJ28aHYiyYtcpJNc3brYWA2RENHHWUOqrHJuVebBfPYaJNTnF5TjboUdrFSosEF8n4K
jeePFdgG+vweAUkCCr+FUYFmIUXyj49f3oVVIMdST6H1Qn4+L3Q0H8VauFkCO08tPcVVjHsz1q3/
xcMg5GHjFYV4E8OiWchxVawaFcl26Glr4NyjG0esvNTd5x+GrISkBAiBps5n+wQyOmCqwZHCe+ih
d/Vh5ZeufuXgToFnFj51ymmT+RolKD3B8w8jpJoLnBHFgkqeS9FM3z2tvddCTIMVWikfP9KFLUcU
mkAelLq6MUdhoM05eL3BYlwwxpuWA79w1UBuq0D/fGeLVirFu0qlMY29ptLgr2uhNxXHiqQlFrbq
O8d67J0NCO5u8/EDXXh7BjgFCjRyuekkna8i0LbPo5FaxklUe+coVbtHHsR8KiHoLH3G7leapXNd
A84pvXWk5qadx/Ops3sEpxx74G3RZyoyJANxI9FfhYZosUJD+mEstPFXGI/akzag0bOAhNXtJL9v
+/nHNqbzxb5kHDEvTUfD6j2PFG9RYjCxw+uyWAPK0r80sJOWg9fIK0fh0msmcsDA5zj8O8dLOSNe
MvLUfqUy5UZoZ+PiUvDS4Ca7IGArDx8/34V9ykRENaxJQILB9ywIV11PM/xPn1ip2w3umRoC0r61
ptX29l+sRPeMcILJG03p8w0URijs25gNLBq8aCBCaWLpogl9k7Sd/HTrAukAwEjIpyFk8M/oGa11
BScGzjR81vvayOwvgDHHW8vpr01pps7ELKZwcbnQQHHOUxHWOX8oEejItHmsVOldfM+t8OTYCq5U
ZsWQBth7uurgiO3A0tpXAsyFC4AWFz0ugy6/TU/7fOWq6SWQUWJmF/TOC+/AW+hJMF7ZHhe2I3p6
XFl0S6hJndmpp6XhOopBbHHsHsqRMr7ZJdmvrwW/a09+PkDTvyBY0kBwAAzNehglMgVqpxMzLT9C
9b7B3UcEuIQNkSrXBd2UK9vk0itk0jJNEhl5Mc47f4X4CylTSSeAOZb9Y+LbyVa2wbUTfWkVm8uL
OSaoK8AJ56uQbCXwUNj3yRi8xJ7VrmV0tTa4uIiuMoIhRyRYzjKcdMLOlh51KMbpw61VtOKuAo+1
/vwRputPd5WnQQlltucwW0GWrHTEYqCa3ZqhZR760oxwW0SG/eOlLj4QQdBg/MlE15pFi8BsLHIz
Evqx8CJK5d6FWaGIK+3i6QfPjy9ZPL0dpnH0WGfZblU5SOG37ACUj8KdXwl/7dR2vumMcdxDrYEr
oBTHSpVswty62iG5sDrZG+kB9xbxY/aMfqgNfqt2HOE0Vr8kRe1/D1tXP2Wu4X26hABdOCm/TaEe
+vvsy6lR6+PFJEgXO2dYQnbvnrCUTba9AX334y/3b0hkKcbvqHagbcezne939DcCYOwjHWsF4e0l
klvZsi1L8T1UertZQGReOQgATCPDzadXpm4hISaAsEn/ICD/SoSqchwtxakNbB+EB6VM4EyWC+eF
GtSBzJwbIdQsO1yNA9rYV/brv/coBSEJGGMawD7MiM6f2s2SaEipLhZNqIfLqTDbIRPk7we0Eq4s
9e/RmBxXkSCiIkR3+A8I6q/H9GAsClwuwb4qrX0fZ7LZe033+fuF4oKRE5NSKmuQd+cPRJMVUCD+
fNRM+LOIQShgsbVroIMLz4KXNqNSkoIJCDs7Ag4WjgRm0nEdy/KdVcKVNRroLB9vjAsfh61PFGFs
Stk+H6IIK08NrXCwsEtHdW00HZaxAyzzujbH/cdLTRfieUTBuBgQH+Mae2pIzCLKABEulfTJF4km
su9Jm9GFxFruu+mFw0nGRbLpAl379EXGogwlucwY1BCcz7+V59tu4lc9TU7f879hpA03CWbaj48f
7cK3mpQ66Sf+0Te3Z98KxRQTkvzIjqCM3tTjYK4YCg2r/2YVQjLlEzXffJUit2IlalilyiJvzWcD
wpAm45VVLu0I+paUZtNkldnM+RureT1B3OjGgrHJCJNTR9XDdWBVOoa8EnovtO2IhhSCNikNGbY7
i72Sqdkw0ChboCZdZosQjeW1YsdtvaCNoO17boCvoTQR74C9sZJST39RqmK1V/ZmtU0UvLesSsjH
qM50DDsG89N94ilao2YBGIDIOYfYVlY+mD35MqaaLWI3ua3yS7Az//i7/ptJsgrngYYP41Je5vkb
9yvPC92YMwjf03o1bDs7oDSD2kuiYtHABRle+cQXtisCgHRKp0W5FmafeEBQyy9KPnHhW+otMrbj
Bn72cGWgcmkVkqGpoUDVhvT0+WPpStPgxmUZi9hOjRd+xluLieuVk3ehGT0FYrC6zLbpYc3FDHu2
zCCaaYqRF+YtZClrb41Z8VRXSGnAP/ez1zTGS6VKs/wWVnPyC0+MFh0MvKtuhR2kV6LcheNDp2FC
itF7osU7y5wH3OZjhBH5mBSXj2Zqh9vcKpsnsxn1K5f6haW4fOjdTeEAye3ZZzQT21crHWwHPlLB
KUXu5mgNGBUgMlBdOQiXlqINBRQFlCAl1WwpI7ez/4zgytwpfzhWVm+HyCtXeNWG0eePg5jydJqB
JGW0Oc73TSuVwQMIQ3cDnuiuHPvoLlBsLFw6S9nUQ3htQHthnzIzpdFKzJvKwtkXc00qEEdLTbry
nlgjExDuLPj3V2Ld/A3yzgQFt8qFPmGejdlTyeb/sHcm3XUi3Zr+K7W+Obnom0ENisPp1He2JU1Y
cgcBBBC0Ab++nmNn3mvJWXZ5fkdppyWhQxPs2Pt9n9dTQ9BxlAWj9EEN+CfNMBMPRWX8qYYQOwmp
8yc1DpA+0357C/oLY7++rBh4M7XbGKVZbHU/tL+5TNbb83Y6DK3gE8cYSj4anNfXCeHhCrKCw4Rk
LnnS25dYoB1RJauGzd8FBNEBKMdAEXsFES1u+m41s3jNOhhNv/PS/Hx2+V1O0nYmQDxXbzsodrVM
qxkwvPXqqtk4mWvzmh/CfRM5Q/Lr1frnj00ziBvT5lrSFArfXki/Js1doMjAH1ucRX7en/c2VuA/
PwqzBgat3ybsrv365DpVpaTg0Y9V7+tny1v6D8qtH//4INySkG1CCjLiB94cZMHn2469iZk2CnAg
lXYPO0D8adlCq85iXY4wHdAl5WCvP4rfzkOtSdaOSydUW5+69tyrQb385rO4pxP/Y315Og4iBMDp
qC3Y4pwu3A/Fv91Pcmao7cQ+YudPDYrG50kG1fPqN+BpVjtovw5tpN+VbRq9kJKtXhzRFMzF5gJ+
XY58bSLZVJLWqppguWHB89TBnKvgbGrMLniYx6Ipgc61QQdlQBrHbG3a7BCIdrgZrSnQEJuYBx2p
geuLui4k43k9OZ+WqjTWrQDYdqinBtqSsS7OSL6yqHqaY6bdb7UEgZJ09qwucm8mb0b5+fDkdCl1
nqz0mB3amdCpDe+QkDTo3njpxwir6TTJwt1o2xferjYrsoziKlyW7BCmBvl/DUVpdq2jsbyq8P2+
n1yrGTfDCZ+CadntYQ3WJOnCBF/Bl5rL2h1Nl7iqWDdSfmhIcr4PF9FiYPJXcSk75TyY4WC9tLMN
Oy+olAYwRnKW3GtKl3QbetAxKAjKZ9g7Csh+rl1r10Xaii5VkbLu5cJuimNR5pW96ajsAGSFRFju
HBIkDXzgNnw+w2prmQw4wMOkLTzi023kVtm7XM1Eu3d+KwOUk1N1LoEFFiQ5wgxl7R4bEpkNo2s3
vq/ml9ZsrffOMpNHWuZppOK1rqMH19N+f8wBNn3KYZVRQEckiG1Y3rpbL6/KG3ciCA3ruJaPlC2C
VLmia9LN0nnwoQjaDhS2lW4m8Cqs1KVtOO57G9BAE2uP+DKTP3OfD5N/6I0SXEOkQzXuIJ9MXTJF
Kct/gaoZtptcSwqDFRl2DCpp7sEntTi/hbL9j2lR2++nVHTNIRtrvgJHOfw8FXjqc511eXqJsmot
cUIazkNmlqYme7xIPwRqmdJDYLX5XTCN4U2bls6xWMboKHK3A/KGD9VBNkdGtOM8L0bqv6eF3/sx
ElTcToYz4NtLVxL4gHKoWW2cYoLCgCxN6n1PZ+OzCYNOJK2cNTd7GAqDRbAzPvJuKx9J3Ila0kph
DZPlfqJKkcI+33XetLaJaqk44z5QSp7RPcuW2LdO7TF2v6UZL9kUvJ/6piATlu//NE26knsYI/qi
jsKuj3ElFweM1xX4G9uFPgpzworiOlT686Cr4OM8oOzZFtpMu53TFvkHTbOhTlJoZzc+QhsSX02S
ZcHgDZIGarMKbiKS5Md8y7hivehCIfU1Ogr/Je+EVyVzVJNQPJT+MGybwUfh4Ko69C8KOyzma6/v
HOfBq6wVnlC4ZKcYXMhLJA7iu0kqP5phXBGFXN+ik+if8tOIao91QtjocbwpfSogZcpLsebztCHg
tHzs3DAkFkkrAGW1EsuHirDkpopBvhSgvFZjhbondHMBH6qcDy3KQ9AOzLLIk1zzhptjqVgfhnqy
NqXX5n3ckz/0OJLUc5cBA9RxxLk41k4BkAkKQyjOWkCDazJYWeBDcqncOTZdymf0OpWm+MLsMSdh
l4kwtutuQESxTul04eWmtA6FGOuLRnWSaOuh4OKB5XyW0jfvWf/753aQTEtCR3kY8Kf2JF9q26d2
WvpoB1VfRVsnx4DOtqoru00WzcN1sRTQTjTxoKe4EfYVEAYq/T4XZXZDKLgAxDjY6xhnjKgr+t4n
GJgxd97XKmoIjg+qF0u42Q2xuR7R9NJsFth7FeckMwsy1xe2B9WmTXNXJ2oNm2wjI63SLYRy53qQ
yraToVrnZhMtdm1DvF+iORkQ+2ZANvtqITVqAKx5pC9agcdco3p+WLp0us2skTTNAEqO+1650xLC
0Rqs59RyreduZCk4Gy1POy++X7MVPk4kIs77NozSy4XndyaxtbOfDIBfNeu/sIMNis/S2/aLV97Q
T+PeVE7Xk4jnGT4n2wpJ0FRR1d+KIC96RBblGO7tnt0NnK0oKrdwbZarjmwP8DET5ShcOlPprdK1
e2WItH0QawD1DiFc4J35+Th9QcK1qo0pnPm+XDRqjQ9jXan8qIbOfSfxeLUd+SCmI78uWdfCFsu9
9awsyYyP6yjFrnEaNNlbHo1+3Izs5+u4JVAWomJqhmIzOVZ55uTI0zaqtsOjNxigOGpch8/zyioA
p2cJPxo5yn0+n66+tG5qk/vpaVvveprdK6uMi7JXNNPyYkRN/g5u3QCY1QkrGJ08UPTCq0qQE7y2
BTewrAQ8WDrxd6tgah6MxMyQtNqkZ45hlsR8mIDYYjcrlmjr+X77UcwjmMIQLQ4YcVex91hJuT+K
ITwZfJXsac66+URrFtBLDpMvkvAXdVru1VyK28ESMwGlOurI4gwXcpEjFd2HZgl+vV98jS2P+ZOX
WBlLxtZlybtttcBQnpdjC2ixcQye/SgAHYob3jiHsTkZIEjUCMCiyKPbNZ20uzEJO7wihLi7GoeA
YEQ3X9OtiQ4+2qim92+40Ve9qWte8J8sJ89TEEphOV0tGpXfZa8JBrleU2vWazyMafDVrTzD2I3k
g5vXFrLYYttjMXGfdeUP1Z7bOhiuTfK7WTss7tJLuDiFjQrez/074fasfcL3x2WXCwghj71d6gV0
mjGqPUZzNFWiX73i0qjsxbqLotkD01QCMTqy5WnGIymNFSjRXMzeLi36bN4YUTW/dO0wj9dLMTp3
0KjTdCFqI3fDA+ypydqmQcqtyo7Yq59GOExff11E/rSNICUroCWCaI///GSLcmDIsJwv+BiWudnm
toTe62bldeDP2c2vD3XaHb2pVk/DldOmBeE/k4fX1arhWOhGnBViGipTAGK+n/idw73uDpEGZJ+O
ZyLr7SPY2nXb92O9/fXx//WjIlo4xS8hhHyrIZhLMy9z2bONERg31eA571TqaLC6RGj++lA/7Zg4
q0zj2dKffIsUtK8/al5CR11CZMlNygDYsNwFGNmg/7BFQfkf0m0yMf8wXkHs9voohm/WaTDz5rL7
ptwWAdXXOAK6bgfzdw7mf7l26DlP/QJkTEwb3nRDVjOs1mFFvgur24xt6SCO9YRY4jD3nSsWMrEr
1ja/HIugPYPsHX768xP6bZiD5AFH/Nvjq8IIako4JOVhqvbLkgJq8hij/voo/3aHYHuha4F1CAnS
m/19O8qVndTsgvZu2q2rDcCIAYXFMqfRH98hNOcZZjCBQEr10xaxG9yx7OoQaYeIiu3KVODS773w
y68/0M/34eko+Bp4s9Fd+ubV+2GDaAUWFQwdJ0zv6KrtKdSAJYvhN6ft574ImAKTsD1UMZhwaaK/
vhGFCFEfZByG8Oz5mv13sHWqTO54HYDL7Po2vNK9hhGxTPrKl5axbZayJBgFsckx7KeJRjNMr8CI
6t8MQ06PwOs1h0m+T/OJEvskB33ziMhF9W5DAQ3R3TdfsskzdgBr3d2YUqKHeNRAno3574Qg/3ba
LeRBJ6kQnVr3zf4/jQhP55V6WukA6fWSaMxZ585v1rN/PQqeO0ZyzPohdrw+67oc54GV043HWkLD
l/MH09S/G1j83GLAm3qCFNFtpasdnh6ZH+4gXmgizHzeD+j3I/iZ1vgIlc2Mrb4Mbhtp6e8f6o+c
75fiU9f0zdfhl+b3a8IS7nGNfxkuX9q3X3k63n/55PFz/3385GV4efWXLXvlYbkdv3TL3Zd+rIZ/
rOCnr/z//cf/9eXbT3lY2i//+z+fmhFsIj8tE039o6GdZfOHh/f08//+vqsXyfddiI/Ly09f/90B
b3t/WS7G5QhLz2mgfepvfnfAR3/xPxFj0g8/Rf0xc/4vB7yDbZ4Fm+eSF5Bj2Vy5fwzw0V/MDshQ
xbv4/V//88/Hvvn+8PzKAf/mDsFKjTwHhx32DTrX/On1HdIvDmHd3QqTeZIKtBsP+jasDXETWFl3
H3S+/k0dcbrlfnimyTdiakT/muHZN73Tm1vSI9299KecpVNXRdJZrpH0tvFxqrt098MV+Puj/mga
t7/53H84lmNRK9BZQ1PFhzs5719/OAbvFeGyA6Fn7WKT1lEBu8zN+zaiEQHijwSBGm8aGgvkNVmk
zWLNk1CaZVdZO9n5K8OCWORDKaxNeqLCjYLagwyNjD0EphtU95XvtFeBkUJTN2YWwb7xyvtxIGh8
V5HJjPdl9CvnItKiUse8iuZqk6PGjraNIa3mk7a6Wu88TDXZ3g+IEAdwYupGHcht97JdXVj0XhgH
pQM6tHAZWY3YWlylRNr3N43vC3s7GO1SXhZkNXwaW9Gfd2JtgxdZ6Ma9DNcsuMk8kV62SyA+VaTs
EATiWXKOPZtCTSdpEK2wxZA39Mj81wiUE2g8M71sVl2yZIigBIeaDwNnMAHZ6sFjnq2lCS88GXTO
xuidak6s3PDzGTMH7pjD6ab+lGWTVT3VRj44m242ZKHOiYKvSCc5DRzYtaaLtM7DXGn2Z55uQhYl
tyTWnOgCm1fpQnJA6q7OdgVe7GoQfrKkDzLwrhJFosa2mR9VXszq0iNPoX4I52aZaQw1nocioFDm
ZL6nuCr7ZdPajgZBH4gUaRypDd6MzxpjSmNAJ9UGrQI0UIaTn2hdiobstjR7KNNnhTTyNrgeBuVL
dq+GVEGVtIzuxwyEZipDM5aMz9sBhrIHhzQYlFVDIh4KYKjX6xiM5l3a10p+OAXAEjO/tLmdJe2K
CPvlxExQSBfYfS23fABUs/QO+xGBTSndHloxPZGGzpQy2YhGMRlHi7oLnLGXN1IY7nVKJFq/Y7g7
yQRdevdBZdD992RiLHLXdtAUE66jX+PSGiMwBQIVY+KLChPVOviFPExlt4QbbQUp6RCB7D6tBRmq
W5oGxbRfzdbJ3o+dbIja4aeZhGss0zBmhCeYAuuynUraOZzrJrHrooYCEIQMKccmChQs0nloYtfI
Qh6WyBMHBxa3TEyVTVnM2865DqA2cjUhP4JN9sVIHIdFy+Vs7qXXXFl+FToX1aRVdS6WKXemGECs
EWxMsIL6vnCGvj+k6JD4Ugi/sNV5KuwrIoJM8NY6n31vi/0iJWjGL0vzUCwt9ZOgb9R+MZsKbLrX
jEt23pNcOm962+o+9rAcoJ56QrOJbl3zrEVXlbZxhdAsW886drbDuO27su8swg2jdZx2qR4MX+4a
KlmfILFJTnsUOEGWDGneWvu+N0HBQkqqyZnJl/ZgLz2ms8VvS5mkwiOaObdzb4zH1qAZYnqqL3dy
GoELdYWH98rC2EHua02+RyvmCLWLMQDtBIAR9cRmyPmBLEM7uyQCSYd7T9mjdZ9pl9t3axBRULxv
mlT7B2fQrc7Zg9IgLJ50bRiVsWkjaxpQ0dYo8ky9GuKwkKFkJKNrN/wuvqAb7xQ5irm6wFp4NEDb
qX03p/nn2nH9dUN7AK+eX5VkDtpRnl3RaqkcwofM9V5Y1ZTvPL+FS6ow9J+XCNnpP6yzN20nOXpA
2HkNyKS0xKjvuSvnIFlyL3ffzQbRraSBDFVGL9vVEUv0E261Vpb7ro3cYn1aTvUO6TPWGia1Eeql
ec7rabHtJ5DIWcR9OUOKdnrMZK2gDRBT+JIcQld0Dcf5c6aIElHhZnJPQsuPk/JS4WQbZ5kMd/6s
odRL9e7bi+h/qqL/IJX+4Z38U1V02XTNp0/Nq7ro9B3f6yLD+usk5GL5gpYILxFr9T+FEYzfv7gq
FODYINBffaMG/c0Gcry//quSQkVwkuf9XRnZ5l9BwNiaYeeJX3Iqmv6gMvo+uP/v8sE7UW2oINCy
MQ2EFPFWlx2uEe+WJXvpRtdYzyVJF/KqdQtyTmWNDPKYibqAHZ0N0m2Z/5AxzmKpfRyhNGTDwqvE
vqKr75ub0cnqcblhHtS16UWJ8EtFG7NzIOcT+dV9lQi9SsKW6iwcHoqZ6Gxs+o3TuCkcR1u3WSyR
vo9u7Ks+Uh+gojeV4yap5eW6S5QtNNrqojFMwiUSW+KgCB9YfxsmhHkEq6W+jFyNeRbbv1eN9x2u
veoGxeroPeIPqWiSNdph8sBLUsaIrM3oRchIFmeulweA8+pR+1t6iE2wKUHdVzshM9M8y+yeMCk9
0bHY6sXtvqa50Xd7FpGpu/ecLmrvIgj3w3Xry+rJUI0RHIPZ7ruDKSezSRhQZC+FnE9MwNlmjiX9
ughg8ofajEFrE/mZzp2duIOhehRqtdqRubUEsTeG9bSraTY01wHTThWXU1sEDO2X0jgMnXSq26Zw
ath/kxr9JO8Gr90Lj/5+T8cn2gyuQmCQZwAKsIKWBtkf6GAee4JlLp3UMrPNPHT6K/ViP35yMaLX
V22qTeucQIDsgarHbzYooNJPNJGgC5I71c7vWs8UUYpIqVh6ur/4CcWLNHPHPXNkV4VfFIlOxSN7
vrW7Dtos6s/NiZ+0Hfsmons3BZNzxp7XvSUepg13btjpj9KWNGWHGhRxXBBjcwdrKci3rjUhGTDo
WqZbQeR5uWkZXpZx5/k5oy5ldWm8OqH3DMqtvl8lgTdJp7PpYeBR4zVTTCFS7I7yMCBixI3ZwPQL
eGPitRP+CThw1jT214mY1WFT8vq/Fw5Ck3gNas9kQGl2110wn4QUMOyVA4d5XKPOjKuG+goAeZW3
0JMdqNa5Uk29r8US7ixTVNHZAJi4A6UvmCP3vapWeOt4kLarySMN6M+wvC1x1lF5VYxWW+4oJJd3
7Wi2l3kg0+JMkv2wUtCEIrsOekFJBTRG9MDsfeu5Ckflx6tprV8xhofO3uxdHhtT4XwgmwiXErxC
s7qT7WyFx3k2PG8/Vbzj4aajjt37riAVD40QeCXqr7sqmIM1JvyQmABg9BDhUUAw89U+jV0mPGVa
xSY7B+J8+qHr9o0H5J4Suw3ATqcnbhDWqKVOxrS1nkRnthMXrYncdUN8gXKOfRcEMvFIOeAS2lGq
+2QcR6bo5syYLa7IG4pIRXKVOM6Nl3eA2Nf5nXLtXO6Nwi5vwSy3RhKuWqmN4sxMELB8WZwMK+Rk
yFTPIq5kZVxUtsMUMwwV81RFNicQmsUmK3mEqBhstG5XfdIRWA9sYrN7tx6xFxNN0IUQ29MZ9lHV
mPNejN5MsKJhgqDP0hKN7zqnDKRtaZn9rjB4iT92dNq9TaMpu/ZiNcoQgY0kv8Dw5vmGdEL3thgG
k3pgxq90zxt+IlNXG9uxrsMXC6l+e3RnyfiavB1VJgVEa0gpHRE2W6D72tlNNe3peEaQW8ZFa5Xr
AFFA192BeePU70QwWNXOHlQVkCZjw5hLVhna7bMtm/qcfprr3NgtSYyUzwsWbFeTVoFCkyDatfO8
WzkFrOq29seAiXeLVM8tMvU1YKJ8mFjx2w9ynK18G1pChXuhEPlcOFXhQvMn86nYj6MdPS5UFw9u
1nO2itlo9QWmhXXFizVNcBYL0yh2qmR4v2WbHUVw+YuMiKGI8UR+hXTCtS+ZOgSLEfetb78f2yB4
Cd2+HD/0RuANBDNI1Sapzsvy3iPYA42tQfbUYfaF5R1djZBj52We0ZA31Jj3ZeCoHq1R4Rdn+DFM
MsExyH2ktPa4Q8s5aLZWV5bOtSnz2dqaRgvYqXMIQk7cJSC0YuzX1U7McViWTReJwSEKs8kpFSWb
WqPf5HqJWh17REOzoaNVr0hZKlwayptU9gKQB4qMdOQpXZdA23Q002a04y4fjeksRBiYn7vlKgQh
jIywgwuP3Vf3McwQQTtsFjt25DED45npYFU6BHz6GnzO2Pdi/US6pPmuD7uFOfviTUXKJN+QKcvL
FNiK0MhsXNwDBAC57IJSDWYyI53J2RbUFIm8Bct6U0yFHG8mhJLLXtQL78rE7aaR7URl2WmdUKUU
JIqQYGvfST8cB7aV81putdaWlWSG9tarogdRd3QLvCAkrbljtm8o0scNskv71g0F+9EYlrvKjmZm
rNbes3K7jKul6L0LIiRyQPBZFiJMaMh8KYiSKsRExk7UoCCK8zEP+xabncwH0jmMpTnvS5g4wbYh
8Z1ggVOO6vASrrLW5JfwhNW4/4SLPaMnB6F+X1SFduxEriGRhwBXHCIgqwL6aLVtU1rkmnTVAcNR
rZlZbb08l9M5HJM+POsNttZ715aCC7fmnQkhOJB61FuXN16fEtOThu4W8DF5gTGxBS07QRGZDGXj
gLERWxw91tZEEKmh2fWUY2WuR27djLXJXqIgv6wYLfvPDHWW/nKyzHa8Zsw8n+gHTIC7D2zhW+9i
sFBSXdpjZ/jnOcLy8iYcyqZOIjUHkDj8jiCbm9avjeVBpZ05PQ1NSb4r4wC1kiUk9CKOtIEU4qpM
yK6781J2hEghQOc/K+l2guSrGaKcCy8pfWLn2qitzMPgAYtAdMmJC9YEW2r9sQ3GVLmbVeliep69
vkLakacZvPS2xEglqAzKB+jC+fRCfI38qOohbQ9VM1XThfZ5jI+pWcxiW2Nlm29K2ZIFNdE69A/l
2NT5+ZI5rjxLsbTVh6Cs1+FRmj2f1GXv3X0gYcG77+RYP50oCvY7WvJFBVl66dx9y84d91PpLdNm
1vVES8+3KzOxpxmXrxXOwnioKt7Sd3PUeNKIZ6lEdyDzl1fBBGGXX2pQ811usuhv/2cbNCzHz+Aq
fSZq/28+6uXLCCFVjP2rjdDpe75vhHznL/YsaBoZCDqYk09wuO8NYs//C+SUTQfYwZHDrJAO5t/b
IMMy/3IYidA9RgUMFPNk6P97I2SwE/JsFBG0WS183swX/2Qn9IY3z1OFshlAILENNgf6tun7cYyw
FqqqyxLBYF0G1pmhAv2OgBrYz+wLYFcwAN9RyfmEVw3IHIZmLV7I8gy+KpUvxx/O3L80dU9jkf/e
k337VRBnnj7VqW2Nbux1S7cmctYIA8FS3GT9AUfoyuCJDNaA8E80Mm4+3JZkQH/CcPFntgdoA98M
jCcDO5JyjCbO60PT26Rz56wNvOL8PbLCNU5r/aXAo99l6nf04tfjoW8HQ/XJhTuNb9AHvDlYu3S+
R+nUJhWZJTRHxhenNco/GmP+cxD2yghqucfCNwdBINJlaCpatozCOhpNMbG+Oc79ry/ZN5jNj9eM
eb2PkfDkeWAahUH3zYnLMSFBMCOpJrrO2vt6puZQt7m7W7P3yrdi9n6baCT1G00L4Z+HIrNPuM0E
xx8SPPvYWksyokNdQ2eDrf2c0xJXLhk1mjzj9WNjEpO7XhNQnvz6F/8mWn7zi9OsZkTC7IA5pP1m
ftDAPTOywR8T9DtGtBmJN1525RyqD2lYusMutVdtbnABvThAty6Jvowecpd9T6ymJpXJWMgiwQm0
6mRZjMjZtIi4PghnapFNFHX46DbMEGhZjYx3TzGMydSbIhEzlPGhD/lhXS4odCei3zp6mekxt/rh
arK4SEd7XCsKKbs/RSkRLBbE00jH9Rixp8B617kjrnx6xe/rwnnP3o/WvNONJ0L8MAbW1iu8NYud
tj+JzXyCs38zVv7pBuZ3sOjqnAZcZCu8dXA2XtsYJY2IRNZ9eWmYKVmsIvqdtfH1+Io7GP/DyZsK
IpoB2084mEHoXloDoWh0GVQSDbT7VpMC0NWEcFBG1Ztf3xKvJ9Lfjnci7SMQB76GE//NRNo3SIgf
6SYkDFvz2BjJkqJMcZOsLUy2VbiMrYWsqF8f9F8+JMC673hYhynhG/kGslS8Ez4zIJxmN33Xloch
R+E1O9FNvYjqNx/xtIK+vul5DXlmAKiSFZ9W1OunNeuDmUxDQquDqUdAVtOaYDD9eTTS38UXvPFC
cTYBLWCahrXAGseS+mb9GazWFjOLHyjjYnnvF6uk/AhJKIzhLus74TUlWCyyilTi9pFBF8FFsQbI
M3jwF7BzogcM+f3j/0+z9j907X64735q1t4345D/r//ztROfXk2yv33b90LFActOKUJblikud8hp
QfxeqFiw3HGX8LgT53Nqyf5Tpdg2+HcmqLhdTnKnbxkV/1Qprv8XpQu+M9rAJ0AMP+4P+rUWHr1X
ty7SMF4u5N7AGviGeXvbsHUZmobehGZZ+Ja0k8wkjsuzqz5oYzcYxidbu+TnTUbdBxe5w94AaZ5C
1hanmde3Vw7zR/fCl6OSSdd2GmMOAz6j2DioIa9ctxjD21k5URbRnByy9K502SQyITErtXXMNuoO
q/SLfem5WXZmzy1jjNiqR1JP4SvM071Pj4sG60IEHcA5CLdjkg1qYRyIF322adQwpSYwJDWy25ot
Nwm0gBP8Z7MvcYJsIj51ti+pOHD/rypd9DU8Lk282Fq76bSdO1kO7+ag9YON4uHTGx0ua3UtG1l1
+7JWYXFvAuUo72yGxPJjb/TBrZfRoL71RgQKZ36jep04tHnr5IT4nZhHtao5VFM3hQ/jEjRej60t
bKAfTuQLf5TZ0BaHIYxmXtf2kDbyWPhiii7RrdO3daY1CGiocscUKLcl7i/4DMiWsysLnwFaWz5e
szzBBzHWs1nTk/3CRjhSVTxMTS9eSNsuWdZXSVcIEZAVMZLz2LbbhxJYVnnbWnnRPTN+Ff2VABhg
xA72HeMoW3TjX8OxH8aDNTZr/2Whcm0YDpITggSuR2Bq2GjsQ6vK0L8PtQNFvtMiJ1/cX5uVGoRL
8pXGnk8nsF4tY5c2VsNlY6PoOsAmLRwC1zXOhNDfLE7hU4gO9Al1ThA8pGdOhKhoePD1XdVfQ8Zp
nKspqqP10RijQTi03Bh+kQZf+Vb/jGu3Tx9XO9fqvRrmprkhwHU7V5Har714wHronpezU77P2nI4
ZnM0Y+4IHl2miZ+tpuSNZ0zTIwY9mkIZUtvTjXtLc6jZuDQhkxzLxkoWdUZPUWYZbUkaF9UNJLrA
+YD7LB2flF1WYDBtxuE8eGR8Jr2gSxWHKH7HMAnGqfb0hq2ufKh0U9OfwNewK6Z1vU2Nod1xUQ2a
m7lJ6z4gqTBMEIPjTMFdSmKwhSx+E4nCf0K0aRVHpsJdVKNpn4V5VeqyM29mI0qzdJOFPtZpJpCC
UiVrh5QwYkcJr/7ku1Y60JrQpWdflUXUrNeVTVj3h4A+5VNZLfZWkU46bpoBqTpWumra8XBhXoga
e493wmHk7NoKPTXFkLqMiGz3z0xLoEc2zW4a7ghFLsnSzIfcrpiLNiXPLC0G13gUWAGmj4tEFvyZ
PlwUHk3CMsE1ttUsLtXS0izvTLNsdpYxClJTZ1UU29xcxhFZhMP0+BohXTMcVqOXdxT8RbkZFpVa
3HWqdAjn7IuNO/aduTVpP1LABJBEEKcbzZMx5Son8Q+fCG0gVg1GETwuoB4Euu+I8xnPIYPQJCrL
kGSJ1TsNQgJj6zZS+ZsoGJpoSxCKR4MZCcamG43iolxM2mVW2ZfOebpi7zkMVkMwSpbSgIjNFnn1
1p4b+ci8FrfP0kXlueF0002zSKNKCJPyx9hrXSxhFViQx9GW65e0cf1zyxfrZhrF/Lmxw2mbNbN/
RxflcU29BUEECCTsPZ2yiE9OjR3ToHIvS8Pfpvg18F8qlk5+EbD3yP6bY6CEtV+bad4KX/CbSaPv
n3Sk4RgJssw/ZelsfKjdKbse+JkM/HuxPaUT33l1WO1b1CZ7YDrLRW1X8iFj1nTbEy5sw3Dtv/qm
T4RuKmp3p4wVv8caNe8KxhrLxhys0/QDAvlppOLEKP6DuFvp4W0lW7+HDKoMjo96yr6agxM8BpVN
dLYeXaIQFmZlHbad6mz0O/qfIvTek0ipVxxClopzDHJIFhq7vBjw++UJYgp1nZPNvfVn9hVbgt2Y
KtS9o7+M3fRu6JBLxQHcqUcXE8IDDz9SYXRTabeV0iiJ4gzdz2E1RVeid0/Z2DT+HfKiLzHepc8Q
x1bromqGeTuNVTfFoT0X14EqEAC6uT76Miqf+3bEJmA14bibmKyh0shMt0uyOkMwpLHW4PGxrPYA
uan7MPOeR8eCi0/tg8l17yqodSyIQf5Ym8F0mU2hsScozn3Aa9o9dSbtAbQM/m7WgbhrXejAqgI8
OAXG2RKywcmd9sEstbqa3WhOr9nhl4euWAgFw7lFH6vzlvMBDSV/Hw7CHmycP2mnDuNSm/+XvfNY
jhvdtvSrKHrSkwsFvJnciEqkpydFUdQEQZOC9x4d/e73Q5JUMVM6cll9D7ujs0YqkkDix2/2Xnut
tddKK2rXNAy+V/MsWUudexx6JNYT/F6rj1KGXAF3CvUEPPYs7M3oQzYMw7SXkJbVBXSvDr9ru/Gd
4yqV8cesq+Kijur0CIYHUYCSyfGt75TGWpZ14bKlEdS0StL0THRCbyqHgntr+U2xoN1KM8tFTfiC
4ZsI/pxTYB0bCKsXnZjm4SrrUTT1OOHqNjondy6IgX8cDfUX1w+g3PqrJM+BHCX53GjD8krNc2EG
Z0e9yekJbSs+JLOoOimkvF4FXoaOTUhj8YsD6WRSFGDnRSnaMGO9j4IgypPKLaddEquYh49Sk7Jc
55YAXUls2FgoIqY2VSDZm1gUbz50AIFzDr1HWXH8xtaNtKd5dU3z9yA9ytpkniRFgHK+jLRslclF
GE3yTKR/u1+dJSWdlYlvzCUbqnUcD4GwoF6pfSQCGgHdtGjcx07v0b6JEV0XQ1xoqGxH+TC1fGhP
6OKc6iaKEtGZFrpv5VPNTOnS1AhOnWVTg9pINTHRDubL2CUguZQGcKXbCPbKvWfGejYte69f+kGd
TNtKF2lrL33J3Nrv5+xy8SbkuD81a/0mSoXgNkZSM5fSfLB9Q4zt2ind/EjJGn/pVPCvGtEfeZCa
xwZTBwiyDTE/iTohRG7pZ3MDfHzS9V14HGe9+YmlIfSzQFC0Raoo1DJSL3LnKWHmx5FmJ6yibNy2
61GuZtcQXaq5gVHSQ+cJdTyxGj+tzlQVOrxbZPmDRoP3WeoXvT1IbfRZTZtYm5PUW3N6zZazoFeB
OrLsTA4C04XcZKCV8WgXL9C7tZ/AooyPHRSE9LUK4KO1w7HmtLk7j7MkOcadAEVM0ieLVG5S5KaC
Ic0FqW1mTihAVSBUjuAhlOyiE3Qj7bwbZLhOjdIeKxgU2ZnfZbiMu2H7aAVhcpWEfnJrhpTLe6FR
P3WOV112gOUSfiBDPm/E3rxBBFktmyZM5l2dPg6xIWK4WERTNxDNk0xK4pNUb8u5YQ7RY9zKCuod
VaSHHRy+3KoLtkclPisa0ZtqelBPS7f0L5tWhY7tCdKcJtDxNWzaYQ0KKt14RnaNaXBETIxsEWvL
ZiNreWYjtNykTIFFg/7MJhFFo+TRoh4XgEuCg5IjFIdwO88tzdbhBJ3LieOtcMZ0TwrKtkRyHVYq
4AknYVpu/EijdS6z3pqS0OaXBa9QWZclxoCwx+IbFWf+aYqqeYHzuXffEjouvd5kmcEwC69LlP4L
Fd3badrW6uc2TaIPZRDjW07qgSGfQIvlBVQt4lEj6b0zFcCe4lOAVMMxaN9sI+NH3UO2lhCMoZCy
tUD+gjN5vRrd70b9pGjMYPLJhU15V8LiIKw48sM2qmeUO/VVFg6ECnQ6J1IQZHVVwEoIZvDxJASr
mLoIa9OEBGg7nVkvysqRr+OAPs3MyKyaprjxQ/VwZPWTIKNi1HDuuJfzuj3xITHSh10tPo9KREqt
pQNaBfeQ/vJlkt0Br8VrKaGbtD7Q59juB1VEBOcgsqUy01zE2Fd701YfXAK58jySW/W0ibtiIYmh
hZo8ri4NqD6nlSgxt+kwRQ8VSinJBB+mlvJ1nQ+0s0z8NQ10RErmOItLwF9GYtB5MahDlNwyMr8s
LgEMW8rshYBYzfRiWiipchTBgUW0iAzDEE9S5nY0TXqZvvFGL+E4I2JleKoyY9tTqzbCDx19wZ2p
0HtOdtRpgbH0clO5zAWxX+ZpqAbrpvANZ1ppanndZni4wUbrJLunrSZddAxKfpPSC6Xupi77k0JO
EBdIdHPwiKxFb9l7iQICEmnnitMIi9xV9QdNbrHuisK0PjfZfFdQXILjLh7cewM2cLlyRVc2ZmGa
FrNW1XpvEvaIgOlUT2dE1CmQQtIgKoYjVPQ+BbXSb+aWUYe3QmAS+kV68cHtSpZiSrQIbUATv6hm
Fc90hw65AlvbjVtr/n0TUBpK0YV/gvyfnNWqFU8kvcgnsqLHHEKVJ5zVNC86Q2SdqLYjp9YNTpRj
3Nr2ot2TEJwJaeVMvcBA+Kx5qUnIoIinvhIapxYmaHcSgeSsz3X1oUlTP7WTQBMdKBBOcRaJtDsu
qLkdQ/ROPiSmldwapksQnakVavouq7LLLLPEeZ5E0VEvVuJnPXTLGcZT+kqsCvSKHDrOo5oBE0qx
016ZStFeiMiAoRlaVl9NO1lzWZuaP6srUaXyX3NSebl1HTYpEIDQtEu1MuobNTShYWRS9lkTa3HV
g/c+9IkRHOe+aa6rMkUuKyC5aMVEW+e6OfQ0OFZvPAnD/qJq+ivYxsFGp2+a3VtKfZSnTMdarJwH
zdUpkNPYAZVNF15C00ZWSpbYUqLvoHrIVsQk68q7FArohe+IzlzGW3dGM5YV1rv1caTH7jqxtBCO
KkOAtDLKr0w1dj7DYo5P5Kwgy25r/9iL6btAshb2p1ifZ4KsLSMnoXpb+gp94/1YUz5rjhMf6UKZ
0XME7nyupFflQLgyoeKdzi0l8PU5ezgC4jzo/UUbOf5acuvIlmpfK4hl6W+rDiUlexf1DpsaXYKN
mESQPTyWLizIYzdJbpS6jWtVS+heu6FqS4478Betbl24ro6OKyApMyZKgvFRAGRCOI10Y9KZor6s
iJdg2KILsKZG0TV3eZGqn+quhIolDWgh1Y4a2czNJfOjlAxUDJKgs1ZVrWXWUT/kfnA/pNTXlkFO
dN9aMfYDsKMwgoC2GJcLguTHqGyMqSOW7XmTqFo7aXLzi2gGzW3pR2J51MEpDc5S4OIx7+8GETV6
T9m7d+7hjVOJjgVk9kEn+8kkzFv3RoDHsg4JZs9BO5xF7ne6YLeyK2orBVcCOM6F2y/bDv+GiRhr
vkCjIMWKp7Lb6zMz6ItkLWhqCsk1t9rjpE4wyxmA3aDHDooytxwIgH6aa4+6K+YLBzV+OwvkhtPQ
qmLU2zSqm4ZCJG50vBymcHrkWWcZ/KSUmjCck5gO7ayIid5Xmd42LAtT7o9Bc6DL4bxL08uxqQYM
J0zpJj1qw0kjZvl1V6jo7hOINFT+3XSCFUX8UFeSti69pprUhn4F/QM1Wd0KD2IZe2S89AWKB6W7
8gJfPSY0VaaAUlCRYlk8FQI/uJCiIVnIrYILZJEYJ7WgdlcGLlmnPCkpmBCHtzrbfTnNXOyPijLG
M12VlPC0NwVvNpqEzDhb4XBQknJng9b3J3kFxwl5MDuLnQa+j/aiCC711EEbXCaRNfN6xHI2yVZ0
rgs+8HPnpJp4Ak0eODCU4l4hIOgUY10P3iDSw9mCz5PnVQ9VPYS+MQ19GTtpn16F9cj9EpSrAjKN
ey44WU3GxsxqY2gPoafqGzUe6uS+dinoo5cv8gqjDbPI/Emh50P60TfZPpZ1GELXhHQeds6nCuYj
NLsm1x1hAdHTq61pRsbuLqIAGf55SRqurhwjCCs4LS0pTGW1lnPk0ScYxbfoc1ev0iDYdJn5pQ2q
wPrcmaUD+V2s2JxmKYTE4hjmlXFOzqAG1yE+DBXOkYFfrtTUDMy5V6eOeeKQ0ToXmqM49HkiX2hX
Q8tGOadNA3f13VjD+0MZcqp2QTBJsW0dJr6SwDy0JYOctptkgepa016TnVEnjR3hpMEzTLnwcLyI
loHUCPjrcpTN4V1YCHTqpjpSW6/y523MUXMJ7aMZ5j6sXGchspq0k6Y0q+EIIhN8Hy3EuWAJMhQb
R1GqSjUkTeTdENbqQXIuBROu0rQURMGcmjyouwAe7JsVrMy4Ou/pBtZPFDP0+kVAmzphDuUxiZcV
UiXhPPAzC7sPYhi8e3rqb0vYtbpzHIl4FkwKEijxWqegyLaboAsn5AowqwhRcAvn1tBx36EaQGf/
A1t0M8ejxJn0Q6kWExdy7QrFuaHaodVkZ2g+YN86PT6KkyFUzY+tqRnWXEvE7hg0K/icimaDFYvU
N9OSoH0uwC6ZQv434N3C1Q0yVgwBoAcSaxiXzujK4sJVpWRJx5Nalk/doLyQU+MjWGULwulmlyDJ
/qQrTWxB6jEMhMRnRLUBUW0YymXtOtJUTM3qMvLjZM48+2QOKgogzZXHLl/N0hyU4jbRqnoFHKx/
jJGCQ+AKvQ5ByMgGA1mZR6oq2bDuHnOnu+7MuJo1hfmJSVhO4J6yOqrKmTR6CHpvNemMQAxyijeS
9MSQAl9Ii02P7ZW+n95NMRCENEFmoPqBiNZWQjGv1CGe5Z7rLbyuFJZGQ1mwUonKksqahGG7KHFj
nVVmHtuZNvDgsdhPJAuFB+C4dK7hv4w+IFSHady5HtFz0VsrrWxyd+LLYgjEQom3x7IQqZzk35WK
Z841xmyKHl/qLdvwGkU8GYohWHqRcSQ0pbsMlDSeqYLXz3M5uixNTHT1yEggdmv5hWs60qIR3XCl
typ+P30mf6hCPfvSw9Y6LUnWCjRscXQeDSbnWQ5rz8zS+kSq6/yW2nVli3h6rYj9RUyFuN3nlpZR
S09LFFQQgXrk+nn3xaSWN0m0ksWu+2GzgJOq33tBc9wMXfQxair3pskEHSo7bXIUJzDuxdgHwGR0
PxklsUhTev4Vdk3+ROqk5lSCmTsrqBXZoGfJLMaAmInWWLYpuMWcWaLSn8y70VMLVmQl5SIbW97i
tS9b7iXCuGxZ6v5GpSvtys/7MwV4ER63cS0lXjaVQoHtm0ZBwKKoj6zO+aI2bbCSvNi8xwo4sGNQ
8hyHzT5TdMBmOPjDoN3UOoIgfL2kqdcSxQtV7hw1RpGdQ1m7I9QX7CRqAEBYjBPEeu65b/bmVJcA
Z6eGUV8Ql93HLOQJrlucSF1wHlHHmRC4tHPsc5JPQ4r0exapUjXL/Cy/Ciu/xQoUh93LIe0vpHpw
SOZqcYbQK1vFtStM1QgNUOrgItJHaAkTJbwKPMhXTm4VxRTloLQIvTK7a0LxcqiUy77qr5FYL/VE
ouxRpZ8Eo0iPglhf+lDTl3nIvAqU9jaRuuHEr/u102F9Sg3Zmahepi4cKamOmq5IT+LE7NaSBvjT
Eu+ucjrHneQZi1HyNWlhDYl7SmPguZub0ia3KkI8upqNgLCJOC7X65WhFA9+QR0rB/JaGzl+UmaX
4m5BwUSurGgu5sRggWotGqprUxdDlGmjI6uSS/0T+2pzW2ftWo0aZ+WHRWMrdaA3szpXaSNmBOWy
stJ1H8nCVPOyCKwRnQOQLGIwu5Ib5QzmU6hOPaXSYjIrNVmT0SXeVGK9tCPB2j9SHEc/VXSmbTb4
3dKiZeoU4eZNJgacs4UjXYs4flH06+FZV1ayxkKTyCVG2JZryXXh6p/cgpkZ+lU3jRQK+phK3sTy
oNq8rDGTCzq22KgHG/OxIZqR2d5IkfSQ6h6N2WOd1E3VY8x7WN+Nn2jHcKeFx5HRPJHk1Lcz2LU2
lkfXWcgr7WrqXrYEqof9TSmv9SYwwV5y92YII+LBrh4JzAolvTDIaW+mx7cNhcRZIaDWdJvYtLOA
qhsJZaBdKGXZLiofgslEcWHF23HvPpKgEn/IEGY7bMs8NsOMeczWvm5BguF0J8c1rkMfpSKTbMMF
xoYxy6I0c8iGku9CCjGEbia6ms52Xy8av/BJl6tKRaon9u0saf3jOtbrNVDhWVd5td0l+Pv0QaAd
8Q6TjToEkELpwQZO63vXal2Xx20QhR+8lABkMmjkBractA8jUvxFwPB6mpZ1ei33kF9q8iuwFEpI
0zjyWnsQFdi2vSS06gkKsCFZYRLyuQNQXglWlqq20EZlMau6TjxBjpjPdeqHU6Tt954sWMO0FnCl
mzlN6yvTOhTEDHcoVU8XrSEr6y4oqhsHRPUo7fUSizAvu6DAjQhT8A0CdsA1fIZaCwGfL9wBaRBS
w8IiAZJOZKWKrgcn6OfKkDBdc/8RKx13Ckx1ISXWRQV9i40ICZ6tDuEAOW5wp1DLALRD1YL/41XN
pGhphwfUDLc6Mx/8oBLQwIi6Myt9+GbETkWIuZ4aBYotZ1k1KXoXYFjXPFzdAn2mqj7Ppkopog38
n1AIlfNmZFsnuMFDxNN1qs1F1s57qDDdJIjkZp71PRY4YiQuE9XsqHQIyReR3qNA8GJ/5ONcfMZW
rWPTwblM7CpM9UT31kATwjSHqXrximTwHULfLt1Ew6fDgN2m6oaKWBun7T0OSB67raAkvT4J5WZJ
wjYP+1qiyIvK58c32iMkYfcMxxIlNzYXaMGxvt7ltTit1oaGEwd2oSRqvo4RT3dHvTZIP/Nn3aMo
8hiI/Q1JhSUEa1Lf9490zL4NsjjxZwoVVfjZjVEFE8oszm2DIbMwtRhU2iprlvdBcnWt+Qmpb2sa
/4rAM96fXlIYNGMbgkP6vqS/zTHrgrrmz/yE5p0TB2QWn1Ef8oLqGUoyNzGnzT7BoQiaE7GOpHNx
yAAeVJSQU4rqgnfsWploncATK7U/YNd8SMkS433Ph9eWD//5ax4Si006ui+U+5cauT5vzD6CNkuv
Zus33JsP4JPQGV7zg7d/8US7kaT3iCQtuBx0IpcUdWSdPdFuDGi+Etb+VNxMEb8SFs+LSpIfjdb1
IqEO2I+m8jfPvBtFfA+jFw8G/hRSPs4gv0O7Gcmbf882g+Zb0DdYWiLNumEH73tzB/BsO7FHdauE
kvhQ5Um/GFTfmnqk+1ctuci0h/94biRiewQV8jc7SXJ7KGQsM1a2jkRzdNB4TU0miOwThMMQfFJP
PE+Tob73ccO8sgol+wkddHen4klx2cLgFgSUDQTDDNSqr28VC44KtETIriRB9AFsGcPSqB7XTPQz
f6FvBhVLIZ5KkSQY4bDxxq/yyrdFAaMvis4iKdfAzSvCBcxGLWpCE2/Q0vnALT/ojRlLcww5rU0J
DKesXk3A7+zL+173PC5G68w59mSTiaftPS6iHbcVixAnWoc2gksoJ15pU8SoNeRmPieYUgsi8WIf
3WouoAnZe5h9tMhIOAKTPiDTTGoKgRg0UFbKS5nAocji39rVx5dC2jx2ZcPoA2eifcoXskJMLZHU
U60bypNMCJo1Tg3xT7y65F0K5vY20NRwa8ZEBKXy/jTL6yCzcsmjs6yQ+A4S2Y4yBPSmlCEpZJGC
oWcee4HbZjbGCoG+cFQattKH1hEe29gpvItcFr1z36hLHDhyE8ldHxbdtVhGsWvjECl+qEjja9t1
SJ7sJqu8RWhFySlOxxXiLlcxmkVlNVo/7/FDCMBcM/Xhx298/xmhepqKpo0Wb+w0uFvtTjromnHP
eosnMpDTXA9Fc06WBDDax+g7K6/9iRPM1r/q9dbBDaHSGrjYjE1mIKDv3tC1gro104FCgicukCFj
fkIm1zj1VHbCz6ZTXKWmtghQrlEfuG1FyDomndnNapHoCTQDiDyl0Pxk3o8M3m++FFRGlVCB9oX7
3RgNciVNaPoYyyTNv8okMZ7FTr8ZytA86tRRkJXjJvLjkd8NTWBH0oINqQKLZORIWvs7ywC2QaXR
Qv8XmukKp9FwTkTdnPz+XWAtc6NRca/u9+QClTdLOpwB4GOXYbd1Uc0cvdR/Mn7fexYOBKIf5Cyj
Jf7uS6VJpu40o61E3kTuStIquttbRvST/mLfucvWnkuVsE1CjrE3dXIriQXyW9ajn9/FqtJ+lvJC
ffzJgH2z7EefQdiu6E1Etn3Q7N2H6SS9TKVGeyio/SXIGluNpBwPoGyjSxGarUx0b+jMSyztqupI
KAwHqlsubfeIlVu4YThfKql8itmeGlDkCY30VIlpjQnyEfSu3Q1Vmq8qtXJNigRFhZdGVwKk+6UR
jULU0QEFYhFuKBh98LdqDdVs7TlaxikE+g7RqnSCelk+OakUHii94SXq2bD1WhmiTMRrpPYCJGHI
TBd54iM1aLYuLUhfm3BauEF3X2lSiBdT1cLIGCgKuyysrHXPssZVll1fdNGNoCm9YVepIZTHkQf+
elkr+SBeO6nnyouGyTTMWksqHqxOENx5USA0JLcYnWaMretMuHWgSXqxxSPekON8CuMG6XKxdazJ
M810Fz3K+BsxE/C0qUXHreaxk2lnSV6E4oxGFWa9xvgNn9gwIabF/7Z0+hM1K6FZtHKXUmfzVaOc
qo7kfTD1oaYYo3kWXIfe0knF1N5pbYrBJn6fVU152EkRSUA1z+mMm0qlJs1aKcLdp2wkZSlKpVjQ
BTxKlZUpqYxPWGrDygxp1TQRS1f8DBMO48bMVymMZ9jd5nOJbDhGCzCOoIbqupqhrHAvyE0593Dq
0U572S+6CeUKKJhBVpklL6MXwskAaeG267NwU7RKU84MapuYRPHtr4umYBIAmV5KFWnwGRcrPDt0
JD2eFRCAuoWc4aI080NnuAllvxdPupTkciZ1iWjNrb5L5r0aJ85KLtmE1zJOxC0VFbKTc5DJvJhL
oYxLNsatAK5YxAmfpMJK+5mQ5VSEs6iIb02lie8dHxP2CeGpTyOkvKPKE0gVHsijgUQ3AWPrR66j
mGwg4QQ5GblPTcQt0gbndDOQpzhI54+yQIlwgsONCpYFZ5PusPBt7baMylUKvBbwJjS8uJlcPWUB
VZA8pJEGdaEmp8cAQUaM+gJ7c0WxE79T7rU0NYWZxgmBZQShWzX3jE6KjtCFNy0QUxuscfWlRN01
NeCrGLvY1XdGXoW2m1Lftp2kLEMQccO9643cUmldRc/HWdwL8r1OIsdWST8wzuC4Q2HkinF1GmNO
jJMFMMK8AqyMZxLa6WP6i/TNuRZZtILPxTZBFR/KOIO5eTHm2UEkKVOjsQxn3vSe7s+ENOOyHDP5
l8zqrVN5yITqFBo9fldJXw/Ged2U8q0u5Fl27pS961xLVan5a6zj/fUg5nC7athLuR2XTQIMFULJ
s/3W0zHnLYXuNmhheNth0zUpUnFDaualVSafe8tvLxSgIdlFdWSYFaZYuVZNytDRgrlaVro+yxqw
YVx6+3BYeGGmFjYNWjHZlb1QS6nuSGU+QWJrKEszqdHfE6t6V0KOs6dNOyAV2EYzOuIk9lTgYHrY
YqZau4o+6QbIBzNAPvMoz8oGAVMUj0Tgys8vKRD0NL4hko8mHQ4Aw7ls1mYIYzFXH8UAX46FiojX
m4uD7N7gVI93OIFm/ugrlXECZchPZ0omck7XHbacgDAlaG9gZke6lOsf+ErOCc69JiB4msjOBDZF
iWVRlOdLH2Ykyzoo0Cw3WkK1EgHVSjALUBVdjNQTnPQT3IwcSqX4W2WhO/UjyM+gQ5m1lr0oLU5Q
RxAtBR7a6pUsZs6Vagw8cRMr7qPl1tKpoA5GvopNyt021nQlslzVqodFGFn4WSpa1ubnjVMNOtX8
TMWdXWstquMwbRxQoTK/KzSzP8LOPPZtNYXQbjeNF32EF4dGJ2M3Wwx+Qq4fJZ6Sz31rtLdGSD/2
9HUgaBqDdDZ0vu/O8I0uWyycOPewW8OIyatVaW36ZUxPaEsQjpK8HctxmpVdRHiNh/MsoSQ5ceMW
A7vBkKN2IgcSfneBGVR0TO1k4Qvro/zUq5J+lyL9wrR/yPHDMWIPhLTpcHwgzMug4Bt4wDY4arr4
6HihQOaY0R9StEUrxh+A0oP22cIKjnISDQ5LGHUYtsOR8qrEFtxYOMeoibYWYgvT0R6454OatKUz
z9XUlybC4Jm45PkxRGpQmBZ/PEVxPwUcXsladWVPsjFFoI9CkerCmetA6J7GdZ9eASXD1ILk4jFx
otr/EFb0YrW6zPkS11ZQ2kJOBH9M4oW8Xgl7P1kMXuZ+KU28DFfUg+KPPRGeNZHdUqunXjdmQDqe
c8aEXhCmOXGcojip4RweCyztfOKHRnauU2MnonQa+TqCRmdi/h6bt0OVZxeaECXX6J+olIWyJ8Pk
EuUMWzgYZs1Uc/Qe72oR9cGFkQVRh8oB569F3/aFsBgH5BS/oLRde2WOh6tn4uxua1rePsQNJGKY
O2KOC4wjZDHvIK8tirHaQAu1hJYieqVDzEwlRPN9qHkFIHoiJkuqtUIST2qmL933xq5nQPTjsrL8
8a02ON2dItFI/KkOXQVP+hr+ajeJih7GXpeJhnuO0iDprjBUhpBkS7pRGeuU/0c3k54WCwDRidGz
yjL2Rw+JXUKTciiV8FLZc/tS+VJ7qoTdXY7hSzwrQ9y8n5sY/n/11/8gyzDhU1lwQ7G1AhgaZbj/
WrP+132/8V/jUd/9+yd8anRafsKjZOM93aABpJiMxM50PfgKSCFXRx/GHoijl4ZIa8Q0ngEpbFCZ
qFhTg1vqY3Pi3wKk9oELhdyV1A25Ma2pQXqNvQykc+G+Cln1uU+6DIgcgU1e2GXhigq+PaHBtqmm
bOGrFve4D0ouqdSd8GAozMsy1Fz2WuqQUVZ8xuSWViqTlrqVMS0iQ4Qwgx2jajxsB/a35tz/KTvc
5y8xAo4YN+ya5X61iR1/ep76SfUh/bNfelHtff9Cv2awO7Zj35mO22+09fb90QWiO56qfsSC1wIL
BbdAlQgYOX7AN6I0cZ9/LL+HEEyNAf3+0+fpfq8G6F8NwY+f7nKzbzz87XV+9ACb7WsZXSQQMR84
BAC7AGFU9s3nZxwbVL4aA9wkLH4oAS4+f17P1O+/vV95vl/5nV8bA77agWMgSGwn7D5UPxiI8QNw
+WoMFHVrHwj16s1NAJVvetASkLT3lJ6guLG/fufRGRlkuHS+U0bFLZ+n+72hJaDun0m/uwmoDMBo
fIJbw9OHl/zq5Uu4auPCCDkU2I+hfkOP/jwdKV25m/TrUvyN/U9Q3uOjCekIPPzr6n717LL1nqKg
StNWTt639ewUog6d+SpGOTi3Yde588J5aNprGLplvGx5b+7ZlUOfXWBbxwhDQvrxtKxFYMpXLx7D
VAMceywDfl0Tb+39H3ryme91dvuRRvA89XeHQKCESqsVajdj+8u39fDSwZueIJnvR2cdUOrd8x6D
BWJh6goGQMv4eXMbPvvRoStffg82r4jG2Nzi1awXpPc6RXHKl0yFt/XGtafD58+3es55KkUaPUrH
ThDjZ/fRZQzF8HVDn/S8I+DT8baGQD10wQvie1ylMGylncDzZ/f9j7GQKsHkB9Peft7c3B8zYN7K
n08Dg1kg43/0vLjFvX2fcA9rOCaB9OaCnbEqeNCjCxL5nEgwA7/p6+t9tfpV9b08IhFfD4Q3NwR8
+4PH4D3+kDRtGRGQV88Ov4emYurfE+PNzXzkUAc+O35DYxKD69ffqcyrIRCYHWx9MuX058+b2wHZ
vA4cg/HYB0uD+DIa9716eoJeak8mbMqnXfYNZTnPh/Gf73m8WfY0TAqwBXv67GZ4HH2YRMpU7aXn
n29H+Q0NAcjEgS/eJJ4fY9kR6dl+dl8/bRV4dhglzz99e1GfdHC+ZzALgHDgHD6/ZTaUVytA0N5D
fbVGvt7fQ/S2IqDRyvWgI3BMaSAZE/U/b3Js86+GQJXJeIiLdWwRt583B3eNpJ3DRgC8U3oyndt5
dGzqoFPBnXyJDd/cAcj+dOCzUyR7j2beIrxjIr1675RgqK9ghPd8xr6lnW/k3B/0xikvjeQ1krrn
Zb337NZ7KkwGJ/+be+MAsgc+OwW0kSlIGW9vrxt/IMLcxEXvealv7/SGXvwz6PLnpz64LXU87K9p
H7j97O51tAQB5iP/0Z9Sqjf06NQ0D3zveHnjYIAx+DiKrxa6YFHtwW8TWd/fi+FtnXHflJh/F87H
bxRpAZncyyG2D+u9F8dICNr3y+etTX0qEQe+f/M93UzG/15Cnd1sT6WoAz8fU/a3inBL1qFDsA11
ONGxkd5dAqx7ABBY+drTLd7QwodhceCL54RXYR3rbGt7T80PqHUD579Uud7arJdGSshBJ700ItfQ
cveiG0I7Tn86fKvPQP+bw3VApA59dOO9oWi6vFfKoqwNnoEN+Mvn7cU440Q96K1jaPceRZpFwWJ3
pcvsgph/AOW+1SmPCuHAh0flh7e2Rr/B5ze8OwQKmBbJDnbpz4n90zx7Q1ueNDZQOOj9U6kE1jGQ
3TwPwd55zxrQx4YoYJtvNNSFX3HgGAgEu1Q1aMihP6/1vXmgUMcH4VHNFwRse8Nfmge/8EtfWWG2
50ePWz6Yvylf9Vj/6S+8lDS+vcAzB2gkO9GwgMN851fHDuxPF3/iRI3//s+H1w3Zt3yNVz984W9s
7/T858+P+O3Nd+718lwv/3Ppb4q74sHrtz/on7/oU2/3yZ1X3Pm73eA5dv7+Ht+0jf+6Bn50WbvP
irp8uc44JtvWqP+6Gf0vXXVxN9y9u6oKP3t9ZeiQL/8ch+nPvvCquNsdhDG0PXQUVmVxt4lerrNt
pjSWqw6+bHGXv1xle1GZRXToRddp8bg3BKNi7NDLHtXtnV+9XGf7bZV/4LLHm/s7dAy71yUsO/Tr
nsV7YzAWMg696AUU1OLlMtshGNtZHXrVq7v60X/3V3F3v6etH0Orgy/eF3tXHdthHHrV68SvNo/b
7/xuFvvFXbXZ2SNk+R8Y7ZtNWb2b3CXhy/cdRxza3Ms//3yPuN3Em50pJ4+B3KGDcpq+Y9L9z/Jd
dJc8vlxu/M5EhC///PPvvEi57Lur+v7RL9k4H3aWImzif2JbxuDh/t2qHL//zuuURI5Bw/oHxuiv
+/rdSV3evYzHdhE9Xf0fGKP/dTm7ml1+nE3/97tx8mwKBmx//tPmiURcgYBJQzFo/lARX77Mv3o5
3zusv7Iyvz3Cd3nGv//z54m4ne3gpYfHHyCaf8/t3VjlyZXk1U//e4IV+y65e9yZBCO/8O+v8WdH
/6LYbJL9xTf2pDv0wiebzt9rEK//A2ffFfFa9e6coK7YvGPNvTvx83oDePryjbdTYFQIHPoAz/v1
VfXNRj2Wug+9us0Firvo3V/x5pu2TGD+P1rYbDO/FDDad4V/f7/ZO9OhVlBCIqP9l0/wdP1/3wKG
2oay5yV+f50B7C9KIuqEx/gmedj9vfSBMfjJ7+wkI/+mBf5tgy4UL/vv6fmRf3EK/JUQfD1Ue32/
Rgr9gdfdtzTawoK7M+r3vumsLtJs8/Ktno44bI5e/sfLMfN7Fz1NcSf/7hLbnhF7S+D3rv1XTUhx
F+0FiizdA4f26qlZ27fbwhYcPWw8zsaVsPuNUeWZqilDKMB5z+SM/zY6/71xOSfed9P9u+gjnQlw
Bx2DacDsGkvYu9OlZj/sLzdYfCe/usExZ+72JiKwMv1IR+cQhJDQBGg79g/caHIXsYZIvvePAgMW
MgGRhTQHaQqozQ8j7V99rpNNiZC6uot3XxVR2LYjJmx/iY7Cmk6Yc/ggnty5XrG5f7nSuPLo7wkB
h+kwqivA7Gjx9/Ljl3X4B2/r63H07nRTeZvim4gZBNyiKoBnoMwMQTmiKT+97b/vlNpuor9ySL0a
qv8bDqHvnhjUqn7wKl6jlDuh+39TwD8ePv8PvokvrsduXVa7AdyP1sSvRgXDpri/84PdC/9oo/zV
CxdgBHub1s/mzX9xdz1NbSxH/KvsLe9VxfWehG3gkiokBNhCPIIEqfJtJI2lsVY7ymoXIk655EPk
nJMPueWYG98knyS/3tXY6tEiCaZjUlxcLLh6e3t6Zvrvr8vSkU3hVIQzRrEa6vnY0SrdPPdUcSbt
yG9noZIpj07RiOtHL6YdyWJWn79oAh5DI80T3ri/J8BrU037dsjXjPJdoTLopiY6RxyKOazr5uzK
4bijcHHAJJyogOKeoZs8atM/3aMr9/GlESqwch+SoU20Z6kUc7NDpQzKfOlqhBkbSvWjmvGjAcOi
w6m2F5hvcu8fZwCuCCdd2vltm2qmGTUCwgsVRmmPV9AWUIw2UjqAf/cOC0AMh7N9rizMzfLjC0Wm
LuRQWXTUQNm1LUL4ocGUsfes50zV3gmIuKPiobnlkXbgyQpwrGK18Pc0NZ+HiuJCzxRPmxFSZSjV
S5WqgY4rI9UHIvQna6ZKjSCDgxlHstrMZgj0MH3e7JPseJd0TTJSMxwbjs3CsKCmq1Cue2Nl/Kgq
cHMECKsvZl3SKB2WIG3u+LkPzBEBsjmghGEW+sccSp7CiV/f93WFOAgTO3QJb4zOEjV1hArVkDjq
fkPcyN5GH7I8zWfRL1ErA9hQli935urrANf7q8CHLF/YzhM1H5sUr3Q/mqqXosFMwIbozpDgjBdV
5w1CJlTtGbo+HTMcxjpqqXnmiNEaleUnj1PHKbJT9Hwpte7YTBCKSSC1bz+W2b7VlyKgiojMWuQv
/x7T2vGtuK7UQmGBUhP/569/n0/o6TRdIPMDDs5U306VWzV2HiLwiHLxrV76dm+rZ6Y2fXNOqcDV
L6Qa5T3CcQ5dtq6GUzBx6j7/5dgou4C/ZKI/5slQWfcGWkvgfO3X9wVeemwnQwsB9tQEbqSZMjMR
DXWI3gksXlsB+M6w1DuApoFIcyhgyFyqN7F5MxgbhTno+aqUlu8QWPsuPO0KygJn0LkCrrln1pSi
2XoJvGCID8MVXmMm+ShG/RD3GwWU5whebpqynbV1bbcfR0WahfNKWN2hp1BDxyOT88td4E5qYEKu
UUVe+kyn93pkMReKiYQgmgSYV16BIVXlB5PN4xFSxozdPQF2jzUF2dixKFE69CHVvoVNEHOhUmjN
Mz97RTiToWSb95rObkeIbrd9AdmemLXiDZohE8rtiUqtrrLdNqacdrRxTlKVDLRjkiRxILCjT00f
6Viv1lDCAT3NURM114tVhg8F4mGnOkXpGycrIQcU9HDpHgrsimZqAcfJ1Bc4s04kz4/An+XwwFMm
hALqKlSBPyDWgeogxyApGZBj3ePz+f2QqZhzWxOQwkedegqG5u9wZj/CbemoBS/bLEACQ8V7rrJb
TxskkgbnBjMFfdOktl4Fkj/Zr+rG9lZNfJYFZHxucK5nOoG75DUSEP5ZsJzzv2jkZ/KUm+US4Y2O
jYeQieOx2CGYFxbMcscmyqv7o5lKoZKAY5xxZiWiFI9UIgBWMpxjJCXuFD8rJK5mDPjyDzaJIuNL
lErlI89Dk6gDvULEwnM20OsXLl7a0X6yGbh4AoSLUzM1CQtFYByZAOmZ122EQhcBqrcKDl3KLrt6
XULEd3rIL4+6RLNN985kqEDw1RjAzuGyuJ5QQxczLlEKJkC3bN5oI2EwtNxtlEhq38C4GkDvmsBx
d8zSiVzfWAK1o72NExkXlMY8HkZawqvpopCEX6r1fQFpI8CqI/sZxgsr6wZKgERXVpktRi5TIy3P
uUdfuoQ918YAgVsm7cNDDF1cLw19uiHz8DfaN1Wu2T7a5zGWDRhqABAFQN7b7a97udAaVTa/wpKt
eIRqfmamCNwaR5QaZ0QP3UZ+viPTsNkc2T5GlrDbQu20Bu5ktmklMpMNpMpQ6eK4o5NRInnYHCt2
aUpcFFd6lvdjFAvj+EKVa9SkwoZVxgm5MVTIx3pqB8iv4TXb3yeggSgS06nlPTbbW8C2B3ebFrkm
XqdC+LGh4vnWW/OZWmuSbzJylEl/NhZq73ixNtVMRzc6HTJ7Y2Np+46Uj78YeH0Z03iCmwqVTGu0
mGWODIlBomCl9edcIYdt0M10msP4YmfKe4EzpZWazCvtkrAyWtnY2Bk/riWSjT1s+1OUVXLKhPEV
unynyP+yw5UA44KJosqYLdl2u2H7zl5XhAImL5TX5sO/Mh0Nf/fh1hpetVMAj4aSb+tkwURR0daU
Pzn2dG76vlVQ4KmEcoscvc3G7HKBkRmuEODXk8JbkQDOUI3UfMDLrYsRCaGCQIzTZrxcAeDw4YKg
Yow7dgYXGDDh7MYeUYFd3MFFOvDjbgJnb0ehFCUz+dyJk24NDBF0j8+3QEvKfmyoJnHNdew9nb9o
DHZsllwLqPGFgYnPqEpcGQVVfl/UJNKD5TH8BlOl5ypnXBNyX6giXz18zRP06zlKhZAlsk1X8Ex4
q3uBqR/Kb1cvBmMdx5opc10ij7Xs2iwMzlVxYHKPe3z+TkHJlPZCswUGYbA8qIteReca3QmOS1rD
ukQTQRdxX6+gu0DMDGY6H/KoUDFiKpRqz3IvrcBeDiXaffiHjXp2+vC1qAi5TB/+mQwM73IuRgOG
vggYJMYrRUf8xy3p8xWvp5J7/4AGMm044evR2gaXyB8iTjBBvU10oubMLCpmEYUKGZBhxrPpgd4b
LosW4jDAMWAmAcCQwwl/WvNBCnDyUDl8MtO+6t/xE0MCKao8Q7tr+1siGddA3XMPxhxrrEC3e7iU
dxyniyb6bPHYTny5OCwAloE1EhqJXeWfvhFYf6u/atHHO6hB9i73F/fLjW2gOjb3XOsEdl/Toi8h
uvIQMkT2dRx1VXyrUBXptIwuV4xADja8ThFw0bhema+6jumRP9lVRR/kkEAVHIuFRbe993t7POAC
Ak7VKGcc1zbC3OwYKrtE9ILXc9e2V2dVaecGnRVEp0IYpMTfcSrfJDDO5aaBHL+fzhx0ag06YPUT
/md77ijN+3zJnGY8dpRtVwVg0hgoQmESNVTax3nviBbGp3sIecMoNzHfHRJNXcQttjPfHQI+JQUM
AUUKNWakJZpum2qB8ouqdKFEDVHT0w5CyP2uwM8DJDu2UxhDA6YTEqU+jm51OkCiIxRQaj5Cm0Rl
Dg77IQDOcu43SPjvZwAnZWZnTaLB5yP02Fu/mgS0ZUelZCb7QR2JhBFVSMzJF2a5kZpEjugS1cOZ
JQODeyQS8JYlFl7bZNm8OE0v9K3hJ4hE+2D5lvN8wONTdYlCiR7KrMxQDQv2e7YP5Ch3ghR3gUS3
RA9OYSmfJvTSzqsOw7pE/0QpqBuD4nZAFFKVBiWAy1NhrX1ZIqTeoMjsfBzdmHRkKg954HY6eT7/
Or3ubnyDgD3bQM2ol8+pS9jJTdiyQCxwIihUSiJc21XcKqrvC3giaEbPohZQ5RAN4OH2ukQouNRO
mDDZ+OFrrKeLValg0Ip7fL6eFB/QUXgDLxrcwzQTgQxH+QHlLRD9VDaR/Oy4pqXFNNztrsqq2dxa
+qU/xvInV/tV4lRVASFKFOKiTu+zjSfL83p1pd+jEBAgpofv36Os7qAYkOb+/Jj6vty6l7iNoe7e
BtfwpeBK0xHZ+rx2QKKxvwEgGK+7RKLss5Gqex7/owlEoe4Kue8sKCWRgW/a2Pr1IxLQE60BfAke
jpLAZD6B4zMYU/GPV0kiEbk9UfHk0ZLXw/AFPM0BAse8TfTTh5PtIm2OwBRTjZpE9yQB+SB8wq7v
2sG7cI4vdZo7KnSdYlSPe3zsUN0e7LlOc5/ZusQOuUFK9B6432zhAB26jeOXuwaqgHZf4aVQ4hZj
hoCaWrY4EhZmAy2zfrhQwnCl49ZWOlAS6HRNS17nT22NBEYy+rnK/5TwBou2BhrfABOZDuKq90g0
+DWtdTYZCzZIdPmdmC/GbWE6gySQz07QxETDVoZL/OaiscQM0nVIxo2o+DumI5Z3Ibr0FmuQjxLp
jiX9IldKi01hhm8o79E5HtmiSFwMCECyjqd1hPD86YkmjYa1pYYW39AZHCMIELvfsY+obQTx3nFh
2oDm6cO1XlWv2t6ee3z+Fdccp8A2Q+y+wlGpSeBnXOi7qKniim4liRauC+NVyUmUVt+oBClKbk5I
xEguUI3IqUrsWRLwJ410qgcYcCCgHZcmGyC2VXm5AJ8+XP0u1QzJNPqEipprGeCp2K8dFLA2cUnN
AQhVDUgpkcouw0VnOkZS5vfR0RxB2TlqFctIM+1YpMUAqtbMkzGzUzA2IHxRenYC25Rpal3ClOih
m4hzKwFx28vRQewxK6CZf8LymjLyfpJnQB90ci3isBK5wjUjsy4B49YkvFHK2rhNu8r3OwQZ9/cx
pwBzSgHt9vadRE//ddld3C3mS2CiUWLT6Lcc8ImwFyvNuH2CrPsVM7kOEAXD5I7tXTYv6PhUzP4I
dXxWv4Zu7s0FR6v/28V8V8aeMmae9Pdl9Ij0uWrwCCO8ZHNDHO9lSjxOtUX2iO1NCTzgq3zuV6RK
JJd7D/9GiedCr25JjJVxj49ZcVUa8GOi/lUTYn6sXlR9u7T2V42meYVfWTEX5/V9ZdUYnv+zr9yi
0svbYBDDyfzDfwEAAP//</cx:binary>
              </cx:geoCache>
            </cx:geography>
          </cx:layoutPr>
        </cx:series>
      </cx:plotAreaRegion>
    </cx:plotArea>
    <cx:legend pos="t" align="ctr" overlay="0">
      <cx:txPr>
        <a:bodyPr spcFirstLastPara="1" vertOverflow="ellipsis" horzOverflow="overflow" wrap="square" lIns="0" tIns="0" rIns="0" bIns="0" anchor="ctr" anchorCtr="1"/>
        <a:lstStyle/>
        <a:p>
          <a:pPr algn="ctr" rtl="0">
            <a:defRPr sz="700"/>
          </a:pPr>
          <a:endParaRPr lang="en-US" sz="700" b="0" i="0" u="none" strike="noStrike" baseline="0">
            <a:solidFill>
              <a:sysClr val="windowText" lastClr="000000">
                <a:lumMod val="65000"/>
                <a:lumOff val="35000"/>
              </a:sysClr>
            </a:solidFill>
            <a:latin typeface="Aptos Narrow" panose="02110004020202020204"/>
          </a:endParaRPr>
        </a:p>
      </cx:txPr>
    </cx:legend>
  </cx:chart>
  <cx:spPr>
    <a:ln>
      <a:solidFill>
        <a:schemeClr val="tx1"/>
      </a:solidFill>
    </a:ln>
  </cx:spPr>
  <cx:fmtOvrs>
    <cx:fmtOvr idx="0">
      <cx:spPr>
        <a:solidFill>
          <a:srgbClr val="F7D043"/>
        </a:solidFill>
      </cx:spPr>
    </cx:fmtOvr>
    <cx:fmtOvr idx="1">
      <cx:spPr>
        <a:solidFill>
          <a:srgbClr val="F19917"/>
        </a:solidFill>
      </cx:spPr>
    </cx:fmtOvr>
    <cx:fmtOvr idx="2">
      <cx:spPr>
        <a:solidFill>
          <a:srgbClr val="FF0000"/>
        </a:solidFill>
      </cx:spPr>
    </cx:fmtOvr>
  </cx:fmtOvrs>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6F2E4-02B1-408D-B055-80FAD07A8DA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F070913E-A7A5-41EB-8CD0-881FCC0F5A2E}">
      <dgm:prSet/>
      <dgm:spPr/>
      <dgm:t>
        <a:bodyPr/>
        <a:lstStyle/>
        <a:p>
          <a:r>
            <a:rPr lang="en-US" b="1" i="0"/>
            <a:t>Limited Tax Bases</a:t>
          </a:r>
          <a:endParaRPr lang="en-US"/>
        </a:p>
      </dgm:t>
    </dgm:pt>
    <dgm:pt modelId="{C4A65D9E-83C7-4763-B1C5-141AA4FA7969}" type="parTrans" cxnId="{834A636D-F088-4AFE-BE37-40A571792A28}">
      <dgm:prSet/>
      <dgm:spPr/>
      <dgm:t>
        <a:bodyPr/>
        <a:lstStyle/>
        <a:p>
          <a:endParaRPr lang="en-US"/>
        </a:p>
      </dgm:t>
    </dgm:pt>
    <dgm:pt modelId="{D51FC0BE-9D9E-4022-BFD7-415C577025C6}" type="sibTrans" cxnId="{834A636D-F088-4AFE-BE37-40A571792A28}">
      <dgm:prSet/>
      <dgm:spPr/>
      <dgm:t>
        <a:bodyPr/>
        <a:lstStyle/>
        <a:p>
          <a:endParaRPr lang="en-US"/>
        </a:p>
      </dgm:t>
    </dgm:pt>
    <dgm:pt modelId="{782EA149-0218-434F-959E-658C6ACAD1A2}">
      <dgm:prSet/>
      <dgm:spPr/>
      <dgm:t>
        <a:bodyPr/>
        <a:lstStyle/>
        <a:p>
          <a:r>
            <a:rPr lang="en-US" dirty="0"/>
            <a:t>Weak tax administration systems</a:t>
          </a:r>
        </a:p>
      </dgm:t>
    </dgm:pt>
    <dgm:pt modelId="{C58967C0-44B6-4998-B619-BDA6E048D7D9}" type="parTrans" cxnId="{424ECFD6-FEB7-4635-A154-91A171F1F97C}">
      <dgm:prSet/>
      <dgm:spPr/>
      <dgm:t>
        <a:bodyPr/>
        <a:lstStyle/>
        <a:p>
          <a:endParaRPr lang="en-US"/>
        </a:p>
      </dgm:t>
    </dgm:pt>
    <dgm:pt modelId="{F13888DC-2680-49D4-9B9D-9D89D68908A2}" type="sibTrans" cxnId="{424ECFD6-FEB7-4635-A154-91A171F1F97C}">
      <dgm:prSet/>
      <dgm:spPr/>
      <dgm:t>
        <a:bodyPr/>
        <a:lstStyle/>
        <a:p>
          <a:endParaRPr lang="en-US"/>
        </a:p>
      </dgm:t>
    </dgm:pt>
    <dgm:pt modelId="{AD19323B-89E1-4CF3-AC6E-098395842BD4}">
      <dgm:prSet/>
      <dgm:spPr/>
      <dgm:t>
        <a:bodyPr/>
        <a:lstStyle/>
        <a:p>
          <a:r>
            <a:rPr lang="en-US" dirty="0"/>
            <a:t>Excessive tax exemptions </a:t>
          </a:r>
        </a:p>
      </dgm:t>
    </dgm:pt>
    <dgm:pt modelId="{F2BE7963-7E4E-43CA-B408-2CCC34CEB311}" type="parTrans" cxnId="{0086F622-39C9-422A-B11B-DE5BF9ACAD97}">
      <dgm:prSet/>
      <dgm:spPr/>
      <dgm:t>
        <a:bodyPr/>
        <a:lstStyle/>
        <a:p>
          <a:endParaRPr lang="en-US"/>
        </a:p>
      </dgm:t>
    </dgm:pt>
    <dgm:pt modelId="{BA228AF8-2B3A-4ECC-8839-260DB9964C5D}" type="sibTrans" cxnId="{0086F622-39C9-422A-B11B-DE5BF9ACAD97}">
      <dgm:prSet/>
      <dgm:spPr/>
      <dgm:t>
        <a:bodyPr/>
        <a:lstStyle/>
        <a:p>
          <a:endParaRPr lang="en-US"/>
        </a:p>
      </dgm:t>
    </dgm:pt>
    <dgm:pt modelId="{1F65BC4D-83FE-4369-A290-137D822D8258}">
      <dgm:prSet/>
      <dgm:spPr/>
      <dgm:t>
        <a:bodyPr/>
        <a:lstStyle/>
        <a:p>
          <a:r>
            <a:rPr lang="en-US" dirty="0"/>
            <a:t>Substantial illicit financial outflows</a:t>
          </a:r>
        </a:p>
      </dgm:t>
    </dgm:pt>
    <dgm:pt modelId="{5F6B5D9B-54AA-485F-81CE-56BBA82ED5E1}" type="parTrans" cxnId="{C339D03A-FBBD-4976-85BE-2E4BB6E87C5C}">
      <dgm:prSet/>
      <dgm:spPr/>
      <dgm:t>
        <a:bodyPr/>
        <a:lstStyle/>
        <a:p>
          <a:endParaRPr lang="en-US"/>
        </a:p>
      </dgm:t>
    </dgm:pt>
    <dgm:pt modelId="{2510FC5F-BE03-4E4F-8EDD-495EECDDC55F}" type="sibTrans" cxnId="{C339D03A-FBBD-4976-85BE-2E4BB6E87C5C}">
      <dgm:prSet/>
      <dgm:spPr/>
      <dgm:t>
        <a:bodyPr/>
        <a:lstStyle/>
        <a:p>
          <a:endParaRPr lang="en-US"/>
        </a:p>
      </dgm:t>
    </dgm:pt>
    <dgm:pt modelId="{B36CB2C7-949A-47E1-8162-E1143F7B27C9}">
      <dgm:prSet/>
      <dgm:spPr/>
      <dgm:t>
        <a:bodyPr/>
        <a:lstStyle/>
        <a:p>
          <a:r>
            <a:rPr lang="en-US" dirty="0"/>
            <a:t>Shallow domestic capital markets, large informal sectors</a:t>
          </a:r>
        </a:p>
      </dgm:t>
    </dgm:pt>
    <dgm:pt modelId="{A8C83B40-E6A6-44A8-BF61-697DD5FA18A0}" type="parTrans" cxnId="{AC50CFCF-1CF9-4F41-B82B-246680AE9528}">
      <dgm:prSet/>
      <dgm:spPr/>
      <dgm:t>
        <a:bodyPr/>
        <a:lstStyle/>
        <a:p>
          <a:endParaRPr lang="en-US"/>
        </a:p>
      </dgm:t>
    </dgm:pt>
    <dgm:pt modelId="{B5E1A0C5-3C5E-4CD0-BEC8-88B3A20D5051}" type="sibTrans" cxnId="{AC50CFCF-1CF9-4F41-B82B-246680AE9528}">
      <dgm:prSet/>
      <dgm:spPr/>
      <dgm:t>
        <a:bodyPr/>
        <a:lstStyle/>
        <a:p>
          <a:endParaRPr lang="en-US"/>
        </a:p>
      </dgm:t>
    </dgm:pt>
    <dgm:pt modelId="{D892A66E-85A5-401E-BDBA-E022AD997E66}">
      <dgm:prSet/>
      <dgm:spPr/>
      <dgm:t>
        <a:bodyPr/>
        <a:lstStyle/>
        <a:p>
          <a:r>
            <a:rPr lang="en-US" dirty="0"/>
            <a:t>Tax avoidance and evasion, and narrow tax bases </a:t>
          </a:r>
        </a:p>
      </dgm:t>
    </dgm:pt>
    <dgm:pt modelId="{798AB321-0CBF-457D-A82B-AF520F1AD5AD}" type="parTrans" cxnId="{C3ECA30A-0464-4A32-96F9-8149DBA87123}">
      <dgm:prSet/>
      <dgm:spPr/>
      <dgm:t>
        <a:bodyPr/>
        <a:lstStyle/>
        <a:p>
          <a:endParaRPr lang="en-US"/>
        </a:p>
      </dgm:t>
    </dgm:pt>
    <dgm:pt modelId="{6EF0D6CE-75DA-4689-89B0-1F27B29C28F9}" type="sibTrans" cxnId="{C3ECA30A-0464-4A32-96F9-8149DBA87123}">
      <dgm:prSet/>
      <dgm:spPr/>
      <dgm:t>
        <a:bodyPr/>
        <a:lstStyle/>
        <a:p>
          <a:endParaRPr lang="en-US"/>
        </a:p>
      </dgm:t>
    </dgm:pt>
    <dgm:pt modelId="{503375FD-8ED0-4CDF-B826-79E65199E363}">
      <dgm:prSet/>
      <dgm:spPr/>
      <dgm:t>
        <a:bodyPr/>
        <a:lstStyle/>
        <a:p>
          <a:r>
            <a:rPr lang="en-US" b="1"/>
            <a:t>Shallow domestic capital markets which result into Africa’s overreliance on global financial markets</a:t>
          </a:r>
          <a:r>
            <a:rPr lang="en-US"/>
            <a:t>.</a:t>
          </a:r>
        </a:p>
      </dgm:t>
    </dgm:pt>
    <dgm:pt modelId="{F8CFED32-4CBF-489F-9BB2-1085CECF8D37}" type="parTrans" cxnId="{17684CBA-F791-488F-B41C-8F5B2287980C}">
      <dgm:prSet/>
      <dgm:spPr/>
      <dgm:t>
        <a:bodyPr/>
        <a:lstStyle/>
        <a:p>
          <a:endParaRPr lang="en-US"/>
        </a:p>
      </dgm:t>
    </dgm:pt>
    <dgm:pt modelId="{F30B2C42-FE45-49BC-A932-053ABD234799}" type="sibTrans" cxnId="{17684CBA-F791-488F-B41C-8F5B2287980C}">
      <dgm:prSet/>
      <dgm:spPr/>
      <dgm:t>
        <a:bodyPr/>
        <a:lstStyle/>
        <a:p>
          <a:endParaRPr lang="en-US"/>
        </a:p>
      </dgm:t>
    </dgm:pt>
    <dgm:pt modelId="{FBCD152D-2AD3-49FB-A906-63B1551E3380}">
      <dgm:prSet/>
      <dgm:spPr/>
      <dgm:t>
        <a:bodyPr/>
        <a:lstStyle/>
        <a:p>
          <a:r>
            <a:rPr lang="en-US" b="1"/>
            <a:t>Weak debt management and monitoring of its use</a:t>
          </a:r>
          <a:endParaRPr lang="en-US"/>
        </a:p>
      </dgm:t>
    </dgm:pt>
    <dgm:pt modelId="{C7FDA798-3BDC-47A2-B6BB-0EA45869A357}" type="parTrans" cxnId="{1297F1D3-BD70-4EE3-B226-164948B8C1E2}">
      <dgm:prSet/>
      <dgm:spPr/>
      <dgm:t>
        <a:bodyPr/>
        <a:lstStyle/>
        <a:p>
          <a:endParaRPr lang="en-US"/>
        </a:p>
      </dgm:t>
    </dgm:pt>
    <dgm:pt modelId="{99923437-85A4-4D07-841C-788428E89AC4}" type="sibTrans" cxnId="{1297F1D3-BD70-4EE3-B226-164948B8C1E2}">
      <dgm:prSet/>
      <dgm:spPr/>
      <dgm:t>
        <a:bodyPr/>
        <a:lstStyle/>
        <a:p>
          <a:endParaRPr lang="en-US"/>
        </a:p>
      </dgm:t>
    </dgm:pt>
    <dgm:pt modelId="{6A7E9318-13E2-4AC6-BFD8-A7C5686EB3A0}" type="pres">
      <dgm:prSet presAssocID="{DB36F2E4-02B1-408D-B055-80FAD07A8DAD}" presName="Name0" presStyleCnt="0">
        <dgm:presLayoutVars>
          <dgm:dir/>
          <dgm:animLvl val="lvl"/>
          <dgm:resizeHandles val="exact"/>
        </dgm:presLayoutVars>
      </dgm:prSet>
      <dgm:spPr/>
    </dgm:pt>
    <dgm:pt modelId="{5CB30489-B9BD-42B4-A700-117E087A9988}" type="pres">
      <dgm:prSet presAssocID="{FBCD152D-2AD3-49FB-A906-63B1551E3380}" presName="boxAndChildren" presStyleCnt="0"/>
      <dgm:spPr/>
    </dgm:pt>
    <dgm:pt modelId="{AB3FC2EC-356A-444C-BD09-3E3260A5BA95}" type="pres">
      <dgm:prSet presAssocID="{FBCD152D-2AD3-49FB-A906-63B1551E3380}" presName="parentTextBox" presStyleLbl="node1" presStyleIdx="0" presStyleCnt="3"/>
      <dgm:spPr/>
    </dgm:pt>
    <dgm:pt modelId="{0024D116-F5D1-4404-9438-96E4BE704251}" type="pres">
      <dgm:prSet presAssocID="{F30B2C42-FE45-49BC-A932-053ABD234799}" presName="sp" presStyleCnt="0"/>
      <dgm:spPr/>
    </dgm:pt>
    <dgm:pt modelId="{C561FF71-AAD0-492D-82B0-FAB697E69F35}" type="pres">
      <dgm:prSet presAssocID="{503375FD-8ED0-4CDF-B826-79E65199E363}" presName="arrowAndChildren" presStyleCnt="0"/>
      <dgm:spPr/>
    </dgm:pt>
    <dgm:pt modelId="{35B8CAF7-4DDA-4E05-9299-E071F8E56157}" type="pres">
      <dgm:prSet presAssocID="{503375FD-8ED0-4CDF-B826-79E65199E363}" presName="parentTextArrow" presStyleLbl="node1" presStyleIdx="1" presStyleCnt="3"/>
      <dgm:spPr/>
    </dgm:pt>
    <dgm:pt modelId="{496364AA-FF24-4719-8E3F-9CFEDF000BD0}" type="pres">
      <dgm:prSet presAssocID="{D51FC0BE-9D9E-4022-BFD7-415C577025C6}" presName="sp" presStyleCnt="0"/>
      <dgm:spPr/>
    </dgm:pt>
    <dgm:pt modelId="{5C3C94EC-B1F1-40B5-A6BE-E6A60BB173E7}" type="pres">
      <dgm:prSet presAssocID="{F070913E-A7A5-41EB-8CD0-881FCC0F5A2E}" presName="arrowAndChildren" presStyleCnt="0"/>
      <dgm:spPr/>
    </dgm:pt>
    <dgm:pt modelId="{2590DF85-7823-4448-ADFC-068A6E18DA7E}" type="pres">
      <dgm:prSet presAssocID="{F070913E-A7A5-41EB-8CD0-881FCC0F5A2E}" presName="parentTextArrow" presStyleLbl="node1" presStyleIdx="1" presStyleCnt="3"/>
      <dgm:spPr/>
    </dgm:pt>
    <dgm:pt modelId="{8417EB7A-D38E-40DB-BB7C-471299314340}" type="pres">
      <dgm:prSet presAssocID="{F070913E-A7A5-41EB-8CD0-881FCC0F5A2E}" presName="arrow" presStyleLbl="node1" presStyleIdx="2" presStyleCnt="3"/>
      <dgm:spPr/>
    </dgm:pt>
    <dgm:pt modelId="{E605CE9F-2D45-4939-B9DE-FC87D602F03B}" type="pres">
      <dgm:prSet presAssocID="{F070913E-A7A5-41EB-8CD0-881FCC0F5A2E}" presName="descendantArrow" presStyleCnt="0"/>
      <dgm:spPr/>
    </dgm:pt>
    <dgm:pt modelId="{19037B5C-9A68-4681-B7B8-CAB8ABCD00B5}" type="pres">
      <dgm:prSet presAssocID="{782EA149-0218-434F-959E-658C6ACAD1A2}" presName="childTextArrow" presStyleLbl="fgAccFollowNode1" presStyleIdx="0" presStyleCnt="5">
        <dgm:presLayoutVars>
          <dgm:bulletEnabled val="1"/>
        </dgm:presLayoutVars>
      </dgm:prSet>
      <dgm:spPr/>
    </dgm:pt>
    <dgm:pt modelId="{CA1F7F60-5756-4A32-BD9F-A3E30D04FADB}" type="pres">
      <dgm:prSet presAssocID="{AD19323B-89E1-4CF3-AC6E-098395842BD4}" presName="childTextArrow" presStyleLbl="fgAccFollowNode1" presStyleIdx="1" presStyleCnt="5">
        <dgm:presLayoutVars>
          <dgm:bulletEnabled val="1"/>
        </dgm:presLayoutVars>
      </dgm:prSet>
      <dgm:spPr/>
    </dgm:pt>
    <dgm:pt modelId="{D52CA5B9-6A93-45F5-817D-76D0F86C92B0}" type="pres">
      <dgm:prSet presAssocID="{1F65BC4D-83FE-4369-A290-137D822D8258}" presName="childTextArrow" presStyleLbl="fgAccFollowNode1" presStyleIdx="2" presStyleCnt="5">
        <dgm:presLayoutVars>
          <dgm:bulletEnabled val="1"/>
        </dgm:presLayoutVars>
      </dgm:prSet>
      <dgm:spPr/>
    </dgm:pt>
    <dgm:pt modelId="{FA142B1F-4FFD-49FB-8878-3444FF136490}" type="pres">
      <dgm:prSet presAssocID="{B36CB2C7-949A-47E1-8162-E1143F7B27C9}" presName="childTextArrow" presStyleLbl="fgAccFollowNode1" presStyleIdx="3" presStyleCnt="5">
        <dgm:presLayoutVars>
          <dgm:bulletEnabled val="1"/>
        </dgm:presLayoutVars>
      </dgm:prSet>
      <dgm:spPr/>
    </dgm:pt>
    <dgm:pt modelId="{BE31136F-C914-4BF4-B1C9-A330A593CF73}" type="pres">
      <dgm:prSet presAssocID="{D892A66E-85A5-401E-BDBA-E022AD997E66}" presName="childTextArrow" presStyleLbl="fgAccFollowNode1" presStyleIdx="4" presStyleCnt="5">
        <dgm:presLayoutVars>
          <dgm:bulletEnabled val="1"/>
        </dgm:presLayoutVars>
      </dgm:prSet>
      <dgm:spPr/>
    </dgm:pt>
  </dgm:ptLst>
  <dgm:cxnLst>
    <dgm:cxn modelId="{C3ECA30A-0464-4A32-96F9-8149DBA87123}" srcId="{F070913E-A7A5-41EB-8CD0-881FCC0F5A2E}" destId="{D892A66E-85A5-401E-BDBA-E022AD997E66}" srcOrd="4" destOrd="0" parTransId="{798AB321-0CBF-457D-A82B-AF520F1AD5AD}" sibTransId="{6EF0D6CE-75DA-4689-89B0-1F27B29C28F9}"/>
    <dgm:cxn modelId="{F2FBF91C-83F2-4A73-B399-62E2EA51E4F3}" type="presOf" srcId="{FBCD152D-2AD3-49FB-A906-63B1551E3380}" destId="{AB3FC2EC-356A-444C-BD09-3E3260A5BA95}" srcOrd="0" destOrd="0" presId="urn:microsoft.com/office/officeart/2005/8/layout/process4"/>
    <dgm:cxn modelId="{0086F622-39C9-422A-B11B-DE5BF9ACAD97}" srcId="{F070913E-A7A5-41EB-8CD0-881FCC0F5A2E}" destId="{AD19323B-89E1-4CF3-AC6E-098395842BD4}" srcOrd="1" destOrd="0" parTransId="{F2BE7963-7E4E-43CA-B408-2CCC34CEB311}" sibTransId="{BA228AF8-2B3A-4ECC-8839-260DB9964C5D}"/>
    <dgm:cxn modelId="{C89D802D-A216-4D88-AD97-DBB8E6FEF616}" type="presOf" srcId="{D892A66E-85A5-401E-BDBA-E022AD997E66}" destId="{BE31136F-C914-4BF4-B1C9-A330A593CF73}" srcOrd="0" destOrd="0" presId="urn:microsoft.com/office/officeart/2005/8/layout/process4"/>
    <dgm:cxn modelId="{EDDA4E3A-1F60-41A1-A692-60BD5E81A9D2}" type="presOf" srcId="{1F65BC4D-83FE-4369-A290-137D822D8258}" destId="{D52CA5B9-6A93-45F5-817D-76D0F86C92B0}" srcOrd="0" destOrd="0" presId="urn:microsoft.com/office/officeart/2005/8/layout/process4"/>
    <dgm:cxn modelId="{C339D03A-FBBD-4976-85BE-2E4BB6E87C5C}" srcId="{F070913E-A7A5-41EB-8CD0-881FCC0F5A2E}" destId="{1F65BC4D-83FE-4369-A290-137D822D8258}" srcOrd="2" destOrd="0" parTransId="{5F6B5D9B-54AA-485F-81CE-56BBA82ED5E1}" sibTransId="{2510FC5F-BE03-4E4F-8EDD-495EECDDC55F}"/>
    <dgm:cxn modelId="{5641DA3B-2CB1-4145-A5E3-1E87AB239955}" type="presOf" srcId="{503375FD-8ED0-4CDF-B826-79E65199E363}" destId="{35B8CAF7-4DDA-4E05-9299-E071F8E56157}" srcOrd="0" destOrd="0" presId="urn:microsoft.com/office/officeart/2005/8/layout/process4"/>
    <dgm:cxn modelId="{834A636D-F088-4AFE-BE37-40A571792A28}" srcId="{DB36F2E4-02B1-408D-B055-80FAD07A8DAD}" destId="{F070913E-A7A5-41EB-8CD0-881FCC0F5A2E}" srcOrd="0" destOrd="0" parTransId="{C4A65D9E-83C7-4763-B1C5-141AA4FA7969}" sibTransId="{D51FC0BE-9D9E-4022-BFD7-415C577025C6}"/>
    <dgm:cxn modelId="{088D7F8F-D0F4-4374-B42E-0FA640E91FB3}" type="presOf" srcId="{B36CB2C7-949A-47E1-8162-E1143F7B27C9}" destId="{FA142B1F-4FFD-49FB-8878-3444FF136490}" srcOrd="0" destOrd="0" presId="urn:microsoft.com/office/officeart/2005/8/layout/process4"/>
    <dgm:cxn modelId="{26AD6FA3-3594-4461-B296-E8845D1A2FBD}" type="presOf" srcId="{DB36F2E4-02B1-408D-B055-80FAD07A8DAD}" destId="{6A7E9318-13E2-4AC6-BFD8-A7C5686EB3A0}" srcOrd="0" destOrd="0" presId="urn:microsoft.com/office/officeart/2005/8/layout/process4"/>
    <dgm:cxn modelId="{17684CBA-F791-488F-B41C-8F5B2287980C}" srcId="{DB36F2E4-02B1-408D-B055-80FAD07A8DAD}" destId="{503375FD-8ED0-4CDF-B826-79E65199E363}" srcOrd="1" destOrd="0" parTransId="{F8CFED32-4CBF-489F-9BB2-1085CECF8D37}" sibTransId="{F30B2C42-FE45-49BC-A932-053ABD234799}"/>
    <dgm:cxn modelId="{2235B8BE-10A3-4EFA-93D5-CA8F24A9AEFC}" type="presOf" srcId="{F070913E-A7A5-41EB-8CD0-881FCC0F5A2E}" destId="{8417EB7A-D38E-40DB-BB7C-471299314340}" srcOrd="1" destOrd="0" presId="urn:microsoft.com/office/officeart/2005/8/layout/process4"/>
    <dgm:cxn modelId="{40EAD1C6-B76B-47AC-B519-2A1C86135A2C}" type="presOf" srcId="{F070913E-A7A5-41EB-8CD0-881FCC0F5A2E}" destId="{2590DF85-7823-4448-ADFC-068A6E18DA7E}" srcOrd="0" destOrd="0" presId="urn:microsoft.com/office/officeart/2005/8/layout/process4"/>
    <dgm:cxn modelId="{AC50CFCF-1CF9-4F41-B82B-246680AE9528}" srcId="{F070913E-A7A5-41EB-8CD0-881FCC0F5A2E}" destId="{B36CB2C7-949A-47E1-8162-E1143F7B27C9}" srcOrd="3" destOrd="0" parTransId="{A8C83B40-E6A6-44A8-BF61-697DD5FA18A0}" sibTransId="{B5E1A0C5-3C5E-4CD0-BEC8-88B3A20D5051}"/>
    <dgm:cxn modelId="{1297F1D3-BD70-4EE3-B226-164948B8C1E2}" srcId="{DB36F2E4-02B1-408D-B055-80FAD07A8DAD}" destId="{FBCD152D-2AD3-49FB-A906-63B1551E3380}" srcOrd="2" destOrd="0" parTransId="{C7FDA798-3BDC-47A2-B6BB-0EA45869A357}" sibTransId="{99923437-85A4-4D07-841C-788428E89AC4}"/>
    <dgm:cxn modelId="{424ECFD6-FEB7-4635-A154-91A171F1F97C}" srcId="{F070913E-A7A5-41EB-8CD0-881FCC0F5A2E}" destId="{782EA149-0218-434F-959E-658C6ACAD1A2}" srcOrd="0" destOrd="0" parTransId="{C58967C0-44B6-4998-B619-BDA6E048D7D9}" sibTransId="{F13888DC-2680-49D4-9B9D-9D89D68908A2}"/>
    <dgm:cxn modelId="{77AD2CDD-4595-4ACF-825A-E3E062631A52}" type="presOf" srcId="{782EA149-0218-434F-959E-658C6ACAD1A2}" destId="{19037B5C-9A68-4681-B7B8-CAB8ABCD00B5}" srcOrd="0" destOrd="0" presId="urn:microsoft.com/office/officeart/2005/8/layout/process4"/>
    <dgm:cxn modelId="{E576BBFC-A519-4540-809F-F2A168671AFC}" type="presOf" srcId="{AD19323B-89E1-4CF3-AC6E-098395842BD4}" destId="{CA1F7F60-5756-4A32-BD9F-A3E30D04FADB}" srcOrd="0" destOrd="0" presId="urn:microsoft.com/office/officeart/2005/8/layout/process4"/>
    <dgm:cxn modelId="{980DE300-60F1-4512-9AF0-8890A7B8491D}" type="presParOf" srcId="{6A7E9318-13E2-4AC6-BFD8-A7C5686EB3A0}" destId="{5CB30489-B9BD-42B4-A700-117E087A9988}" srcOrd="0" destOrd="0" presId="urn:microsoft.com/office/officeart/2005/8/layout/process4"/>
    <dgm:cxn modelId="{198FEA51-D537-4655-825B-4BBF19F0337B}" type="presParOf" srcId="{5CB30489-B9BD-42B4-A700-117E087A9988}" destId="{AB3FC2EC-356A-444C-BD09-3E3260A5BA95}" srcOrd="0" destOrd="0" presId="urn:microsoft.com/office/officeart/2005/8/layout/process4"/>
    <dgm:cxn modelId="{064A284C-8387-42D3-8B44-9E4C4238C548}" type="presParOf" srcId="{6A7E9318-13E2-4AC6-BFD8-A7C5686EB3A0}" destId="{0024D116-F5D1-4404-9438-96E4BE704251}" srcOrd="1" destOrd="0" presId="urn:microsoft.com/office/officeart/2005/8/layout/process4"/>
    <dgm:cxn modelId="{20C8D0BF-9157-474E-A3B1-F80142D0279C}" type="presParOf" srcId="{6A7E9318-13E2-4AC6-BFD8-A7C5686EB3A0}" destId="{C561FF71-AAD0-492D-82B0-FAB697E69F35}" srcOrd="2" destOrd="0" presId="urn:microsoft.com/office/officeart/2005/8/layout/process4"/>
    <dgm:cxn modelId="{43288A3C-0CA6-455B-9511-023AFB672E4B}" type="presParOf" srcId="{C561FF71-AAD0-492D-82B0-FAB697E69F35}" destId="{35B8CAF7-4DDA-4E05-9299-E071F8E56157}" srcOrd="0" destOrd="0" presId="urn:microsoft.com/office/officeart/2005/8/layout/process4"/>
    <dgm:cxn modelId="{6735E93E-F899-4053-9B7F-3FEBBE44CBE5}" type="presParOf" srcId="{6A7E9318-13E2-4AC6-BFD8-A7C5686EB3A0}" destId="{496364AA-FF24-4719-8E3F-9CFEDF000BD0}" srcOrd="3" destOrd="0" presId="urn:microsoft.com/office/officeart/2005/8/layout/process4"/>
    <dgm:cxn modelId="{C04A580E-6B0A-4FF6-9880-CAA2D806B0CB}" type="presParOf" srcId="{6A7E9318-13E2-4AC6-BFD8-A7C5686EB3A0}" destId="{5C3C94EC-B1F1-40B5-A6BE-E6A60BB173E7}" srcOrd="4" destOrd="0" presId="urn:microsoft.com/office/officeart/2005/8/layout/process4"/>
    <dgm:cxn modelId="{AFFC1583-B22E-417F-96AB-CDF03A778D50}" type="presParOf" srcId="{5C3C94EC-B1F1-40B5-A6BE-E6A60BB173E7}" destId="{2590DF85-7823-4448-ADFC-068A6E18DA7E}" srcOrd="0" destOrd="0" presId="urn:microsoft.com/office/officeart/2005/8/layout/process4"/>
    <dgm:cxn modelId="{BC287AD6-D713-4A0E-861F-46801D107135}" type="presParOf" srcId="{5C3C94EC-B1F1-40B5-A6BE-E6A60BB173E7}" destId="{8417EB7A-D38E-40DB-BB7C-471299314340}" srcOrd="1" destOrd="0" presId="urn:microsoft.com/office/officeart/2005/8/layout/process4"/>
    <dgm:cxn modelId="{1BA4496C-E0FA-48EF-9E5F-AFF6B07A360D}" type="presParOf" srcId="{5C3C94EC-B1F1-40B5-A6BE-E6A60BB173E7}" destId="{E605CE9F-2D45-4939-B9DE-FC87D602F03B}" srcOrd="2" destOrd="0" presId="urn:microsoft.com/office/officeart/2005/8/layout/process4"/>
    <dgm:cxn modelId="{6F0E546A-A63F-44E7-8871-DA348FDC7BD5}" type="presParOf" srcId="{E605CE9F-2D45-4939-B9DE-FC87D602F03B}" destId="{19037B5C-9A68-4681-B7B8-CAB8ABCD00B5}" srcOrd="0" destOrd="0" presId="urn:microsoft.com/office/officeart/2005/8/layout/process4"/>
    <dgm:cxn modelId="{80077F05-C04C-4F49-B2A6-2B81DB6EE0D8}" type="presParOf" srcId="{E605CE9F-2D45-4939-B9DE-FC87D602F03B}" destId="{CA1F7F60-5756-4A32-BD9F-A3E30D04FADB}" srcOrd="1" destOrd="0" presId="urn:microsoft.com/office/officeart/2005/8/layout/process4"/>
    <dgm:cxn modelId="{EF890903-1EB6-43FA-A59F-C58141D81653}" type="presParOf" srcId="{E605CE9F-2D45-4939-B9DE-FC87D602F03B}" destId="{D52CA5B9-6A93-45F5-817D-76D0F86C92B0}" srcOrd="2" destOrd="0" presId="urn:microsoft.com/office/officeart/2005/8/layout/process4"/>
    <dgm:cxn modelId="{DCC0D30E-6122-4C61-9B34-FE1949382F9B}" type="presParOf" srcId="{E605CE9F-2D45-4939-B9DE-FC87D602F03B}" destId="{FA142B1F-4FFD-49FB-8878-3444FF136490}" srcOrd="3" destOrd="0" presId="urn:microsoft.com/office/officeart/2005/8/layout/process4"/>
    <dgm:cxn modelId="{80DA9520-DAE8-43E9-A011-2AD58E11B861}" type="presParOf" srcId="{E605CE9F-2D45-4939-B9DE-FC87D602F03B}" destId="{BE31136F-C914-4BF4-B1C9-A330A593CF73}" srcOrd="4"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85C6CF-39E3-4671-BFB3-CB666D9C747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C0D7D73-75D0-41E8-AF0C-44DA712DE691}">
      <dgm:prSet/>
      <dgm:spPr/>
      <dgm:t>
        <a:bodyPr/>
        <a:lstStyle/>
        <a:p>
          <a:pPr>
            <a:lnSpc>
              <a:spcPct val="100000"/>
            </a:lnSpc>
          </a:pPr>
          <a:r>
            <a:rPr lang="en-US" b="1"/>
            <a:t>Declining Official Development Assistance</a:t>
          </a:r>
          <a:endParaRPr lang="en-US"/>
        </a:p>
      </dgm:t>
    </dgm:pt>
    <dgm:pt modelId="{C34BAA60-32C2-4394-8A69-866D2D008750}" type="parTrans" cxnId="{FCE6C439-616A-4BA9-A867-B025204FD927}">
      <dgm:prSet/>
      <dgm:spPr/>
      <dgm:t>
        <a:bodyPr/>
        <a:lstStyle/>
        <a:p>
          <a:endParaRPr lang="en-US"/>
        </a:p>
      </dgm:t>
    </dgm:pt>
    <dgm:pt modelId="{A80FD0D9-9F79-4EFE-BF60-52C3790CF3E5}" type="sibTrans" cxnId="{FCE6C439-616A-4BA9-A867-B025204FD927}">
      <dgm:prSet/>
      <dgm:spPr/>
      <dgm:t>
        <a:bodyPr/>
        <a:lstStyle/>
        <a:p>
          <a:endParaRPr lang="en-US"/>
        </a:p>
      </dgm:t>
    </dgm:pt>
    <dgm:pt modelId="{E1961D6B-A822-495E-982A-CD2EF9699C9B}">
      <dgm:prSet/>
      <dgm:spPr/>
      <dgm:t>
        <a:bodyPr/>
        <a:lstStyle/>
        <a:p>
          <a:pPr>
            <a:lnSpc>
              <a:spcPct val="100000"/>
            </a:lnSpc>
          </a:pPr>
          <a:r>
            <a:rPr lang="en-US" b="1"/>
            <a:t>Inadequate and high cost of global finance</a:t>
          </a:r>
          <a:endParaRPr lang="en-US"/>
        </a:p>
      </dgm:t>
    </dgm:pt>
    <dgm:pt modelId="{885F061A-C6A6-491C-9CD1-8BCC292F2B1D}" type="parTrans" cxnId="{00C3AD44-4EB5-4F2C-8CEC-FF21CD9F83ED}">
      <dgm:prSet/>
      <dgm:spPr/>
      <dgm:t>
        <a:bodyPr/>
        <a:lstStyle/>
        <a:p>
          <a:endParaRPr lang="en-US"/>
        </a:p>
      </dgm:t>
    </dgm:pt>
    <dgm:pt modelId="{E596BA62-3EDB-4037-9C61-C79D160CCCB3}" type="sibTrans" cxnId="{00C3AD44-4EB5-4F2C-8CEC-FF21CD9F83ED}">
      <dgm:prSet/>
      <dgm:spPr/>
      <dgm:t>
        <a:bodyPr/>
        <a:lstStyle/>
        <a:p>
          <a:endParaRPr lang="en-US"/>
        </a:p>
      </dgm:t>
    </dgm:pt>
    <dgm:pt modelId="{F3C33D90-CC46-4FCF-A690-1965725D5EDA}">
      <dgm:prSet/>
      <dgm:spPr/>
      <dgm:t>
        <a:bodyPr/>
        <a:lstStyle/>
        <a:p>
          <a:pPr>
            <a:lnSpc>
              <a:spcPct val="100000"/>
            </a:lnSpc>
          </a:pPr>
          <a:r>
            <a:rPr lang="en-US" b="1"/>
            <a:t>Ineffective  international financing architecture </a:t>
          </a:r>
          <a:endParaRPr lang="en-US"/>
        </a:p>
      </dgm:t>
    </dgm:pt>
    <dgm:pt modelId="{5C5DA246-44EA-4AA6-9357-33A043BD1C65}" type="parTrans" cxnId="{8DD550F1-8885-46F1-8D31-E52816614BD2}">
      <dgm:prSet/>
      <dgm:spPr/>
      <dgm:t>
        <a:bodyPr/>
        <a:lstStyle/>
        <a:p>
          <a:endParaRPr lang="en-US"/>
        </a:p>
      </dgm:t>
    </dgm:pt>
    <dgm:pt modelId="{6CCA72B2-B28F-494F-99DF-4305CE0658E0}" type="sibTrans" cxnId="{8DD550F1-8885-46F1-8D31-E52816614BD2}">
      <dgm:prSet/>
      <dgm:spPr/>
      <dgm:t>
        <a:bodyPr/>
        <a:lstStyle/>
        <a:p>
          <a:endParaRPr lang="en-US"/>
        </a:p>
      </dgm:t>
    </dgm:pt>
    <dgm:pt modelId="{2A704CB1-665B-44DC-BAD9-2E7F54E68A3B}" type="pres">
      <dgm:prSet presAssocID="{4E85C6CF-39E3-4671-BFB3-CB666D9C7477}" presName="root" presStyleCnt="0">
        <dgm:presLayoutVars>
          <dgm:dir/>
          <dgm:resizeHandles val="exact"/>
        </dgm:presLayoutVars>
      </dgm:prSet>
      <dgm:spPr/>
    </dgm:pt>
    <dgm:pt modelId="{4D9DEDA6-2AB7-4C3F-91FE-56A534AAB344}" type="pres">
      <dgm:prSet presAssocID="{5C0D7D73-75D0-41E8-AF0C-44DA712DE691}" presName="compNode" presStyleCnt="0"/>
      <dgm:spPr/>
    </dgm:pt>
    <dgm:pt modelId="{FF117368-99F9-4246-B4A3-DC2719AB2A4E}" type="pres">
      <dgm:prSet presAssocID="{5C0D7D73-75D0-41E8-AF0C-44DA712DE691}" presName="bgRect" presStyleLbl="bgShp" presStyleIdx="0" presStyleCnt="3"/>
      <dgm:spPr/>
    </dgm:pt>
    <dgm:pt modelId="{E141B9FF-A0AA-49DA-9B0B-EFDF4BA85C16}" type="pres">
      <dgm:prSet presAssocID="{5C0D7D73-75D0-41E8-AF0C-44DA712DE69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wnward trend"/>
        </a:ext>
      </dgm:extLst>
    </dgm:pt>
    <dgm:pt modelId="{427758DA-6109-42AE-B0D7-EBFF0B887D81}" type="pres">
      <dgm:prSet presAssocID="{5C0D7D73-75D0-41E8-AF0C-44DA712DE691}" presName="spaceRect" presStyleCnt="0"/>
      <dgm:spPr/>
    </dgm:pt>
    <dgm:pt modelId="{4D9926E5-6D61-4E8B-80F2-DF1AA085F125}" type="pres">
      <dgm:prSet presAssocID="{5C0D7D73-75D0-41E8-AF0C-44DA712DE691}" presName="parTx" presStyleLbl="revTx" presStyleIdx="0" presStyleCnt="3">
        <dgm:presLayoutVars>
          <dgm:chMax val="0"/>
          <dgm:chPref val="0"/>
        </dgm:presLayoutVars>
      </dgm:prSet>
      <dgm:spPr/>
    </dgm:pt>
    <dgm:pt modelId="{95592DB5-DD3F-4F44-968B-7E5CC8087860}" type="pres">
      <dgm:prSet presAssocID="{A80FD0D9-9F79-4EFE-BF60-52C3790CF3E5}" presName="sibTrans" presStyleCnt="0"/>
      <dgm:spPr/>
    </dgm:pt>
    <dgm:pt modelId="{0B7BF3E6-3AE2-4C41-943F-F8A1EEE38A83}" type="pres">
      <dgm:prSet presAssocID="{E1961D6B-A822-495E-982A-CD2EF9699C9B}" presName="compNode" presStyleCnt="0"/>
      <dgm:spPr/>
    </dgm:pt>
    <dgm:pt modelId="{C58C7CD6-AC89-465D-A01B-57CCB6A4BDED}" type="pres">
      <dgm:prSet presAssocID="{E1961D6B-A822-495E-982A-CD2EF9699C9B}" presName="bgRect" presStyleLbl="bgShp" presStyleIdx="1" presStyleCnt="3"/>
      <dgm:spPr/>
    </dgm:pt>
    <dgm:pt modelId="{8F194B5C-6A6F-42BD-BFF5-77AF6762843D}" type="pres">
      <dgm:prSet presAssocID="{E1961D6B-A822-495E-982A-CD2EF9699C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05A87AA8-E4C4-423B-A75B-5A2D7635A8F2}" type="pres">
      <dgm:prSet presAssocID="{E1961D6B-A822-495E-982A-CD2EF9699C9B}" presName="spaceRect" presStyleCnt="0"/>
      <dgm:spPr/>
    </dgm:pt>
    <dgm:pt modelId="{551A88AA-EBAF-4D95-829D-C026D6DC81B3}" type="pres">
      <dgm:prSet presAssocID="{E1961D6B-A822-495E-982A-CD2EF9699C9B}" presName="parTx" presStyleLbl="revTx" presStyleIdx="1" presStyleCnt="3">
        <dgm:presLayoutVars>
          <dgm:chMax val="0"/>
          <dgm:chPref val="0"/>
        </dgm:presLayoutVars>
      </dgm:prSet>
      <dgm:spPr/>
    </dgm:pt>
    <dgm:pt modelId="{F93ACEB5-061B-4E43-89AA-AD08A6F6A0C0}" type="pres">
      <dgm:prSet presAssocID="{E596BA62-3EDB-4037-9C61-C79D160CCCB3}" presName="sibTrans" presStyleCnt="0"/>
      <dgm:spPr/>
    </dgm:pt>
    <dgm:pt modelId="{717B5F0F-63B4-4F71-A187-DCD4DE28EE14}" type="pres">
      <dgm:prSet presAssocID="{F3C33D90-CC46-4FCF-A690-1965725D5EDA}" presName="compNode" presStyleCnt="0"/>
      <dgm:spPr/>
    </dgm:pt>
    <dgm:pt modelId="{69BD1F7E-C9A5-46A8-ADD4-406F14CE3272}" type="pres">
      <dgm:prSet presAssocID="{F3C33D90-CC46-4FCF-A690-1965725D5EDA}" presName="bgRect" presStyleLbl="bgShp" presStyleIdx="2" presStyleCnt="3"/>
      <dgm:spPr/>
    </dgm:pt>
    <dgm:pt modelId="{A4D3B00A-41E5-4BB1-9FCC-17847F077463}" type="pres">
      <dgm:prSet presAssocID="{F3C33D90-CC46-4FCF-A690-1965725D5ED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2F33F017-0F0D-456D-B918-A7E4983D9721}" type="pres">
      <dgm:prSet presAssocID="{F3C33D90-CC46-4FCF-A690-1965725D5EDA}" presName="spaceRect" presStyleCnt="0"/>
      <dgm:spPr/>
    </dgm:pt>
    <dgm:pt modelId="{D28F0CBA-F045-4B4A-9EB9-6F40D17F1EE1}" type="pres">
      <dgm:prSet presAssocID="{F3C33D90-CC46-4FCF-A690-1965725D5EDA}" presName="parTx" presStyleLbl="revTx" presStyleIdx="2" presStyleCnt="3">
        <dgm:presLayoutVars>
          <dgm:chMax val="0"/>
          <dgm:chPref val="0"/>
        </dgm:presLayoutVars>
      </dgm:prSet>
      <dgm:spPr/>
    </dgm:pt>
  </dgm:ptLst>
  <dgm:cxnLst>
    <dgm:cxn modelId="{FCE6C439-616A-4BA9-A867-B025204FD927}" srcId="{4E85C6CF-39E3-4671-BFB3-CB666D9C7477}" destId="{5C0D7D73-75D0-41E8-AF0C-44DA712DE691}" srcOrd="0" destOrd="0" parTransId="{C34BAA60-32C2-4394-8A69-866D2D008750}" sibTransId="{A80FD0D9-9F79-4EFE-BF60-52C3790CF3E5}"/>
    <dgm:cxn modelId="{00C3AD44-4EB5-4F2C-8CEC-FF21CD9F83ED}" srcId="{4E85C6CF-39E3-4671-BFB3-CB666D9C7477}" destId="{E1961D6B-A822-495E-982A-CD2EF9699C9B}" srcOrd="1" destOrd="0" parTransId="{885F061A-C6A6-491C-9CD1-8BCC292F2B1D}" sibTransId="{E596BA62-3EDB-4037-9C61-C79D160CCCB3}"/>
    <dgm:cxn modelId="{6AF3DF57-1EB5-4839-A2B0-B3AF87354FFE}" type="presOf" srcId="{5C0D7D73-75D0-41E8-AF0C-44DA712DE691}" destId="{4D9926E5-6D61-4E8B-80F2-DF1AA085F125}" srcOrd="0" destOrd="0" presId="urn:microsoft.com/office/officeart/2018/2/layout/IconVerticalSolidList"/>
    <dgm:cxn modelId="{403A8585-D66D-4598-913C-A3A463A9C1EB}" type="presOf" srcId="{4E85C6CF-39E3-4671-BFB3-CB666D9C7477}" destId="{2A704CB1-665B-44DC-BAD9-2E7F54E68A3B}" srcOrd="0" destOrd="0" presId="urn:microsoft.com/office/officeart/2018/2/layout/IconVerticalSolidList"/>
    <dgm:cxn modelId="{575091B3-94EE-46DE-B8C9-3BAF71502C09}" type="presOf" srcId="{E1961D6B-A822-495E-982A-CD2EF9699C9B}" destId="{551A88AA-EBAF-4D95-829D-C026D6DC81B3}" srcOrd="0" destOrd="0" presId="urn:microsoft.com/office/officeart/2018/2/layout/IconVerticalSolidList"/>
    <dgm:cxn modelId="{CDC382E0-EE58-4977-A12C-085D6477CA77}" type="presOf" srcId="{F3C33D90-CC46-4FCF-A690-1965725D5EDA}" destId="{D28F0CBA-F045-4B4A-9EB9-6F40D17F1EE1}" srcOrd="0" destOrd="0" presId="urn:microsoft.com/office/officeart/2018/2/layout/IconVerticalSolidList"/>
    <dgm:cxn modelId="{8DD550F1-8885-46F1-8D31-E52816614BD2}" srcId="{4E85C6CF-39E3-4671-BFB3-CB666D9C7477}" destId="{F3C33D90-CC46-4FCF-A690-1965725D5EDA}" srcOrd="2" destOrd="0" parTransId="{5C5DA246-44EA-4AA6-9357-33A043BD1C65}" sibTransId="{6CCA72B2-B28F-494F-99DF-4305CE0658E0}"/>
    <dgm:cxn modelId="{A545AE77-3523-4BD9-BB15-51160328E3DE}" type="presParOf" srcId="{2A704CB1-665B-44DC-BAD9-2E7F54E68A3B}" destId="{4D9DEDA6-2AB7-4C3F-91FE-56A534AAB344}" srcOrd="0" destOrd="0" presId="urn:microsoft.com/office/officeart/2018/2/layout/IconVerticalSolidList"/>
    <dgm:cxn modelId="{6B613706-34AC-4BC8-9C88-07BE8C870F52}" type="presParOf" srcId="{4D9DEDA6-2AB7-4C3F-91FE-56A534AAB344}" destId="{FF117368-99F9-4246-B4A3-DC2719AB2A4E}" srcOrd="0" destOrd="0" presId="urn:microsoft.com/office/officeart/2018/2/layout/IconVerticalSolidList"/>
    <dgm:cxn modelId="{94198B09-67F0-4DEA-BF43-263CE1F8B6E1}" type="presParOf" srcId="{4D9DEDA6-2AB7-4C3F-91FE-56A534AAB344}" destId="{E141B9FF-A0AA-49DA-9B0B-EFDF4BA85C16}" srcOrd="1" destOrd="0" presId="urn:microsoft.com/office/officeart/2018/2/layout/IconVerticalSolidList"/>
    <dgm:cxn modelId="{9311EF5A-F010-47F2-AD99-2EE7F9EE2299}" type="presParOf" srcId="{4D9DEDA6-2AB7-4C3F-91FE-56A534AAB344}" destId="{427758DA-6109-42AE-B0D7-EBFF0B887D81}" srcOrd="2" destOrd="0" presId="urn:microsoft.com/office/officeart/2018/2/layout/IconVerticalSolidList"/>
    <dgm:cxn modelId="{6A4F8005-D59A-4669-8C8C-78878E295B12}" type="presParOf" srcId="{4D9DEDA6-2AB7-4C3F-91FE-56A534AAB344}" destId="{4D9926E5-6D61-4E8B-80F2-DF1AA085F125}" srcOrd="3" destOrd="0" presId="urn:microsoft.com/office/officeart/2018/2/layout/IconVerticalSolidList"/>
    <dgm:cxn modelId="{A93AD91F-1276-4353-AF7C-4CD355EC9E60}" type="presParOf" srcId="{2A704CB1-665B-44DC-BAD9-2E7F54E68A3B}" destId="{95592DB5-DD3F-4F44-968B-7E5CC8087860}" srcOrd="1" destOrd="0" presId="urn:microsoft.com/office/officeart/2018/2/layout/IconVerticalSolidList"/>
    <dgm:cxn modelId="{97145069-AAD3-45F9-9DF3-AE8924AF4135}" type="presParOf" srcId="{2A704CB1-665B-44DC-BAD9-2E7F54E68A3B}" destId="{0B7BF3E6-3AE2-4C41-943F-F8A1EEE38A83}" srcOrd="2" destOrd="0" presId="urn:microsoft.com/office/officeart/2018/2/layout/IconVerticalSolidList"/>
    <dgm:cxn modelId="{9CD45174-3821-4FF5-8519-E92347556D32}" type="presParOf" srcId="{0B7BF3E6-3AE2-4C41-943F-F8A1EEE38A83}" destId="{C58C7CD6-AC89-465D-A01B-57CCB6A4BDED}" srcOrd="0" destOrd="0" presId="urn:microsoft.com/office/officeart/2018/2/layout/IconVerticalSolidList"/>
    <dgm:cxn modelId="{25D9FDCF-34D6-47B1-BF9A-5209312C73A0}" type="presParOf" srcId="{0B7BF3E6-3AE2-4C41-943F-F8A1EEE38A83}" destId="{8F194B5C-6A6F-42BD-BFF5-77AF6762843D}" srcOrd="1" destOrd="0" presId="urn:microsoft.com/office/officeart/2018/2/layout/IconVerticalSolidList"/>
    <dgm:cxn modelId="{CAF9B51F-5AE4-46A7-976F-3621B9A4102A}" type="presParOf" srcId="{0B7BF3E6-3AE2-4C41-943F-F8A1EEE38A83}" destId="{05A87AA8-E4C4-423B-A75B-5A2D7635A8F2}" srcOrd="2" destOrd="0" presId="urn:microsoft.com/office/officeart/2018/2/layout/IconVerticalSolidList"/>
    <dgm:cxn modelId="{FC809CA9-1DA6-41EF-9881-B38DBC55E74D}" type="presParOf" srcId="{0B7BF3E6-3AE2-4C41-943F-F8A1EEE38A83}" destId="{551A88AA-EBAF-4D95-829D-C026D6DC81B3}" srcOrd="3" destOrd="0" presId="urn:microsoft.com/office/officeart/2018/2/layout/IconVerticalSolidList"/>
    <dgm:cxn modelId="{89A6AFBC-9F15-4C22-A703-0B42ADC4B226}" type="presParOf" srcId="{2A704CB1-665B-44DC-BAD9-2E7F54E68A3B}" destId="{F93ACEB5-061B-4E43-89AA-AD08A6F6A0C0}" srcOrd="3" destOrd="0" presId="urn:microsoft.com/office/officeart/2018/2/layout/IconVerticalSolidList"/>
    <dgm:cxn modelId="{79321F0F-BB28-484C-9404-B908043803F7}" type="presParOf" srcId="{2A704CB1-665B-44DC-BAD9-2E7F54E68A3B}" destId="{717B5F0F-63B4-4F71-A187-DCD4DE28EE14}" srcOrd="4" destOrd="0" presId="urn:microsoft.com/office/officeart/2018/2/layout/IconVerticalSolidList"/>
    <dgm:cxn modelId="{97E440F1-CE52-46F0-80AF-FF43FE82E149}" type="presParOf" srcId="{717B5F0F-63B4-4F71-A187-DCD4DE28EE14}" destId="{69BD1F7E-C9A5-46A8-ADD4-406F14CE3272}" srcOrd="0" destOrd="0" presId="urn:microsoft.com/office/officeart/2018/2/layout/IconVerticalSolidList"/>
    <dgm:cxn modelId="{5FD5E68A-9764-4BDC-98F9-80C43B300AB4}" type="presParOf" srcId="{717B5F0F-63B4-4F71-A187-DCD4DE28EE14}" destId="{A4D3B00A-41E5-4BB1-9FCC-17847F077463}" srcOrd="1" destOrd="0" presId="urn:microsoft.com/office/officeart/2018/2/layout/IconVerticalSolidList"/>
    <dgm:cxn modelId="{8C899758-675D-4DB4-987F-8E8362173DAD}" type="presParOf" srcId="{717B5F0F-63B4-4F71-A187-DCD4DE28EE14}" destId="{2F33F017-0F0D-456D-B918-A7E4983D9721}" srcOrd="2" destOrd="0" presId="urn:microsoft.com/office/officeart/2018/2/layout/IconVerticalSolidList"/>
    <dgm:cxn modelId="{CBB9322C-04A7-4BA8-BF9E-162B6C36F71D}" type="presParOf" srcId="{717B5F0F-63B4-4F71-A187-DCD4DE28EE14}" destId="{D28F0CBA-F045-4B4A-9EB9-6F40D17F1EE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5C8176-A261-4B9F-9147-43E4C29A4B1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675353C-9285-4385-8AF9-1FE72820BF9E}">
      <dgm:prSet/>
      <dgm:spPr/>
      <dgm:t>
        <a:bodyPr/>
        <a:lstStyle/>
        <a:p>
          <a:r>
            <a:rPr lang="en-US" b="1" i="0"/>
            <a:t>Inefficiency and Corruption</a:t>
          </a:r>
          <a:endParaRPr lang="en-US"/>
        </a:p>
      </dgm:t>
    </dgm:pt>
    <dgm:pt modelId="{A789C2A7-2475-4C4C-BAB1-1F1190C7ABDB}" type="parTrans" cxnId="{BAFCB45A-026B-47EC-9A49-3DC1D37B3059}">
      <dgm:prSet/>
      <dgm:spPr/>
      <dgm:t>
        <a:bodyPr/>
        <a:lstStyle/>
        <a:p>
          <a:endParaRPr lang="en-US"/>
        </a:p>
      </dgm:t>
    </dgm:pt>
    <dgm:pt modelId="{FF309CE4-B077-4F1D-8F82-38E509B607E3}" type="sibTrans" cxnId="{BAFCB45A-026B-47EC-9A49-3DC1D37B3059}">
      <dgm:prSet/>
      <dgm:spPr/>
      <dgm:t>
        <a:bodyPr/>
        <a:lstStyle/>
        <a:p>
          <a:endParaRPr lang="en-US"/>
        </a:p>
      </dgm:t>
    </dgm:pt>
    <dgm:pt modelId="{443113CC-CE9F-4283-BDE5-2622801AA4E7}">
      <dgm:prSet/>
      <dgm:spPr/>
      <dgm:t>
        <a:bodyPr/>
        <a:lstStyle/>
        <a:p>
          <a:r>
            <a:rPr lang="en-US" b="1" i="0"/>
            <a:t>Political Instability and Conflict </a:t>
          </a:r>
          <a:endParaRPr lang="en-US"/>
        </a:p>
      </dgm:t>
    </dgm:pt>
    <dgm:pt modelId="{C262B557-A4EF-4C71-A422-14F20F84BF93}" type="parTrans" cxnId="{F2E0AABB-439E-4676-85AC-CEB9EDFCE1F1}">
      <dgm:prSet/>
      <dgm:spPr/>
      <dgm:t>
        <a:bodyPr/>
        <a:lstStyle/>
        <a:p>
          <a:endParaRPr lang="en-US"/>
        </a:p>
      </dgm:t>
    </dgm:pt>
    <dgm:pt modelId="{2AEFD104-2871-4083-9FB6-E644C9038C8A}" type="sibTrans" cxnId="{F2E0AABB-439E-4676-85AC-CEB9EDFCE1F1}">
      <dgm:prSet/>
      <dgm:spPr/>
      <dgm:t>
        <a:bodyPr/>
        <a:lstStyle/>
        <a:p>
          <a:endParaRPr lang="en-US"/>
        </a:p>
      </dgm:t>
    </dgm:pt>
    <dgm:pt modelId="{40259FA8-4B8A-4898-BCED-CAB4CFF73969}">
      <dgm:prSet/>
      <dgm:spPr/>
      <dgm:t>
        <a:bodyPr/>
        <a:lstStyle/>
        <a:p>
          <a:endParaRPr lang="en-US" dirty="0"/>
        </a:p>
      </dgm:t>
    </dgm:pt>
    <dgm:pt modelId="{652E6113-645A-4FAA-BEF5-325A8EFBEDC9}" type="parTrans" cxnId="{FD397213-52C4-46C5-A2E3-91F9C68CEB9D}">
      <dgm:prSet/>
      <dgm:spPr/>
      <dgm:t>
        <a:bodyPr/>
        <a:lstStyle/>
        <a:p>
          <a:endParaRPr lang="en-US"/>
        </a:p>
      </dgm:t>
    </dgm:pt>
    <dgm:pt modelId="{A46F08AD-80AE-42AD-B2C5-9A526CC93EA3}" type="sibTrans" cxnId="{FD397213-52C4-46C5-A2E3-91F9C68CEB9D}">
      <dgm:prSet/>
      <dgm:spPr/>
      <dgm:t>
        <a:bodyPr/>
        <a:lstStyle/>
        <a:p>
          <a:endParaRPr lang="en-US"/>
        </a:p>
      </dgm:t>
    </dgm:pt>
    <dgm:pt modelId="{FD76F717-6618-43A7-BED1-F8D79338855F}">
      <dgm:prSet/>
      <dgm:spPr/>
      <dgm:t>
        <a:bodyPr/>
        <a:lstStyle/>
        <a:p>
          <a:r>
            <a:rPr lang="en-US" b="1" i="0"/>
            <a:t>External shocks</a:t>
          </a:r>
          <a:endParaRPr lang="en-US"/>
        </a:p>
      </dgm:t>
    </dgm:pt>
    <dgm:pt modelId="{0D8DB315-CED7-4E20-AF70-67027C697B02}" type="parTrans" cxnId="{8BAADACF-179F-4884-8C75-78F076A098E5}">
      <dgm:prSet/>
      <dgm:spPr/>
      <dgm:t>
        <a:bodyPr/>
        <a:lstStyle/>
        <a:p>
          <a:endParaRPr lang="en-US"/>
        </a:p>
      </dgm:t>
    </dgm:pt>
    <dgm:pt modelId="{5DC9A377-A189-4A46-8133-CD97C8EF97B2}" type="sibTrans" cxnId="{8BAADACF-179F-4884-8C75-78F076A098E5}">
      <dgm:prSet/>
      <dgm:spPr/>
      <dgm:t>
        <a:bodyPr/>
        <a:lstStyle/>
        <a:p>
          <a:endParaRPr lang="en-US"/>
        </a:p>
      </dgm:t>
    </dgm:pt>
    <dgm:pt modelId="{0CD10964-A95E-44E1-B167-5A6E779D78E5}">
      <dgm:prSet/>
      <dgm:spPr/>
      <dgm:t>
        <a:bodyPr/>
        <a:lstStyle/>
        <a:p>
          <a:r>
            <a:rPr lang="en-US"/>
            <a:t>External shocks, such as the COVID-19 pandemic and the war in Ukraine, have further eroded taxation revenue in African countries through subdued growth. </a:t>
          </a:r>
        </a:p>
      </dgm:t>
    </dgm:pt>
    <dgm:pt modelId="{93B23A56-1910-44D4-8659-C1C896CA2AD6}" type="parTrans" cxnId="{F11637CE-DEED-4A56-9CE8-C8BECF34F3E6}">
      <dgm:prSet/>
      <dgm:spPr/>
      <dgm:t>
        <a:bodyPr/>
        <a:lstStyle/>
        <a:p>
          <a:endParaRPr lang="en-US"/>
        </a:p>
      </dgm:t>
    </dgm:pt>
    <dgm:pt modelId="{BADD5480-92F3-4B2A-90F0-1752FBFDD845}" type="sibTrans" cxnId="{F11637CE-DEED-4A56-9CE8-C8BECF34F3E6}">
      <dgm:prSet/>
      <dgm:spPr/>
      <dgm:t>
        <a:bodyPr/>
        <a:lstStyle/>
        <a:p>
          <a:endParaRPr lang="en-US"/>
        </a:p>
      </dgm:t>
    </dgm:pt>
    <dgm:pt modelId="{6C6259ED-ADA6-4E88-9C16-486310D7B5B7}" type="pres">
      <dgm:prSet presAssocID="{EC5C8176-A261-4B9F-9147-43E4C29A4B1B}" presName="outerComposite" presStyleCnt="0">
        <dgm:presLayoutVars>
          <dgm:chMax val="5"/>
          <dgm:dir/>
          <dgm:resizeHandles val="exact"/>
        </dgm:presLayoutVars>
      </dgm:prSet>
      <dgm:spPr/>
    </dgm:pt>
    <dgm:pt modelId="{F0181E0B-0A93-4E67-A243-BB612F11245A}" type="pres">
      <dgm:prSet presAssocID="{EC5C8176-A261-4B9F-9147-43E4C29A4B1B}" presName="dummyMaxCanvas" presStyleCnt="0">
        <dgm:presLayoutVars/>
      </dgm:prSet>
      <dgm:spPr/>
    </dgm:pt>
    <dgm:pt modelId="{CA47E67C-AFE2-4C72-B8FF-451CBBCA7450}" type="pres">
      <dgm:prSet presAssocID="{EC5C8176-A261-4B9F-9147-43E4C29A4B1B}" presName="ThreeNodes_1" presStyleLbl="node1" presStyleIdx="0" presStyleCnt="3">
        <dgm:presLayoutVars>
          <dgm:bulletEnabled val="1"/>
        </dgm:presLayoutVars>
      </dgm:prSet>
      <dgm:spPr/>
    </dgm:pt>
    <dgm:pt modelId="{EE8DFFB9-0B6E-4033-9AD7-08576946405F}" type="pres">
      <dgm:prSet presAssocID="{EC5C8176-A261-4B9F-9147-43E4C29A4B1B}" presName="ThreeNodes_2" presStyleLbl="node1" presStyleIdx="1" presStyleCnt="3">
        <dgm:presLayoutVars>
          <dgm:bulletEnabled val="1"/>
        </dgm:presLayoutVars>
      </dgm:prSet>
      <dgm:spPr/>
    </dgm:pt>
    <dgm:pt modelId="{6379D517-17A5-4DD7-8A0B-0691D922B5B4}" type="pres">
      <dgm:prSet presAssocID="{EC5C8176-A261-4B9F-9147-43E4C29A4B1B}" presName="ThreeNodes_3" presStyleLbl="node1" presStyleIdx="2" presStyleCnt="3">
        <dgm:presLayoutVars>
          <dgm:bulletEnabled val="1"/>
        </dgm:presLayoutVars>
      </dgm:prSet>
      <dgm:spPr/>
    </dgm:pt>
    <dgm:pt modelId="{3DE9A1D9-51FA-44C7-8BDC-FF7D2C2257FB}" type="pres">
      <dgm:prSet presAssocID="{EC5C8176-A261-4B9F-9147-43E4C29A4B1B}" presName="ThreeConn_1-2" presStyleLbl="fgAccFollowNode1" presStyleIdx="0" presStyleCnt="2">
        <dgm:presLayoutVars>
          <dgm:bulletEnabled val="1"/>
        </dgm:presLayoutVars>
      </dgm:prSet>
      <dgm:spPr/>
    </dgm:pt>
    <dgm:pt modelId="{B9CA1174-4AB8-457A-9F8D-F9754A324CAC}" type="pres">
      <dgm:prSet presAssocID="{EC5C8176-A261-4B9F-9147-43E4C29A4B1B}" presName="ThreeConn_2-3" presStyleLbl="fgAccFollowNode1" presStyleIdx="1" presStyleCnt="2">
        <dgm:presLayoutVars>
          <dgm:bulletEnabled val="1"/>
        </dgm:presLayoutVars>
      </dgm:prSet>
      <dgm:spPr/>
    </dgm:pt>
    <dgm:pt modelId="{370AF4B7-71BE-431B-AC85-132DA16C9D1C}" type="pres">
      <dgm:prSet presAssocID="{EC5C8176-A261-4B9F-9147-43E4C29A4B1B}" presName="ThreeNodes_1_text" presStyleLbl="node1" presStyleIdx="2" presStyleCnt="3">
        <dgm:presLayoutVars>
          <dgm:bulletEnabled val="1"/>
        </dgm:presLayoutVars>
      </dgm:prSet>
      <dgm:spPr/>
    </dgm:pt>
    <dgm:pt modelId="{C5185225-1338-4348-A44A-5557497F1DEB}" type="pres">
      <dgm:prSet presAssocID="{EC5C8176-A261-4B9F-9147-43E4C29A4B1B}" presName="ThreeNodes_2_text" presStyleLbl="node1" presStyleIdx="2" presStyleCnt="3">
        <dgm:presLayoutVars>
          <dgm:bulletEnabled val="1"/>
        </dgm:presLayoutVars>
      </dgm:prSet>
      <dgm:spPr/>
    </dgm:pt>
    <dgm:pt modelId="{8C8653C3-60BE-4F99-96A8-42C92B143733}" type="pres">
      <dgm:prSet presAssocID="{EC5C8176-A261-4B9F-9147-43E4C29A4B1B}" presName="ThreeNodes_3_text" presStyleLbl="node1" presStyleIdx="2" presStyleCnt="3">
        <dgm:presLayoutVars>
          <dgm:bulletEnabled val="1"/>
        </dgm:presLayoutVars>
      </dgm:prSet>
      <dgm:spPr/>
    </dgm:pt>
  </dgm:ptLst>
  <dgm:cxnLst>
    <dgm:cxn modelId="{42815705-11E9-4EB0-AF59-01D0CCACB731}" type="presOf" srcId="{40259FA8-4B8A-4898-BCED-CAB4CFF73969}" destId="{EE8DFFB9-0B6E-4033-9AD7-08576946405F}" srcOrd="0" destOrd="1" presId="urn:microsoft.com/office/officeart/2005/8/layout/vProcess5"/>
    <dgm:cxn modelId="{FD397213-52C4-46C5-A2E3-91F9C68CEB9D}" srcId="{443113CC-CE9F-4283-BDE5-2622801AA4E7}" destId="{40259FA8-4B8A-4898-BCED-CAB4CFF73969}" srcOrd="0" destOrd="0" parTransId="{652E6113-645A-4FAA-BEF5-325A8EFBEDC9}" sibTransId="{A46F08AD-80AE-42AD-B2C5-9A526CC93EA3}"/>
    <dgm:cxn modelId="{F1BFC214-47AE-46E4-92B9-3C5F3AF0222E}" type="presOf" srcId="{EC5C8176-A261-4B9F-9147-43E4C29A4B1B}" destId="{6C6259ED-ADA6-4E88-9C16-486310D7B5B7}" srcOrd="0" destOrd="0" presId="urn:microsoft.com/office/officeart/2005/8/layout/vProcess5"/>
    <dgm:cxn modelId="{6EB12E20-0FD3-48AF-B478-A6A6F4647381}" type="presOf" srcId="{FD76F717-6618-43A7-BED1-F8D79338855F}" destId="{6379D517-17A5-4DD7-8A0B-0691D922B5B4}" srcOrd="0" destOrd="0" presId="urn:microsoft.com/office/officeart/2005/8/layout/vProcess5"/>
    <dgm:cxn modelId="{5682E132-7B0E-447C-BDAC-14E181FCFE29}" type="presOf" srcId="{FD76F717-6618-43A7-BED1-F8D79338855F}" destId="{8C8653C3-60BE-4F99-96A8-42C92B143733}" srcOrd="1" destOrd="0" presId="urn:microsoft.com/office/officeart/2005/8/layout/vProcess5"/>
    <dgm:cxn modelId="{EB4A7538-60DD-451B-A06E-42D5F1437D6F}" type="presOf" srcId="{0CD10964-A95E-44E1-B167-5A6E779D78E5}" destId="{6379D517-17A5-4DD7-8A0B-0691D922B5B4}" srcOrd="0" destOrd="1" presId="urn:microsoft.com/office/officeart/2005/8/layout/vProcess5"/>
    <dgm:cxn modelId="{E1109054-10EA-4346-B072-F4DB8ABEC4F6}" type="presOf" srcId="{443113CC-CE9F-4283-BDE5-2622801AA4E7}" destId="{EE8DFFB9-0B6E-4033-9AD7-08576946405F}" srcOrd="0" destOrd="0" presId="urn:microsoft.com/office/officeart/2005/8/layout/vProcess5"/>
    <dgm:cxn modelId="{C1643575-B1D6-4D6C-AE7A-C05FFD4F5F03}" type="presOf" srcId="{FF309CE4-B077-4F1D-8F82-38E509B607E3}" destId="{3DE9A1D9-51FA-44C7-8BDC-FF7D2C2257FB}" srcOrd="0" destOrd="0" presId="urn:microsoft.com/office/officeart/2005/8/layout/vProcess5"/>
    <dgm:cxn modelId="{C8310A59-799A-495B-89F2-C2508D58038C}" type="presOf" srcId="{443113CC-CE9F-4283-BDE5-2622801AA4E7}" destId="{C5185225-1338-4348-A44A-5557497F1DEB}" srcOrd="1" destOrd="0" presId="urn:microsoft.com/office/officeart/2005/8/layout/vProcess5"/>
    <dgm:cxn modelId="{4958627A-80CF-4717-9AD4-60F189896C23}" type="presOf" srcId="{0CD10964-A95E-44E1-B167-5A6E779D78E5}" destId="{8C8653C3-60BE-4F99-96A8-42C92B143733}" srcOrd="1" destOrd="1" presId="urn:microsoft.com/office/officeart/2005/8/layout/vProcess5"/>
    <dgm:cxn modelId="{F156777A-5BAF-4F88-8027-0B2EAA4F39C0}" type="presOf" srcId="{2AEFD104-2871-4083-9FB6-E644C9038C8A}" destId="{B9CA1174-4AB8-457A-9F8D-F9754A324CAC}" srcOrd="0" destOrd="0" presId="urn:microsoft.com/office/officeart/2005/8/layout/vProcess5"/>
    <dgm:cxn modelId="{BAFCB45A-026B-47EC-9A49-3DC1D37B3059}" srcId="{EC5C8176-A261-4B9F-9147-43E4C29A4B1B}" destId="{F675353C-9285-4385-8AF9-1FE72820BF9E}" srcOrd="0" destOrd="0" parTransId="{A789C2A7-2475-4C4C-BAB1-1F1190C7ABDB}" sibTransId="{FF309CE4-B077-4F1D-8F82-38E509B607E3}"/>
    <dgm:cxn modelId="{F2E0AABB-439E-4676-85AC-CEB9EDFCE1F1}" srcId="{EC5C8176-A261-4B9F-9147-43E4C29A4B1B}" destId="{443113CC-CE9F-4283-BDE5-2622801AA4E7}" srcOrd="1" destOrd="0" parTransId="{C262B557-A4EF-4C71-A422-14F20F84BF93}" sibTransId="{2AEFD104-2871-4083-9FB6-E644C9038C8A}"/>
    <dgm:cxn modelId="{E2232FC0-F2CD-42D6-9F53-DD99E0B57868}" type="presOf" srcId="{F675353C-9285-4385-8AF9-1FE72820BF9E}" destId="{CA47E67C-AFE2-4C72-B8FF-451CBBCA7450}" srcOrd="0" destOrd="0" presId="urn:microsoft.com/office/officeart/2005/8/layout/vProcess5"/>
    <dgm:cxn modelId="{B28CB5CC-795F-4916-ABC0-3D40ECA515F5}" type="presOf" srcId="{40259FA8-4B8A-4898-BCED-CAB4CFF73969}" destId="{C5185225-1338-4348-A44A-5557497F1DEB}" srcOrd="1" destOrd="1" presId="urn:microsoft.com/office/officeart/2005/8/layout/vProcess5"/>
    <dgm:cxn modelId="{F11637CE-DEED-4A56-9CE8-C8BECF34F3E6}" srcId="{FD76F717-6618-43A7-BED1-F8D79338855F}" destId="{0CD10964-A95E-44E1-B167-5A6E779D78E5}" srcOrd="0" destOrd="0" parTransId="{93B23A56-1910-44D4-8659-C1C896CA2AD6}" sibTransId="{BADD5480-92F3-4B2A-90F0-1752FBFDD845}"/>
    <dgm:cxn modelId="{8BAADACF-179F-4884-8C75-78F076A098E5}" srcId="{EC5C8176-A261-4B9F-9147-43E4C29A4B1B}" destId="{FD76F717-6618-43A7-BED1-F8D79338855F}" srcOrd="2" destOrd="0" parTransId="{0D8DB315-CED7-4E20-AF70-67027C697B02}" sibTransId="{5DC9A377-A189-4A46-8133-CD97C8EF97B2}"/>
    <dgm:cxn modelId="{B8AAD7F9-834A-43A0-85F3-99AFD3EDC72F}" type="presOf" srcId="{F675353C-9285-4385-8AF9-1FE72820BF9E}" destId="{370AF4B7-71BE-431B-AC85-132DA16C9D1C}" srcOrd="1" destOrd="0" presId="urn:microsoft.com/office/officeart/2005/8/layout/vProcess5"/>
    <dgm:cxn modelId="{3AF3F705-03A8-4DD4-B41A-25F04F1E1AFD}" type="presParOf" srcId="{6C6259ED-ADA6-4E88-9C16-486310D7B5B7}" destId="{F0181E0B-0A93-4E67-A243-BB612F11245A}" srcOrd="0" destOrd="0" presId="urn:microsoft.com/office/officeart/2005/8/layout/vProcess5"/>
    <dgm:cxn modelId="{216A467E-980C-43EF-AA3C-A9B09A8C7D67}" type="presParOf" srcId="{6C6259ED-ADA6-4E88-9C16-486310D7B5B7}" destId="{CA47E67C-AFE2-4C72-B8FF-451CBBCA7450}" srcOrd="1" destOrd="0" presId="urn:microsoft.com/office/officeart/2005/8/layout/vProcess5"/>
    <dgm:cxn modelId="{526DE267-C4C4-4A36-9C7F-2CB8390AB422}" type="presParOf" srcId="{6C6259ED-ADA6-4E88-9C16-486310D7B5B7}" destId="{EE8DFFB9-0B6E-4033-9AD7-08576946405F}" srcOrd="2" destOrd="0" presId="urn:microsoft.com/office/officeart/2005/8/layout/vProcess5"/>
    <dgm:cxn modelId="{A367083F-0AED-4B89-8173-F24717CF4B12}" type="presParOf" srcId="{6C6259ED-ADA6-4E88-9C16-486310D7B5B7}" destId="{6379D517-17A5-4DD7-8A0B-0691D922B5B4}" srcOrd="3" destOrd="0" presId="urn:microsoft.com/office/officeart/2005/8/layout/vProcess5"/>
    <dgm:cxn modelId="{A0C6A67F-F241-4E04-9850-44995EDFA084}" type="presParOf" srcId="{6C6259ED-ADA6-4E88-9C16-486310D7B5B7}" destId="{3DE9A1D9-51FA-44C7-8BDC-FF7D2C2257FB}" srcOrd="4" destOrd="0" presId="urn:microsoft.com/office/officeart/2005/8/layout/vProcess5"/>
    <dgm:cxn modelId="{B08695C3-4E80-4178-9330-38917E76301E}" type="presParOf" srcId="{6C6259ED-ADA6-4E88-9C16-486310D7B5B7}" destId="{B9CA1174-4AB8-457A-9F8D-F9754A324CAC}" srcOrd="5" destOrd="0" presId="urn:microsoft.com/office/officeart/2005/8/layout/vProcess5"/>
    <dgm:cxn modelId="{E8D97F35-70D5-4367-9B2A-BAF5FD821F18}" type="presParOf" srcId="{6C6259ED-ADA6-4E88-9C16-486310D7B5B7}" destId="{370AF4B7-71BE-431B-AC85-132DA16C9D1C}" srcOrd="6" destOrd="0" presId="urn:microsoft.com/office/officeart/2005/8/layout/vProcess5"/>
    <dgm:cxn modelId="{061472C7-FDD1-4DA4-B77C-75E2FA6C0B17}" type="presParOf" srcId="{6C6259ED-ADA6-4E88-9C16-486310D7B5B7}" destId="{C5185225-1338-4348-A44A-5557497F1DEB}" srcOrd="7" destOrd="0" presId="urn:microsoft.com/office/officeart/2005/8/layout/vProcess5"/>
    <dgm:cxn modelId="{3D2FB0BE-CFA1-4872-903B-A5BEA6990E5A}" type="presParOf" srcId="{6C6259ED-ADA6-4E88-9C16-486310D7B5B7}" destId="{8C8653C3-60BE-4F99-96A8-42C92B143733}"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64C338-6348-420C-8485-281181F5ED0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81C8866-B178-4F0C-B62D-2329DA3A8C58}">
      <dgm:prSet custT="1"/>
      <dgm:spPr/>
      <dgm:t>
        <a:bodyPr/>
        <a:lstStyle/>
        <a:p>
          <a:r>
            <a:rPr lang="en-US" sz="1600" b="0" i="0"/>
            <a:t>Developing economies must increase their capacity to mobilize domestic resources which, in addition to their role in financing development, can strengthen the ownership of public policies and help reduce dependence on external aid and improve a country's solvency. </a:t>
          </a:r>
          <a:endParaRPr lang="en-US" sz="1600" dirty="0"/>
        </a:p>
      </dgm:t>
    </dgm:pt>
    <dgm:pt modelId="{01E0E46D-0F80-472A-87E7-137E37468ED8}" type="parTrans" cxnId="{9E1806E8-62B4-4EB6-9079-D1119EE1E9E8}">
      <dgm:prSet/>
      <dgm:spPr/>
      <dgm:t>
        <a:bodyPr/>
        <a:lstStyle/>
        <a:p>
          <a:endParaRPr lang="en-US" sz="1600"/>
        </a:p>
      </dgm:t>
    </dgm:pt>
    <dgm:pt modelId="{54B71902-0347-455C-91A9-0E55235E13A9}" type="sibTrans" cxnId="{9E1806E8-62B4-4EB6-9079-D1119EE1E9E8}">
      <dgm:prSet custT="1"/>
      <dgm:spPr/>
      <dgm:t>
        <a:bodyPr/>
        <a:lstStyle/>
        <a:p>
          <a:endParaRPr lang="en-US" sz="1600"/>
        </a:p>
      </dgm:t>
    </dgm:pt>
    <dgm:pt modelId="{DFD5173D-38F9-4344-AD5F-324366F10228}">
      <dgm:prSet custT="1"/>
      <dgm:spPr/>
      <dgm:t>
        <a:bodyPr/>
        <a:lstStyle/>
        <a:p>
          <a:r>
            <a:rPr lang="en-US" sz="1600" b="0" i="0"/>
            <a:t>The impact of FfD4 will depend essentially on the responsibility and ability of stakeholders to overcome divisions and postures. Frank and constructive discussions will need to be held on the need to rethink international solidarity, ODA, synergies and leverage effects on domestic resources, and the mobilization of the private sector in development financing strategies.</a:t>
          </a:r>
          <a:endParaRPr lang="en-US" sz="1600"/>
        </a:p>
      </dgm:t>
    </dgm:pt>
    <dgm:pt modelId="{2F31449F-82EF-435E-96A2-A50D4F5E2D9E}" type="parTrans" cxnId="{6E3D5F9C-419A-4FBD-AE18-5F188325490A}">
      <dgm:prSet/>
      <dgm:spPr/>
      <dgm:t>
        <a:bodyPr/>
        <a:lstStyle/>
        <a:p>
          <a:endParaRPr lang="en-US" sz="1600"/>
        </a:p>
      </dgm:t>
    </dgm:pt>
    <dgm:pt modelId="{C219984E-F69E-444F-B87F-5AC0BF59BEFB}" type="sibTrans" cxnId="{6E3D5F9C-419A-4FBD-AE18-5F188325490A}">
      <dgm:prSet custT="1"/>
      <dgm:spPr/>
      <dgm:t>
        <a:bodyPr/>
        <a:lstStyle/>
        <a:p>
          <a:endParaRPr lang="en-US" sz="1600"/>
        </a:p>
      </dgm:t>
    </dgm:pt>
    <dgm:pt modelId="{3B52EF70-90CE-4FBA-B140-D7E7763A1133}">
      <dgm:prSet custT="1"/>
      <dgm:spPr/>
      <dgm:t>
        <a:bodyPr/>
        <a:lstStyle/>
        <a:p>
          <a:r>
            <a:rPr lang="en-US" sz="1600" b="0" i="0"/>
            <a:t>FfD4 is an opportunity for the United Nations to send a strong message about the usefulness and relevance of international cooperation in achieving the SDGs. It is not just a question of declarations, but of highlighting concrete examples of bilateral and multilateral cooperation, free from the logic of competition.</a:t>
          </a:r>
          <a:endParaRPr lang="en-US" sz="1600" dirty="0"/>
        </a:p>
      </dgm:t>
    </dgm:pt>
    <dgm:pt modelId="{959B5F67-AE16-4F06-A892-1A3AE3DF42E1}" type="parTrans" cxnId="{EF6C286F-2A6C-44DE-845F-2A4A4C9BB9BA}">
      <dgm:prSet/>
      <dgm:spPr/>
      <dgm:t>
        <a:bodyPr/>
        <a:lstStyle/>
        <a:p>
          <a:endParaRPr lang="en-US" sz="1600"/>
        </a:p>
      </dgm:t>
    </dgm:pt>
    <dgm:pt modelId="{F26BDFE1-641C-443A-A6D5-14AFCF808832}" type="sibTrans" cxnId="{EF6C286F-2A6C-44DE-845F-2A4A4C9BB9BA}">
      <dgm:prSet custT="1"/>
      <dgm:spPr/>
      <dgm:t>
        <a:bodyPr/>
        <a:lstStyle/>
        <a:p>
          <a:endParaRPr lang="en-US" sz="1600"/>
        </a:p>
      </dgm:t>
    </dgm:pt>
    <dgm:pt modelId="{EA958789-55ED-447A-88B8-136DC540BD8F}">
      <dgm:prSet custT="1"/>
      <dgm:spPr/>
      <dgm:t>
        <a:bodyPr/>
        <a:lstStyle/>
        <a:p>
          <a:r>
            <a:rPr lang="en-US" sz="1600"/>
            <a:t>FfD4 must focus on concrete actions to address taxation, debt, and DRM, strengthen global partnerships, and ensure more efficient use of financial resources to achieve the SDGs.</a:t>
          </a:r>
        </a:p>
      </dgm:t>
    </dgm:pt>
    <dgm:pt modelId="{5C079220-AA3E-40C8-A21D-8E68EE4CAC95}" type="parTrans" cxnId="{E7C1D42F-D2E1-4859-B8E1-728D75C7F388}">
      <dgm:prSet/>
      <dgm:spPr/>
      <dgm:t>
        <a:bodyPr/>
        <a:lstStyle/>
        <a:p>
          <a:endParaRPr lang="en-US" sz="1600"/>
        </a:p>
      </dgm:t>
    </dgm:pt>
    <dgm:pt modelId="{740B2D4E-8992-4283-9694-64D195D143CE}" type="sibTrans" cxnId="{E7C1D42F-D2E1-4859-B8E1-728D75C7F388}">
      <dgm:prSet custT="1"/>
      <dgm:spPr/>
      <dgm:t>
        <a:bodyPr/>
        <a:lstStyle/>
        <a:p>
          <a:endParaRPr lang="en-US" sz="1600"/>
        </a:p>
      </dgm:t>
    </dgm:pt>
    <dgm:pt modelId="{D9AA5CA6-FA81-4AAA-8458-0002AA313497}">
      <dgm:prSet custT="1"/>
      <dgm:spPr/>
      <dgm:t>
        <a:bodyPr/>
        <a:lstStyle/>
        <a:p>
          <a:r>
            <a:rPr lang="en-US" sz="1600"/>
            <a:t>Promoting the INFF and enhancing capacity building for resource mobilization are essential for better alignment with national priorities and achieving sustainable development.</a:t>
          </a:r>
        </a:p>
      </dgm:t>
    </dgm:pt>
    <dgm:pt modelId="{857F4A6E-043D-4DFB-A51F-E7285CCEB12F}" type="parTrans" cxnId="{8DBC9A53-0BC3-4BB3-A9A7-69E6ACAFFB1F}">
      <dgm:prSet/>
      <dgm:spPr/>
      <dgm:t>
        <a:bodyPr/>
        <a:lstStyle/>
        <a:p>
          <a:endParaRPr lang="en-US" sz="1600"/>
        </a:p>
      </dgm:t>
    </dgm:pt>
    <dgm:pt modelId="{47EE147E-E5B7-43B1-8DC3-1FEE07F72B3E}" type="sibTrans" cxnId="{8DBC9A53-0BC3-4BB3-A9A7-69E6ACAFFB1F}">
      <dgm:prSet/>
      <dgm:spPr/>
      <dgm:t>
        <a:bodyPr/>
        <a:lstStyle/>
        <a:p>
          <a:endParaRPr lang="en-US" sz="1600"/>
        </a:p>
      </dgm:t>
    </dgm:pt>
    <dgm:pt modelId="{31601256-27E3-4D45-9D2F-50CEA3620B89}" type="pres">
      <dgm:prSet presAssocID="{7F64C338-6348-420C-8485-281181F5ED04}" presName="outerComposite" presStyleCnt="0">
        <dgm:presLayoutVars>
          <dgm:chMax val="5"/>
          <dgm:dir/>
          <dgm:resizeHandles val="exact"/>
        </dgm:presLayoutVars>
      </dgm:prSet>
      <dgm:spPr/>
    </dgm:pt>
    <dgm:pt modelId="{A88C0301-C734-4FAB-8CDA-B0F1CCCBAA50}" type="pres">
      <dgm:prSet presAssocID="{7F64C338-6348-420C-8485-281181F5ED04}" presName="dummyMaxCanvas" presStyleCnt="0">
        <dgm:presLayoutVars/>
      </dgm:prSet>
      <dgm:spPr/>
    </dgm:pt>
    <dgm:pt modelId="{208824E6-2172-40FE-924A-0A8C59256272}" type="pres">
      <dgm:prSet presAssocID="{7F64C338-6348-420C-8485-281181F5ED04}" presName="FiveNodes_1" presStyleLbl="node1" presStyleIdx="0" presStyleCnt="5">
        <dgm:presLayoutVars>
          <dgm:bulletEnabled val="1"/>
        </dgm:presLayoutVars>
      </dgm:prSet>
      <dgm:spPr/>
    </dgm:pt>
    <dgm:pt modelId="{E684ACF8-6958-4835-B165-A4250E8515B5}" type="pres">
      <dgm:prSet presAssocID="{7F64C338-6348-420C-8485-281181F5ED04}" presName="FiveNodes_2" presStyleLbl="node1" presStyleIdx="1" presStyleCnt="5" custScaleX="108430">
        <dgm:presLayoutVars>
          <dgm:bulletEnabled val="1"/>
        </dgm:presLayoutVars>
      </dgm:prSet>
      <dgm:spPr/>
    </dgm:pt>
    <dgm:pt modelId="{6907637C-2E24-4920-B608-CB56189D3317}" type="pres">
      <dgm:prSet presAssocID="{7F64C338-6348-420C-8485-281181F5ED04}" presName="FiveNodes_3" presStyleLbl="node1" presStyleIdx="2" presStyleCnt="5">
        <dgm:presLayoutVars>
          <dgm:bulletEnabled val="1"/>
        </dgm:presLayoutVars>
      </dgm:prSet>
      <dgm:spPr/>
    </dgm:pt>
    <dgm:pt modelId="{3E053A4A-B0D4-4A01-B0FA-DEB0D8E199FA}" type="pres">
      <dgm:prSet presAssocID="{7F64C338-6348-420C-8485-281181F5ED04}" presName="FiveNodes_4" presStyleLbl="node1" presStyleIdx="3" presStyleCnt="5">
        <dgm:presLayoutVars>
          <dgm:bulletEnabled val="1"/>
        </dgm:presLayoutVars>
      </dgm:prSet>
      <dgm:spPr/>
    </dgm:pt>
    <dgm:pt modelId="{EA0AA03C-EFD1-4496-8478-CB8B66EDD960}" type="pres">
      <dgm:prSet presAssocID="{7F64C338-6348-420C-8485-281181F5ED04}" presName="FiveNodes_5" presStyleLbl="node1" presStyleIdx="4" presStyleCnt="5">
        <dgm:presLayoutVars>
          <dgm:bulletEnabled val="1"/>
        </dgm:presLayoutVars>
      </dgm:prSet>
      <dgm:spPr/>
    </dgm:pt>
    <dgm:pt modelId="{6709EBAD-C0FC-4FCB-9290-EC4620203EA4}" type="pres">
      <dgm:prSet presAssocID="{7F64C338-6348-420C-8485-281181F5ED04}" presName="FiveConn_1-2" presStyleLbl="fgAccFollowNode1" presStyleIdx="0" presStyleCnt="4">
        <dgm:presLayoutVars>
          <dgm:bulletEnabled val="1"/>
        </dgm:presLayoutVars>
      </dgm:prSet>
      <dgm:spPr/>
    </dgm:pt>
    <dgm:pt modelId="{6BAAA1FD-99FF-4A58-ADDE-B22CBED3503D}" type="pres">
      <dgm:prSet presAssocID="{7F64C338-6348-420C-8485-281181F5ED04}" presName="FiveConn_2-3" presStyleLbl="fgAccFollowNode1" presStyleIdx="1" presStyleCnt="4">
        <dgm:presLayoutVars>
          <dgm:bulletEnabled val="1"/>
        </dgm:presLayoutVars>
      </dgm:prSet>
      <dgm:spPr/>
    </dgm:pt>
    <dgm:pt modelId="{26BD238A-C662-4B0D-85CE-5DCF2ACD72F8}" type="pres">
      <dgm:prSet presAssocID="{7F64C338-6348-420C-8485-281181F5ED04}" presName="FiveConn_3-4" presStyleLbl="fgAccFollowNode1" presStyleIdx="2" presStyleCnt="4">
        <dgm:presLayoutVars>
          <dgm:bulletEnabled val="1"/>
        </dgm:presLayoutVars>
      </dgm:prSet>
      <dgm:spPr/>
    </dgm:pt>
    <dgm:pt modelId="{17C6B9EF-D8EA-401E-B2D8-497B79D4D86A}" type="pres">
      <dgm:prSet presAssocID="{7F64C338-6348-420C-8485-281181F5ED04}" presName="FiveConn_4-5" presStyleLbl="fgAccFollowNode1" presStyleIdx="3" presStyleCnt="4">
        <dgm:presLayoutVars>
          <dgm:bulletEnabled val="1"/>
        </dgm:presLayoutVars>
      </dgm:prSet>
      <dgm:spPr/>
    </dgm:pt>
    <dgm:pt modelId="{AB443682-990D-41DD-86E5-D2647FA031B5}" type="pres">
      <dgm:prSet presAssocID="{7F64C338-6348-420C-8485-281181F5ED04}" presName="FiveNodes_1_text" presStyleLbl="node1" presStyleIdx="4" presStyleCnt="5">
        <dgm:presLayoutVars>
          <dgm:bulletEnabled val="1"/>
        </dgm:presLayoutVars>
      </dgm:prSet>
      <dgm:spPr/>
    </dgm:pt>
    <dgm:pt modelId="{A76E5C7C-DAA4-4F1D-BFF2-761935FCBBCF}" type="pres">
      <dgm:prSet presAssocID="{7F64C338-6348-420C-8485-281181F5ED04}" presName="FiveNodes_2_text" presStyleLbl="node1" presStyleIdx="4" presStyleCnt="5">
        <dgm:presLayoutVars>
          <dgm:bulletEnabled val="1"/>
        </dgm:presLayoutVars>
      </dgm:prSet>
      <dgm:spPr/>
    </dgm:pt>
    <dgm:pt modelId="{0328C502-5C72-40F7-BBAB-F7E4D4F84C5E}" type="pres">
      <dgm:prSet presAssocID="{7F64C338-6348-420C-8485-281181F5ED04}" presName="FiveNodes_3_text" presStyleLbl="node1" presStyleIdx="4" presStyleCnt="5">
        <dgm:presLayoutVars>
          <dgm:bulletEnabled val="1"/>
        </dgm:presLayoutVars>
      </dgm:prSet>
      <dgm:spPr/>
    </dgm:pt>
    <dgm:pt modelId="{5C95625C-CAFC-4532-A710-838EBFC202CA}" type="pres">
      <dgm:prSet presAssocID="{7F64C338-6348-420C-8485-281181F5ED04}" presName="FiveNodes_4_text" presStyleLbl="node1" presStyleIdx="4" presStyleCnt="5">
        <dgm:presLayoutVars>
          <dgm:bulletEnabled val="1"/>
        </dgm:presLayoutVars>
      </dgm:prSet>
      <dgm:spPr/>
    </dgm:pt>
    <dgm:pt modelId="{FD50BBCC-3003-46D0-AEDD-9D86C0D53959}" type="pres">
      <dgm:prSet presAssocID="{7F64C338-6348-420C-8485-281181F5ED04}" presName="FiveNodes_5_text" presStyleLbl="node1" presStyleIdx="4" presStyleCnt="5">
        <dgm:presLayoutVars>
          <dgm:bulletEnabled val="1"/>
        </dgm:presLayoutVars>
      </dgm:prSet>
      <dgm:spPr/>
    </dgm:pt>
  </dgm:ptLst>
  <dgm:cxnLst>
    <dgm:cxn modelId="{C6E81B00-0205-42D8-AEBC-EF92BE8A5298}" type="presOf" srcId="{581C8866-B178-4F0C-B62D-2329DA3A8C58}" destId="{AB443682-990D-41DD-86E5-D2647FA031B5}" srcOrd="1" destOrd="0" presId="urn:microsoft.com/office/officeart/2005/8/layout/vProcess5"/>
    <dgm:cxn modelId="{367DB000-6746-43B5-B1D2-9AF054A04E30}" type="presOf" srcId="{54B71902-0347-455C-91A9-0E55235E13A9}" destId="{6709EBAD-C0FC-4FCB-9290-EC4620203EA4}" srcOrd="0" destOrd="0" presId="urn:microsoft.com/office/officeart/2005/8/layout/vProcess5"/>
    <dgm:cxn modelId="{134DB106-3456-48C4-9CD7-6D78C3F68B2B}" type="presOf" srcId="{C219984E-F69E-444F-B87F-5AC0BF59BEFB}" destId="{6BAAA1FD-99FF-4A58-ADDE-B22CBED3503D}" srcOrd="0" destOrd="0" presId="urn:microsoft.com/office/officeart/2005/8/layout/vProcess5"/>
    <dgm:cxn modelId="{F837601C-571B-4754-9CDF-34B10CF7DFC0}" type="presOf" srcId="{3B52EF70-90CE-4FBA-B140-D7E7763A1133}" destId="{6907637C-2E24-4920-B608-CB56189D3317}" srcOrd="0" destOrd="0" presId="urn:microsoft.com/office/officeart/2005/8/layout/vProcess5"/>
    <dgm:cxn modelId="{5BBAD428-EB71-4C02-9FA7-6E76715BC5DB}" type="presOf" srcId="{F26BDFE1-641C-443A-A6D5-14AFCF808832}" destId="{26BD238A-C662-4B0D-85CE-5DCF2ACD72F8}" srcOrd="0" destOrd="0" presId="urn:microsoft.com/office/officeart/2005/8/layout/vProcess5"/>
    <dgm:cxn modelId="{E7C1D42F-D2E1-4859-B8E1-728D75C7F388}" srcId="{7F64C338-6348-420C-8485-281181F5ED04}" destId="{EA958789-55ED-447A-88B8-136DC540BD8F}" srcOrd="3" destOrd="0" parTransId="{5C079220-AA3E-40C8-A21D-8E68EE4CAC95}" sibTransId="{740B2D4E-8992-4283-9694-64D195D143CE}"/>
    <dgm:cxn modelId="{948FE732-8243-4E19-8176-DC0185A608AA}" type="presOf" srcId="{3B52EF70-90CE-4FBA-B140-D7E7763A1133}" destId="{0328C502-5C72-40F7-BBAB-F7E4D4F84C5E}" srcOrd="1" destOrd="0" presId="urn:microsoft.com/office/officeart/2005/8/layout/vProcess5"/>
    <dgm:cxn modelId="{1592853A-BA5A-41E3-835D-A134A83293B1}" type="presOf" srcId="{D9AA5CA6-FA81-4AAA-8458-0002AA313497}" destId="{EA0AA03C-EFD1-4496-8478-CB8B66EDD960}" srcOrd="0" destOrd="0" presId="urn:microsoft.com/office/officeart/2005/8/layout/vProcess5"/>
    <dgm:cxn modelId="{B5B83B3C-0524-4C3C-A777-0B3C6BBD2C63}" type="presOf" srcId="{D9AA5CA6-FA81-4AAA-8458-0002AA313497}" destId="{FD50BBCC-3003-46D0-AEDD-9D86C0D53959}" srcOrd="1" destOrd="0" presId="urn:microsoft.com/office/officeart/2005/8/layout/vProcess5"/>
    <dgm:cxn modelId="{A44C924D-BCA0-46EE-8D44-0C3DCC74E83B}" type="presOf" srcId="{EA958789-55ED-447A-88B8-136DC540BD8F}" destId="{5C95625C-CAFC-4532-A710-838EBFC202CA}" srcOrd="1" destOrd="0" presId="urn:microsoft.com/office/officeart/2005/8/layout/vProcess5"/>
    <dgm:cxn modelId="{EF6C286F-2A6C-44DE-845F-2A4A4C9BB9BA}" srcId="{7F64C338-6348-420C-8485-281181F5ED04}" destId="{3B52EF70-90CE-4FBA-B140-D7E7763A1133}" srcOrd="2" destOrd="0" parTransId="{959B5F67-AE16-4F06-A892-1A3AE3DF42E1}" sibTransId="{F26BDFE1-641C-443A-A6D5-14AFCF808832}"/>
    <dgm:cxn modelId="{8DBC9A53-0BC3-4BB3-A9A7-69E6ACAFFB1F}" srcId="{7F64C338-6348-420C-8485-281181F5ED04}" destId="{D9AA5CA6-FA81-4AAA-8458-0002AA313497}" srcOrd="4" destOrd="0" parTransId="{857F4A6E-043D-4DFB-A51F-E7285CCEB12F}" sibTransId="{47EE147E-E5B7-43B1-8DC3-1FEE07F72B3E}"/>
    <dgm:cxn modelId="{ACDF9A55-4B21-4044-B579-25077755022B}" type="presOf" srcId="{740B2D4E-8992-4283-9694-64D195D143CE}" destId="{17C6B9EF-D8EA-401E-B2D8-497B79D4D86A}" srcOrd="0" destOrd="0" presId="urn:microsoft.com/office/officeart/2005/8/layout/vProcess5"/>
    <dgm:cxn modelId="{32323577-FAFB-4814-9E08-AB22A49558F5}" type="presOf" srcId="{DFD5173D-38F9-4344-AD5F-324366F10228}" destId="{E684ACF8-6958-4835-B165-A4250E8515B5}" srcOrd="0" destOrd="0" presId="urn:microsoft.com/office/officeart/2005/8/layout/vProcess5"/>
    <dgm:cxn modelId="{305D8D7B-C837-4BA4-A1A2-4138A4836E6B}" type="presOf" srcId="{DFD5173D-38F9-4344-AD5F-324366F10228}" destId="{A76E5C7C-DAA4-4F1D-BFF2-761935FCBBCF}" srcOrd="1" destOrd="0" presId="urn:microsoft.com/office/officeart/2005/8/layout/vProcess5"/>
    <dgm:cxn modelId="{6E3D5F9C-419A-4FBD-AE18-5F188325490A}" srcId="{7F64C338-6348-420C-8485-281181F5ED04}" destId="{DFD5173D-38F9-4344-AD5F-324366F10228}" srcOrd="1" destOrd="0" parTransId="{2F31449F-82EF-435E-96A2-A50D4F5E2D9E}" sibTransId="{C219984E-F69E-444F-B87F-5AC0BF59BEFB}"/>
    <dgm:cxn modelId="{211A669E-76E8-4CFD-B2CF-1EDB3EA49D45}" type="presOf" srcId="{EA958789-55ED-447A-88B8-136DC540BD8F}" destId="{3E053A4A-B0D4-4A01-B0FA-DEB0D8E199FA}" srcOrd="0" destOrd="0" presId="urn:microsoft.com/office/officeart/2005/8/layout/vProcess5"/>
    <dgm:cxn modelId="{CA3A93AD-C84A-4B77-BEBE-D3EA8A8EBAE3}" type="presOf" srcId="{7F64C338-6348-420C-8485-281181F5ED04}" destId="{31601256-27E3-4D45-9D2F-50CEA3620B89}" srcOrd="0" destOrd="0" presId="urn:microsoft.com/office/officeart/2005/8/layout/vProcess5"/>
    <dgm:cxn modelId="{922B7DC0-1286-4588-9BC1-CD138AA7DBF8}" type="presOf" srcId="{581C8866-B178-4F0C-B62D-2329DA3A8C58}" destId="{208824E6-2172-40FE-924A-0A8C59256272}" srcOrd="0" destOrd="0" presId="urn:microsoft.com/office/officeart/2005/8/layout/vProcess5"/>
    <dgm:cxn modelId="{9E1806E8-62B4-4EB6-9079-D1119EE1E9E8}" srcId="{7F64C338-6348-420C-8485-281181F5ED04}" destId="{581C8866-B178-4F0C-B62D-2329DA3A8C58}" srcOrd="0" destOrd="0" parTransId="{01E0E46D-0F80-472A-87E7-137E37468ED8}" sibTransId="{54B71902-0347-455C-91A9-0E55235E13A9}"/>
    <dgm:cxn modelId="{AA8D0ED9-CC64-4F8C-B598-D7F81609B153}" type="presParOf" srcId="{31601256-27E3-4D45-9D2F-50CEA3620B89}" destId="{A88C0301-C734-4FAB-8CDA-B0F1CCCBAA50}" srcOrd="0" destOrd="0" presId="urn:microsoft.com/office/officeart/2005/8/layout/vProcess5"/>
    <dgm:cxn modelId="{3DD1E3A3-4F12-4725-9B56-C971D8715A9B}" type="presParOf" srcId="{31601256-27E3-4D45-9D2F-50CEA3620B89}" destId="{208824E6-2172-40FE-924A-0A8C59256272}" srcOrd="1" destOrd="0" presId="urn:microsoft.com/office/officeart/2005/8/layout/vProcess5"/>
    <dgm:cxn modelId="{77A8A809-B0F2-4D5D-B207-44ACC4E4D5C9}" type="presParOf" srcId="{31601256-27E3-4D45-9D2F-50CEA3620B89}" destId="{E684ACF8-6958-4835-B165-A4250E8515B5}" srcOrd="2" destOrd="0" presId="urn:microsoft.com/office/officeart/2005/8/layout/vProcess5"/>
    <dgm:cxn modelId="{06B81DC9-7778-4E91-B33B-2F9DA1564066}" type="presParOf" srcId="{31601256-27E3-4D45-9D2F-50CEA3620B89}" destId="{6907637C-2E24-4920-B608-CB56189D3317}" srcOrd="3" destOrd="0" presId="urn:microsoft.com/office/officeart/2005/8/layout/vProcess5"/>
    <dgm:cxn modelId="{1BB29D02-1D6E-456E-B281-8120EE227B75}" type="presParOf" srcId="{31601256-27E3-4D45-9D2F-50CEA3620B89}" destId="{3E053A4A-B0D4-4A01-B0FA-DEB0D8E199FA}" srcOrd="4" destOrd="0" presId="urn:microsoft.com/office/officeart/2005/8/layout/vProcess5"/>
    <dgm:cxn modelId="{5DDBBFB5-CC03-4ED1-8548-7DE84C522AFC}" type="presParOf" srcId="{31601256-27E3-4D45-9D2F-50CEA3620B89}" destId="{EA0AA03C-EFD1-4496-8478-CB8B66EDD960}" srcOrd="5" destOrd="0" presId="urn:microsoft.com/office/officeart/2005/8/layout/vProcess5"/>
    <dgm:cxn modelId="{EAEA424D-37DB-48A2-B042-6B13A8C2F828}" type="presParOf" srcId="{31601256-27E3-4D45-9D2F-50CEA3620B89}" destId="{6709EBAD-C0FC-4FCB-9290-EC4620203EA4}" srcOrd="6" destOrd="0" presId="urn:microsoft.com/office/officeart/2005/8/layout/vProcess5"/>
    <dgm:cxn modelId="{D72CB80C-F3B4-4138-B12C-3F1BA08FC124}" type="presParOf" srcId="{31601256-27E3-4D45-9D2F-50CEA3620B89}" destId="{6BAAA1FD-99FF-4A58-ADDE-B22CBED3503D}" srcOrd="7" destOrd="0" presId="urn:microsoft.com/office/officeart/2005/8/layout/vProcess5"/>
    <dgm:cxn modelId="{7BACE52E-A893-473C-B9FB-654C70671111}" type="presParOf" srcId="{31601256-27E3-4D45-9D2F-50CEA3620B89}" destId="{26BD238A-C662-4B0D-85CE-5DCF2ACD72F8}" srcOrd="8" destOrd="0" presId="urn:microsoft.com/office/officeart/2005/8/layout/vProcess5"/>
    <dgm:cxn modelId="{F7197441-64A0-4A8C-A2A0-93E4BE5F621A}" type="presParOf" srcId="{31601256-27E3-4D45-9D2F-50CEA3620B89}" destId="{17C6B9EF-D8EA-401E-B2D8-497B79D4D86A}" srcOrd="9" destOrd="0" presId="urn:microsoft.com/office/officeart/2005/8/layout/vProcess5"/>
    <dgm:cxn modelId="{5F08B29D-5310-4523-B95B-193D34544034}" type="presParOf" srcId="{31601256-27E3-4D45-9D2F-50CEA3620B89}" destId="{AB443682-990D-41DD-86E5-D2647FA031B5}" srcOrd="10" destOrd="0" presId="urn:microsoft.com/office/officeart/2005/8/layout/vProcess5"/>
    <dgm:cxn modelId="{21DB5212-264B-4275-B02F-ED2A0C72C3F5}" type="presParOf" srcId="{31601256-27E3-4D45-9D2F-50CEA3620B89}" destId="{A76E5C7C-DAA4-4F1D-BFF2-761935FCBBCF}" srcOrd="11" destOrd="0" presId="urn:microsoft.com/office/officeart/2005/8/layout/vProcess5"/>
    <dgm:cxn modelId="{96AA80AF-694F-4963-BD08-083EA6800E89}" type="presParOf" srcId="{31601256-27E3-4D45-9D2F-50CEA3620B89}" destId="{0328C502-5C72-40F7-BBAB-F7E4D4F84C5E}" srcOrd="12" destOrd="0" presId="urn:microsoft.com/office/officeart/2005/8/layout/vProcess5"/>
    <dgm:cxn modelId="{84ADB9F6-99D7-4EA1-BA67-35FDEF6B343D}" type="presParOf" srcId="{31601256-27E3-4D45-9D2F-50CEA3620B89}" destId="{5C95625C-CAFC-4532-A710-838EBFC202CA}" srcOrd="13" destOrd="0" presId="urn:microsoft.com/office/officeart/2005/8/layout/vProcess5"/>
    <dgm:cxn modelId="{2BCEEFF6-9929-44C8-AAC6-462E87C105E8}" type="presParOf" srcId="{31601256-27E3-4D45-9D2F-50CEA3620B89}" destId="{FD50BBCC-3003-46D0-AEDD-9D86C0D53959}"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FC2EC-356A-444C-BD09-3E3260A5BA95}">
      <dsp:nvSpPr>
        <dsp:cNvPr id="0" name=""/>
        <dsp:cNvSpPr/>
      </dsp:nvSpPr>
      <dsp:spPr>
        <a:xfrm>
          <a:off x="0" y="3861386"/>
          <a:ext cx="11553935" cy="12673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t>Weak debt management and monitoring of its use</a:t>
          </a:r>
          <a:endParaRPr lang="en-US" sz="2400" kern="1200"/>
        </a:p>
      </dsp:txBody>
      <dsp:txXfrm>
        <a:off x="0" y="3861386"/>
        <a:ext cx="11553935" cy="1267393"/>
      </dsp:txXfrm>
    </dsp:sp>
    <dsp:sp modelId="{35B8CAF7-4DDA-4E05-9299-E071F8E56157}">
      <dsp:nvSpPr>
        <dsp:cNvPr id="0" name=""/>
        <dsp:cNvSpPr/>
      </dsp:nvSpPr>
      <dsp:spPr>
        <a:xfrm rot="10800000">
          <a:off x="0" y="1931146"/>
          <a:ext cx="11553935" cy="194925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t>Shallow domestic capital markets which result into Africa’s overreliance on global financial markets</a:t>
          </a:r>
          <a:r>
            <a:rPr lang="en-US" sz="2400" kern="1200"/>
            <a:t>.</a:t>
          </a:r>
        </a:p>
      </dsp:txBody>
      <dsp:txXfrm rot="10800000">
        <a:off x="0" y="1931146"/>
        <a:ext cx="11553935" cy="1266565"/>
      </dsp:txXfrm>
    </dsp:sp>
    <dsp:sp modelId="{8417EB7A-D38E-40DB-BB7C-471299314340}">
      <dsp:nvSpPr>
        <dsp:cNvPr id="0" name=""/>
        <dsp:cNvSpPr/>
      </dsp:nvSpPr>
      <dsp:spPr>
        <a:xfrm rot="10800000">
          <a:off x="0" y="906"/>
          <a:ext cx="11553935" cy="194925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kern="1200"/>
            <a:t>Limited Tax Bases</a:t>
          </a:r>
          <a:endParaRPr lang="en-US" sz="2400" kern="1200"/>
        </a:p>
      </dsp:txBody>
      <dsp:txXfrm rot="-10800000">
        <a:off x="0" y="906"/>
        <a:ext cx="11553935" cy="684187"/>
      </dsp:txXfrm>
    </dsp:sp>
    <dsp:sp modelId="{19037B5C-9A68-4681-B7B8-CAB8ABCD00B5}">
      <dsp:nvSpPr>
        <dsp:cNvPr id="0" name=""/>
        <dsp:cNvSpPr/>
      </dsp:nvSpPr>
      <dsp:spPr>
        <a:xfrm>
          <a:off x="1410" y="685093"/>
          <a:ext cx="2310222" cy="5828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Weak tax administration systems</a:t>
          </a:r>
        </a:p>
      </dsp:txBody>
      <dsp:txXfrm>
        <a:off x="1410" y="685093"/>
        <a:ext cx="2310222" cy="582826"/>
      </dsp:txXfrm>
    </dsp:sp>
    <dsp:sp modelId="{CA1F7F60-5756-4A32-BD9F-A3E30D04FADB}">
      <dsp:nvSpPr>
        <dsp:cNvPr id="0" name=""/>
        <dsp:cNvSpPr/>
      </dsp:nvSpPr>
      <dsp:spPr>
        <a:xfrm>
          <a:off x="2311633" y="685093"/>
          <a:ext cx="2310222" cy="5828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Excessive tax exemptions </a:t>
          </a:r>
        </a:p>
      </dsp:txBody>
      <dsp:txXfrm>
        <a:off x="2311633" y="685093"/>
        <a:ext cx="2310222" cy="582826"/>
      </dsp:txXfrm>
    </dsp:sp>
    <dsp:sp modelId="{D52CA5B9-6A93-45F5-817D-76D0F86C92B0}">
      <dsp:nvSpPr>
        <dsp:cNvPr id="0" name=""/>
        <dsp:cNvSpPr/>
      </dsp:nvSpPr>
      <dsp:spPr>
        <a:xfrm>
          <a:off x="4621856" y="685093"/>
          <a:ext cx="2310222" cy="5828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Substantial illicit financial outflows</a:t>
          </a:r>
        </a:p>
      </dsp:txBody>
      <dsp:txXfrm>
        <a:off x="4621856" y="685093"/>
        <a:ext cx="2310222" cy="582826"/>
      </dsp:txXfrm>
    </dsp:sp>
    <dsp:sp modelId="{FA142B1F-4FFD-49FB-8878-3444FF136490}">
      <dsp:nvSpPr>
        <dsp:cNvPr id="0" name=""/>
        <dsp:cNvSpPr/>
      </dsp:nvSpPr>
      <dsp:spPr>
        <a:xfrm>
          <a:off x="6932078" y="685093"/>
          <a:ext cx="2310222" cy="5828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Shallow domestic capital markets, large informal sectors</a:t>
          </a:r>
        </a:p>
      </dsp:txBody>
      <dsp:txXfrm>
        <a:off x="6932078" y="685093"/>
        <a:ext cx="2310222" cy="582826"/>
      </dsp:txXfrm>
    </dsp:sp>
    <dsp:sp modelId="{BE31136F-C914-4BF4-B1C9-A330A593CF73}">
      <dsp:nvSpPr>
        <dsp:cNvPr id="0" name=""/>
        <dsp:cNvSpPr/>
      </dsp:nvSpPr>
      <dsp:spPr>
        <a:xfrm>
          <a:off x="9242301" y="685093"/>
          <a:ext cx="2310222" cy="5828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Tax avoidance and evasion, and narrow tax bases </a:t>
          </a:r>
        </a:p>
      </dsp:txBody>
      <dsp:txXfrm>
        <a:off x="9242301" y="685093"/>
        <a:ext cx="2310222" cy="582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17368-99F9-4246-B4A3-DC2719AB2A4E}">
      <dsp:nvSpPr>
        <dsp:cNvPr id="0" name=""/>
        <dsp:cNvSpPr/>
      </dsp:nvSpPr>
      <dsp:spPr>
        <a:xfrm>
          <a:off x="0" y="638"/>
          <a:ext cx="11797610" cy="14950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41B9FF-A0AA-49DA-9B0B-EFDF4BA85C16}">
      <dsp:nvSpPr>
        <dsp:cNvPr id="0" name=""/>
        <dsp:cNvSpPr/>
      </dsp:nvSpPr>
      <dsp:spPr>
        <a:xfrm>
          <a:off x="452253" y="337025"/>
          <a:ext cx="822278" cy="822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926E5-6D61-4E8B-80F2-DF1AA085F125}">
      <dsp:nvSpPr>
        <dsp:cNvPr id="0" name=""/>
        <dsp:cNvSpPr/>
      </dsp:nvSpPr>
      <dsp:spPr>
        <a:xfrm>
          <a:off x="1726784" y="638"/>
          <a:ext cx="10070825" cy="149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26" tIns="158226" rIns="158226" bIns="158226" numCol="1" spcCol="1270" anchor="ctr" anchorCtr="0">
          <a:noAutofit/>
        </a:bodyPr>
        <a:lstStyle/>
        <a:p>
          <a:pPr marL="0" lvl="0" indent="0" algn="l" defTabSz="1111250">
            <a:lnSpc>
              <a:spcPct val="100000"/>
            </a:lnSpc>
            <a:spcBef>
              <a:spcPct val="0"/>
            </a:spcBef>
            <a:spcAft>
              <a:spcPct val="35000"/>
            </a:spcAft>
            <a:buNone/>
          </a:pPr>
          <a:r>
            <a:rPr lang="en-US" sz="2500" b="1" kern="1200"/>
            <a:t>Declining Official Development Assistance</a:t>
          </a:r>
          <a:endParaRPr lang="en-US" sz="2500" kern="1200"/>
        </a:p>
      </dsp:txBody>
      <dsp:txXfrm>
        <a:off x="1726784" y="638"/>
        <a:ext cx="10070825" cy="1495051"/>
      </dsp:txXfrm>
    </dsp:sp>
    <dsp:sp modelId="{C58C7CD6-AC89-465D-A01B-57CCB6A4BDED}">
      <dsp:nvSpPr>
        <dsp:cNvPr id="0" name=""/>
        <dsp:cNvSpPr/>
      </dsp:nvSpPr>
      <dsp:spPr>
        <a:xfrm>
          <a:off x="0" y="1869453"/>
          <a:ext cx="11797610" cy="14950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94B5C-6A6F-42BD-BFF5-77AF6762843D}">
      <dsp:nvSpPr>
        <dsp:cNvPr id="0" name=""/>
        <dsp:cNvSpPr/>
      </dsp:nvSpPr>
      <dsp:spPr>
        <a:xfrm>
          <a:off x="452253" y="2205839"/>
          <a:ext cx="822278" cy="822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A88AA-EBAF-4D95-829D-C026D6DC81B3}">
      <dsp:nvSpPr>
        <dsp:cNvPr id="0" name=""/>
        <dsp:cNvSpPr/>
      </dsp:nvSpPr>
      <dsp:spPr>
        <a:xfrm>
          <a:off x="1726784" y="1869453"/>
          <a:ext cx="10070825" cy="149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26" tIns="158226" rIns="158226" bIns="158226" numCol="1" spcCol="1270" anchor="ctr" anchorCtr="0">
          <a:noAutofit/>
        </a:bodyPr>
        <a:lstStyle/>
        <a:p>
          <a:pPr marL="0" lvl="0" indent="0" algn="l" defTabSz="1111250">
            <a:lnSpc>
              <a:spcPct val="100000"/>
            </a:lnSpc>
            <a:spcBef>
              <a:spcPct val="0"/>
            </a:spcBef>
            <a:spcAft>
              <a:spcPct val="35000"/>
            </a:spcAft>
            <a:buNone/>
          </a:pPr>
          <a:r>
            <a:rPr lang="en-US" sz="2500" b="1" kern="1200"/>
            <a:t>Inadequate and high cost of global finance</a:t>
          </a:r>
          <a:endParaRPr lang="en-US" sz="2500" kern="1200"/>
        </a:p>
      </dsp:txBody>
      <dsp:txXfrm>
        <a:off x="1726784" y="1869453"/>
        <a:ext cx="10070825" cy="1495051"/>
      </dsp:txXfrm>
    </dsp:sp>
    <dsp:sp modelId="{69BD1F7E-C9A5-46A8-ADD4-406F14CE3272}">
      <dsp:nvSpPr>
        <dsp:cNvPr id="0" name=""/>
        <dsp:cNvSpPr/>
      </dsp:nvSpPr>
      <dsp:spPr>
        <a:xfrm>
          <a:off x="0" y="3738267"/>
          <a:ext cx="11797610" cy="14950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3B00A-41E5-4BB1-9FCC-17847F077463}">
      <dsp:nvSpPr>
        <dsp:cNvPr id="0" name=""/>
        <dsp:cNvSpPr/>
      </dsp:nvSpPr>
      <dsp:spPr>
        <a:xfrm>
          <a:off x="452253" y="4074654"/>
          <a:ext cx="822278" cy="822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F0CBA-F045-4B4A-9EB9-6F40D17F1EE1}">
      <dsp:nvSpPr>
        <dsp:cNvPr id="0" name=""/>
        <dsp:cNvSpPr/>
      </dsp:nvSpPr>
      <dsp:spPr>
        <a:xfrm>
          <a:off x="1726784" y="3738267"/>
          <a:ext cx="10070825" cy="149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26" tIns="158226" rIns="158226" bIns="158226" numCol="1" spcCol="1270" anchor="ctr" anchorCtr="0">
          <a:noAutofit/>
        </a:bodyPr>
        <a:lstStyle/>
        <a:p>
          <a:pPr marL="0" lvl="0" indent="0" algn="l" defTabSz="1111250">
            <a:lnSpc>
              <a:spcPct val="100000"/>
            </a:lnSpc>
            <a:spcBef>
              <a:spcPct val="0"/>
            </a:spcBef>
            <a:spcAft>
              <a:spcPct val="35000"/>
            </a:spcAft>
            <a:buNone/>
          </a:pPr>
          <a:r>
            <a:rPr lang="en-US" sz="2500" b="1" kern="1200"/>
            <a:t>Ineffective  international financing architecture </a:t>
          </a:r>
          <a:endParaRPr lang="en-US" sz="2500" kern="1200"/>
        </a:p>
      </dsp:txBody>
      <dsp:txXfrm>
        <a:off x="1726784" y="3738267"/>
        <a:ext cx="10070825" cy="1495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7E67C-AFE2-4C72-B8FF-451CBBCA7450}">
      <dsp:nvSpPr>
        <dsp:cNvPr id="0" name=""/>
        <dsp:cNvSpPr/>
      </dsp:nvSpPr>
      <dsp:spPr>
        <a:xfrm>
          <a:off x="0" y="0"/>
          <a:ext cx="9049293" cy="14865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a:t>Inefficiency and Corruption</a:t>
          </a:r>
          <a:endParaRPr lang="en-US" sz="2300" kern="1200"/>
        </a:p>
      </dsp:txBody>
      <dsp:txXfrm>
        <a:off x="43540" y="43540"/>
        <a:ext cx="7445178" cy="1399480"/>
      </dsp:txXfrm>
    </dsp:sp>
    <dsp:sp modelId="{EE8DFFB9-0B6E-4033-9AD7-08576946405F}">
      <dsp:nvSpPr>
        <dsp:cNvPr id="0" name=""/>
        <dsp:cNvSpPr/>
      </dsp:nvSpPr>
      <dsp:spPr>
        <a:xfrm>
          <a:off x="798467" y="1734321"/>
          <a:ext cx="9049293" cy="14865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a:t>Political Instability and Conflict </a:t>
          </a:r>
          <a:endParaRPr lang="en-US" sz="2300" kern="1200"/>
        </a:p>
        <a:p>
          <a:pPr marL="171450" lvl="1" indent="-171450" algn="l" defTabSz="800100">
            <a:lnSpc>
              <a:spcPct val="90000"/>
            </a:lnSpc>
            <a:spcBef>
              <a:spcPct val="0"/>
            </a:spcBef>
            <a:spcAft>
              <a:spcPct val="15000"/>
            </a:spcAft>
            <a:buChar char="•"/>
          </a:pPr>
          <a:endParaRPr lang="en-US" sz="1800" kern="1200" dirty="0"/>
        </a:p>
      </dsp:txBody>
      <dsp:txXfrm>
        <a:off x="842007" y="1777861"/>
        <a:ext cx="7197482" cy="1399480"/>
      </dsp:txXfrm>
    </dsp:sp>
    <dsp:sp modelId="{6379D517-17A5-4DD7-8A0B-0691D922B5B4}">
      <dsp:nvSpPr>
        <dsp:cNvPr id="0" name=""/>
        <dsp:cNvSpPr/>
      </dsp:nvSpPr>
      <dsp:spPr>
        <a:xfrm>
          <a:off x="1596934" y="3468642"/>
          <a:ext cx="9049293" cy="14865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a:t>External shocks</a:t>
          </a:r>
          <a:endParaRPr lang="en-US" sz="2300" kern="1200"/>
        </a:p>
        <a:p>
          <a:pPr marL="171450" lvl="1" indent="-171450" algn="l" defTabSz="800100">
            <a:lnSpc>
              <a:spcPct val="90000"/>
            </a:lnSpc>
            <a:spcBef>
              <a:spcPct val="0"/>
            </a:spcBef>
            <a:spcAft>
              <a:spcPct val="15000"/>
            </a:spcAft>
            <a:buChar char="•"/>
          </a:pPr>
          <a:r>
            <a:rPr lang="en-US" sz="1800" kern="1200"/>
            <a:t>External shocks, such as the COVID-19 pandemic and the war in Ukraine, have further eroded taxation revenue in African countries through subdued growth. </a:t>
          </a:r>
        </a:p>
      </dsp:txBody>
      <dsp:txXfrm>
        <a:off x="1640474" y="3512182"/>
        <a:ext cx="7197482" cy="1399480"/>
      </dsp:txXfrm>
    </dsp:sp>
    <dsp:sp modelId="{3DE9A1D9-51FA-44C7-8BDC-FF7D2C2257FB}">
      <dsp:nvSpPr>
        <dsp:cNvPr id="0" name=""/>
        <dsp:cNvSpPr/>
      </dsp:nvSpPr>
      <dsp:spPr>
        <a:xfrm>
          <a:off x="8083029" y="1127308"/>
          <a:ext cx="966264" cy="96626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00438" y="1127308"/>
        <a:ext cx="531446" cy="727114"/>
      </dsp:txXfrm>
    </dsp:sp>
    <dsp:sp modelId="{B9CA1174-4AB8-457A-9F8D-F9754A324CAC}">
      <dsp:nvSpPr>
        <dsp:cNvPr id="0" name=""/>
        <dsp:cNvSpPr/>
      </dsp:nvSpPr>
      <dsp:spPr>
        <a:xfrm>
          <a:off x="8881496" y="2851719"/>
          <a:ext cx="966264" cy="96626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98905" y="2851719"/>
        <a:ext cx="531446" cy="727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824E6-2172-40FE-924A-0A8C59256272}">
      <dsp:nvSpPr>
        <dsp:cNvPr id="0" name=""/>
        <dsp:cNvSpPr/>
      </dsp:nvSpPr>
      <dsp:spPr>
        <a:xfrm>
          <a:off x="0" y="0"/>
          <a:ext cx="9048973" cy="9697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Developing economies must increase their capacity to mobilize domestic resources which, in addition to their role in financing development, can strengthen the ownership of public policies and help reduce dependence on external aid and improve a country's solvency. </a:t>
          </a:r>
          <a:endParaRPr lang="en-US" sz="1600" kern="1200" dirty="0"/>
        </a:p>
      </dsp:txBody>
      <dsp:txXfrm>
        <a:off x="28403" y="28403"/>
        <a:ext cx="7889072" cy="912947"/>
      </dsp:txXfrm>
    </dsp:sp>
    <dsp:sp modelId="{E684ACF8-6958-4835-B165-A4250E8515B5}">
      <dsp:nvSpPr>
        <dsp:cNvPr id="0" name=""/>
        <dsp:cNvSpPr/>
      </dsp:nvSpPr>
      <dsp:spPr>
        <a:xfrm>
          <a:off x="294320" y="1104442"/>
          <a:ext cx="9811802" cy="9697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The impact of FfD4 will depend essentially on the responsibility and ability of stakeholders to overcome divisions and postures. Frank and constructive discussions will need to be held on the need to rethink international solidarity, ODA, synergies and leverage effects on domestic resources, and the mobilization of the private sector in development financing strategies.</a:t>
          </a:r>
          <a:endParaRPr lang="en-US" sz="1600" kern="1200"/>
        </a:p>
      </dsp:txBody>
      <dsp:txXfrm>
        <a:off x="322723" y="1132845"/>
        <a:ext cx="8338819" cy="912947"/>
      </dsp:txXfrm>
    </dsp:sp>
    <dsp:sp modelId="{6907637C-2E24-4920-B608-CB56189D3317}">
      <dsp:nvSpPr>
        <dsp:cNvPr id="0" name=""/>
        <dsp:cNvSpPr/>
      </dsp:nvSpPr>
      <dsp:spPr>
        <a:xfrm>
          <a:off x="1351470" y="2208884"/>
          <a:ext cx="9048973" cy="9697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FfD4 is an opportunity for the United Nations to send a strong message about the usefulness and relevance of international cooperation in achieving the SDGs. It is not just a question of declarations, but of highlighting concrete examples of bilateral and multilateral cooperation, free from the logic of competition.</a:t>
          </a:r>
          <a:endParaRPr lang="en-US" sz="1600" kern="1200" dirty="0"/>
        </a:p>
      </dsp:txBody>
      <dsp:txXfrm>
        <a:off x="1379873" y="2237287"/>
        <a:ext cx="7686092" cy="912947"/>
      </dsp:txXfrm>
    </dsp:sp>
    <dsp:sp modelId="{3E053A4A-B0D4-4A01-B0FA-DEB0D8E199FA}">
      <dsp:nvSpPr>
        <dsp:cNvPr id="0" name=""/>
        <dsp:cNvSpPr/>
      </dsp:nvSpPr>
      <dsp:spPr>
        <a:xfrm>
          <a:off x="2027205" y="3313326"/>
          <a:ext cx="9048973" cy="9697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FfD4 must focus on concrete actions to address taxation, debt, and DRM, strengthen global partnerships, and ensure more efficient use of financial resources to achieve the SDGs.</a:t>
          </a:r>
        </a:p>
      </dsp:txBody>
      <dsp:txXfrm>
        <a:off x="2055608" y="3341729"/>
        <a:ext cx="7686092" cy="912947"/>
      </dsp:txXfrm>
    </dsp:sp>
    <dsp:sp modelId="{EA0AA03C-EFD1-4496-8478-CB8B66EDD960}">
      <dsp:nvSpPr>
        <dsp:cNvPr id="0" name=""/>
        <dsp:cNvSpPr/>
      </dsp:nvSpPr>
      <dsp:spPr>
        <a:xfrm>
          <a:off x="2702940" y="4417768"/>
          <a:ext cx="9048973" cy="9697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Promoting the INFF and enhancing capacity building for resource mobilization are essential for better alignment with national priorities and achieving sustainable development.</a:t>
          </a:r>
        </a:p>
      </dsp:txBody>
      <dsp:txXfrm>
        <a:off x="2731343" y="4446171"/>
        <a:ext cx="7686092" cy="912947"/>
      </dsp:txXfrm>
    </dsp:sp>
    <dsp:sp modelId="{6709EBAD-C0FC-4FCB-9290-EC4620203EA4}">
      <dsp:nvSpPr>
        <dsp:cNvPr id="0" name=""/>
        <dsp:cNvSpPr/>
      </dsp:nvSpPr>
      <dsp:spPr>
        <a:xfrm>
          <a:off x="8418633" y="708459"/>
          <a:ext cx="630340" cy="63034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560460" y="708459"/>
        <a:ext cx="346687" cy="474331"/>
      </dsp:txXfrm>
    </dsp:sp>
    <dsp:sp modelId="{6BAAA1FD-99FF-4A58-ADDE-B22CBED3503D}">
      <dsp:nvSpPr>
        <dsp:cNvPr id="0" name=""/>
        <dsp:cNvSpPr/>
      </dsp:nvSpPr>
      <dsp:spPr>
        <a:xfrm>
          <a:off x="9094368" y="1812901"/>
          <a:ext cx="630340" cy="63034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9236195" y="1812901"/>
        <a:ext cx="346687" cy="474331"/>
      </dsp:txXfrm>
    </dsp:sp>
    <dsp:sp modelId="{26BD238A-C662-4B0D-85CE-5DCF2ACD72F8}">
      <dsp:nvSpPr>
        <dsp:cNvPr id="0" name=""/>
        <dsp:cNvSpPr/>
      </dsp:nvSpPr>
      <dsp:spPr>
        <a:xfrm>
          <a:off x="9770103" y="2901180"/>
          <a:ext cx="630340" cy="63034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9911930" y="2901180"/>
        <a:ext cx="346687" cy="474331"/>
      </dsp:txXfrm>
    </dsp:sp>
    <dsp:sp modelId="{17C6B9EF-D8EA-401E-B2D8-497B79D4D86A}">
      <dsp:nvSpPr>
        <dsp:cNvPr id="0" name=""/>
        <dsp:cNvSpPr/>
      </dsp:nvSpPr>
      <dsp:spPr>
        <a:xfrm>
          <a:off x="10445838" y="4016397"/>
          <a:ext cx="630340" cy="63034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0587665" y="4016397"/>
        <a:ext cx="346687" cy="4743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E45CC-4343-4EFA-85EE-34397991B555}"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55D17-1C49-40F2-AC4B-1F2F75E7B294}" type="slidenum">
              <a:rPr lang="en-US" smtClean="0"/>
              <a:t>‹#›</a:t>
            </a:fld>
            <a:endParaRPr lang="en-US"/>
          </a:p>
        </p:txBody>
      </p:sp>
    </p:spTree>
    <p:extLst>
      <p:ext uri="{BB962C8B-B14F-4D97-AF65-F5344CB8AC3E}">
        <p14:creationId xmlns:p14="http://schemas.microsoft.com/office/powerpoint/2010/main" val="18994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6F41F-C8D4-8B9C-6EB4-CF77C494DB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35B44-FE05-B7AD-F6CF-E4F89663BE25}"/>
              </a:ext>
            </a:extLst>
          </p:cNvPr>
          <p:cNvSpPr txBox="1">
            <a:spLocks noGrp="1"/>
          </p:cNvSpPr>
          <p:nvPr>
            <p:ph type="body" sz="quarter" idx="1"/>
          </p:nvPr>
        </p:nvSpPr>
        <p:spPr/>
        <p:txBody>
          <a:bodyPr/>
          <a:lstStyle/>
          <a:p>
            <a:pPr lvl="1" algn="just"/>
            <a:endParaRPr lang="en-US" sz="1000" b="1" dirty="0">
              <a:solidFill>
                <a:srgbClr val="104862"/>
              </a:solidFill>
              <a:latin typeface="Century Gothic" pitchFamily="34"/>
              <a:cs typeface="Arial" pitchFamily="34"/>
            </a:endParaRPr>
          </a:p>
        </p:txBody>
      </p:sp>
      <p:sp>
        <p:nvSpPr>
          <p:cNvPr id="4" name="Slide Number Placeholder 3">
            <a:extLst>
              <a:ext uri="{FF2B5EF4-FFF2-40B4-BE49-F238E27FC236}">
                <a16:creationId xmlns:a16="http://schemas.microsoft.com/office/drawing/2014/main" id="{DA4F70BC-E113-18A2-2907-16C8D3C8860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4AB476-CC85-413F-972B-53D75C9BFDA7}" type="slidenum">
              <a:t>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8FA5B-416B-7029-A817-B3B46E5D9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EA715-F8B6-C79A-017E-99D3C5BF1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D408F-B1AA-47CE-74C4-02CB45B7197F}"/>
              </a:ext>
            </a:extLst>
          </p:cNvPr>
          <p:cNvSpPr txBox="1">
            <a:spLocks noGrp="1"/>
          </p:cNvSpPr>
          <p:nvPr>
            <p:ph type="body" sz="quarter" idx="1"/>
          </p:nvPr>
        </p:nvSpPr>
        <p:spPr/>
        <p:txBody>
          <a:bodyPr/>
          <a:lstStyle/>
          <a:p>
            <a:pPr lvl="0" algn="just"/>
            <a:endParaRPr lang="en-US" sz="1000" dirty="0">
              <a:solidFill>
                <a:srgbClr val="104862"/>
              </a:solidFill>
              <a:highlight>
                <a:srgbClr val="FFFFFF"/>
              </a:highlight>
              <a:latin typeface="Times New Roman" pitchFamily="18"/>
            </a:endParaRPr>
          </a:p>
        </p:txBody>
      </p:sp>
      <p:sp>
        <p:nvSpPr>
          <p:cNvPr id="4" name="Slide Number Placeholder 3">
            <a:extLst>
              <a:ext uri="{FF2B5EF4-FFF2-40B4-BE49-F238E27FC236}">
                <a16:creationId xmlns:a16="http://schemas.microsoft.com/office/drawing/2014/main" id="{13842A11-ABE9-D918-5508-BE0EBA5561F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FB3DA4-C485-4E1A-825E-F01BB837924A}" type="slidenum">
              <a:t>10</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8235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60C84-AD08-3692-8F44-166093BFC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FCE71-CE08-A488-1E8B-5A8047158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C2956-7BE9-5FC3-D7FB-7D7EE18D27F4}"/>
              </a:ext>
            </a:extLst>
          </p:cNvPr>
          <p:cNvSpPr txBox="1">
            <a:spLocks noGrp="1"/>
          </p:cNvSpPr>
          <p:nvPr>
            <p:ph type="body" sz="quarter" idx="1"/>
          </p:nvPr>
        </p:nvSpPr>
        <p:spPr/>
        <p:txBody>
          <a:bodyPr/>
          <a:lstStyle/>
          <a:p>
            <a:pPr marL="342900" marR="0" lvl="0" indent="-342900">
              <a:lnSpc>
                <a:spcPct val="115000"/>
              </a:lnSpc>
              <a:spcAft>
                <a:spcPts val="800"/>
              </a:spcAft>
              <a:buSzPts val="1000"/>
              <a:buFont typeface="Symbol" panose="05050102010706020507" pitchFamily="18" charset="2"/>
              <a:buChar char=""/>
              <a:tabLst>
                <a:tab pos="457200" algn="l"/>
              </a:tabLst>
            </a:pP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9B2BCEB5-280B-7A20-C78E-282871C3A25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FB3DA4-C485-4E1A-825E-F01BB837924A}" type="slidenum">
              <a:t>11</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0395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1702E-38EC-3F96-8FF6-FE5EF3EED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B0B36-0240-F6F3-4472-D7254C4B9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336D6-AFF7-A3E1-C212-9188AC9BB836}"/>
              </a:ext>
            </a:extLst>
          </p:cNvPr>
          <p:cNvSpPr txBox="1">
            <a:spLocks noGrp="1"/>
          </p:cNvSpPr>
          <p:nvPr>
            <p:ph type="body" sz="quarter" idx="1"/>
          </p:nvPr>
        </p:nvSpPr>
        <p:spPr/>
        <p:txBody>
          <a:bodyPr/>
          <a:lstStyle/>
          <a:p>
            <a:pPr marL="342900" lvl="0" indent="-342900" algn="just" rtl="0">
              <a:lnSpc>
                <a:spcPct val="130000"/>
              </a:lnSpc>
              <a:buFont typeface="Symbol" panose="05050102010706020507" pitchFamily="18" charset="2"/>
              <a:buChar char=""/>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lvl="0" algn="just"/>
            <a:r>
              <a:rPr lang="en-US" sz="1200" dirty="0"/>
              <a:t>FfD4 contributes to the emergence of concrete advances on subjects that had already been little or poorly addressed at FfD3, such as the issue of taxation. The changes and new challenges facing countries mean that we need to rethink the methodologies for allocating funding, such as aid allocation, sovereign risk analysis, debt accountability and taxation.</a:t>
            </a:r>
          </a:p>
          <a:p>
            <a:pPr lvl="0" algn="just"/>
            <a:r>
              <a:rPr lang="en-US" sz="1200" dirty="0"/>
              <a:t>At international level, in-depth reflection is needed on the best strategies (including technical assistance and financing for capacity building) to ensure that ODA makes an effective contribution to strengthening the collection of national resources. Tax cooperation also needs to progress, as does the fight against tax evasion and illicit financial flows. This raises the question of the most appropriate institutional form to combine effectiveness and inclusiveness in the definition of tax rules, for example through the establishment of an inclusive global body for the definition of tax rules under the auspices of </a:t>
            </a:r>
            <a:r>
              <a:rPr lang="en-US" sz="1200"/>
              <a:t>the UN. </a:t>
            </a:r>
            <a:r>
              <a:rPr lang="en-US" sz="1200" dirty="0"/>
              <a:t>At national level, the issues to be raised include best practice in transparency in the collection of tax and non-tax revenues, the fight against corruption, improvements in tax administration and policies, the formalization of the informal sector, and the role of technological change. Thought will also need to be given to changing the balance of power between domestic governments and multinational companies operating in developing economies.</a:t>
            </a:r>
            <a:endParaRPr lang="en-US" sz="1000" dirty="0">
              <a:solidFill>
                <a:srgbClr val="104862"/>
              </a:solidFill>
              <a:highlight>
                <a:srgbClr val="FFFFFF"/>
              </a:highlight>
              <a:latin typeface="Times New Roman" pitchFamily="18"/>
            </a:endParaRPr>
          </a:p>
        </p:txBody>
      </p:sp>
      <p:sp>
        <p:nvSpPr>
          <p:cNvPr id="4" name="Slide Number Placeholder 3">
            <a:extLst>
              <a:ext uri="{FF2B5EF4-FFF2-40B4-BE49-F238E27FC236}">
                <a16:creationId xmlns:a16="http://schemas.microsoft.com/office/drawing/2014/main" id="{0CA661DF-4927-5A73-0CA9-B5E21CEB205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FB3DA4-C485-4E1A-825E-F01BB837924A}" type="slidenum">
              <a:t>12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964669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BEB80-0E76-397A-3397-DF21F5531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21801-6ABB-BCA9-FA30-C9621E48B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8AA5E-4A09-01D6-2D4B-EA9B2A80FAF5}"/>
              </a:ext>
            </a:extLst>
          </p:cNvPr>
          <p:cNvSpPr txBox="1">
            <a:spLocks noGrp="1"/>
          </p:cNvSpPr>
          <p:nvPr>
            <p:ph type="body" sz="quarter" idx="1"/>
          </p:nvPr>
        </p:nvSpPr>
        <p:spPr/>
        <p:txBody>
          <a:bodyPr/>
          <a:lstStyle/>
          <a:p>
            <a:pPr marL="0" lvl="0" indent="0" algn="just" rtl="0">
              <a:lnSpc>
                <a:spcPct val="130000"/>
              </a:lnSpc>
              <a:buFont typeface="Symbol" panose="05050102010706020507" pitchFamily="18" charset="2"/>
              <a:buNone/>
            </a:pPr>
            <a:endParaRPr lang="en-US" sz="1000" dirty="0">
              <a:solidFill>
                <a:srgbClr val="104862"/>
              </a:solidFill>
              <a:highlight>
                <a:srgbClr val="FFFFFF"/>
              </a:highlight>
              <a:latin typeface="Times New Roman" pitchFamily="18"/>
            </a:endParaRPr>
          </a:p>
        </p:txBody>
      </p:sp>
      <p:sp>
        <p:nvSpPr>
          <p:cNvPr id="4" name="Slide Number Placeholder 3">
            <a:extLst>
              <a:ext uri="{FF2B5EF4-FFF2-40B4-BE49-F238E27FC236}">
                <a16:creationId xmlns:a16="http://schemas.microsoft.com/office/drawing/2014/main" id="{16390B0D-5405-564E-FA52-421970F12DC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FB3DA4-C485-4E1A-825E-F01BB837924A}" type="slidenum">
              <a:t>13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64628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14589-7297-04D3-91D6-29F70CAC9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F399A-5CF0-888B-FAC8-46F1EAF6FEE7}"/>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3AD19353-5813-DE2E-681E-945DA248E56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8B25D9-666E-4350-B067-2C327A8EDA40}" type="slidenum">
              <a:t>2</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46208-B259-CD81-7FFE-E8DEDDDA7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7F839-DD2F-3BE0-3AF8-84DDB8F23C67}"/>
              </a:ext>
            </a:extLst>
          </p:cNvPr>
          <p:cNvSpPr txBox="1">
            <a:spLocks noGrp="1"/>
          </p:cNvSpPr>
          <p:nvPr>
            <p:ph type="body" sz="quarter" idx="1"/>
          </p:nvPr>
        </p:nvSpPr>
        <p:spPr/>
        <p:txBody>
          <a:bodyPr/>
          <a:lstStyle/>
          <a:p>
            <a:pPr lvl="0" algn="just"/>
            <a:endParaRPr lang="en-US" sz="1000" dirty="0">
              <a:solidFill>
                <a:srgbClr val="104862"/>
              </a:solidFill>
              <a:highlight>
                <a:srgbClr val="FFFFFF"/>
              </a:highlight>
              <a:latin typeface="Times New Roman" pitchFamily="18"/>
            </a:endParaRPr>
          </a:p>
        </p:txBody>
      </p:sp>
      <p:sp>
        <p:nvSpPr>
          <p:cNvPr id="4" name="Slide Number Placeholder 3">
            <a:extLst>
              <a:ext uri="{FF2B5EF4-FFF2-40B4-BE49-F238E27FC236}">
                <a16:creationId xmlns:a16="http://schemas.microsoft.com/office/drawing/2014/main" id="{3B8F8472-A263-4751-AEA2-071F4C3C5EE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FB3DA4-C485-4E1A-825E-F01BB837924A}"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54A7-5BD3-9042-721B-4012A9529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EFA4E-2B3D-60F0-9D98-B88B2000A11B}"/>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2E67FB31-62B3-0473-C7B1-2F878C3D698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900AAA-863A-4F88-9303-AC78C6B353A2}" type="slidenum">
              <a:t>4</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54A7-5BD3-9042-721B-4012A9529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EFA4E-2B3D-60F0-9D98-B88B2000A11B}"/>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2E67FB31-62B3-0473-C7B1-2F878C3D698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900AAA-863A-4F88-9303-AC78C6B353A2}" type="slidenum">
              <a:t>5</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0913C-E7CC-DC3F-4CC0-754551F27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01E7E-D12B-2F05-9310-6EB51BF755C3}"/>
              </a:ext>
            </a:extLst>
          </p:cNvPr>
          <p:cNvSpPr txBox="1">
            <a:spLocks noGrp="1"/>
          </p:cNvSpPr>
          <p:nvPr>
            <p:ph type="body" sz="quarter" idx="1"/>
          </p:nvPr>
        </p:nvSpPr>
        <p:spPr/>
        <p:txBody>
          <a:bodyPr/>
          <a:lstStyle/>
          <a:p>
            <a:pPr marL="0" marR="0" algn="just">
              <a:lnSpc>
                <a:spcPct val="107000"/>
              </a:lnSpc>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4618AA-021D-6897-2D6F-26E53609F93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3E98D1-89AA-4E9E-90FC-38BD625A76D5}" type="slidenum">
              <a:t>6</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CD04D-7090-97E2-3F48-78B88611F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B2D5E-4B60-9D31-F528-9D05EFAB3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CE2BB-9F75-023B-09DB-C292432A407D}"/>
              </a:ext>
            </a:extLst>
          </p:cNvPr>
          <p:cNvSpPr txBox="1">
            <a:spLocks noGrp="1"/>
          </p:cNvSpPr>
          <p:nvPr>
            <p:ph type="body" sz="quarter"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5D87A6B-0C5F-E032-386D-BE5D5123779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3E98D1-89AA-4E9E-90FC-38BD625A76D5}" type="slidenum">
              <a:t>7</a:t>
            </a:fld>
            <a:endParaRPr lang="en-US" sz="1200" b="0" i="0" u="none" strike="noStrike" kern="1200" cap="none" spc="0" baseline="0">
              <a:solidFill>
                <a:srgbClr val="000000"/>
              </a:solidFill>
              <a:uFillTx/>
              <a:latin typeface="Aptos"/>
            </a:endParaRPr>
          </a:p>
        </p:txBody>
      </p:sp>
    </p:spTree>
    <p:extLst>
      <p:ext uri="{BB962C8B-B14F-4D97-AF65-F5344CB8AC3E}">
        <p14:creationId xmlns:p14="http://schemas.microsoft.com/office/powerpoint/2010/main" val="135264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F2AED-8254-FC67-3AC5-72B0CCAAA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5AD52-BB51-AF38-CBE5-B36F47DFA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A76BC-856C-EEA7-9BEE-71A2351E3854}"/>
              </a:ext>
            </a:extLst>
          </p:cNvPr>
          <p:cNvSpPr txBox="1">
            <a:spLocks noGrp="1"/>
          </p:cNvSpPr>
          <p:nvPr>
            <p:ph type="body" sz="quarter" idx="1"/>
          </p:nvPr>
        </p:nvSpPr>
        <p:spPr/>
        <p:txBody>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Arial" panose="020B0604020202020204" pitchFamily="34" charset="0"/>
              </a:rPr>
              <a:t>Challenges for Domestic Resource Mobilization (DRM)</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Arial" panose="020B0604020202020204" pitchFamily="34" charset="0"/>
              </a:rPr>
              <a:t>2.1 Limited Tax Bases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228600" algn="l"/>
              </a:tabLst>
              <a:defRPr/>
            </a:pPr>
            <a:r>
              <a:rPr lang="en-US" sz="1800" kern="100" dirty="0">
                <a:effectLst/>
                <a:latin typeface="Aptos" panose="020B0004020202020204" pitchFamily="34" charset="0"/>
                <a:ea typeface="Aptos" panose="020B0004020202020204" pitchFamily="34" charset="0"/>
                <a:cs typeface="Arial" panose="020B0604020202020204" pitchFamily="34" charset="0"/>
              </a:rPr>
              <a:t>Compared to other regions, the average tax-to-GDP ratio remains relatively low. The average tax-to-GDP ratio of reporting African countries in 2020 was 16.0%, below the averages of countries in Asia and the Pacific (19.1%), Latin America and the Caribbean (21.9%) and the OECD (33.5%). </a:t>
            </a:r>
          </a:p>
          <a:p>
            <a:pPr marL="342900" marR="0" lvl="0" indent="-342900">
              <a:lnSpc>
                <a:spcPct val="115000"/>
              </a:lnSpc>
              <a:spcAft>
                <a:spcPts val="800"/>
              </a:spcAft>
              <a:buSzPts val="1000"/>
              <a:buFont typeface="Symbol" panose="05050102010706020507" pitchFamily="18" charset="2"/>
              <a:buChar char=""/>
              <a:tabLst>
                <a:tab pos="228600" algn="l"/>
              </a:tabLst>
            </a:pPr>
            <a:r>
              <a:rPr lang="en-US" sz="1800" kern="100" dirty="0">
                <a:effectLst/>
                <a:latin typeface="Aptos" panose="020B0004020202020204" pitchFamily="34" charset="0"/>
                <a:ea typeface="Aptos" panose="020B0004020202020204" pitchFamily="34" charset="0"/>
                <a:cs typeface="Arial" panose="020B0604020202020204" pitchFamily="34" charset="0"/>
              </a:rPr>
              <a:t>A significant challenge for DRM is the narrow tax base, exacerbated by the informal nature of many African economies. Large informal sectors mean that many businesses and individuals are not taxed, limiting government revenue collection.</a:t>
            </a:r>
          </a:p>
          <a:p>
            <a:pPr marL="342900" marR="0" lvl="0" indent="-342900">
              <a:lnSpc>
                <a:spcPct val="115000"/>
              </a:lnSpc>
              <a:spcAft>
                <a:spcPts val="800"/>
              </a:spcAft>
              <a:buSzPts val="1000"/>
              <a:buFont typeface="Symbol" panose="05050102010706020507" pitchFamily="18" charset="2"/>
              <a:buChar char=""/>
              <a:tabLst>
                <a:tab pos="228600" algn="l"/>
              </a:tabLst>
            </a:pPr>
            <a:r>
              <a:rPr lang="en-US" sz="1800" kern="100" dirty="0">
                <a:effectLst/>
                <a:latin typeface="Aptos" panose="020B0004020202020204" pitchFamily="34" charset="0"/>
                <a:ea typeface="Aptos" panose="020B0004020202020204" pitchFamily="34" charset="0"/>
                <a:cs typeface="Arial" panose="020B0604020202020204" pitchFamily="34" charset="0"/>
              </a:rPr>
              <a:t>Systemic constraints to domestic resource mobilization include </a:t>
            </a:r>
            <a:r>
              <a:rPr lang="en-US" sz="1800" b="1" kern="100" dirty="0">
                <a:effectLst/>
                <a:latin typeface="Aptos" panose="020B0004020202020204" pitchFamily="34" charset="0"/>
                <a:ea typeface="Aptos" panose="020B0004020202020204" pitchFamily="34" charset="0"/>
                <a:cs typeface="Arial" panose="020B0604020202020204" pitchFamily="34" charset="0"/>
              </a:rPr>
              <a:t>weak tax administration systems</a:t>
            </a:r>
            <a:r>
              <a:rPr lang="en-US" sz="1800"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a:effectLst/>
                <a:latin typeface="Aptos" panose="020B0004020202020204" pitchFamily="34" charset="0"/>
                <a:ea typeface="Aptos" panose="020B0004020202020204" pitchFamily="34" charset="0"/>
                <a:cs typeface="Arial" panose="020B0604020202020204" pitchFamily="34" charset="0"/>
              </a:rPr>
              <a:t>excessive tax exemptions</a:t>
            </a:r>
            <a:r>
              <a:rPr lang="en-US" sz="1800"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a:effectLst/>
                <a:latin typeface="Aptos" panose="020B0004020202020204" pitchFamily="34" charset="0"/>
                <a:ea typeface="Aptos" panose="020B0004020202020204" pitchFamily="34" charset="0"/>
                <a:cs typeface="Arial" panose="020B0604020202020204" pitchFamily="34" charset="0"/>
              </a:rPr>
              <a:t>substantial illicit financial outflows</a:t>
            </a:r>
            <a:r>
              <a:rPr lang="en-US" sz="1800"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a:effectLst/>
                <a:latin typeface="Aptos" panose="020B0004020202020204" pitchFamily="34" charset="0"/>
                <a:ea typeface="Aptos" panose="020B0004020202020204" pitchFamily="34" charset="0"/>
                <a:cs typeface="Arial" panose="020B0604020202020204" pitchFamily="34" charset="0"/>
              </a:rPr>
              <a:t>shallow domestic capital markets</a:t>
            </a:r>
            <a:r>
              <a:rPr lang="en-US" sz="1800"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a:effectLst/>
                <a:latin typeface="Aptos" panose="020B0004020202020204" pitchFamily="34" charset="0"/>
                <a:ea typeface="Aptos" panose="020B0004020202020204" pitchFamily="34" charset="0"/>
                <a:cs typeface="Arial" panose="020B0604020202020204" pitchFamily="34" charset="0"/>
              </a:rPr>
              <a:t>large informal sectors, tax avoidance</a:t>
            </a:r>
            <a:r>
              <a:rPr lang="en-US" sz="1800"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a:effectLst/>
                <a:latin typeface="Aptos" panose="020B0004020202020204" pitchFamily="34" charset="0"/>
                <a:ea typeface="Aptos" panose="020B0004020202020204" pitchFamily="34" charset="0"/>
                <a:cs typeface="Arial" panose="020B0604020202020204" pitchFamily="34" charset="0"/>
              </a:rPr>
              <a:t>and evasion, and narrow tax bases</a:t>
            </a:r>
            <a:r>
              <a:rPr lang="en-US" sz="1800" kern="100" dirty="0">
                <a:effectLst/>
                <a:latin typeface="Aptos" panose="020B0004020202020204" pitchFamily="34" charset="0"/>
                <a:ea typeface="Aptos" panose="020B0004020202020204" pitchFamily="34" charset="0"/>
                <a:cs typeface="Arial" panose="020B0604020202020204" pitchFamily="34" charset="0"/>
              </a:rPr>
              <a:t>. More recently, external shocks, such as the COVID-19 pandemic and the war in Ukraine, have further eroded taxation revenue in African countries through subdued growth. Lower domestic resources coupled with the increased financing needs for countering socio-economic impacts of global crises, supporting economic recovery, and accelerating the implementation of the SDGs result into wider fiscal deficits, hence greater debt financing requirements. </a:t>
            </a:r>
          </a:p>
          <a:p>
            <a:pPr marL="342900" marR="0" lvl="0" indent="-342900">
              <a:lnSpc>
                <a:spcPct val="115000"/>
              </a:lnSpc>
              <a:spcAft>
                <a:spcPts val="800"/>
              </a:spcAft>
              <a:buSzPts val="1000"/>
              <a:buFont typeface="Symbol" panose="05050102010706020507" pitchFamily="18" charset="2"/>
              <a:buChar char=""/>
              <a:tabLst>
                <a:tab pos="228600" algn="l"/>
              </a:tabLst>
            </a:pPr>
            <a:r>
              <a:rPr lang="en-US" sz="1800" b="1" kern="100" dirty="0">
                <a:effectLst/>
                <a:latin typeface="Aptos" panose="020B0004020202020204" pitchFamily="34" charset="0"/>
                <a:ea typeface="Aptos" panose="020B0004020202020204" pitchFamily="34" charset="0"/>
                <a:cs typeface="Arial" panose="020B0604020202020204" pitchFamily="34" charset="0"/>
              </a:rPr>
              <a:t>Shallow domestic capital markets which result into Africa’s overreliance on global financial markets</a:t>
            </a:r>
            <a:r>
              <a:rPr lang="en-US" sz="1800" kern="100" dirty="0">
                <a:effectLst/>
                <a:latin typeface="Aptos" panose="020B0004020202020204" pitchFamily="34" charset="0"/>
                <a:ea typeface="Aptos" panose="020B0004020202020204" pitchFamily="34" charset="0"/>
                <a:cs typeface="Arial" panose="020B0604020202020204" pitchFamily="34" charset="0"/>
              </a:rPr>
              <a:t>. </a:t>
            </a:r>
          </a:p>
          <a:p>
            <a:pPr marL="228600" marR="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Undeveloped and undiversified capital markets limit the extent to which African countries can mobilize domestic resources through attraction of domestic and international capital. On the supply side, high cost and onerous regulatory requirements stop many institutions to raise capital through capital markets. On the demand side, the narrow investor base, many local banks and lack of capacity of domestic institutional investors to dealing in fixed income instruments is an issue. </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Arial" panose="020B0604020202020204" pitchFamily="34" charset="0"/>
              </a:rPr>
              <a:t>Weak debt management and monitoring of its use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228600" marR="0">
              <a:lnSpc>
                <a:spcPct val="115000"/>
              </a:lnSpc>
            </a:pPr>
            <a:r>
              <a:rPr lang="en-US" sz="1800" kern="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Capacity Deficits</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Technical and institutional weaknesses.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228600" marR="0">
              <a:lnSpc>
                <a:spcPct val="115000"/>
              </a:lnSpc>
            </a:pPr>
            <a:r>
              <a:rPr lang="en-US" sz="1800" kern="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Accountability Gaps</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Transparency and oversight issues.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228600" marR="0">
              <a:lnSpc>
                <a:spcPct val="115000"/>
              </a:lnSpc>
            </a:pPr>
            <a:r>
              <a:rPr lang="en-US" sz="1800" kern="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Strategic Missteps</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Poor alignment with development and fiscal policies.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228600" marR="0">
              <a:lnSpc>
                <a:spcPct val="115000"/>
              </a:lnSpc>
            </a:pPr>
            <a:r>
              <a:rPr lang="en-US" sz="1800" kern="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Debt Vulnerability</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Susceptibility to external shocks and economic downturns.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228600" marR="0">
              <a:lnSpc>
                <a:spcPct val="115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lvl="0" algn="just"/>
            <a:endParaRPr lang="en-US" sz="1000" dirty="0">
              <a:solidFill>
                <a:srgbClr val="104862"/>
              </a:solidFill>
              <a:highlight>
                <a:srgbClr val="FFFFFF"/>
              </a:highlight>
              <a:latin typeface="Times New Roman" pitchFamily="18"/>
            </a:endParaRPr>
          </a:p>
        </p:txBody>
      </p:sp>
      <p:sp>
        <p:nvSpPr>
          <p:cNvPr id="4" name="Slide Number Placeholder 3">
            <a:extLst>
              <a:ext uri="{FF2B5EF4-FFF2-40B4-BE49-F238E27FC236}">
                <a16:creationId xmlns:a16="http://schemas.microsoft.com/office/drawing/2014/main" id="{3A86A055-B4A5-556C-5D90-1836B1C84B0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FB3DA4-C485-4E1A-825E-F01BB837924A}" type="slidenum">
              <a:t>8</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15220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B680A-1DF6-E866-8182-DF40E4A00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3473A-75F5-ACB8-E983-2FA46098D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A3183-5366-6024-8045-0B787AC4F262}"/>
              </a:ext>
            </a:extLst>
          </p:cNvPr>
          <p:cNvSpPr txBox="1">
            <a:spLocks noGrp="1"/>
          </p:cNvSpPr>
          <p:nvPr>
            <p:ph type="body" sz="quarter" idx="1"/>
          </p:nvPr>
        </p:nvSpPr>
        <p:spPr/>
        <p:txBody>
          <a:bodyPr/>
          <a:lstStyle/>
          <a:p>
            <a:pPr lvl="0" algn="just"/>
            <a:endParaRPr lang="en-US" sz="1000" dirty="0">
              <a:solidFill>
                <a:srgbClr val="104862"/>
              </a:solidFill>
              <a:highlight>
                <a:srgbClr val="FFFFFF"/>
              </a:highlight>
              <a:latin typeface="Times New Roman" pitchFamily="18"/>
            </a:endParaRPr>
          </a:p>
        </p:txBody>
      </p:sp>
      <p:sp>
        <p:nvSpPr>
          <p:cNvPr id="4" name="Slide Number Placeholder 3">
            <a:extLst>
              <a:ext uri="{FF2B5EF4-FFF2-40B4-BE49-F238E27FC236}">
                <a16:creationId xmlns:a16="http://schemas.microsoft.com/office/drawing/2014/main" id="{AA216A63-E35C-09C7-2120-639D7F725B1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FB3DA4-C485-4E1A-825E-F01BB837924A}" type="slidenum">
              <a:t>9</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8603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AD1F-FF5D-FB75-10A2-96BD88FB0D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7F9DAB-8C73-C0B2-EE39-B88CDABB2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19AA54-89C7-D0BC-4E79-F70ACF298090}"/>
              </a:ext>
            </a:extLst>
          </p:cNvPr>
          <p:cNvSpPr>
            <a:spLocks noGrp="1"/>
          </p:cNvSpPr>
          <p:nvPr>
            <p:ph type="dt" sz="half" idx="10"/>
          </p:nvPr>
        </p:nvSpPr>
        <p:spPr/>
        <p:txBody>
          <a:bodyPr/>
          <a:lstStyle/>
          <a:p>
            <a:fld id="{65DFA949-EF15-4626-AF21-2A3820F67FA1}" type="datetimeFigureOut">
              <a:rPr lang="en-US" smtClean="0"/>
              <a:t>11/16/2024</a:t>
            </a:fld>
            <a:endParaRPr lang="en-US"/>
          </a:p>
        </p:txBody>
      </p:sp>
      <p:sp>
        <p:nvSpPr>
          <p:cNvPr id="5" name="Footer Placeholder 4">
            <a:extLst>
              <a:ext uri="{FF2B5EF4-FFF2-40B4-BE49-F238E27FC236}">
                <a16:creationId xmlns:a16="http://schemas.microsoft.com/office/drawing/2014/main" id="{99EAFF15-E717-12DF-BEDC-11518B5CE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A1D44-F455-A730-32B9-6D41C42F1BA8}"/>
              </a:ext>
            </a:extLst>
          </p:cNvPr>
          <p:cNvSpPr>
            <a:spLocks noGrp="1"/>
          </p:cNvSpPr>
          <p:nvPr>
            <p:ph type="sldNum" sz="quarter" idx="12"/>
          </p:nvPr>
        </p:nvSpPr>
        <p:spPr/>
        <p:txBody>
          <a:bodyPr/>
          <a:lstStyle/>
          <a:p>
            <a:fld id="{CDFD44EB-6EB3-437C-8352-FF1194A202AC}" type="slidenum">
              <a:rPr lang="en-US" smtClean="0"/>
              <a:t>‹#›</a:t>
            </a:fld>
            <a:endParaRPr lang="en-US"/>
          </a:p>
        </p:txBody>
      </p:sp>
    </p:spTree>
    <p:extLst>
      <p:ext uri="{BB962C8B-B14F-4D97-AF65-F5344CB8AC3E}">
        <p14:creationId xmlns:p14="http://schemas.microsoft.com/office/powerpoint/2010/main" val="40161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51C2-7B12-0828-06E4-3DB070EB06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F422AF-85A5-557B-E4ED-DC0140B550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A71C9-FE59-E075-8250-DCE5DDAFBC52}"/>
              </a:ext>
            </a:extLst>
          </p:cNvPr>
          <p:cNvSpPr>
            <a:spLocks noGrp="1"/>
          </p:cNvSpPr>
          <p:nvPr>
            <p:ph type="dt" sz="half" idx="10"/>
          </p:nvPr>
        </p:nvSpPr>
        <p:spPr/>
        <p:txBody>
          <a:bodyPr/>
          <a:lstStyle/>
          <a:p>
            <a:fld id="{65DFA949-EF15-4626-AF21-2A3820F67FA1}" type="datetimeFigureOut">
              <a:rPr lang="en-US" smtClean="0"/>
              <a:t>11/16/2024</a:t>
            </a:fld>
            <a:endParaRPr lang="en-US"/>
          </a:p>
        </p:txBody>
      </p:sp>
      <p:sp>
        <p:nvSpPr>
          <p:cNvPr id="5" name="Footer Placeholder 4">
            <a:extLst>
              <a:ext uri="{FF2B5EF4-FFF2-40B4-BE49-F238E27FC236}">
                <a16:creationId xmlns:a16="http://schemas.microsoft.com/office/drawing/2014/main" id="{962E0792-DCD0-EDC1-F13D-78487E1D3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A8958-7096-FFDA-68DF-0D1562AE6C31}"/>
              </a:ext>
            </a:extLst>
          </p:cNvPr>
          <p:cNvSpPr>
            <a:spLocks noGrp="1"/>
          </p:cNvSpPr>
          <p:nvPr>
            <p:ph type="sldNum" sz="quarter" idx="12"/>
          </p:nvPr>
        </p:nvSpPr>
        <p:spPr/>
        <p:txBody>
          <a:bodyPr/>
          <a:lstStyle/>
          <a:p>
            <a:fld id="{CDFD44EB-6EB3-437C-8352-FF1194A202AC}" type="slidenum">
              <a:rPr lang="en-US" smtClean="0"/>
              <a:t>‹#›</a:t>
            </a:fld>
            <a:endParaRPr lang="en-US"/>
          </a:p>
        </p:txBody>
      </p:sp>
    </p:spTree>
    <p:extLst>
      <p:ext uri="{BB962C8B-B14F-4D97-AF65-F5344CB8AC3E}">
        <p14:creationId xmlns:p14="http://schemas.microsoft.com/office/powerpoint/2010/main" val="186157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3F5DD-0865-BE1D-3998-ECCFABA0E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CBDFC9-1231-7095-E143-36736A8498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A4F4B-A371-69B9-D533-7BC7F0980C24}"/>
              </a:ext>
            </a:extLst>
          </p:cNvPr>
          <p:cNvSpPr>
            <a:spLocks noGrp="1"/>
          </p:cNvSpPr>
          <p:nvPr>
            <p:ph type="dt" sz="half" idx="10"/>
          </p:nvPr>
        </p:nvSpPr>
        <p:spPr/>
        <p:txBody>
          <a:bodyPr/>
          <a:lstStyle/>
          <a:p>
            <a:fld id="{65DFA949-EF15-4626-AF21-2A3820F67FA1}" type="datetimeFigureOut">
              <a:rPr lang="en-US" smtClean="0"/>
              <a:t>11/16/2024</a:t>
            </a:fld>
            <a:endParaRPr lang="en-US"/>
          </a:p>
        </p:txBody>
      </p:sp>
      <p:sp>
        <p:nvSpPr>
          <p:cNvPr id="5" name="Footer Placeholder 4">
            <a:extLst>
              <a:ext uri="{FF2B5EF4-FFF2-40B4-BE49-F238E27FC236}">
                <a16:creationId xmlns:a16="http://schemas.microsoft.com/office/drawing/2014/main" id="{4C588FDD-491C-82E1-EBDB-8895BBBA3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69DB9-0E4C-996C-23D1-83C82D471FF7}"/>
              </a:ext>
            </a:extLst>
          </p:cNvPr>
          <p:cNvSpPr>
            <a:spLocks noGrp="1"/>
          </p:cNvSpPr>
          <p:nvPr>
            <p:ph type="sldNum" sz="quarter" idx="12"/>
          </p:nvPr>
        </p:nvSpPr>
        <p:spPr/>
        <p:txBody>
          <a:bodyPr/>
          <a:lstStyle/>
          <a:p>
            <a:fld id="{CDFD44EB-6EB3-437C-8352-FF1194A202AC}" type="slidenum">
              <a:rPr lang="en-US" smtClean="0"/>
              <a:t>‹#›</a:t>
            </a:fld>
            <a:endParaRPr lang="en-US"/>
          </a:p>
        </p:txBody>
      </p:sp>
    </p:spTree>
    <p:extLst>
      <p:ext uri="{BB962C8B-B14F-4D97-AF65-F5344CB8AC3E}">
        <p14:creationId xmlns:p14="http://schemas.microsoft.com/office/powerpoint/2010/main" val="357554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resentationFron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F11E9BE-A204-3EF7-A70B-07000D232772}"/>
              </a:ext>
            </a:extLst>
          </p:cNvPr>
          <p:cNvPicPr>
            <a:picLocks noChangeAspect="1"/>
          </p:cNvPicPr>
          <p:nvPr/>
        </p:nvPicPr>
        <p:blipFill>
          <a:blip r:embed="rId2"/>
          <a:srcRect/>
          <a:stretch>
            <a:fillRect/>
          </a:stretch>
        </p:blipFill>
        <p:spPr>
          <a:xfrm>
            <a:off x="0" y="0"/>
            <a:ext cx="12191996" cy="2832097"/>
          </a:xfrm>
          <a:prstGeom prst="rect">
            <a:avLst/>
          </a:prstGeom>
          <a:noFill/>
          <a:ln cap="flat">
            <a:noFill/>
          </a:ln>
        </p:spPr>
      </p:pic>
      <p:sp>
        <p:nvSpPr>
          <p:cNvPr id="3" name="Title 1">
            <a:extLst>
              <a:ext uri="{FF2B5EF4-FFF2-40B4-BE49-F238E27FC236}">
                <a16:creationId xmlns:a16="http://schemas.microsoft.com/office/drawing/2014/main" id="{9C69AE1F-5B58-C470-9EBF-E4F1EFB50CDE}"/>
              </a:ext>
            </a:extLst>
          </p:cNvPr>
          <p:cNvSpPr txBox="1">
            <a:spLocks noGrp="1"/>
          </p:cNvSpPr>
          <p:nvPr>
            <p:ph type="title"/>
          </p:nvPr>
        </p:nvSpPr>
        <p:spPr>
          <a:xfrm>
            <a:off x="510299" y="2334216"/>
            <a:ext cx="11171398" cy="1366579"/>
          </a:xfrm>
        </p:spPr>
        <p:txBody>
          <a:bodyPr anchorCtr="1"/>
          <a:lstStyle>
            <a:lvl1pPr algn="ctr">
              <a:defRPr sz="3200" b="1">
                <a:latin typeface="Lucida Sans" pitchFamily="34"/>
              </a:defRPr>
            </a:lvl1pPr>
          </a:lstStyle>
          <a:p>
            <a:pPr lvl="0"/>
            <a:r>
              <a:rPr lang="en-US"/>
              <a:t>Click to edit Master title style</a:t>
            </a:r>
          </a:p>
        </p:txBody>
      </p:sp>
      <p:pic>
        <p:nvPicPr>
          <p:cNvPr id="4" name="Picture 7">
            <a:extLst>
              <a:ext uri="{FF2B5EF4-FFF2-40B4-BE49-F238E27FC236}">
                <a16:creationId xmlns:a16="http://schemas.microsoft.com/office/drawing/2014/main" id="{83860AAD-7AE4-DC96-715A-E33ED2AFD15F}"/>
              </a:ext>
            </a:extLst>
          </p:cNvPr>
          <p:cNvPicPr>
            <a:picLocks noChangeAspect="1"/>
          </p:cNvPicPr>
          <p:nvPr/>
        </p:nvPicPr>
        <p:blipFill>
          <a:blip r:embed="rId3"/>
          <a:srcRect b="8520"/>
          <a:stretch>
            <a:fillRect/>
          </a:stretch>
        </p:blipFill>
        <p:spPr>
          <a:xfrm>
            <a:off x="711896" y="5222367"/>
            <a:ext cx="2638949" cy="1250432"/>
          </a:xfrm>
          <a:prstGeom prst="rect">
            <a:avLst/>
          </a:prstGeom>
          <a:noFill/>
          <a:ln cap="flat">
            <a:noFill/>
          </a:ln>
        </p:spPr>
      </p:pic>
      <p:pic>
        <p:nvPicPr>
          <p:cNvPr id="5" name="Picture 9" descr="A close up of a logo&#10;&#10;Description automatically generated">
            <a:extLst>
              <a:ext uri="{FF2B5EF4-FFF2-40B4-BE49-F238E27FC236}">
                <a16:creationId xmlns:a16="http://schemas.microsoft.com/office/drawing/2014/main" id="{72A4808E-CE6F-EDD0-9458-442A0A3628A9}"/>
              </a:ext>
            </a:extLst>
          </p:cNvPr>
          <p:cNvPicPr>
            <a:picLocks noChangeAspect="1"/>
          </p:cNvPicPr>
          <p:nvPr/>
        </p:nvPicPr>
        <p:blipFill>
          <a:blip r:embed="rId4"/>
          <a:stretch>
            <a:fillRect/>
          </a:stretch>
        </p:blipFill>
        <p:spPr>
          <a:xfrm>
            <a:off x="529501" y="433946"/>
            <a:ext cx="4376098" cy="378698"/>
          </a:xfrm>
          <a:prstGeom prst="rect">
            <a:avLst/>
          </a:prstGeom>
          <a:noFill/>
          <a:ln cap="flat">
            <a:noFill/>
          </a:ln>
        </p:spPr>
      </p:pic>
    </p:spTree>
    <p:extLst>
      <p:ext uri="{BB962C8B-B14F-4D97-AF65-F5344CB8AC3E}">
        <p14:creationId xmlns:p14="http://schemas.microsoft.com/office/powerpoint/2010/main" val="18459329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177C34-C4A8-75CA-CD1E-096EC616E895}"/>
              </a:ext>
            </a:extLst>
          </p:cNvPr>
          <p:cNvPicPr>
            <a:picLocks noChangeAspect="1"/>
          </p:cNvPicPr>
          <p:nvPr userDrawn="1"/>
        </p:nvPicPr>
        <p:blipFill>
          <a:blip r:embed="rId2"/>
          <a:stretch>
            <a:fillRect/>
          </a:stretch>
        </p:blipFill>
        <p:spPr>
          <a:xfrm>
            <a:off x="0" y="6477000"/>
            <a:ext cx="12192000" cy="359833"/>
          </a:xfrm>
          <a:prstGeom prst="rect">
            <a:avLst/>
          </a:prstGeom>
        </p:spPr>
      </p:pic>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8E5E5513-C3CE-CBE0-8C41-EE23F3F72089}"/>
              </a:ext>
            </a:extLst>
          </p:cNvPr>
          <p:cNvSpPr>
            <a:spLocks noGrp="1"/>
          </p:cNvSpPr>
          <p:nvPr>
            <p:ph type="sldNum" sz="quarter" idx="12"/>
          </p:nvPr>
        </p:nvSpPr>
        <p:spPr>
          <a:xfrm>
            <a:off x="10485782" y="6477000"/>
            <a:ext cx="1255017" cy="365125"/>
          </a:xfrm>
        </p:spPr>
        <p:txBody>
          <a:bodyPr/>
          <a:lstStyle/>
          <a:p>
            <a:fld id="{06A4D788-7454-A849-95EF-E0A31EF5E4C8}" type="slidenum">
              <a:rPr lang="en-US" smtClean="0"/>
              <a:t>‹#›</a:t>
            </a:fld>
            <a:endParaRPr lang="en-US" dirty="0"/>
          </a:p>
        </p:txBody>
      </p:sp>
    </p:spTree>
    <p:extLst>
      <p:ext uri="{BB962C8B-B14F-4D97-AF65-F5344CB8AC3E}">
        <p14:creationId xmlns:p14="http://schemas.microsoft.com/office/powerpoint/2010/main" val="329542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F0B3-57D0-C78B-2670-C58512C05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36963-7A79-3888-5B60-C803C5847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6A519-1B0C-6D53-25B1-7854B4F53792}"/>
              </a:ext>
            </a:extLst>
          </p:cNvPr>
          <p:cNvSpPr>
            <a:spLocks noGrp="1"/>
          </p:cNvSpPr>
          <p:nvPr>
            <p:ph type="dt" sz="half" idx="10"/>
          </p:nvPr>
        </p:nvSpPr>
        <p:spPr/>
        <p:txBody>
          <a:bodyPr/>
          <a:lstStyle/>
          <a:p>
            <a:fld id="{65DFA949-EF15-4626-AF21-2A3820F67FA1}" type="datetimeFigureOut">
              <a:rPr lang="en-US" smtClean="0"/>
              <a:t>11/16/2024</a:t>
            </a:fld>
            <a:endParaRPr lang="en-US"/>
          </a:p>
        </p:txBody>
      </p:sp>
      <p:sp>
        <p:nvSpPr>
          <p:cNvPr id="5" name="Footer Placeholder 4">
            <a:extLst>
              <a:ext uri="{FF2B5EF4-FFF2-40B4-BE49-F238E27FC236}">
                <a16:creationId xmlns:a16="http://schemas.microsoft.com/office/drawing/2014/main" id="{BFBABA72-0F8B-8460-75BB-1C531DACF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AA6F4-DFF8-65C8-4B5F-E1B4AF8B5FD8}"/>
              </a:ext>
            </a:extLst>
          </p:cNvPr>
          <p:cNvSpPr>
            <a:spLocks noGrp="1"/>
          </p:cNvSpPr>
          <p:nvPr>
            <p:ph type="sldNum" sz="quarter" idx="12"/>
          </p:nvPr>
        </p:nvSpPr>
        <p:spPr/>
        <p:txBody>
          <a:bodyPr/>
          <a:lstStyle/>
          <a:p>
            <a:fld id="{CDFD44EB-6EB3-437C-8352-FF1194A202AC}" type="slidenum">
              <a:rPr lang="en-US" smtClean="0"/>
              <a:t>‹#›</a:t>
            </a:fld>
            <a:endParaRPr lang="en-US"/>
          </a:p>
        </p:txBody>
      </p:sp>
    </p:spTree>
    <p:extLst>
      <p:ext uri="{BB962C8B-B14F-4D97-AF65-F5344CB8AC3E}">
        <p14:creationId xmlns:p14="http://schemas.microsoft.com/office/powerpoint/2010/main" val="105522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369C-F785-FFAA-A430-B8EB5F6E03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D747BB-6B89-8F59-4A02-A20C941B00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79F5F2-8398-25A0-C34B-7E9CE20DE529}"/>
              </a:ext>
            </a:extLst>
          </p:cNvPr>
          <p:cNvSpPr>
            <a:spLocks noGrp="1"/>
          </p:cNvSpPr>
          <p:nvPr>
            <p:ph type="dt" sz="half" idx="10"/>
          </p:nvPr>
        </p:nvSpPr>
        <p:spPr/>
        <p:txBody>
          <a:bodyPr/>
          <a:lstStyle/>
          <a:p>
            <a:fld id="{65DFA949-EF15-4626-AF21-2A3820F67FA1}" type="datetimeFigureOut">
              <a:rPr lang="en-US" smtClean="0"/>
              <a:t>11/16/2024</a:t>
            </a:fld>
            <a:endParaRPr lang="en-US"/>
          </a:p>
        </p:txBody>
      </p:sp>
      <p:sp>
        <p:nvSpPr>
          <p:cNvPr id="5" name="Footer Placeholder 4">
            <a:extLst>
              <a:ext uri="{FF2B5EF4-FFF2-40B4-BE49-F238E27FC236}">
                <a16:creationId xmlns:a16="http://schemas.microsoft.com/office/drawing/2014/main" id="{8C6BCEA0-CB91-6EA1-EC23-B9D088AA6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19165-ACD0-744B-54BA-CFF3AE7CC09A}"/>
              </a:ext>
            </a:extLst>
          </p:cNvPr>
          <p:cNvSpPr>
            <a:spLocks noGrp="1"/>
          </p:cNvSpPr>
          <p:nvPr>
            <p:ph type="sldNum" sz="quarter" idx="12"/>
          </p:nvPr>
        </p:nvSpPr>
        <p:spPr/>
        <p:txBody>
          <a:bodyPr/>
          <a:lstStyle/>
          <a:p>
            <a:fld id="{CDFD44EB-6EB3-437C-8352-FF1194A202AC}" type="slidenum">
              <a:rPr lang="en-US" smtClean="0"/>
              <a:t>‹#›</a:t>
            </a:fld>
            <a:endParaRPr lang="en-US"/>
          </a:p>
        </p:txBody>
      </p:sp>
    </p:spTree>
    <p:extLst>
      <p:ext uri="{BB962C8B-B14F-4D97-AF65-F5344CB8AC3E}">
        <p14:creationId xmlns:p14="http://schemas.microsoft.com/office/powerpoint/2010/main" val="312917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068A-AA05-02EB-1E82-D6542A58C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13A57-E3B0-E537-1376-6F1312B1A3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E3875C-33E8-424D-890D-37F0A822F0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7F1217-6744-99F1-06F1-0A8AA995F8FC}"/>
              </a:ext>
            </a:extLst>
          </p:cNvPr>
          <p:cNvSpPr>
            <a:spLocks noGrp="1"/>
          </p:cNvSpPr>
          <p:nvPr>
            <p:ph type="dt" sz="half" idx="10"/>
          </p:nvPr>
        </p:nvSpPr>
        <p:spPr/>
        <p:txBody>
          <a:bodyPr/>
          <a:lstStyle/>
          <a:p>
            <a:fld id="{65DFA949-EF15-4626-AF21-2A3820F67FA1}" type="datetimeFigureOut">
              <a:rPr lang="en-US" smtClean="0"/>
              <a:t>11/16/2024</a:t>
            </a:fld>
            <a:endParaRPr lang="en-US"/>
          </a:p>
        </p:txBody>
      </p:sp>
      <p:sp>
        <p:nvSpPr>
          <p:cNvPr id="6" name="Footer Placeholder 5">
            <a:extLst>
              <a:ext uri="{FF2B5EF4-FFF2-40B4-BE49-F238E27FC236}">
                <a16:creationId xmlns:a16="http://schemas.microsoft.com/office/drawing/2014/main" id="{85BF73F7-4E3B-E3DE-C40E-A514E34A5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B918F-0975-F189-F793-AE6F58C9FE40}"/>
              </a:ext>
            </a:extLst>
          </p:cNvPr>
          <p:cNvSpPr>
            <a:spLocks noGrp="1"/>
          </p:cNvSpPr>
          <p:nvPr>
            <p:ph type="sldNum" sz="quarter" idx="12"/>
          </p:nvPr>
        </p:nvSpPr>
        <p:spPr/>
        <p:txBody>
          <a:bodyPr/>
          <a:lstStyle/>
          <a:p>
            <a:fld id="{CDFD44EB-6EB3-437C-8352-FF1194A202AC}" type="slidenum">
              <a:rPr lang="en-US" smtClean="0"/>
              <a:t>‹#›</a:t>
            </a:fld>
            <a:endParaRPr lang="en-US"/>
          </a:p>
        </p:txBody>
      </p:sp>
    </p:spTree>
    <p:extLst>
      <p:ext uri="{BB962C8B-B14F-4D97-AF65-F5344CB8AC3E}">
        <p14:creationId xmlns:p14="http://schemas.microsoft.com/office/powerpoint/2010/main" val="190964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5046-66FC-3022-8C6E-303C75F875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A07A82-F356-569B-21A6-259BA6962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A4B381-12A4-8057-13F1-D8235F528C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A2C9C3-5520-ACAE-416A-C99C7BEAA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A9A172-4B0E-CDD1-0003-C1DC41F3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FDDC8-F7BD-06D5-5CA7-2BB594A3706E}"/>
              </a:ext>
            </a:extLst>
          </p:cNvPr>
          <p:cNvSpPr>
            <a:spLocks noGrp="1"/>
          </p:cNvSpPr>
          <p:nvPr>
            <p:ph type="dt" sz="half" idx="10"/>
          </p:nvPr>
        </p:nvSpPr>
        <p:spPr/>
        <p:txBody>
          <a:bodyPr/>
          <a:lstStyle/>
          <a:p>
            <a:fld id="{65DFA949-EF15-4626-AF21-2A3820F67FA1}" type="datetimeFigureOut">
              <a:rPr lang="en-US" smtClean="0"/>
              <a:t>11/16/2024</a:t>
            </a:fld>
            <a:endParaRPr lang="en-US"/>
          </a:p>
        </p:txBody>
      </p:sp>
      <p:sp>
        <p:nvSpPr>
          <p:cNvPr id="8" name="Footer Placeholder 7">
            <a:extLst>
              <a:ext uri="{FF2B5EF4-FFF2-40B4-BE49-F238E27FC236}">
                <a16:creationId xmlns:a16="http://schemas.microsoft.com/office/drawing/2014/main" id="{46FBCAC5-9666-33D6-ED73-3814549FB7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703D95-F598-07BF-1FF9-01063636ACB9}"/>
              </a:ext>
            </a:extLst>
          </p:cNvPr>
          <p:cNvSpPr>
            <a:spLocks noGrp="1"/>
          </p:cNvSpPr>
          <p:nvPr>
            <p:ph type="sldNum" sz="quarter" idx="12"/>
          </p:nvPr>
        </p:nvSpPr>
        <p:spPr/>
        <p:txBody>
          <a:bodyPr/>
          <a:lstStyle/>
          <a:p>
            <a:fld id="{CDFD44EB-6EB3-437C-8352-FF1194A202AC}" type="slidenum">
              <a:rPr lang="en-US" smtClean="0"/>
              <a:t>‹#›</a:t>
            </a:fld>
            <a:endParaRPr lang="en-US"/>
          </a:p>
        </p:txBody>
      </p:sp>
    </p:spTree>
    <p:extLst>
      <p:ext uri="{BB962C8B-B14F-4D97-AF65-F5344CB8AC3E}">
        <p14:creationId xmlns:p14="http://schemas.microsoft.com/office/powerpoint/2010/main" val="39614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8267-0CD1-BB52-1305-3C6F447365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DF503F-B54B-7897-3314-042E148D6B93}"/>
              </a:ext>
            </a:extLst>
          </p:cNvPr>
          <p:cNvSpPr>
            <a:spLocks noGrp="1"/>
          </p:cNvSpPr>
          <p:nvPr>
            <p:ph type="dt" sz="half" idx="10"/>
          </p:nvPr>
        </p:nvSpPr>
        <p:spPr/>
        <p:txBody>
          <a:bodyPr/>
          <a:lstStyle/>
          <a:p>
            <a:fld id="{65DFA949-EF15-4626-AF21-2A3820F67FA1}" type="datetimeFigureOut">
              <a:rPr lang="en-US" smtClean="0"/>
              <a:t>11/16/2024</a:t>
            </a:fld>
            <a:endParaRPr lang="en-US"/>
          </a:p>
        </p:txBody>
      </p:sp>
      <p:sp>
        <p:nvSpPr>
          <p:cNvPr id="4" name="Footer Placeholder 3">
            <a:extLst>
              <a:ext uri="{FF2B5EF4-FFF2-40B4-BE49-F238E27FC236}">
                <a16:creationId xmlns:a16="http://schemas.microsoft.com/office/drawing/2014/main" id="{5389004D-E35B-E9A0-420C-7727C3E71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02E19-F826-C1E4-C591-A42B1BEE6853}"/>
              </a:ext>
            </a:extLst>
          </p:cNvPr>
          <p:cNvSpPr>
            <a:spLocks noGrp="1"/>
          </p:cNvSpPr>
          <p:nvPr>
            <p:ph type="sldNum" sz="quarter" idx="12"/>
          </p:nvPr>
        </p:nvSpPr>
        <p:spPr/>
        <p:txBody>
          <a:bodyPr/>
          <a:lstStyle/>
          <a:p>
            <a:fld id="{CDFD44EB-6EB3-437C-8352-FF1194A202AC}" type="slidenum">
              <a:rPr lang="en-US" smtClean="0"/>
              <a:t>‹#›</a:t>
            </a:fld>
            <a:endParaRPr lang="en-US"/>
          </a:p>
        </p:txBody>
      </p:sp>
    </p:spTree>
    <p:extLst>
      <p:ext uri="{BB962C8B-B14F-4D97-AF65-F5344CB8AC3E}">
        <p14:creationId xmlns:p14="http://schemas.microsoft.com/office/powerpoint/2010/main" val="61079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76807-B944-6983-9BCB-C6CDA56A129E}"/>
              </a:ext>
            </a:extLst>
          </p:cNvPr>
          <p:cNvSpPr>
            <a:spLocks noGrp="1"/>
          </p:cNvSpPr>
          <p:nvPr>
            <p:ph type="dt" sz="half" idx="10"/>
          </p:nvPr>
        </p:nvSpPr>
        <p:spPr/>
        <p:txBody>
          <a:bodyPr/>
          <a:lstStyle/>
          <a:p>
            <a:fld id="{65DFA949-EF15-4626-AF21-2A3820F67FA1}" type="datetimeFigureOut">
              <a:rPr lang="en-US" smtClean="0"/>
              <a:t>11/16/2024</a:t>
            </a:fld>
            <a:endParaRPr lang="en-US"/>
          </a:p>
        </p:txBody>
      </p:sp>
      <p:sp>
        <p:nvSpPr>
          <p:cNvPr id="3" name="Footer Placeholder 2">
            <a:extLst>
              <a:ext uri="{FF2B5EF4-FFF2-40B4-BE49-F238E27FC236}">
                <a16:creationId xmlns:a16="http://schemas.microsoft.com/office/drawing/2014/main" id="{63582641-EFC1-9E55-F8EC-6918A2FFA7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FAE00A-86B8-72FF-DC4E-9C4B44C6A204}"/>
              </a:ext>
            </a:extLst>
          </p:cNvPr>
          <p:cNvSpPr>
            <a:spLocks noGrp="1"/>
          </p:cNvSpPr>
          <p:nvPr>
            <p:ph type="sldNum" sz="quarter" idx="12"/>
          </p:nvPr>
        </p:nvSpPr>
        <p:spPr/>
        <p:txBody>
          <a:bodyPr/>
          <a:lstStyle/>
          <a:p>
            <a:fld id="{CDFD44EB-6EB3-437C-8352-FF1194A202AC}" type="slidenum">
              <a:rPr lang="en-US" smtClean="0"/>
              <a:t>‹#›</a:t>
            </a:fld>
            <a:endParaRPr lang="en-US"/>
          </a:p>
        </p:txBody>
      </p:sp>
    </p:spTree>
    <p:extLst>
      <p:ext uri="{BB962C8B-B14F-4D97-AF65-F5344CB8AC3E}">
        <p14:creationId xmlns:p14="http://schemas.microsoft.com/office/powerpoint/2010/main" val="335027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DCBA-1B13-C13C-18A3-1D1DD7716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A703BD-3C5D-309F-49E4-FDB74AF71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CD13FB-DFCC-E1FE-A516-3699038F6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8C336-1AA9-9727-F7F8-83F988CA3A5B}"/>
              </a:ext>
            </a:extLst>
          </p:cNvPr>
          <p:cNvSpPr>
            <a:spLocks noGrp="1"/>
          </p:cNvSpPr>
          <p:nvPr>
            <p:ph type="dt" sz="half" idx="10"/>
          </p:nvPr>
        </p:nvSpPr>
        <p:spPr/>
        <p:txBody>
          <a:bodyPr/>
          <a:lstStyle/>
          <a:p>
            <a:fld id="{65DFA949-EF15-4626-AF21-2A3820F67FA1}" type="datetimeFigureOut">
              <a:rPr lang="en-US" smtClean="0"/>
              <a:t>11/16/2024</a:t>
            </a:fld>
            <a:endParaRPr lang="en-US"/>
          </a:p>
        </p:txBody>
      </p:sp>
      <p:sp>
        <p:nvSpPr>
          <p:cNvPr id="6" name="Footer Placeholder 5">
            <a:extLst>
              <a:ext uri="{FF2B5EF4-FFF2-40B4-BE49-F238E27FC236}">
                <a16:creationId xmlns:a16="http://schemas.microsoft.com/office/drawing/2014/main" id="{271DA2CC-7CAE-6DAB-7E90-EB48D2D34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846E9-F228-F4C9-810A-90FDDE8D276D}"/>
              </a:ext>
            </a:extLst>
          </p:cNvPr>
          <p:cNvSpPr>
            <a:spLocks noGrp="1"/>
          </p:cNvSpPr>
          <p:nvPr>
            <p:ph type="sldNum" sz="quarter" idx="12"/>
          </p:nvPr>
        </p:nvSpPr>
        <p:spPr/>
        <p:txBody>
          <a:bodyPr/>
          <a:lstStyle/>
          <a:p>
            <a:fld id="{CDFD44EB-6EB3-437C-8352-FF1194A202AC}" type="slidenum">
              <a:rPr lang="en-US" smtClean="0"/>
              <a:t>‹#›</a:t>
            </a:fld>
            <a:endParaRPr lang="en-US"/>
          </a:p>
        </p:txBody>
      </p:sp>
    </p:spTree>
    <p:extLst>
      <p:ext uri="{BB962C8B-B14F-4D97-AF65-F5344CB8AC3E}">
        <p14:creationId xmlns:p14="http://schemas.microsoft.com/office/powerpoint/2010/main" val="158930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30A57-E8C4-40E5-7A0D-FF45E7343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93AF9B-A36D-A47B-0A11-43E5EBB18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30DCC9-5ACF-B268-6B66-AD60DBE38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7698-B649-B29F-D9BE-208B4FD6D46F}"/>
              </a:ext>
            </a:extLst>
          </p:cNvPr>
          <p:cNvSpPr>
            <a:spLocks noGrp="1"/>
          </p:cNvSpPr>
          <p:nvPr>
            <p:ph type="dt" sz="half" idx="10"/>
          </p:nvPr>
        </p:nvSpPr>
        <p:spPr/>
        <p:txBody>
          <a:bodyPr/>
          <a:lstStyle/>
          <a:p>
            <a:fld id="{65DFA949-EF15-4626-AF21-2A3820F67FA1}" type="datetimeFigureOut">
              <a:rPr lang="en-US" smtClean="0"/>
              <a:t>11/16/2024</a:t>
            </a:fld>
            <a:endParaRPr lang="en-US"/>
          </a:p>
        </p:txBody>
      </p:sp>
      <p:sp>
        <p:nvSpPr>
          <p:cNvPr id="6" name="Footer Placeholder 5">
            <a:extLst>
              <a:ext uri="{FF2B5EF4-FFF2-40B4-BE49-F238E27FC236}">
                <a16:creationId xmlns:a16="http://schemas.microsoft.com/office/drawing/2014/main" id="{CA2FDD43-AABF-7BDB-F38A-2AAA24760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56250-D483-F61C-3089-9E2D5F25440D}"/>
              </a:ext>
            </a:extLst>
          </p:cNvPr>
          <p:cNvSpPr>
            <a:spLocks noGrp="1"/>
          </p:cNvSpPr>
          <p:nvPr>
            <p:ph type="sldNum" sz="quarter" idx="12"/>
          </p:nvPr>
        </p:nvSpPr>
        <p:spPr/>
        <p:txBody>
          <a:bodyPr/>
          <a:lstStyle/>
          <a:p>
            <a:fld id="{CDFD44EB-6EB3-437C-8352-FF1194A202AC}" type="slidenum">
              <a:rPr lang="en-US" smtClean="0"/>
              <a:t>‹#›</a:t>
            </a:fld>
            <a:endParaRPr lang="en-US"/>
          </a:p>
        </p:txBody>
      </p:sp>
    </p:spTree>
    <p:extLst>
      <p:ext uri="{BB962C8B-B14F-4D97-AF65-F5344CB8AC3E}">
        <p14:creationId xmlns:p14="http://schemas.microsoft.com/office/powerpoint/2010/main" val="261439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C275C4-F4B8-2509-2CDE-7D7BECA438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FF2827-9770-11BE-A5E9-AE1B83632A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F2075-82B0-AB73-10D8-19F0E48C68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DFA949-EF15-4626-AF21-2A3820F67FA1}" type="datetimeFigureOut">
              <a:rPr lang="en-US" smtClean="0"/>
              <a:t>11/16/2024</a:t>
            </a:fld>
            <a:endParaRPr lang="en-US"/>
          </a:p>
        </p:txBody>
      </p:sp>
      <p:sp>
        <p:nvSpPr>
          <p:cNvPr id="5" name="Footer Placeholder 4">
            <a:extLst>
              <a:ext uri="{FF2B5EF4-FFF2-40B4-BE49-F238E27FC236}">
                <a16:creationId xmlns:a16="http://schemas.microsoft.com/office/drawing/2014/main" id="{A7296D1A-01D3-B3D0-BF07-905173FE3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2F141C-173C-99CF-8A15-A8AAF530D3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FD44EB-6EB3-437C-8352-FF1194A202AC}" type="slidenum">
              <a:rPr lang="en-US" smtClean="0"/>
              <a:t>‹#›</a:t>
            </a:fld>
            <a:endParaRPr lang="en-US"/>
          </a:p>
        </p:txBody>
      </p:sp>
    </p:spTree>
    <p:extLst>
      <p:ext uri="{BB962C8B-B14F-4D97-AF65-F5344CB8AC3E}">
        <p14:creationId xmlns:p14="http://schemas.microsoft.com/office/powerpoint/2010/main" val="572444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8" Type="http://schemas.microsoft.com/office/2014/relationships/chartEx" Target="../charts/chartEx2.xml"/><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14/relationships/chartEx" Target="../charts/chartEx1.xml"/><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B5EF764E-D525-2047-7D9C-D17801983F9D}"/>
              </a:ext>
            </a:extLst>
          </p:cNvPr>
          <p:cNvGrpSpPr/>
          <p:nvPr/>
        </p:nvGrpSpPr>
        <p:grpSpPr>
          <a:xfrm>
            <a:off x="1155481" y="498348"/>
            <a:ext cx="9902659" cy="5861304"/>
            <a:chOff x="1155481" y="498348"/>
            <a:chExt cx="9902659" cy="5861304"/>
          </a:xfrm>
        </p:grpSpPr>
        <p:sp>
          <p:nvSpPr>
            <p:cNvPr id="3" name="Oval 5">
              <a:extLst>
                <a:ext uri="{FF2B5EF4-FFF2-40B4-BE49-F238E27FC236}">
                  <a16:creationId xmlns:a16="http://schemas.microsoft.com/office/drawing/2014/main" id="{3870182D-F789-1F43-8616-1C31F0E443D2}"/>
                </a:ext>
                <a:ext uri="{C183D7F6-B498-43B3-948B-1728B52AA6E4}">
                  <adec:decorative xmlns:adec="http://schemas.microsoft.com/office/drawing/2017/decorative" val="1"/>
                </a:ext>
              </a:extLst>
            </p:cNvPr>
            <p:cNvSpPr/>
            <p:nvPr/>
          </p:nvSpPr>
          <p:spPr>
            <a:xfrm>
              <a:off x="1155481" y="498348"/>
              <a:ext cx="5861304" cy="58613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56082">
                <a:alpha val="5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4" name="Oval 15">
              <a:extLst>
                <a:ext uri="{FF2B5EF4-FFF2-40B4-BE49-F238E27FC236}">
                  <a16:creationId xmlns:a16="http://schemas.microsoft.com/office/drawing/2014/main" id="{16D99DB5-98F0-0508-7C69-5B84EB92BE85}"/>
                </a:ext>
                <a:ext uri="{C183D7F6-B498-43B3-948B-1728B52AA6E4}">
                  <adec:decorative xmlns:adec="http://schemas.microsoft.com/office/drawing/2017/decorative" val="1"/>
                </a:ext>
              </a:extLst>
            </p:cNvPr>
            <p:cNvSpPr/>
            <p:nvPr/>
          </p:nvSpPr>
          <p:spPr>
            <a:xfrm>
              <a:off x="5196836" y="498348"/>
              <a:ext cx="5861304" cy="58613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56082">
                <a:alpha val="5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 name="Oval 5">
              <a:extLst>
                <a:ext uri="{FF2B5EF4-FFF2-40B4-BE49-F238E27FC236}">
                  <a16:creationId xmlns:a16="http://schemas.microsoft.com/office/drawing/2014/main" id="{DBE825EF-1AEB-A298-BC4F-30085EE78CC7}"/>
                </a:ext>
                <a:ext uri="{C183D7F6-B498-43B3-948B-1728B52AA6E4}">
                  <adec:decorative xmlns:adec="http://schemas.microsoft.com/office/drawing/2017/decorative" val="1"/>
                </a:ext>
              </a:extLst>
            </p:cNvPr>
            <p:cNvSpPr/>
            <p:nvPr/>
          </p:nvSpPr>
          <p:spPr>
            <a:xfrm>
              <a:off x="3165351" y="498348"/>
              <a:ext cx="5861304" cy="58613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56082">
                <a:alpha val="7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grpSp>
      <p:sp>
        <p:nvSpPr>
          <p:cNvPr id="6" name="Rectangle 18">
            <a:extLst>
              <a:ext uri="{FF2B5EF4-FFF2-40B4-BE49-F238E27FC236}">
                <a16:creationId xmlns:a16="http://schemas.microsoft.com/office/drawing/2014/main" id="{55BA70A5-E9D6-5B90-49C8-27471C7D4916}"/>
              </a:ext>
              <a:ext uri="{C183D7F6-B498-43B3-948B-1728B52AA6E4}">
                <adec:decorative xmlns:adec="http://schemas.microsoft.com/office/drawing/2017/decorative" val="1"/>
              </a:ext>
            </a:extLst>
          </p:cNvPr>
          <p:cNvSpPr>
            <a:spLocks noMove="1" noResize="1"/>
          </p:cNvSpPr>
          <p:nvPr/>
        </p:nvSpPr>
        <p:spPr>
          <a:xfrm>
            <a:off x="0" y="2514600"/>
            <a:ext cx="12191996" cy="1828800"/>
          </a:xfrm>
          <a:prstGeom prst="rect">
            <a:avLst/>
          </a:prstGeom>
          <a:solidFill>
            <a:srgbClr val="E8E8E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7" name="Title 1">
            <a:extLst>
              <a:ext uri="{FF2B5EF4-FFF2-40B4-BE49-F238E27FC236}">
                <a16:creationId xmlns:a16="http://schemas.microsoft.com/office/drawing/2014/main" id="{56E271C6-B396-D5EF-DEA4-12001C5524B8}"/>
              </a:ext>
            </a:extLst>
          </p:cNvPr>
          <p:cNvSpPr txBox="1">
            <a:spLocks noGrp="1"/>
          </p:cNvSpPr>
          <p:nvPr>
            <p:ph type="title"/>
          </p:nvPr>
        </p:nvSpPr>
        <p:spPr>
          <a:xfrm>
            <a:off x="-146308" y="2596896"/>
            <a:ext cx="12338304" cy="2066544"/>
          </a:xfrm>
        </p:spPr>
        <p:txBody>
          <a:bodyPr>
            <a:normAutofit fontScale="90000"/>
          </a:bodyPr>
          <a:lstStyle/>
          <a:p>
            <a:pPr>
              <a:spcBef>
                <a:spcPts val="3000"/>
              </a:spcBef>
              <a:spcAft>
                <a:spcPts val="3000"/>
              </a:spcAft>
            </a:pPr>
            <a:br>
              <a:rPr lang="en-US" sz="1100" dirty="0">
                <a:solidFill>
                  <a:srgbClr val="0E2841"/>
                </a:solidFill>
                <a:latin typeface="Aptos Display"/>
              </a:rPr>
            </a:br>
            <a:br>
              <a:rPr lang="en-US" sz="1100" dirty="0">
                <a:solidFill>
                  <a:srgbClr val="0E2841"/>
                </a:solidFill>
                <a:latin typeface="Aptos Display"/>
              </a:rPr>
            </a:br>
            <a:br>
              <a:rPr lang="en-US" sz="1100" dirty="0">
                <a:solidFill>
                  <a:srgbClr val="0E2841"/>
                </a:solidFill>
                <a:latin typeface="Aptos Display"/>
              </a:rPr>
            </a:br>
            <a:br>
              <a:rPr lang="en-US" sz="1100" dirty="0">
                <a:solidFill>
                  <a:srgbClr val="0E2841"/>
                </a:solidFill>
                <a:latin typeface="Aptos Display"/>
              </a:rPr>
            </a:br>
            <a:br>
              <a:rPr lang="en-US" sz="2300" dirty="0">
                <a:solidFill>
                  <a:srgbClr val="0E2841"/>
                </a:solidFill>
                <a:latin typeface="Aptos Display"/>
              </a:rPr>
            </a:br>
            <a:br>
              <a:rPr lang="en-US" sz="2300" dirty="0">
                <a:solidFill>
                  <a:srgbClr val="0E2841"/>
                </a:solidFill>
                <a:latin typeface="Aptos Display"/>
              </a:rPr>
            </a:br>
            <a:br>
              <a:rPr lang="en-US" sz="2300" dirty="0">
                <a:solidFill>
                  <a:srgbClr val="0E2841"/>
                </a:solidFill>
                <a:latin typeface="Aptos Display"/>
              </a:rPr>
            </a:br>
            <a:r>
              <a:rPr lang="en-US" sz="2300" b="1" i="0" dirty="0">
                <a:solidFill>
                  <a:srgbClr val="0D0D0D"/>
                </a:solidFill>
                <a:effectLst/>
                <a:latin typeface="ui-sans-serif"/>
              </a:rPr>
              <a:t>Macroeconomic Outlook of Africa, Challenges and Opportunities for Domestic Resource Mobilization, Action Areas, and Main Expected Outcomes from the Fourth International Conference on Financing for Development</a:t>
            </a:r>
            <a:br>
              <a:rPr lang="en-US" sz="2400" dirty="0">
                <a:solidFill>
                  <a:srgbClr val="0D0D0D"/>
                </a:solidFill>
                <a:latin typeface="ui-sans-serif"/>
              </a:rPr>
            </a:br>
            <a:r>
              <a:rPr lang="en-US" sz="2000" i="1" dirty="0">
                <a:solidFill>
                  <a:srgbClr val="0D0D0D"/>
                </a:solidFill>
                <a:latin typeface="ui-sans-serif"/>
              </a:rPr>
              <a:t>Second Session of the Committee on Economic Governance</a:t>
            </a:r>
            <a:br>
              <a:rPr lang="en-US" sz="2000" i="1" dirty="0">
                <a:solidFill>
                  <a:srgbClr val="0D0D0D"/>
                </a:solidFill>
                <a:latin typeface="ui-sans-serif"/>
              </a:rPr>
            </a:br>
            <a:r>
              <a:rPr lang="en-US" sz="2000" i="1" dirty="0">
                <a:solidFill>
                  <a:srgbClr val="0D0D0D"/>
                </a:solidFill>
                <a:latin typeface="ui-sans-serif"/>
              </a:rPr>
              <a:t>Priorities for Africa towards the Fourth Financing for Development Conference in 2025</a:t>
            </a:r>
            <a:br>
              <a:rPr lang="en-US" sz="2400" dirty="0">
                <a:solidFill>
                  <a:srgbClr val="0D0D0D"/>
                </a:solidFill>
                <a:latin typeface="ui-sans-serif"/>
              </a:rPr>
            </a:br>
            <a:br>
              <a:rPr lang="en-US" sz="2400" dirty="0">
                <a:solidFill>
                  <a:srgbClr val="0D0D0D"/>
                </a:solidFill>
                <a:latin typeface="ui-sans-serif"/>
              </a:rPr>
            </a:br>
            <a:r>
              <a:rPr lang="en-US" sz="2700" b="1" i="0" dirty="0">
                <a:solidFill>
                  <a:srgbClr val="0D0D0D"/>
                </a:solidFill>
                <a:effectLst/>
                <a:latin typeface="ui-sans-serif"/>
              </a:rPr>
              <a:t>Nadia S. Ouedraogo, PhD</a:t>
            </a:r>
            <a:br>
              <a:rPr lang="en-US" sz="1300" b="1" i="0" dirty="0">
                <a:solidFill>
                  <a:srgbClr val="0D0D0D"/>
                </a:solidFill>
                <a:effectLst/>
                <a:latin typeface="ui-sans-serif"/>
              </a:rPr>
            </a:br>
            <a:br>
              <a:rPr lang="en-US" sz="1300" b="1" i="0" dirty="0">
                <a:solidFill>
                  <a:srgbClr val="0D0D0D"/>
                </a:solidFill>
                <a:effectLst/>
                <a:latin typeface="ui-sans-serif"/>
              </a:rPr>
            </a:br>
            <a:r>
              <a:rPr lang="en-US" sz="2200" dirty="0">
                <a:solidFill>
                  <a:srgbClr val="0E2841"/>
                </a:solidFill>
                <a:latin typeface="Aptos Display"/>
              </a:rPr>
              <a:t>Macroeconomic, Finance and Governance Division (MFGD) </a:t>
            </a:r>
            <a:br>
              <a:rPr lang="en-US" sz="1600" dirty="0">
                <a:solidFill>
                  <a:srgbClr val="0E2841"/>
                </a:solidFill>
                <a:latin typeface="Aptos Display"/>
              </a:rPr>
            </a:br>
            <a:br>
              <a:rPr lang="en-US" sz="1600" dirty="0">
                <a:solidFill>
                  <a:srgbClr val="0E2841"/>
                </a:solidFill>
                <a:latin typeface="Aptos Display"/>
              </a:rPr>
            </a:br>
            <a:br>
              <a:rPr lang="en-US" sz="1600" dirty="0">
                <a:solidFill>
                  <a:srgbClr val="0E2841"/>
                </a:solidFill>
                <a:latin typeface="Aptos Display"/>
              </a:rPr>
            </a:br>
            <a:r>
              <a:rPr lang="en-US" sz="2200" dirty="0">
                <a:solidFill>
                  <a:srgbClr val="0E2841"/>
                </a:solidFill>
                <a:latin typeface="Aptos Display"/>
              </a:rPr>
              <a:t>Saturday 16 November 2024</a:t>
            </a:r>
            <a:br>
              <a:rPr lang="en-US" sz="1200" i="1" dirty="0">
                <a:solidFill>
                  <a:srgbClr val="0E2841"/>
                </a:solidFill>
                <a:latin typeface="Aptos Display"/>
              </a:rPr>
            </a:br>
            <a:br>
              <a:rPr lang="en-US" sz="1200" dirty="0">
                <a:solidFill>
                  <a:srgbClr val="0E2841"/>
                </a:solidFill>
                <a:latin typeface="Aptos Display"/>
              </a:rPr>
            </a:br>
            <a:br>
              <a:rPr lang="en-US" sz="1600" dirty="0">
                <a:solidFill>
                  <a:srgbClr val="0E2841"/>
                </a:solidFill>
                <a:latin typeface="Aptos Display"/>
              </a:rPr>
            </a:br>
            <a:endParaRPr lang="en-US" sz="700" dirty="0">
              <a:solidFill>
                <a:srgbClr val="0E2841"/>
              </a:solidFill>
              <a:latin typeface="Aptos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48BCF-7E7B-751C-4F99-EA6FB26A84B1}"/>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E88CF6-BF33-4C4D-F2AC-F6886C3EB7D5}"/>
              </a:ext>
            </a:extLst>
          </p:cNvPr>
          <p:cNvSpPr txBox="1"/>
          <p:nvPr/>
        </p:nvSpPr>
        <p:spPr>
          <a:xfrm>
            <a:off x="8610603" y="6356351"/>
            <a:ext cx="2814642" cy="365129"/>
          </a:xfrm>
          <a:prstGeom prst="rect">
            <a:avLst/>
          </a:prstGeom>
          <a:noFill/>
          <a:ln cap="flat">
            <a:noFill/>
          </a:ln>
        </p:spPr>
        <p:txBody>
          <a:bodyPr vert="horz" wrap="square" lIns="91440" tIns="45720" rIns="91440" bIns="45720" anchor="ctr" anchorCtr="0" compatLnSpc="1">
            <a:normAutofit/>
          </a:bodyPr>
          <a:lstStyle/>
          <a:p>
            <a:pPr marL="0" marR="0" lvl="0" indent="0" algn="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fld id="{4DA109B1-CDBD-45C4-9691-8546498561F8}" type="slidenum">
              <a:rPr lang="en-US" sz="1800" b="0" i="0" u="none" strike="noStrike" kern="0" cap="none" spc="0" baseline="0">
                <a:solidFill>
                  <a:srgbClr val="000000"/>
                </a:solidFill>
                <a:uFillTx/>
                <a:latin typeface="Aptos"/>
              </a:rPr>
              <a:t>10</a:t>
            </a:fld>
            <a:endParaRPr lang="en-US" sz="1200" b="0" i="0" u="none" strike="noStrike" kern="1200" cap="none" spc="0" baseline="0">
              <a:solidFill>
                <a:srgbClr val="000000"/>
              </a:solidFill>
              <a:uFillTx/>
              <a:latin typeface="Calibri"/>
            </a:endParaRPr>
          </a:p>
        </p:txBody>
      </p:sp>
      <p:pic>
        <p:nvPicPr>
          <p:cNvPr id="3" name="Content Placeholder 4" descr="A colorful rectangular object with a white background&#10;&#10;Description automatically generated with medium confidence">
            <a:extLst>
              <a:ext uri="{FF2B5EF4-FFF2-40B4-BE49-F238E27FC236}">
                <a16:creationId xmlns:a16="http://schemas.microsoft.com/office/drawing/2014/main" id="{E3EA4F68-39C7-87FF-21D2-10CB468E79D9}"/>
              </a:ext>
            </a:extLst>
          </p:cNvPr>
          <p:cNvPicPr>
            <a:picLocks noChangeAspect="1"/>
          </p:cNvPicPr>
          <p:nvPr/>
        </p:nvPicPr>
        <p:blipFill>
          <a:blip r:embed="rId3"/>
          <a:srcRect t="94676"/>
          <a:stretch>
            <a:fillRect/>
          </a:stretch>
        </p:blipFill>
        <p:spPr>
          <a:xfrm>
            <a:off x="0" y="6492870"/>
            <a:ext cx="12191996" cy="365129"/>
          </a:xfrm>
          <a:prstGeom prst="rect">
            <a:avLst/>
          </a:prstGeom>
          <a:noFill/>
          <a:ln cap="flat">
            <a:noFill/>
          </a:ln>
        </p:spPr>
      </p:pic>
      <p:sp>
        <p:nvSpPr>
          <p:cNvPr id="7" name="TextBox 6">
            <a:extLst>
              <a:ext uri="{FF2B5EF4-FFF2-40B4-BE49-F238E27FC236}">
                <a16:creationId xmlns:a16="http://schemas.microsoft.com/office/drawing/2014/main" id="{3CAB8576-E5A0-2A86-E742-BF5BDF876310}"/>
              </a:ext>
            </a:extLst>
          </p:cNvPr>
          <p:cNvSpPr txBox="1"/>
          <p:nvPr/>
        </p:nvSpPr>
        <p:spPr>
          <a:xfrm>
            <a:off x="146744" y="142726"/>
            <a:ext cx="11177599" cy="707886"/>
          </a:xfrm>
          <a:prstGeom prst="rect">
            <a:avLst/>
          </a:prstGeom>
          <a:noFill/>
        </p:spPr>
        <p:txBody>
          <a:bodyPr wrap="square">
            <a:spAutoFit/>
          </a:bodyPr>
          <a:lstStyle/>
          <a:p>
            <a:pPr algn="l"/>
            <a:r>
              <a:rPr lang="en-US" sz="4000" b="1" dirty="0">
                <a:solidFill>
                  <a:schemeClr val="tx2"/>
                </a:solidFill>
                <a:latin typeface="ui-sans-serif"/>
              </a:rPr>
              <a:t>II. </a:t>
            </a:r>
            <a:r>
              <a:rPr lang="en-US" sz="4000" b="1" i="0" dirty="0">
                <a:solidFill>
                  <a:schemeClr val="tx2"/>
                </a:solidFill>
                <a:effectLst/>
                <a:latin typeface="ui-sans-serif"/>
              </a:rPr>
              <a:t>Challenges for DRM cont’d </a:t>
            </a:r>
            <a:endParaRPr lang="en-US" sz="4000" b="0" i="0" dirty="0">
              <a:solidFill>
                <a:schemeClr val="tx2"/>
              </a:solidFill>
              <a:effectLst/>
              <a:latin typeface="ui-sans-serif"/>
            </a:endParaRPr>
          </a:p>
        </p:txBody>
      </p:sp>
      <p:graphicFrame>
        <p:nvGraphicFramePr>
          <p:cNvPr id="22" name="TextBox 1">
            <a:extLst>
              <a:ext uri="{FF2B5EF4-FFF2-40B4-BE49-F238E27FC236}">
                <a16:creationId xmlns:a16="http://schemas.microsoft.com/office/drawing/2014/main" id="{1C05B315-3C17-D48D-7AC4-CD46ABE79FEE}"/>
              </a:ext>
            </a:extLst>
          </p:cNvPr>
          <p:cNvGraphicFramePr/>
          <p:nvPr>
            <p:extLst>
              <p:ext uri="{D42A27DB-BD31-4B8C-83A1-F6EECF244321}">
                <p14:modId xmlns:p14="http://schemas.microsoft.com/office/powerpoint/2010/main" val="2904380920"/>
              </p:ext>
            </p:extLst>
          </p:nvPr>
        </p:nvGraphicFramePr>
        <p:xfrm>
          <a:off x="391886" y="1350925"/>
          <a:ext cx="10646228" cy="4955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257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26384-3727-8408-515A-B73B40ADC4EB}"/>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C53026A-1ECC-CCD7-2742-10FB1880407E}"/>
              </a:ext>
            </a:extLst>
          </p:cNvPr>
          <p:cNvSpPr txBox="1"/>
          <p:nvPr/>
        </p:nvSpPr>
        <p:spPr>
          <a:xfrm>
            <a:off x="8610603" y="6356351"/>
            <a:ext cx="2814642" cy="365129"/>
          </a:xfrm>
          <a:prstGeom prst="rect">
            <a:avLst/>
          </a:prstGeom>
          <a:noFill/>
          <a:ln cap="flat">
            <a:noFill/>
          </a:ln>
        </p:spPr>
        <p:txBody>
          <a:bodyPr vert="horz" wrap="square" lIns="91440" tIns="45720" rIns="91440" bIns="45720" anchor="ctr" anchorCtr="0" compatLnSpc="1">
            <a:normAutofit/>
          </a:bodyPr>
          <a:lstStyle/>
          <a:p>
            <a:pPr marL="0" marR="0" lvl="0" indent="0" algn="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fld id="{4DA109B1-CDBD-45C4-9691-8546498561F8}" type="slidenum">
              <a:rPr lang="en-US" sz="1800" b="0" i="0" u="none" strike="noStrike" kern="0" cap="none" spc="0" baseline="0">
                <a:solidFill>
                  <a:srgbClr val="000000"/>
                </a:solidFill>
                <a:uFillTx/>
                <a:latin typeface="Aptos"/>
              </a:rPr>
              <a:t>11</a:t>
            </a:fld>
            <a:endParaRPr lang="en-US" sz="1200" b="0" i="0" u="none" strike="noStrike" kern="1200" cap="none" spc="0" baseline="0">
              <a:solidFill>
                <a:srgbClr val="000000"/>
              </a:solidFill>
              <a:uFillTx/>
              <a:latin typeface="Calibri"/>
            </a:endParaRPr>
          </a:p>
        </p:txBody>
      </p:sp>
      <p:pic>
        <p:nvPicPr>
          <p:cNvPr id="3" name="Content Placeholder 4" descr="A colorful rectangular object with a white background&#10;&#10;Description automatically generated with medium confidence">
            <a:extLst>
              <a:ext uri="{FF2B5EF4-FFF2-40B4-BE49-F238E27FC236}">
                <a16:creationId xmlns:a16="http://schemas.microsoft.com/office/drawing/2014/main" id="{31DCF734-D8FC-C541-E97B-6E221DC4FCF3}"/>
              </a:ext>
            </a:extLst>
          </p:cNvPr>
          <p:cNvPicPr>
            <a:picLocks noChangeAspect="1"/>
          </p:cNvPicPr>
          <p:nvPr/>
        </p:nvPicPr>
        <p:blipFill>
          <a:blip r:embed="rId3"/>
          <a:srcRect t="94676"/>
          <a:stretch>
            <a:fillRect/>
          </a:stretch>
        </p:blipFill>
        <p:spPr>
          <a:xfrm>
            <a:off x="0" y="6492870"/>
            <a:ext cx="12191996" cy="365129"/>
          </a:xfrm>
          <a:prstGeom prst="rect">
            <a:avLst/>
          </a:prstGeom>
          <a:noFill/>
          <a:ln cap="flat">
            <a:noFill/>
          </a:ln>
        </p:spPr>
      </p:pic>
      <p:sp>
        <p:nvSpPr>
          <p:cNvPr id="7" name="TextBox 6">
            <a:extLst>
              <a:ext uri="{FF2B5EF4-FFF2-40B4-BE49-F238E27FC236}">
                <a16:creationId xmlns:a16="http://schemas.microsoft.com/office/drawing/2014/main" id="{C340C19C-8DC9-CD68-F546-C1C42B429015}"/>
              </a:ext>
            </a:extLst>
          </p:cNvPr>
          <p:cNvSpPr txBox="1"/>
          <p:nvPr/>
        </p:nvSpPr>
        <p:spPr>
          <a:xfrm>
            <a:off x="0" y="136520"/>
            <a:ext cx="10871200" cy="707886"/>
          </a:xfrm>
          <a:prstGeom prst="rect">
            <a:avLst/>
          </a:prstGeom>
          <a:noFill/>
        </p:spPr>
        <p:txBody>
          <a:bodyPr wrap="square">
            <a:spAutoFit/>
          </a:bodyPr>
          <a:lstStyle/>
          <a:p>
            <a:r>
              <a:rPr lang="en-US" sz="4000" b="1" dirty="0">
                <a:solidFill>
                  <a:schemeClr val="tx2"/>
                </a:solidFill>
                <a:latin typeface="ui-sans-serif"/>
              </a:rPr>
              <a:t>III. </a:t>
            </a:r>
            <a:r>
              <a:rPr lang="en-US" sz="4000" b="1" i="0" dirty="0">
                <a:solidFill>
                  <a:srgbClr val="0D0D0D"/>
                </a:solidFill>
                <a:effectLst/>
                <a:latin typeface="ui-sans-serif"/>
              </a:rPr>
              <a:t>Opportunities for </a:t>
            </a:r>
            <a:r>
              <a:rPr lang="en-US" sz="4000" b="1" dirty="0">
                <a:solidFill>
                  <a:srgbClr val="0D0D0D"/>
                </a:solidFill>
                <a:latin typeface="ui-sans-serif"/>
              </a:rPr>
              <a:t>increasing </a:t>
            </a:r>
            <a:r>
              <a:rPr lang="en-US" sz="4000" b="1" i="0" dirty="0">
                <a:solidFill>
                  <a:srgbClr val="0D0D0D"/>
                </a:solidFill>
                <a:effectLst/>
                <a:latin typeface="ui-sans-serif"/>
              </a:rPr>
              <a:t>DRM</a:t>
            </a:r>
            <a:endParaRPr lang="en-US" sz="4000" b="0" i="0" dirty="0">
              <a:solidFill>
                <a:srgbClr val="0D0D0D"/>
              </a:solidFill>
              <a:effectLst/>
              <a:latin typeface="ui-sans-serif"/>
            </a:endParaRPr>
          </a:p>
        </p:txBody>
      </p:sp>
      <p:pic>
        <p:nvPicPr>
          <p:cNvPr id="8" name="Picture 7">
            <a:extLst>
              <a:ext uri="{FF2B5EF4-FFF2-40B4-BE49-F238E27FC236}">
                <a16:creationId xmlns:a16="http://schemas.microsoft.com/office/drawing/2014/main" id="{9A22D084-98F4-F0D0-2DCA-B99C1502A0C9}"/>
              </a:ext>
            </a:extLst>
          </p:cNvPr>
          <p:cNvPicPr>
            <a:picLocks noChangeAspect="1"/>
          </p:cNvPicPr>
          <p:nvPr/>
        </p:nvPicPr>
        <p:blipFill>
          <a:blip r:embed="rId4"/>
          <a:stretch>
            <a:fillRect/>
          </a:stretch>
        </p:blipFill>
        <p:spPr>
          <a:xfrm>
            <a:off x="812975" y="1328057"/>
            <a:ext cx="10566046" cy="4891775"/>
          </a:xfrm>
          <a:prstGeom prst="rect">
            <a:avLst/>
          </a:prstGeom>
        </p:spPr>
      </p:pic>
    </p:spTree>
    <p:extLst>
      <p:ext uri="{BB962C8B-B14F-4D97-AF65-F5344CB8AC3E}">
        <p14:creationId xmlns:p14="http://schemas.microsoft.com/office/powerpoint/2010/main" val="287948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A05A82-C514-13C8-DEAA-C132CE71D679}"/>
            </a:ext>
          </a:extLst>
        </p:cNvPr>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descr="Light Bulb and Gear">
            <a:extLst>
              <a:ext uri="{FF2B5EF4-FFF2-40B4-BE49-F238E27FC236}">
                <a16:creationId xmlns:a16="http://schemas.microsoft.com/office/drawing/2014/main" id="{461ADC87-86C6-AA6C-4B29-CE5EFBE06E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310" y="468835"/>
            <a:ext cx="749300" cy="749300"/>
          </a:xfrm>
          <a:prstGeom prst="rect">
            <a:avLst/>
          </a:prstGeom>
        </p:spPr>
      </p:pic>
      <p:sp>
        <p:nvSpPr>
          <p:cNvPr id="5" name="TextBox 1">
            <a:extLst>
              <a:ext uri="{FF2B5EF4-FFF2-40B4-BE49-F238E27FC236}">
                <a16:creationId xmlns:a16="http://schemas.microsoft.com/office/drawing/2014/main" id="{DB1D8A62-EB98-A748-6E96-F0B3F24C873C}"/>
              </a:ext>
            </a:extLst>
          </p:cNvPr>
          <p:cNvSpPr txBox="1"/>
          <p:nvPr/>
        </p:nvSpPr>
        <p:spPr>
          <a:xfrm>
            <a:off x="215900" y="1443650"/>
            <a:ext cx="11669776" cy="5171030"/>
          </a:xfrm>
          <a:prstGeom prst="rect">
            <a:avLst/>
          </a:prstGeom>
        </p:spPr>
        <p:txBody>
          <a:bodyPr vert="horz" lIns="91440" tIns="45720" rIns="91440" bIns="45720" rtlCol="0" anchorCtr="0" compatLnSpc="1">
            <a:normAutofit/>
          </a:bodyPr>
          <a:lstStyle/>
          <a:p>
            <a:pPr marL="285750" lvl="0" indent="-228600">
              <a:lnSpc>
                <a:spcPct val="90000"/>
              </a:lnSpc>
              <a:spcAft>
                <a:spcPts val="600"/>
              </a:spcAft>
              <a:buFont typeface="Arial" panose="020B0604020202020204" pitchFamily="34" charset="0"/>
              <a:buChar char="•"/>
            </a:pPr>
            <a:r>
              <a:rPr lang="en-US" sz="2000" b="1" i="0" u="none" strike="noStrike" cap="none" spc="0" baseline="0" dirty="0">
                <a:uFillTx/>
              </a:rPr>
              <a:t>Re-thinking Methodologies for Allocating Funding</a:t>
            </a:r>
          </a:p>
          <a:p>
            <a:pPr marL="800100" lvl="1" indent="-228600">
              <a:lnSpc>
                <a:spcPct val="90000"/>
              </a:lnSpc>
              <a:spcAft>
                <a:spcPts val="600"/>
              </a:spcAft>
              <a:buFont typeface="Arial" panose="020B0604020202020204" pitchFamily="34" charset="0"/>
              <a:buChar char="•"/>
            </a:pPr>
            <a:r>
              <a:rPr lang="en-US" sz="2000" b="1" i="1" u="sng" strike="noStrike" cap="none" spc="0" baseline="0" dirty="0">
                <a:uFillTx/>
              </a:rPr>
              <a:t>International Level Actions</a:t>
            </a:r>
            <a:r>
              <a:rPr lang="en-US" sz="2000" b="1" i="0" u="sng" strike="noStrike" cap="none" spc="0" baseline="0" dirty="0">
                <a:uFillTx/>
              </a:rPr>
              <a:t>: </a:t>
            </a:r>
          </a:p>
          <a:p>
            <a:pPr marL="1314450" lvl="2" indent="-228600">
              <a:lnSpc>
                <a:spcPct val="90000"/>
              </a:lnSpc>
              <a:spcAft>
                <a:spcPts val="600"/>
              </a:spcAft>
              <a:buFont typeface="Arial" panose="020B0604020202020204" pitchFamily="34" charset="0"/>
              <a:buChar char="•"/>
            </a:pPr>
            <a:r>
              <a:rPr lang="en-US" sz="2000" b="1" i="0" u="none" strike="noStrike" cap="none" spc="0" baseline="0" dirty="0">
                <a:uFillTx/>
              </a:rPr>
              <a:t>Effective ODA Contribution</a:t>
            </a:r>
            <a:r>
              <a:rPr lang="en-US" sz="2000" b="0" i="0" u="none" strike="noStrike" cap="none" spc="0" baseline="0" dirty="0">
                <a:uFillTx/>
              </a:rPr>
              <a:t>: Reflection on best strategies, including technical assistance and financing for capacity building, to strengthen national resource collection.</a:t>
            </a:r>
          </a:p>
          <a:p>
            <a:pPr marL="1314450" lvl="2" indent="-228600">
              <a:lnSpc>
                <a:spcPct val="90000"/>
              </a:lnSpc>
              <a:spcAft>
                <a:spcPts val="600"/>
              </a:spcAft>
              <a:buFont typeface="Arial" panose="020B0604020202020204" pitchFamily="34" charset="0"/>
              <a:buChar char="•"/>
            </a:pPr>
            <a:r>
              <a:rPr lang="en-US" sz="2000" b="1" i="0" u="none" strike="noStrike" cap="none" spc="0" baseline="0" dirty="0">
                <a:uFillTx/>
              </a:rPr>
              <a:t>Tax Cooperation</a:t>
            </a:r>
            <a:r>
              <a:rPr lang="en-US" sz="2000" b="0" i="0" u="none" strike="noStrike" cap="none" spc="0" baseline="0" dirty="0">
                <a:uFillTx/>
              </a:rPr>
              <a:t>: Progress needed on tax cooperation and addressing tax evasion/illicit financial flows.</a:t>
            </a:r>
          </a:p>
          <a:p>
            <a:pPr marL="1771650" lvl="3" indent="-228600">
              <a:lnSpc>
                <a:spcPct val="90000"/>
              </a:lnSpc>
              <a:spcAft>
                <a:spcPts val="600"/>
              </a:spcAft>
              <a:buFont typeface="Arial" panose="020B0604020202020204" pitchFamily="34" charset="0"/>
              <a:buChar char="•"/>
            </a:pPr>
            <a:r>
              <a:rPr lang="en-US" sz="2000" b="0" i="0" u="none" strike="noStrike" cap="none" spc="0" baseline="0" dirty="0">
                <a:uFillTx/>
              </a:rPr>
              <a:t>Potential solutions: Establishing an inclusive global body under the UN</a:t>
            </a:r>
          </a:p>
          <a:p>
            <a:pPr marL="857250" lvl="1" indent="-228600">
              <a:lnSpc>
                <a:spcPct val="90000"/>
              </a:lnSpc>
              <a:spcAft>
                <a:spcPts val="600"/>
              </a:spcAft>
              <a:buFont typeface="Arial" panose="020B0604020202020204" pitchFamily="34" charset="0"/>
              <a:buChar char="•"/>
            </a:pPr>
            <a:r>
              <a:rPr lang="en-US" sz="2000" b="1" i="1" u="sng" strike="noStrike" cap="none" spc="0" baseline="0" dirty="0">
                <a:uFillTx/>
              </a:rPr>
              <a:t>National Level Actions</a:t>
            </a:r>
          </a:p>
          <a:p>
            <a:pPr marL="1314450" lvl="2" indent="-228600">
              <a:lnSpc>
                <a:spcPct val="90000"/>
              </a:lnSpc>
              <a:spcAft>
                <a:spcPts val="600"/>
              </a:spcAft>
              <a:buFont typeface="Arial" panose="020B0604020202020204" pitchFamily="34" charset="0"/>
              <a:buChar char="•"/>
            </a:pPr>
            <a:r>
              <a:rPr lang="en-US" sz="2000" b="1" i="0" u="none" strike="noStrike" cap="none" spc="0" baseline="0" dirty="0">
                <a:uFillTx/>
              </a:rPr>
              <a:t>Best Practices for Revenue Collection</a:t>
            </a:r>
            <a:r>
              <a:rPr lang="en-US" sz="2000" b="0" i="0" u="none" strike="noStrike" cap="none" spc="0" baseline="0" dirty="0">
                <a:uFillTx/>
              </a:rPr>
              <a:t>: Focus on transparency, combating corruption, and improving tax administration/policies.</a:t>
            </a:r>
          </a:p>
          <a:p>
            <a:pPr marL="1314450" lvl="2" indent="-228600">
              <a:lnSpc>
                <a:spcPct val="90000"/>
              </a:lnSpc>
              <a:spcAft>
                <a:spcPts val="600"/>
              </a:spcAft>
              <a:buFont typeface="Arial" panose="020B0604020202020204" pitchFamily="34" charset="0"/>
              <a:buChar char="•"/>
            </a:pPr>
            <a:r>
              <a:rPr lang="en-US" sz="2000" b="1" i="0" u="none" strike="noStrike" cap="none" spc="0" baseline="0" dirty="0">
                <a:uFillTx/>
              </a:rPr>
              <a:t>Formalization of the Informal Sector</a:t>
            </a:r>
            <a:r>
              <a:rPr lang="en-US" sz="2000" b="0" i="0" u="none" strike="noStrike" cap="none" spc="0" baseline="0" dirty="0">
                <a:uFillTx/>
              </a:rPr>
              <a:t>: Strategies for formalizing informal sectors and leveraging technological advancements.</a:t>
            </a:r>
          </a:p>
          <a:p>
            <a:pPr marL="1314450" lvl="2" indent="-228600">
              <a:lnSpc>
                <a:spcPct val="90000"/>
              </a:lnSpc>
              <a:spcAft>
                <a:spcPts val="600"/>
              </a:spcAft>
              <a:buFont typeface="Arial" panose="020B0604020202020204" pitchFamily="34" charset="0"/>
              <a:buChar char="•"/>
            </a:pPr>
            <a:r>
              <a:rPr lang="en-US" sz="2000" b="1" i="0" u="none" strike="noStrike" cap="none" spc="0" baseline="0" dirty="0">
                <a:uFillTx/>
              </a:rPr>
              <a:t>Balance of Power</a:t>
            </a:r>
            <a:r>
              <a:rPr lang="en-US" sz="2000" b="0" i="0" u="none" strike="noStrike" cap="none" spc="0" baseline="0" dirty="0">
                <a:uFillTx/>
              </a:rPr>
              <a:t>: Reassessing the power dynamics between domestic governments and multinational companies in developing economies.</a:t>
            </a:r>
          </a:p>
        </p:txBody>
      </p:sp>
      <p:pic>
        <p:nvPicPr>
          <p:cNvPr id="3" name="Content Placeholder 4" descr="A colorful rectangular object with a white background&#10;&#10;Description automatically generated with medium confidence">
            <a:extLst>
              <a:ext uri="{FF2B5EF4-FFF2-40B4-BE49-F238E27FC236}">
                <a16:creationId xmlns:a16="http://schemas.microsoft.com/office/drawing/2014/main" id="{6FC9D01E-4460-A9F5-9F2E-CB5D7CA354E3}"/>
              </a:ext>
            </a:extLst>
          </p:cNvPr>
          <p:cNvPicPr>
            <a:picLocks noChangeAspect="1"/>
          </p:cNvPicPr>
          <p:nvPr/>
        </p:nvPicPr>
        <p:blipFill>
          <a:blip r:embed="rId5"/>
          <a:srcRect t="94676"/>
          <a:stretch>
            <a:fillRect/>
          </a:stretch>
        </p:blipFill>
        <p:spPr>
          <a:xfrm>
            <a:off x="0" y="6492870"/>
            <a:ext cx="12191996" cy="365129"/>
          </a:xfrm>
          <a:prstGeom prst="rect">
            <a:avLst/>
          </a:prstGeom>
          <a:noFill/>
          <a:ln cap="flat">
            <a:noFill/>
          </a:ln>
        </p:spPr>
      </p:pic>
      <p:sp>
        <p:nvSpPr>
          <p:cNvPr id="2" name="Slide Number Placeholder 5">
            <a:extLst>
              <a:ext uri="{FF2B5EF4-FFF2-40B4-BE49-F238E27FC236}">
                <a16:creationId xmlns:a16="http://schemas.microsoft.com/office/drawing/2014/main" id="{4DC19265-ADEC-3E6F-92CA-7D4707670E4E}"/>
              </a:ext>
            </a:extLst>
          </p:cNvPr>
          <p:cNvSpPr txBox="1"/>
          <p:nvPr/>
        </p:nvSpPr>
        <p:spPr>
          <a:xfrm>
            <a:off x="8610603" y="6356351"/>
            <a:ext cx="2814642" cy="365129"/>
          </a:xfrm>
          <a:prstGeom prst="rect">
            <a:avLst/>
          </a:prstGeom>
          <a:noFill/>
          <a:ln cap="flat">
            <a:noFill/>
          </a:ln>
        </p:spPr>
        <p:txBody>
          <a:bodyPr vert="horz" wrap="square" lIns="91440" tIns="45720" rIns="91440" bIns="45720" anchor="ctr" anchorCtr="0" compatLnSpc="1">
            <a:normAutofit/>
          </a:bodyPr>
          <a:lstStyle/>
          <a:p>
            <a:pPr marL="0" marR="0" lvl="0" indent="0" algn="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fld id="{4DA109B1-CDBD-45C4-9691-8546498561F8}" type="slidenum">
              <a:rPr lang="en-US" sz="1800" b="0" i="0" u="none" strike="noStrike" kern="0" cap="none" spc="0" baseline="0">
                <a:solidFill>
                  <a:srgbClr val="000000"/>
                </a:solidFill>
                <a:uFillTx/>
                <a:latin typeface="Aptos"/>
              </a:rPr>
              <a:t>12</a:t>
            </a:fld>
            <a:endParaRPr lang="en-US" sz="1200" b="0" i="0" u="none" strike="noStrike" kern="1200" cap="none" spc="0" baseline="0">
              <a:solidFill>
                <a:srgbClr val="000000"/>
              </a:solidFill>
              <a:uFillTx/>
              <a:latin typeface="Calibri"/>
            </a:endParaRPr>
          </a:p>
        </p:txBody>
      </p:sp>
      <p:sp>
        <p:nvSpPr>
          <p:cNvPr id="6" name="TextBox 5">
            <a:extLst>
              <a:ext uri="{FF2B5EF4-FFF2-40B4-BE49-F238E27FC236}">
                <a16:creationId xmlns:a16="http://schemas.microsoft.com/office/drawing/2014/main" id="{C925249A-8AC3-B5DB-8607-803033C9C209}"/>
              </a:ext>
            </a:extLst>
          </p:cNvPr>
          <p:cNvSpPr txBox="1"/>
          <p:nvPr/>
        </p:nvSpPr>
        <p:spPr>
          <a:xfrm>
            <a:off x="1295401" y="243321"/>
            <a:ext cx="10893552" cy="1200329"/>
          </a:xfrm>
          <a:prstGeom prst="rect">
            <a:avLst/>
          </a:prstGeom>
          <a:noFill/>
        </p:spPr>
        <p:txBody>
          <a:bodyPr wrap="square">
            <a:spAutoFit/>
          </a:bodyPr>
          <a:lstStyle/>
          <a:p>
            <a:r>
              <a:rPr lang="en-US" sz="3600" b="1" dirty="0">
                <a:solidFill>
                  <a:schemeClr val="tx2"/>
                </a:solidFill>
                <a:latin typeface="ui-sans-serif"/>
              </a:rPr>
              <a:t>IV. </a:t>
            </a:r>
            <a:r>
              <a:rPr lang="en-US" sz="3600" b="1" i="0" dirty="0">
                <a:solidFill>
                  <a:srgbClr val="0D0D0D"/>
                </a:solidFill>
                <a:effectLst/>
                <a:latin typeface="ui-sans-serif"/>
              </a:rPr>
              <a:t>Expected Outcomes from the Fourth International Conference on Financing for Development (FfD4)</a:t>
            </a:r>
            <a:endParaRPr lang="en-US" sz="3600" b="0" i="0" dirty="0">
              <a:solidFill>
                <a:srgbClr val="0D0D0D"/>
              </a:solidFill>
              <a:effectLst/>
              <a:latin typeface="ui-sans-serif"/>
            </a:endParaRPr>
          </a:p>
        </p:txBody>
      </p:sp>
    </p:spTree>
    <p:extLst>
      <p:ext uri="{BB962C8B-B14F-4D97-AF65-F5344CB8AC3E}">
        <p14:creationId xmlns:p14="http://schemas.microsoft.com/office/powerpoint/2010/main" val="398879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E0E062-32E3-941E-C6B0-89B6F5954DF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B17A8D-9B05-F73E-604D-3FF58B8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49000">
                <a:srgbClr val="000000">
                  <a:alpha val="12000"/>
                </a:srgbClr>
              </a:gs>
              <a:gs pos="100000">
                <a:srgbClr val="000000">
                  <a:alpha val="4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8671CFF-13CE-4046-6B91-44F30DCCF2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Content Placeholder 4" descr="A colorful rectangular object with a white background&#10;&#10;Description automatically generated with medium confidence">
            <a:extLst>
              <a:ext uri="{FF2B5EF4-FFF2-40B4-BE49-F238E27FC236}">
                <a16:creationId xmlns:a16="http://schemas.microsoft.com/office/drawing/2014/main" id="{1D011F83-4702-C3A6-AE48-98915E57F3B8}"/>
              </a:ext>
            </a:extLst>
          </p:cNvPr>
          <p:cNvPicPr>
            <a:picLocks noChangeAspect="1"/>
          </p:cNvPicPr>
          <p:nvPr/>
        </p:nvPicPr>
        <p:blipFill>
          <a:blip r:embed="rId3"/>
          <a:srcRect t="94676"/>
          <a:stretch>
            <a:fillRect/>
          </a:stretch>
        </p:blipFill>
        <p:spPr>
          <a:xfrm>
            <a:off x="0" y="6492870"/>
            <a:ext cx="12191996" cy="365129"/>
          </a:xfrm>
          <a:prstGeom prst="rect">
            <a:avLst/>
          </a:prstGeom>
          <a:noFill/>
          <a:ln cap="flat">
            <a:noFill/>
          </a:ln>
        </p:spPr>
      </p:pic>
      <p:sp>
        <p:nvSpPr>
          <p:cNvPr id="4" name="Rectângulo arredondado 8">
            <a:extLst>
              <a:ext uri="{FF2B5EF4-FFF2-40B4-BE49-F238E27FC236}">
                <a16:creationId xmlns:a16="http://schemas.microsoft.com/office/drawing/2014/main" id="{160A8DCF-932A-78F2-362A-2655DD29528E}"/>
              </a:ext>
            </a:extLst>
          </p:cNvPr>
          <p:cNvSpPr/>
          <p:nvPr/>
        </p:nvSpPr>
        <p:spPr>
          <a:xfrm>
            <a:off x="82557" y="136520"/>
            <a:ext cx="11751914" cy="61293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solidFill>
          <a:ln cap="flat">
            <a:noFill/>
            <a:prstDash val="solid"/>
          </a:ln>
        </p:spPr>
        <p:txBody>
          <a:bodyPr vert="horz" wrap="square" lIns="91440" tIns="91440" rIns="91440" bIns="91440" anchor="ctr" anchorCtr="1" compatLnSpc="1">
            <a:spAutoFit/>
          </a:bodyPr>
          <a:lstStyle/>
          <a:p>
            <a:pPr marL="356872" marR="0" lvl="0" indent="0" algn="ctr" defTabSz="914400" rtl="0" fontAlgn="auto" hangingPunct="1">
              <a:spcBef>
                <a:spcPts val="0"/>
              </a:spcBef>
              <a:spcAft>
                <a:spcPts val="600"/>
              </a:spcAft>
              <a:buNone/>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pitchFamily="34"/>
                <a:cs typeface="Arial" pitchFamily="34"/>
              </a:rPr>
              <a:t>CONCLUSION</a:t>
            </a:r>
          </a:p>
        </p:txBody>
      </p:sp>
      <p:graphicFrame>
        <p:nvGraphicFramePr>
          <p:cNvPr id="9" name="TextBox 1">
            <a:extLst>
              <a:ext uri="{FF2B5EF4-FFF2-40B4-BE49-F238E27FC236}">
                <a16:creationId xmlns:a16="http://schemas.microsoft.com/office/drawing/2014/main" id="{8D9FC4E3-6425-34A6-E20C-A6AF3CF3FBD3}"/>
              </a:ext>
            </a:extLst>
          </p:cNvPr>
          <p:cNvGraphicFramePr/>
          <p:nvPr>
            <p:extLst>
              <p:ext uri="{D42A27DB-BD31-4B8C-83A1-F6EECF244321}">
                <p14:modId xmlns:p14="http://schemas.microsoft.com/office/powerpoint/2010/main" val="1007099397"/>
              </p:ext>
            </p:extLst>
          </p:nvPr>
        </p:nvGraphicFramePr>
        <p:xfrm>
          <a:off x="137489" y="968829"/>
          <a:ext cx="11751914" cy="5387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700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F346651A-3280-2243-8879-4C38C6D931C8}"/>
              </a:ext>
            </a:extLst>
          </p:cNvPr>
          <p:cNvPicPr>
            <a:picLocks noChangeAspect="1"/>
          </p:cNvPicPr>
          <p:nvPr/>
        </p:nvPicPr>
        <p:blipFill>
          <a:blip r:embed="rId2"/>
          <a:stretch>
            <a:fillRect/>
          </a:stretch>
        </p:blipFill>
        <p:spPr>
          <a:xfrm>
            <a:off x="4414838" y="2868613"/>
            <a:ext cx="3362325" cy="1120775"/>
          </a:xfrm>
          <a:prstGeom prst="rect">
            <a:avLst/>
          </a:prstGeom>
        </p:spPr>
      </p:pic>
    </p:spTree>
    <p:extLst>
      <p:ext uri="{BB962C8B-B14F-4D97-AF65-F5344CB8AC3E}">
        <p14:creationId xmlns:p14="http://schemas.microsoft.com/office/powerpoint/2010/main" val="2089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88381FB7-4AE4-0B90-E7CB-5ADB56B8296C}"/>
              </a:ext>
            </a:extLst>
          </p:cNvPr>
          <p:cNvSpPr txBox="1"/>
          <p:nvPr/>
        </p:nvSpPr>
        <p:spPr>
          <a:xfrm>
            <a:off x="162562" y="1701140"/>
            <a:ext cx="11714469" cy="5218773"/>
          </a:xfrm>
          <a:prstGeom prst="rect">
            <a:avLst/>
          </a:prstGeom>
          <a:noFill/>
          <a:ln cap="flat">
            <a:noFill/>
          </a:ln>
        </p:spPr>
        <p:txBody>
          <a:bodyPr vert="horz" wrap="square" lIns="91440" tIns="45720" rIns="91440" bIns="45720" anchor="t" anchorCtr="0" compatLnSpc="1">
            <a:normAutofit/>
          </a:bodyPr>
          <a:lstStyle/>
          <a:p>
            <a:pPr marL="285750" marR="0" lvl="0" indent="-228600" algn="l" defTabSz="914400" rtl="0" fontAlgn="auto" hangingPunct="1">
              <a:lnSpc>
                <a:spcPct val="90000"/>
              </a:lnSpc>
              <a:spcBef>
                <a:spcPts val="0"/>
              </a:spcBef>
              <a:spcAft>
                <a:spcPts val="60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ptos"/>
            </a:endParaRPr>
          </a:p>
        </p:txBody>
      </p:sp>
      <p:pic>
        <p:nvPicPr>
          <p:cNvPr id="3" name="Content Placeholder 4">
            <a:extLst>
              <a:ext uri="{FF2B5EF4-FFF2-40B4-BE49-F238E27FC236}">
                <a16:creationId xmlns:a16="http://schemas.microsoft.com/office/drawing/2014/main" id="{5CB53BCB-AB31-5F22-BB4E-392F251D9C7B}"/>
              </a:ext>
            </a:extLst>
          </p:cNvPr>
          <p:cNvPicPr>
            <a:picLocks noChangeAspect="1"/>
          </p:cNvPicPr>
          <p:nvPr/>
        </p:nvPicPr>
        <p:blipFill>
          <a:blip r:embed="rId3"/>
          <a:srcRect t="94676"/>
          <a:stretch>
            <a:fillRect/>
          </a:stretch>
        </p:blipFill>
        <p:spPr>
          <a:xfrm>
            <a:off x="0" y="6492870"/>
            <a:ext cx="12191996" cy="365129"/>
          </a:xfrm>
          <a:prstGeom prst="rect">
            <a:avLst/>
          </a:prstGeom>
          <a:noFill/>
          <a:ln cap="flat">
            <a:noFill/>
          </a:ln>
        </p:spPr>
      </p:pic>
      <p:sp>
        <p:nvSpPr>
          <p:cNvPr id="4" name="Title 1">
            <a:extLst>
              <a:ext uri="{FF2B5EF4-FFF2-40B4-BE49-F238E27FC236}">
                <a16:creationId xmlns:a16="http://schemas.microsoft.com/office/drawing/2014/main" id="{53165C42-230C-E7CA-1A43-403CC5D08C2C}"/>
              </a:ext>
            </a:extLst>
          </p:cNvPr>
          <p:cNvSpPr txBox="1">
            <a:spLocks noGrp="1"/>
          </p:cNvSpPr>
          <p:nvPr>
            <p:ph type="title"/>
          </p:nvPr>
        </p:nvSpPr>
        <p:spPr>
          <a:xfrm>
            <a:off x="162562" y="0"/>
            <a:ext cx="11191241" cy="841248"/>
          </a:xfrm>
        </p:spPr>
        <p:txBody>
          <a:bodyPr>
            <a:normAutofit/>
          </a:bodyPr>
          <a:lstStyle/>
          <a:p>
            <a:pPr lvl="0" algn="ctr"/>
            <a:r>
              <a:rPr lang="en-US" sz="5400" b="1" dirty="0">
                <a:solidFill>
                  <a:srgbClr val="002060"/>
                </a:solidFill>
              </a:rPr>
              <a:t>OUTLINE</a:t>
            </a:r>
          </a:p>
        </p:txBody>
      </p:sp>
      <p:sp>
        <p:nvSpPr>
          <p:cNvPr id="5" name="Content Placeholder 2">
            <a:extLst>
              <a:ext uri="{FF2B5EF4-FFF2-40B4-BE49-F238E27FC236}">
                <a16:creationId xmlns:a16="http://schemas.microsoft.com/office/drawing/2014/main" id="{F04F92BC-A826-40D5-1EED-E50A5805BE79}"/>
              </a:ext>
            </a:extLst>
          </p:cNvPr>
          <p:cNvSpPr txBox="1">
            <a:spLocks noGrp="1"/>
          </p:cNvSpPr>
          <p:nvPr>
            <p:ph idx="1"/>
          </p:nvPr>
        </p:nvSpPr>
        <p:spPr>
          <a:xfrm>
            <a:off x="0" y="1121229"/>
            <a:ext cx="12191996" cy="5309727"/>
          </a:xfrm>
        </p:spPr>
        <p:txBody>
          <a:bodyPr>
            <a:normAutofit/>
          </a:bodyPr>
          <a:lstStyle/>
          <a:p>
            <a:pPr algn="l">
              <a:buFont typeface="+mj-lt"/>
              <a:buAutoNum type="arabicPeriod"/>
            </a:pPr>
            <a:r>
              <a:rPr lang="en-US" sz="4400" b="1" i="0" dirty="0">
                <a:solidFill>
                  <a:srgbClr val="0D0D0D"/>
                </a:solidFill>
                <a:effectLst/>
                <a:latin typeface="ui-sans-serif"/>
              </a:rPr>
              <a:t>Macroeconomic Outlook of Africa</a:t>
            </a:r>
            <a:endParaRPr lang="en-US" sz="4400" b="0" i="0" dirty="0">
              <a:solidFill>
                <a:srgbClr val="0D0D0D"/>
              </a:solidFill>
              <a:effectLst/>
              <a:latin typeface="ui-sans-serif"/>
            </a:endParaRPr>
          </a:p>
          <a:p>
            <a:pPr algn="l">
              <a:buFont typeface="+mj-lt"/>
              <a:buAutoNum type="arabicPeriod"/>
            </a:pPr>
            <a:r>
              <a:rPr lang="en-US" sz="4400" b="1" i="0" dirty="0">
                <a:solidFill>
                  <a:srgbClr val="0D0D0D"/>
                </a:solidFill>
                <a:effectLst/>
                <a:latin typeface="ui-sans-serif"/>
              </a:rPr>
              <a:t>Challenges for Domestic Resource Mobilization (DRM)</a:t>
            </a:r>
            <a:endParaRPr lang="en-US" sz="3600" b="0" i="0" dirty="0">
              <a:solidFill>
                <a:srgbClr val="0D0D0D"/>
              </a:solidFill>
              <a:effectLst/>
              <a:latin typeface="ui-sans-serif"/>
            </a:endParaRPr>
          </a:p>
          <a:p>
            <a:pPr algn="l">
              <a:buFont typeface="+mj-lt"/>
              <a:buAutoNum type="arabicPeriod"/>
            </a:pPr>
            <a:r>
              <a:rPr lang="en-US" sz="4400" b="1" i="0" dirty="0">
                <a:solidFill>
                  <a:srgbClr val="0D0D0D"/>
                </a:solidFill>
                <a:effectLst/>
                <a:latin typeface="ui-sans-serif"/>
              </a:rPr>
              <a:t>Opportunities for </a:t>
            </a:r>
            <a:r>
              <a:rPr lang="en-US" sz="4400" b="1" dirty="0">
                <a:solidFill>
                  <a:srgbClr val="0D0D0D"/>
                </a:solidFill>
                <a:latin typeface="ui-sans-serif"/>
              </a:rPr>
              <a:t>increasing </a:t>
            </a:r>
            <a:r>
              <a:rPr lang="en-US" sz="4400" b="1" i="0" dirty="0">
                <a:solidFill>
                  <a:srgbClr val="0D0D0D"/>
                </a:solidFill>
                <a:effectLst/>
                <a:latin typeface="ui-sans-serif"/>
              </a:rPr>
              <a:t>DRM</a:t>
            </a:r>
            <a:endParaRPr lang="en-US" sz="4400" b="0" i="0" dirty="0">
              <a:solidFill>
                <a:srgbClr val="0D0D0D"/>
              </a:solidFill>
              <a:effectLst/>
              <a:latin typeface="ui-sans-serif"/>
            </a:endParaRPr>
          </a:p>
          <a:p>
            <a:pPr algn="l">
              <a:buFont typeface="+mj-lt"/>
              <a:buAutoNum type="arabicPeriod"/>
            </a:pPr>
            <a:r>
              <a:rPr lang="en-US" sz="4400" b="1" i="0" dirty="0">
                <a:solidFill>
                  <a:srgbClr val="0D0D0D"/>
                </a:solidFill>
                <a:effectLst/>
                <a:latin typeface="ui-sans-serif"/>
              </a:rPr>
              <a:t>Expected Outcomes from the Fourth International Conference on Financing for Development (FfD4)</a:t>
            </a:r>
            <a:endParaRPr lang="en-US" sz="4400" b="0" i="0" dirty="0">
              <a:solidFill>
                <a:srgbClr val="0D0D0D"/>
              </a:solidFill>
              <a:effectLst/>
              <a:latin typeface="ui-sans-serif"/>
            </a:endParaRPr>
          </a:p>
          <a:p>
            <a:pPr algn="l">
              <a:buFont typeface="+mj-lt"/>
              <a:buAutoNum type="arabicPeriod"/>
            </a:pPr>
            <a:r>
              <a:rPr lang="en-US" sz="4400" b="1" i="0" dirty="0">
                <a:solidFill>
                  <a:srgbClr val="0D0D0D"/>
                </a:solidFill>
                <a:effectLst/>
                <a:latin typeface="ui-sans-serif"/>
              </a:rPr>
              <a:t>Conclusion</a:t>
            </a:r>
            <a:endParaRPr lang="en-US" sz="4400" b="0" i="0" dirty="0">
              <a:solidFill>
                <a:srgbClr val="0D0D0D"/>
              </a:solidFill>
              <a:effectLst/>
              <a:latin typeface="ui-sans-serif"/>
            </a:endParaRPr>
          </a:p>
          <a:p>
            <a:pPr marL="0" lvl="0" indent="0">
              <a:lnSpc>
                <a:spcPct val="70000"/>
              </a:lnSpc>
              <a:buNone/>
            </a:pPr>
            <a:endParaRPr lang="en-US" sz="1600" dirty="0">
              <a:latin typeface="Calibri" pitchFamily="34"/>
              <a:ea typeface="Calibri" pitchFamily="34"/>
              <a:cs typeface="Calibri" pitchFamily="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B392685-C14A-1418-B5C6-FB482D84D7AE}"/>
              </a:ext>
            </a:extLst>
          </p:cNvPr>
          <p:cNvSpPr txBox="1"/>
          <p:nvPr/>
        </p:nvSpPr>
        <p:spPr>
          <a:xfrm>
            <a:off x="8610603" y="6356351"/>
            <a:ext cx="2814642" cy="365129"/>
          </a:xfrm>
          <a:prstGeom prst="rect">
            <a:avLst/>
          </a:prstGeom>
          <a:noFill/>
          <a:ln cap="flat">
            <a:noFill/>
          </a:ln>
        </p:spPr>
        <p:txBody>
          <a:bodyPr vert="horz" wrap="square" lIns="91440" tIns="45720" rIns="91440" bIns="45720" anchor="ctr" anchorCtr="0" compatLnSpc="1">
            <a:normAutofit/>
          </a:bodyPr>
          <a:lstStyle/>
          <a:p>
            <a:pPr marL="0" marR="0" lvl="0" indent="0" algn="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fld id="{4DA109B1-CDBD-45C4-9691-8546498561F8}" type="slidenum">
              <a:rPr lang="en-US" sz="1800" b="0" i="0" u="none" strike="noStrike" kern="0" cap="none" spc="0" baseline="0">
                <a:solidFill>
                  <a:srgbClr val="000000"/>
                </a:solidFill>
                <a:uFillTx/>
                <a:latin typeface="Aptos"/>
              </a:rPr>
              <a:t>3</a:t>
            </a:fld>
            <a:endParaRPr lang="en-US" sz="1200" b="0" i="0" u="none" strike="noStrike" kern="1200" cap="none" spc="0" baseline="0">
              <a:solidFill>
                <a:srgbClr val="000000"/>
              </a:solidFill>
              <a:uFillTx/>
              <a:latin typeface="Calibri"/>
            </a:endParaRPr>
          </a:p>
        </p:txBody>
      </p:sp>
      <p:pic>
        <p:nvPicPr>
          <p:cNvPr id="3" name="Content Placeholder 4" descr="A colorful rectangular object with a white background&#10;&#10;Description automatically generated with medium confidence">
            <a:extLst>
              <a:ext uri="{FF2B5EF4-FFF2-40B4-BE49-F238E27FC236}">
                <a16:creationId xmlns:a16="http://schemas.microsoft.com/office/drawing/2014/main" id="{95EAF3D8-B230-4C3C-C434-4E604733CE6E}"/>
              </a:ext>
            </a:extLst>
          </p:cNvPr>
          <p:cNvPicPr>
            <a:picLocks noChangeAspect="1"/>
          </p:cNvPicPr>
          <p:nvPr/>
        </p:nvPicPr>
        <p:blipFill>
          <a:blip r:embed="rId3"/>
          <a:srcRect t="94676"/>
          <a:stretch>
            <a:fillRect/>
          </a:stretch>
        </p:blipFill>
        <p:spPr>
          <a:xfrm>
            <a:off x="0" y="6492870"/>
            <a:ext cx="12191996" cy="365129"/>
          </a:xfrm>
          <a:prstGeom prst="rect">
            <a:avLst/>
          </a:prstGeom>
          <a:noFill/>
          <a:ln cap="flat">
            <a:noFill/>
          </a:ln>
        </p:spPr>
      </p:pic>
      <p:sp>
        <p:nvSpPr>
          <p:cNvPr id="7" name="TextBox 6">
            <a:extLst>
              <a:ext uri="{FF2B5EF4-FFF2-40B4-BE49-F238E27FC236}">
                <a16:creationId xmlns:a16="http://schemas.microsoft.com/office/drawing/2014/main" id="{FEBCBCC4-D920-3ED3-5FAA-22E69BEC90C3}"/>
              </a:ext>
            </a:extLst>
          </p:cNvPr>
          <p:cNvSpPr txBox="1"/>
          <p:nvPr/>
        </p:nvSpPr>
        <p:spPr>
          <a:xfrm>
            <a:off x="192587" y="754455"/>
            <a:ext cx="11607526" cy="6007799"/>
          </a:xfrm>
          <a:prstGeom prst="rect">
            <a:avLst/>
          </a:prstGeom>
          <a:noFill/>
        </p:spPr>
        <p:txBody>
          <a:bodyPr wrap="square">
            <a:spAutoFit/>
          </a:bodyPr>
          <a:lstStyle/>
          <a:p>
            <a:pPr marL="342900" marR="0" indent="-342900">
              <a:lnSpc>
                <a:spcPct val="107000"/>
              </a:lnSpc>
              <a:spcAft>
                <a:spcPts val="800"/>
              </a:spcAft>
              <a:buFont typeface="+mj-lt"/>
              <a:buAutoNum type="arabicPeriod"/>
            </a:pPr>
            <a:r>
              <a:rPr lang="en-US" sz="2400" b="1" i="1" dirty="0">
                <a:solidFill>
                  <a:srgbClr val="0D0D0D"/>
                </a:solidFill>
                <a:effectLst/>
                <a:latin typeface="ui-sans-serif"/>
              </a:rPr>
              <a:t>Economic Growth Trends</a:t>
            </a:r>
            <a:r>
              <a:rPr lang="en-US" sz="2400" b="1" i="1" dirty="0">
                <a:solidFill>
                  <a:srgbClr val="0D0D0D"/>
                </a:solidFill>
                <a:latin typeface="ui-sans-serif"/>
              </a:rPr>
              <a:t>, </a:t>
            </a:r>
            <a:r>
              <a:rPr lang="en-US" sz="2400" b="1" i="1" dirty="0">
                <a:solidFill>
                  <a:srgbClr val="0D0D0D"/>
                </a:solidFill>
                <a:effectLst/>
                <a:latin typeface="ui-sans-serif"/>
              </a:rPr>
              <a:t>Key growth sectors and regional disparities</a:t>
            </a:r>
            <a:endParaRPr lang="en-US" sz="2400" b="1" i="1" dirty="0">
              <a:solidFill>
                <a:srgbClr val="0D0D0D"/>
              </a:solidFill>
              <a:latin typeface="ui-sans-serif"/>
            </a:endParaRPr>
          </a:p>
          <a:p>
            <a:pPr>
              <a:lnSpc>
                <a:spcPct val="107000"/>
              </a:lnSpc>
              <a:spcAft>
                <a:spcPts val="800"/>
              </a:spcAft>
            </a:pPr>
            <a:r>
              <a:rPr lang="en-GB" sz="1800" i="1" dirty="0">
                <a:effectLst/>
                <a:latin typeface="Times New Roman" panose="02020603050405020304" pitchFamily="18" charset="0"/>
                <a:ea typeface="Aptos" panose="020B0004020202020204" pitchFamily="34" charset="0"/>
                <a:cs typeface="Times New Roman" panose="02020603050405020304" pitchFamily="18" charset="0"/>
              </a:rPr>
              <a:t>Figure 1: GDP growth in global regions, 2022-2024                             </a:t>
            </a:r>
            <a:r>
              <a:rPr lang="en-US" i="1" dirty="0">
                <a:latin typeface="Times New Roman" panose="02020603050405020304" pitchFamily="18" charset="0"/>
                <a:ea typeface="Aptos" panose="020B0004020202020204" pitchFamily="34" charset="0"/>
                <a:cs typeface="Times New Roman" panose="02020603050405020304" pitchFamily="18" charset="0"/>
              </a:rPr>
              <a:t>Figure 2: Structural contribution on growth</a:t>
            </a:r>
            <a:endParaRPr lang="en-US" i="1" dirty="0">
              <a:latin typeface="Aptos" panose="020B0004020202020204" pitchFamily="34" charset="0"/>
              <a:ea typeface="Aptos" panose="020B0004020202020204" pitchFamily="34" charset="0"/>
              <a:cs typeface="Times New Roman" panose="02020603050405020304" pitchFamily="18" charset="0"/>
            </a:endParaRPr>
          </a:p>
          <a:p>
            <a:pPr marR="0">
              <a:lnSpc>
                <a:spcPct val="107000"/>
              </a:lnSpc>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lvl="6"/>
            <a:r>
              <a:rPr lang="en-US"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b="1" dirty="0">
              <a:solidFill>
                <a:srgbClr val="0D0D0D"/>
              </a:solidFill>
              <a:latin typeface="ui-sans-serif"/>
            </a:endParaRPr>
          </a:p>
          <a:p>
            <a:pPr algn="l">
              <a:buFont typeface="+mj-lt"/>
              <a:buAutoNum type="arabicPeriod"/>
            </a:pPr>
            <a:endParaRPr lang="en-US" b="1" i="0" dirty="0">
              <a:solidFill>
                <a:srgbClr val="0D0D0D"/>
              </a:solidFill>
              <a:effectLst/>
              <a:latin typeface="ui-sans-serif"/>
            </a:endParaRPr>
          </a:p>
          <a:p>
            <a:pPr algn="l">
              <a:buFont typeface="+mj-lt"/>
              <a:buAutoNum type="arabicPeriod"/>
            </a:pPr>
            <a:endParaRPr lang="en-US" b="1" dirty="0">
              <a:solidFill>
                <a:srgbClr val="0D0D0D"/>
              </a:solidFill>
              <a:latin typeface="ui-sans-serif"/>
            </a:endParaRPr>
          </a:p>
          <a:p>
            <a:pPr algn="l">
              <a:buFont typeface="+mj-lt"/>
              <a:buAutoNum type="arabicPeriod"/>
            </a:pPr>
            <a:endParaRPr lang="en-US" b="1" i="0" dirty="0">
              <a:solidFill>
                <a:srgbClr val="0D0D0D"/>
              </a:solidFill>
              <a:effectLst/>
              <a:latin typeface="ui-sans-serif"/>
            </a:endParaRPr>
          </a:p>
          <a:p>
            <a:pPr algn="l">
              <a:buFont typeface="+mj-lt"/>
              <a:buAutoNum type="arabicPeriod"/>
            </a:pPr>
            <a:endParaRPr lang="en-US" b="1" dirty="0">
              <a:solidFill>
                <a:srgbClr val="0D0D0D"/>
              </a:solidFill>
              <a:latin typeface="ui-sans-serif"/>
            </a:endParaRPr>
          </a:p>
          <a:p>
            <a:pPr algn="l">
              <a:buFont typeface="+mj-lt"/>
              <a:buAutoNum type="arabicPeriod"/>
            </a:pPr>
            <a:endParaRPr lang="en-US" b="1" i="0" dirty="0">
              <a:solidFill>
                <a:srgbClr val="0D0D0D"/>
              </a:solidFill>
              <a:effectLst/>
              <a:latin typeface="ui-sans-serif"/>
            </a:endParaRPr>
          </a:p>
          <a:p>
            <a:pPr algn="l">
              <a:buFont typeface="+mj-lt"/>
              <a:buAutoNum type="arabicPeriod"/>
            </a:pPr>
            <a:endParaRPr lang="en-US" b="1" dirty="0">
              <a:solidFill>
                <a:srgbClr val="0D0D0D"/>
              </a:solidFill>
              <a:latin typeface="ui-sans-serif"/>
            </a:endParaRPr>
          </a:p>
          <a:p>
            <a:pPr algn="l">
              <a:buFont typeface="+mj-lt"/>
              <a:buAutoNum type="arabicPeriod"/>
            </a:pPr>
            <a:endParaRPr lang="en-US" b="1" i="0" dirty="0">
              <a:solidFill>
                <a:srgbClr val="0D0D0D"/>
              </a:solidFill>
              <a:effectLst/>
              <a:latin typeface="ui-sans-serif"/>
            </a:endParaRPr>
          </a:p>
          <a:p>
            <a:pPr algn="l">
              <a:buFont typeface="+mj-lt"/>
              <a:buAutoNum type="arabicPeriod"/>
            </a:pPr>
            <a:endParaRPr lang="en-US" b="1" dirty="0">
              <a:solidFill>
                <a:srgbClr val="0D0D0D"/>
              </a:solidFill>
              <a:latin typeface="ui-sans-serif"/>
            </a:endParaRPr>
          </a:p>
          <a:p>
            <a:pPr algn="l">
              <a:buFont typeface="+mj-lt"/>
              <a:buAutoNum type="arabicPeriod"/>
            </a:pPr>
            <a:endParaRPr lang="en-US" b="1" i="0" dirty="0">
              <a:solidFill>
                <a:srgbClr val="0D0D0D"/>
              </a:solidFill>
              <a:effectLst/>
              <a:latin typeface="ui-sans-serif"/>
            </a:endParaRPr>
          </a:p>
          <a:p>
            <a:pPr algn="l">
              <a:buFont typeface="+mj-lt"/>
              <a:buAutoNum type="arabicPeriod"/>
            </a:pPr>
            <a:endParaRPr lang="en-US" b="1" dirty="0">
              <a:solidFill>
                <a:srgbClr val="0D0D0D"/>
              </a:solidFill>
              <a:latin typeface="ui-sans-serif"/>
            </a:endParaRPr>
          </a:p>
          <a:p>
            <a:pPr algn="l">
              <a:buFont typeface="+mj-lt"/>
              <a:buAutoNum type="arabicPeriod"/>
            </a:pPr>
            <a:endParaRPr lang="en-US" b="1" i="0" dirty="0">
              <a:solidFill>
                <a:srgbClr val="0D0D0D"/>
              </a:solidFill>
              <a:effectLst/>
              <a:latin typeface="ui-sans-serif"/>
            </a:endParaRPr>
          </a:p>
          <a:p>
            <a:pPr marL="0" marR="0">
              <a:lnSpc>
                <a:spcPct val="107000"/>
              </a:lnSpc>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dirty="0">
                <a:effectLst/>
                <a:latin typeface="Times New Roman" panose="02020603050405020304" pitchFamily="18" charset="0"/>
                <a:ea typeface="Aptos" panose="020B0004020202020204" pitchFamily="34" charset="0"/>
                <a:cs typeface="Times New Roman" panose="02020603050405020304" pitchFamily="18" charset="0"/>
              </a:rPr>
              <a:t>Source: UNDESA 2024.</a:t>
            </a:r>
            <a:r>
              <a:rPr lang="en-US" dirty="0">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Source: ECA calculations based on data from EIU (2024) </a:t>
            </a:r>
          </a:p>
          <a:p>
            <a:r>
              <a:rPr lang="en-US" sz="1800" dirty="0">
                <a:effectLst/>
                <a:latin typeface="Times New Roman" panose="02020603050405020304" pitchFamily="18" charset="0"/>
                <a:ea typeface="Aptos" panose="020B0004020202020204" pitchFamily="34" charset="0"/>
                <a:cs typeface="Times New Roman" panose="02020603050405020304" pitchFamily="18" charset="0"/>
              </a:rPr>
              <a:t>                                                                                                          and UNDESA  </a:t>
            </a:r>
            <a:r>
              <a:rPr lang="en-US" dirty="0">
                <a:latin typeface="Times New Roman" panose="02020603050405020304" pitchFamily="18" charset="0"/>
                <a:ea typeface="Aptos" panose="020B0004020202020204" pitchFamily="34" charset="0"/>
                <a:cs typeface="Times New Roman" panose="02020603050405020304" pitchFamily="18" charset="0"/>
              </a:rPr>
              <a:t>(2024)</a:t>
            </a:r>
            <a:endParaRPr lang="en-US" dirty="0">
              <a:latin typeface="Aptos" panose="020B0004020202020204" pitchFamily="34" charset="0"/>
              <a:ea typeface="Aptos" panose="020B0004020202020204" pitchFamily="34" charset="0"/>
              <a:cs typeface="Times New Roman" panose="02020603050405020304" pitchFamily="18" charset="0"/>
            </a:endParaRPr>
          </a:p>
          <a:p>
            <a:r>
              <a:rPr lang="en-GB" sz="1800" dirty="0">
                <a:effectLst/>
                <a:latin typeface="Times New Roman" panose="02020603050405020304" pitchFamily="18" charset="0"/>
                <a:ea typeface="Aptos" panose="020B0004020202020204" pitchFamily="34" charset="0"/>
                <a:cs typeface="Times New Roman" panose="02020603050405020304" pitchFamily="18" charset="0"/>
              </a:rPr>
              <a:t>			Notes: e= estimates and f = forecasts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79F8BD12-AEC8-43E8-B89D-94D8C8923F44}"/>
              </a:ext>
            </a:extLst>
          </p:cNvPr>
          <p:cNvGraphicFramePr/>
          <p:nvPr>
            <p:extLst>
              <p:ext uri="{D42A27DB-BD31-4B8C-83A1-F6EECF244321}">
                <p14:modId xmlns:p14="http://schemas.microsoft.com/office/powerpoint/2010/main" val="3027675860"/>
              </p:ext>
            </p:extLst>
          </p:nvPr>
        </p:nvGraphicFramePr>
        <p:xfrm>
          <a:off x="0" y="1703741"/>
          <a:ext cx="5903411" cy="41092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D00-000002000000}"/>
              </a:ext>
            </a:extLst>
          </p:cNvPr>
          <p:cNvGraphicFramePr/>
          <p:nvPr>
            <p:extLst>
              <p:ext uri="{D42A27DB-BD31-4B8C-83A1-F6EECF244321}">
                <p14:modId xmlns:p14="http://schemas.microsoft.com/office/powerpoint/2010/main" val="1137898370"/>
              </p:ext>
            </p:extLst>
          </p:nvPr>
        </p:nvGraphicFramePr>
        <p:xfrm>
          <a:off x="6135142" y="1703741"/>
          <a:ext cx="5434059" cy="402159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8ED55300-9C25-9A24-BB11-6618C72BCA95}"/>
              </a:ext>
            </a:extLst>
          </p:cNvPr>
          <p:cNvSpPr txBox="1"/>
          <p:nvPr/>
        </p:nvSpPr>
        <p:spPr>
          <a:xfrm>
            <a:off x="470172" y="46046"/>
            <a:ext cx="11329941" cy="707886"/>
          </a:xfrm>
          <a:prstGeom prst="rect">
            <a:avLst/>
          </a:prstGeom>
          <a:noFill/>
        </p:spPr>
        <p:txBody>
          <a:bodyPr wrap="square">
            <a:spAutoFit/>
          </a:bodyPr>
          <a:lstStyle/>
          <a:p>
            <a:pPr marL="400050" indent="-400050" algn="l">
              <a:buFont typeface="+mj-lt"/>
              <a:buAutoNum type="romanUcPeriod"/>
            </a:pPr>
            <a:r>
              <a:rPr lang="en-US" sz="4000" b="1" i="0" dirty="0">
                <a:solidFill>
                  <a:schemeClr val="tx2"/>
                </a:solidFill>
                <a:effectLst/>
                <a:latin typeface="ui-sans-serif"/>
              </a:rPr>
              <a:t> Macroeconomic Outlook of Africa</a:t>
            </a:r>
            <a:endParaRPr lang="en-US" sz="4000" b="0" i="0" dirty="0">
              <a:solidFill>
                <a:schemeClr val="tx2"/>
              </a:solidFill>
              <a:effectLst/>
              <a:latin typeface="ui-sans-seri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4BFA9FFD-BC9D-E0A7-6107-E863C7400CAA}"/>
              </a:ext>
            </a:extLst>
          </p:cNvPr>
          <p:cNvPicPr>
            <a:picLocks noChangeAspect="1"/>
          </p:cNvPicPr>
          <p:nvPr/>
        </p:nvPicPr>
        <p:blipFill>
          <a:blip r:embed="rId3"/>
          <a:srcRect t="94676"/>
          <a:stretch>
            <a:fillRect/>
          </a:stretch>
        </p:blipFill>
        <p:spPr>
          <a:xfrm>
            <a:off x="0" y="6492870"/>
            <a:ext cx="12191996" cy="365129"/>
          </a:xfrm>
          <a:prstGeom prst="rect">
            <a:avLst/>
          </a:prstGeom>
          <a:noFill/>
          <a:ln cap="flat">
            <a:noFill/>
          </a:ln>
        </p:spPr>
      </p:pic>
      <p:sp>
        <p:nvSpPr>
          <p:cNvPr id="4" name="TextBox 4">
            <a:extLst>
              <a:ext uri="{FF2B5EF4-FFF2-40B4-BE49-F238E27FC236}">
                <a16:creationId xmlns:a16="http://schemas.microsoft.com/office/drawing/2014/main" id="{9D546E5D-0CE9-EDB1-105B-770192E9C27D}"/>
              </a:ext>
            </a:extLst>
          </p:cNvPr>
          <p:cNvSpPr txBox="1"/>
          <p:nvPr/>
        </p:nvSpPr>
        <p:spPr>
          <a:xfrm>
            <a:off x="337456" y="189412"/>
            <a:ext cx="11528313" cy="615554"/>
          </a:xfrm>
          <a:prstGeom prst="rect">
            <a:avLst/>
          </a:prstGeom>
          <a:noFill/>
          <a:ln cap="flat">
            <a:noFill/>
          </a:ln>
        </p:spPr>
        <p:txBody>
          <a:bodyPr vert="horz" wrap="square" lIns="91440" tIns="45720" rIns="91440" bIns="45720" anchor="ctr" anchorCtr="0" compatLnSpc="1">
            <a:normAutofit fontScale="85000" lnSpcReduction="20000"/>
          </a:bodyPr>
          <a:lstStyle/>
          <a:p>
            <a:pPr marL="1028700" indent="-1028700">
              <a:lnSpc>
                <a:spcPct val="90000"/>
              </a:lnSpc>
              <a:spcAft>
                <a:spcPts val="600"/>
              </a:spcAft>
              <a:buSzPct val="100000"/>
              <a:buFont typeface="+mj-lt"/>
              <a:buAutoNum type="romanUcPeriod"/>
              <a:defRPr sz="1800" b="0" i="0" u="none" strike="noStrike" kern="0" cap="none" spc="0" baseline="0">
                <a:solidFill>
                  <a:srgbClr val="000000"/>
                </a:solidFill>
                <a:uFillTx/>
              </a:defRPr>
            </a:pPr>
            <a:r>
              <a:rPr lang="en-US" sz="5400" b="1" i="0" dirty="0">
                <a:solidFill>
                  <a:schemeClr val="tx2"/>
                </a:solidFill>
                <a:effectLst/>
                <a:latin typeface="ui-sans-serif"/>
              </a:rPr>
              <a:t>Macroeconomic Outlook of Africa cont’d</a:t>
            </a:r>
            <a:endParaRPr lang="en-US" sz="5400" b="0" i="0" dirty="0">
              <a:solidFill>
                <a:schemeClr val="tx2"/>
              </a:solidFill>
              <a:effectLst/>
              <a:latin typeface="ui-sans-serif"/>
            </a:endParaRPr>
          </a:p>
        </p:txBody>
      </p:sp>
      <p:sp>
        <p:nvSpPr>
          <p:cNvPr id="8" name="Rectangle 3">
            <a:extLst>
              <a:ext uri="{FF2B5EF4-FFF2-40B4-BE49-F238E27FC236}">
                <a16:creationId xmlns:a16="http://schemas.microsoft.com/office/drawing/2014/main" id="{1FB855FF-9CE5-708D-E0FB-D4C321281F5C}"/>
              </a:ext>
            </a:extLst>
          </p:cNvPr>
          <p:cNvSpPr>
            <a:spLocks noChangeArrowheads="1"/>
          </p:cNvSpPr>
          <p:nvPr/>
        </p:nvSpPr>
        <p:spPr bwMode="auto">
          <a:xfrm>
            <a:off x="337456" y="5984009"/>
            <a:ext cx="52586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Source: ECA calculations based on IMF, 2024. </a:t>
            </a:r>
            <a:endParaRPr kumimoji="0" lang="en-US" altLang="en-US"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Notes: e= estimates and f = forecasts</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E7AFA7E1-AF7C-F914-85E2-7E75AB19E643}"/>
              </a:ext>
            </a:extLst>
          </p:cNvPr>
          <p:cNvSpPr txBox="1"/>
          <p:nvPr/>
        </p:nvSpPr>
        <p:spPr>
          <a:xfrm>
            <a:off x="337456" y="1518276"/>
            <a:ext cx="5936796" cy="330860"/>
          </a:xfrm>
          <a:prstGeom prst="rect">
            <a:avLst/>
          </a:prstGeom>
          <a:noFill/>
        </p:spPr>
        <p:txBody>
          <a:bodyPr wrap="square">
            <a:spAutoFit/>
          </a:bodyPr>
          <a:lstStyle/>
          <a:p>
            <a:r>
              <a:rPr lang="en-GB" sz="1550" kern="0" dirty="0">
                <a:effectLst/>
                <a:latin typeface="Times New Roman" panose="02020603050405020304" pitchFamily="18" charset="0"/>
                <a:ea typeface="Aptos" panose="020B0004020202020204" pitchFamily="34" charset="0"/>
              </a:rPr>
              <a:t>Figure 3: Current </a:t>
            </a:r>
            <a:r>
              <a:rPr lang="en-GB" sz="1550" i="1" kern="0" dirty="0">
                <a:effectLst/>
                <a:latin typeface="Times New Roman" panose="02020603050405020304" pitchFamily="18" charset="0"/>
                <a:ea typeface="Aptos" panose="020B0004020202020204" pitchFamily="34" charset="0"/>
              </a:rPr>
              <a:t>account</a:t>
            </a:r>
            <a:r>
              <a:rPr lang="en-GB" sz="1550" kern="0" dirty="0">
                <a:effectLst/>
                <a:latin typeface="Times New Roman" panose="02020603050405020304" pitchFamily="18" charset="0"/>
                <a:ea typeface="Aptos" panose="020B0004020202020204" pitchFamily="34" charset="0"/>
              </a:rPr>
              <a:t> balance Africa &amp; other economies, 2020-2026</a:t>
            </a:r>
            <a:endParaRPr lang="en-US" sz="1550" dirty="0"/>
          </a:p>
        </p:txBody>
      </p:sp>
      <p:graphicFrame>
        <p:nvGraphicFramePr>
          <p:cNvPr id="14" name="Chart 13">
            <a:extLst>
              <a:ext uri="{FF2B5EF4-FFF2-40B4-BE49-F238E27FC236}">
                <a16:creationId xmlns:a16="http://schemas.microsoft.com/office/drawing/2014/main" id="{C055175A-D09F-E7FE-9760-5E991CD9DCCD}"/>
              </a:ext>
            </a:extLst>
          </p:cNvPr>
          <p:cNvGraphicFramePr/>
          <p:nvPr>
            <p:extLst>
              <p:ext uri="{D42A27DB-BD31-4B8C-83A1-F6EECF244321}">
                <p14:modId xmlns:p14="http://schemas.microsoft.com/office/powerpoint/2010/main" val="549448348"/>
              </p:ext>
            </p:extLst>
          </p:nvPr>
        </p:nvGraphicFramePr>
        <p:xfrm>
          <a:off x="401410" y="1938850"/>
          <a:ext cx="5438775" cy="397478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F20C63FF-5F67-495B-0046-D19CB3443973}"/>
              </a:ext>
            </a:extLst>
          </p:cNvPr>
          <p:cNvSpPr txBox="1"/>
          <p:nvPr/>
        </p:nvSpPr>
        <p:spPr>
          <a:xfrm>
            <a:off x="551940" y="799960"/>
            <a:ext cx="10981304" cy="470000"/>
          </a:xfrm>
          <a:prstGeom prst="rect">
            <a:avLst/>
          </a:prstGeom>
          <a:noFill/>
        </p:spPr>
        <p:txBody>
          <a:bodyPr wrap="square">
            <a:spAutoFit/>
          </a:bodyPr>
          <a:lstStyle/>
          <a:p>
            <a:pPr marR="0">
              <a:lnSpc>
                <a:spcPct val="107000"/>
              </a:lnSpc>
              <a:spcAft>
                <a:spcPts val="800"/>
              </a:spcAft>
            </a:pPr>
            <a:r>
              <a:rPr lang="en-US" sz="2400" b="1" i="1" dirty="0">
                <a:solidFill>
                  <a:srgbClr val="0D0D0D"/>
                </a:solidFill>
                <a:latin typeface="ui-sans-serif"/>
              </a:rPr>
              <a:t>2. </a:t>
            </a:r>
            <a:r>
              <a:rPr lang="en-US" sz="2400" b="1" i="1" dirty="0">
                <a:solidFill>
                  <a:srgbClr val="0D0D0D"/>
                </a:solidFill>
                <a:latin typeface="Aptos" panose="020B0004020202020204" pitchFamily="34" charset="0"/>
                <a:cs typeface="Arial" panose="020B0604020202020204" pitchFamily="34" charset="0"/>
              </a:rPr>
              <a:t>C</a:t>
            </a:r>
            <a:r>
              <a:rPr lang="en-US" sz="2400" b="1" dirty="0">
                <a:effectLst/>
                <a:latin typeface="Aptos" panose="020B0004020202020204" pitchFamily="34" charset="0"/>
                <a:ea typeface="Aptos" panose="020B0004020202020204" pitchFamily="34" charset="0"/>
                <a:cs typeface="Arial" panose="020B0604020202020204" pitchFamily="34" charset="0"/>
              </a:rPr>
              <a:t>urrent account balance</a:t>
            </a:r>
            <a:r>
              <a:rPr lang="en-US" sz="2400" b="1" dirty="0">
                <a:latin typeface="Aptos" panose="020B0004020202020204" pitchFamily="34" charset="0"/>
                <a:ea typeface="Aptos" panose="020B0004020202020204" pitchFamily="34" charset="0"/>
                <a:cs typeface="Arial" panose="020B0604020202020204" pitchFamily="34" charset="0"/>
              </a:rPr>
              <a:t> performances and inflation trends  </a:t>
            </a:r>
            <a:endParaRPr lang="en-US" sz="1800" b="1" i="1" dirty="0">
              <a:solidFill>
                <a:srgbClr val="0D0D0D"/>
              </a:solidFill>
              <a:latin typeface="ui-sans-serif"/>
            </a:endParaRPr>
          </a:p>
        </p:txBody>
      </p:sp>
      <p:graphicFrame>
        <p:nvGraphicFramePr>
          <p:cNvPr id="2" name="Chart 1">
            <a:extLst>
              <a:ext uri="{FF2B5EF4-FFF2-40B4-BE49-F238E27FC236}">
                <a16:creationId xmlns:a16="http://schemas.microsoft.com/office/drawing/2014/main" id="{112412E5-BC9F-F28E-9B9B-8DD0053F00D9}"/>
              </a:ext>
            </a:extLst>
          </p:cNvPr>
          <p:cNvGraphicFramePr/>
          <p:nvPr>
            <p:extLst>
              <p:ext uri="{D42A27DB-BD31-4B8C-83A1-F6EECF244321}">
                <p14:modId xmlns:p14="http://schemas.microsoft.com/office/powerpoint/2010/main" val="3127807376"/>
              </p:ext>
            </p:extLst>
          </p:nvPr>
        </p:nvGraphicFramePr>
        <p:xfrm>
          <a:off x="6096000" y="1820732"/>
          <a:ext cx="5660571" cy="417144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8E593E8C-88F9-BBA7-2969-0DD9B246A430}"/>
              </a:ext>
            </a:extLst>
          </p:cNvPr>
          <p:cNvSpPr txBox="1"/>
          <p:nvPr/>
        </p:nvSpPr>
        <p:spPr>
          <a:xfrm>
            <a:off x="6705067" y="1503946"/>
            <a:ext cx="5051504" cy="344838"/>
          </a:xfrm>
          <a:prstGeom prst="rect">
            <a:avLst/>
          </a:prstGeom>
          <a:noFill/>
        </p:spPr>
        <p:txBody>
          <a:bodyPr wrap="square">
            <a:spAutoFit/>
          </a:bodyPr>
          <a:lstStyle/>
          <a:p>
            <a:pPr marL="0" marR="0" algn="just">
              <a:lnSpc>
                <a:spcPct val="107000"/>
              </a:lnSpc>
              <a:spcAft>
                <a:spcPts val="800"/>
              </a:spcAft>
            </a:pPr>
            <a:r>
              <a:rPr lang="en-GB" sz="1600" dirty="0">
                <a:effectLst/>
                <a:latin typeface="Times New Roman" panose="02020603050405020304" pitchFamily="18" charset="0"/>
                <a:ea typeface="Aptos" panose="020B0004020202020204" pitchFamily="34" charset="0"/>
                <a:cs typeface="Times New Roman" panose="02020603050405020304" pitchFamily="18" charset="0"/>
              </a:rPr>
              <a:t>Figure 4: Consumer Price Inflation, 2020-2025</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20">
            <a:extLst>
              <a:ext uri="{FF2B5EF4-FFF2-40B4-BE49-F238E27FC236}">
                <a16:creationId xmlns:a16="http://schemas.microsoft.com/office/drawing/2014/main" id="{AC4FC90C-930D-C3F2-A8EF-835F81681290}"/>
              </a:ext>
            </a:extLst>
          </p:cNvPr>
          <p:cNvSpPr txBox="1"/>
          <p:nvPr/>
        </p:nvSpPr>
        <p:spPr>
          <a:xfrm>
            <a:off x="6274252" y="6088202"/>
            <a:ext cx="3992137" cy="376385"/>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just">
              <a:lnSpc>
                <a:spcPct val="107000"/>
              </a:lnSpc>
              <a:spcAft>
                <a:spcPts val="800"/>
              </a:spcAft>
            </a:pPr>
            <a:r>
              <a:rPr lang="en-GB" sz="1800" dirty="0">
                <a:effectLst/>
                <a:latin typeface="Times New Roman" panose="02020603050405020304" pitchFamily="18" charset="0"/>
                <a:ea typeface="Aptos" panose="020B0004020202020204" pitchFamily="34" charset="0"/>
                <a:cs typeface="Times New Roman" panose="02020603050405020304" pitchFamily="18" charset="0"/>
              </a:rPr>
              <a:t>Source: UNDESA, 2024</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4BFA9FFD-BC9D-E0A7-6107-E863C7400CAA}"/>
              </a:ext>
            </a:extLst>
          </p:cNvPr>
          <p:cNvPicPr>
            <a:picLocks noChangeAspect="1"/>
          </p:cNvPicPr>
          <p:nvPr/>
        </p:nvPicPr>
        <p:blipFill>
          <a:blip r:embed="rId3"/>
          <a:srcRect t="94676"/>
          <a:stretch>
            <a:fillRect/>
          </a:stretch>
        </p:blipFill>
        <p:spPr>
          <a:xfrm>
            <a:off x="0" y="6492870"/>
            <a:ext cx="12191996" cy="365129"/>
          </a:xfrm>
          <a:prstGeom prst="rect">
            <a:avLst/>
          </a:prstGeom>
          <a:noFill/>
          <a:ln cap="flat">
            <a:noFill/>
          </a:ln>
        </p:spPr>
      </p:pic>
      <p:sp>
        <p:nvSpPr>
          <p:cNvPr id="4" name="TextBox 4">
            <a:extLst>
              <a:ext uri="{FF2B5EF4-FFF2-40B4-BE49-F238E27FC236}">
                <a16:creationId xmlns:a16="http://schemas.microsoft.com/office/drawing/2014/main" id="{9D546E5D-0CE9-EDB1-105B-770192E9C27D}"/>
              </a:ext>
            </a:extLst>
          </p:cNvPr>
          <p:cNvSpPr txBox="1"/>
          <p:nvPr/>
        </p:nvSpPr>
        <p:spPr>
          <a:xfrm>
            <a:off x="337456" y="189412"/>
            <a:ext cx="11528313" cy="615554"/>
          </a:xfrm>
          <a:prstGeom prst="rect">
            <a:avLst/>
          </a:prstGeom>
          <a:noFill/>
          <a:ln cap="flat">
            <a:noFill/>
          </a:ln>
        </p:spPr>
        <p:txBody>
          <a:bodyPr vert="horz" wrap="square" lIns="91440" tIns="45720" rIns="91440" bIns="45720" anchor="ctr" anchorCtr="0" compatLnSpc="1">
            <a:normAutofit fontScale="85000" lnSpcReduction="20000"/>
          </a:bodyPr>
          <a:lstStyle/>
          <a:p>
            <a:pPr marL="1028700" indent="-1028700">
              <a:lnSpc>
                <a:spcPct val="90000"/>
              </a:lnSpc>
              <a:spcAft>
                <a:spcPts val="600"/>
              </a:spcAft>
              <a:buSzPct val="100000"/>
              <a:buFont typeface="+mj-lt"/>
              <a:buAutoNum type="romanUcPeriod"/>
              <a:defRPr sz="1800" b="0" i="0" u="none" strike="noStrike" kern="0" cap="none" spc="0" baseline="0">
                <a:solidFill>
                  <a:srgbClr val="000000"/>
                </a:solidFill>
                <a:uFillTx/>
              </a:defRPr>
            </a:pPr>
            <a:r>
              <a:rPr lang="en-US" sz="5400" b="1" i="0">
                <a:solidFill>
                  <a:schemeClr val="tx2"/>
                </a:solidFill>
                <a:effectLst/>
                <a:latin typeface="ui-sans-serif"/>
              </a:rPr>
              <a:t>Macroeconomic Outlook of Africa cont’d</a:t>
            </a:r>
            <a:endParaRPr lang="en-US" sz="5400" b="0" i="0">
              <a:solidFill>
                <a:schemeClr val="tx2"/>
              </a:solidFill>
              <a:effectLst/>
              <a:latin typeface="ui-sans-serif"/>
            </a:endParaRPr>
          </a:p>
        </p:txBody>
      </p:sp>
      <p:sp>
        <p:nvSpPr>
          <p:cNvPr id="6" name="Rectangle 2">
            <a:extLst>
              <a:ext uri="{FF2B5EF4-FFF2-40B4-BE49-F238E27FC236}">
                <a16:creationId xmlns:a16="http://schemas.microsoft.com/office/drawing/2014/main" id="{8BD4BCD4-CA67-3BA0-2905-ABE22498D9DC}"/>
              </a:ext>
            </a:extLst>
          </p:cNvPr>
          <p:cNvSpPr>
            <a:spLocks noChangeArrowheads="1"/>
          </p:cNvSpPr>
          <p:nvPr/>
        </p:nvSpPr>
        <p:spPr bwMode="auto">
          <a:xfrm>
            <a:off x="100012" y="1459278"/>
            <a:ext cx="588917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i="1" u="none" strike="noStrike" cap="none" normalizeH="0" baseline="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Figure </a:t>
            </a:r>
            <a:r>
              <a:rPr lang="en-GB" altLang="en-US" sz="1600" i="1">
                <a:latin typeface="Times New Roman" panose="02020603050405020304" pitchFamily="18" charset="0"/>
                <a:ea typeface="Aptos" panose="020B0004020202020204" pitchFamily="34" charset="0"/>
                <a:cs typeface="Times New Roman" panose="02020603050405020304" pitchFamily="18" charset="0"/>
              </a:rPr>
              <a:t>3</a:t>
            </a:r>
            <a:r>
              <a:rPr kumimoji="0" lang="en-GB" altLang="en-US" sz="1600" i="1" u="none" strike="noStrike" cap="none" normalizeH="0" baseline="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Fiscal balance IMFs in Africa by subregion, 2020</a:t>
            </a:r>
            <a:r>
              <a:rPr kumimoji="0" lang="en-GB" altLang="en-US" sz="160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r>
              <a:rPr kumimoji="0" lang="en-GB" altLang="en-US" sz="1600" i="1" u="none" strike="noStrike" cap="none" normalizeH="0" baseline="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2026</a:t>
            </a:r>
            <a:endParaRPr kumimoji="0" lang="en-US" altLang="en-US" sz="1600" i="1"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1" u="none" strike="noStrike" cap="none" normalizeH="0" baseline="0">
              <a:ln>
                <a:noFill/>
              </a:ln>
              <a:solidFill>
                <a:schemeClr val="tx1"/>
              </a:solidFill>
              <a:effectLst/>
              <a:latin typeface="Arial" panose="020B0604020202020204" pitchFamily="34" charset="0"/>
            </a:endParaRPr>
          </a:p>
        </p:txBody>
      </p:sp>
      <p:graphicFrame>
        <p:nvGraphicFramePr>
          <p:cNvPr id="7" name="Chart 6">
            <a:extLst>
              <a:ext uri="{FF2B5EF4-FFF2-40B4-BE49-F238E27FC236}">
                <a16:creationId xmlns:a16="http://schemas.microsoft.com/office/drawing/2014/main" id="{B964C92C-2781-0BB2-8938-1946AE64E1CF}"/>
              </a:ext>
            </a:extLst>
          </p:cNvPr>
          <p:cNvGraphicFramePr/>
          <p:nvPr>
            <p:extLst>
              <p:ext uri="{D42A27DB-BD31-4B8C-83A1-F6EECF244321}">
                <p14:modId xmlns:p14="http://schemas.microsoft.com/office/powerpoint/2010/main" val="2611032355"/>
              </p:ext>
            </p:extLst>
          </p:nvPr>
        </p:nvGraphicFramePr>
        <p:xfrm>
          <a:off x="551940" y="1910864"/>
          <a:ext cx="10790974" cy="4325344"/>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3">
            <a:extLst>
              <a:ext uri="{FF2B5EF4-FFF2-40B4-BE49-F238E27FC236}">
                <a16:creationId xmlns:a16="http://schemas.microsoft.com/office/drawing/2014/main" id="{1FB855FF-9CE5-708D-E0FB-D4C321281F5C}"/>
              </a:ext>
            </a:extLst>
          </p:cNvPr>
          <p:cNvSpPr>
            <a:spLocks noChangeArrowheads="1"/>
          </p:cNvSpPr>
          <p:nvPr/>
        </p:nvSpPr>
        <p:spPr bwMode="auto">
          <a:xfrm>
            <a:off x="337456" y="6067287"/>
            <a:ext cx="110054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Source: ECA calculations based on IMF, 2024. </a:t>
            </a:r>
            <a:endParaRPr kumimoji="0" lang="en-US" altLang="en-US"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Notes: e= estimates and f = forecasts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F20C63FF-5F67-495B-0046-D19CB3443973}"/>
              </a:ext>
            </a:extLst>
          </p:cNvPr>
          <p:cNvSpPr txBox="1"/>
          <p:nvPr/>
        </p:nvSpPr>
        <p:spPr>
          <a:xfrm>
            <a:off x="551940" y="799960"/>
            <a:ext cx="10981304" cy="470000"/>
          </a:xfrm>
          <a:prstGeom prst="rect">
            <a:avLst/>
          </a:prstGeom>
          <a:noFill/>
        </p:spPr>
        <p:txBody>
          <a:bodyPr wrap="square">
            <a:spAutoFit/>
          </a:bodyPr>
          <a:lstStyle/>
          <a:p>
            <a:pPr marR="0">
              <a:lnSpc>
                <a:spcPct val="107000"/>
              </a:lnSpc>
              <a:spcAft>
                <a:spcPts val="800"/>
              </a:spcAft>
            </a:pPr>
            <a:r>
              <a:rPr lang="en-US" sz="2400" b="1" i="1" dirty="0">
                <a:solidFill>
                  <a:srgbClr val="0D0D0D"/>
                </a:solidFill>
                <a:latin typeface="ui-sans-serif"/>
              </a:rPr>
              <a:t>2. </a:t>
            </a:r>
            <a:r>
              <a:rPr lang="en-US" sz="2400" b="1">
                <a:effectLst/>
                <a:latin typeface="Aptos" panose="020B0004020202020204" pitchFamily="34" charset="0"/>
                <a:ea typeface="Aptos" panose="020B0004020202020204" pitchFamily="34" charset="0"/>
                <a:cs typeface="Arial" panose="020B0604020202020204" pitchFamily="34" charset="0"/>
              </a:rPr>
              <a:t>Fiscal balance</a:t>
            </a:r>
            <a:r>
              <a:rPr lang="en-US" sz="2400" b="1">
                <a:latin typeface="Aptos" panose="020B0004020202020204" pitchFamily="34" charset="0"/>
                <a:ea typeface="Aptos" panose="020B0004020202020204" pitchFamily="34" charset="0"/>
                <a:cs typeface="Arial" panose="020B0604020202020204" pitchFamily="34" charset="0"/>
              </a:rPr>
              <a:t> </a:t>
            </a:r>
            <a:r>
              <a:rPr lang="en-US" sz="2400" b="1" dirty="0">
                <a:latin typeface="Aptos" panose="020B0004020202020204" pitchFamily="34" charset="0"/>
                <a:ea typeface="Aptos" panose="020B0004020202020204" pitchFamily="34" charset="0"/>
                <a:cs typeface="Arial" panose="020B0604020202020204" pitchFamily="34" charset="0"/>
              </a:rPr>
              <a:t>performances </a:t>
            </a:r>
            <a:endParaRPr lang="en-US" sz="1800" b="1" i="1" dirty="0">
              <a:solidFill>
                <a:srgbClr val="0D0D0D"/>
              </a:solidFill>
              <a:latin typeface="ui-sans-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3E945B0A-8869-238F-D78A-7C8269ABA3E3}"/>
              </a:ext>
            </a:extLst>
          </p:cNvPr>
          <p:cNvPicPr>
            <a:picLocks noChangeAspect="1"/>
          </p:cNvPicPr>
          <p:nvPr/>
        </p:nvPicPr>
        <p:blipFill>
          <a:blip r:embed="rId3"/>
          <a:srcRect t="94676"/>
          <a:stretch>
            <a:fillRect/>
          </a:stretch>
        </p:blipFill>
        <p:spPr>
          <a:xfrm>
            <a:off x="4" y="6469991"/>
            <a:ext cx="12191996" cy="365129"/>
          </a:xfrm>
          <a:prstGeom prst="rect">
            <a:avLst/>
          </a:prstGeom>
          <a:noFill/>
          <a:ln cap="flat">
            <a:noFill/>
          </a:ln>
        </p:spPr>
      </p:pic>
      <p:sp>
        <p:nvSpPr>
          <p:cNvPr id="8" name="TextBox 4">
            <a:extLst>
              <a:ext uri="{FF2B5EF4-FFF2-40B4-BE49-F238E27FC236}">
                <a16:creationId xmlns:a16="http://schemas.microsoft.com/office/drawing/2014/main" id="{AB0912A5-4CFC-CEB1-80CE-7626CA34FEF0}"/>
              </a:ext>
            </a:extLst>
          </p:cNvPr>
          <p:cNvSpPr txBox="1">
            <a:spLocks noGrp="1"/>
          </p:cNvSpPr>
          <p:nvPr>
            <p:ph type="title"/>
          </p:nvPr>
        </p:nvSpPr>
        <p:spPr>
          <a:xfrm>
            <a:off x="161925" y="-179388"/>
            <a:ext cx="12325350" cy="959818"/>
          </a:xfrm>
          <a:prstGeom prst="rect">
            <a:avLst/>
          </a:prstGeom>
          <a:noFill/>
          <a:ln cap="flat">
            <a:noFill/>
          </a:ln>
        </p:spPr>
        <p:txBody>
          <a:bodyPr vert="horz" wrap="square" lIns="91440" tIns="45720" rIns="91440" bIns="45720" anchor="ctr" anchorCtr="0" compatLnSpc="1">
            <a:normAutofit fontScale="90000"/>
          </a:bodyPr>
          <a:lstStyle/>
          <a:p>
            <a:pPr marL="1028700" indent="-1028700">
              <a:lnSpc>
                <a:spcPct val="90000"/>
              </a:lnSpc>
              <a:spcAft>
                <a:spcPts val="600"/>
              </a:spcAft>
              <a:buSzPct val="100000"/>
              <a:buFont typeface="+mj-lt"/>
              <a:buAutoNum type="romanUcPeriod"/>
              <a:defRPr sz="1800" b="0" i="0" u="none" strike="noStrike" kern="0" cap="none" spc="0" baseline="0">
                <a:solidFill>
                  <a:srgbClr val="000000"/>
                </a:solidFill>
                <a:uFillTx/>
              </a:defRPr>
            </a:pPr>
            <a:r>
              <a:rPr lang="en-US" sz="5400" b="1" i="0" dirty="0">
                <a:solidFill>
                  <a:schemeClr val="tx2"/>
                </a:solidFill>
                <a:effectLst/>
                <a:latin typeface="ui-sans-serif"/>
              </a:rPr>
              <a:t>Macroeconomic Outlook of Africa cont’d</a:t>
            </a:r>
            <a:endParaRPr lang="en-US" sz="5400" b="0" i="0" dirty="0">
              <a:solidFill>
                <a:schemeClr val="tx2"/>
              </a:solidFill>
              <a:effectLst/>
              <a:latin typeface="ui-sans-serif"/>
            </a:endParaRPr>
          </a:p>
        </p:txBody>
      </p:sp>
      <p:graphicFrame>
        <p:nvGraphicFramePr>
          <p:cNvPr id="13" name="Chart 12">
            <a:extLst>
              <a:ext uri="{FF2B5EF4-FFF2-40B4-BE49-F238E27FC236}">
                <a16:creationId xmlns:a16="http://schemas.microsoft.com/office/drawing/2014/main" id="{658AF1C6-74FF-D2A6-4BFE-8CA00E229A9B}"/>
              </a:ext>
            </a:extLst>
          </p:cNvPr>
          <p:cNvGraphicFramePr/>
          <p:nvPr>
            <p:extLst>
              <p:ext uri="{D42A27DB-BD31-4B8C-83A1-F6EECF244321}">
                <p14:modId xmlns:p14="http://schemas.microsoft.com/office/powerpoint/2010/main" val="2891568021"/>
              </p:ext>
            </p:extLst>
          </p:nvPr>
        </p:nvGraphicFramePr>
        <p:xfrm>
          <a:off x="5821928" y="2100532"/>
          <a:ext cx="5553208" cy="324480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C73C4418-3868-BBD1-874F-3113FE40D4B3}"/>
              </a:ext>
            </a:extLst>
          </p:cNvPr>
          <p:cNvSpPr txBox="1"/>
          <p:nvPr/>
        </p:nvSpPr>
        <p:spPr>
          <a:xfrm>
            <a:off x="5821928" y="1646556"/>
            <a:ext cx="5949724" cy="344838"/>
          </a:xfrm>
          <a:prstGeom prst="rect">
            <a:avLst/>
          </a:prstGeom>
          <a:noFill/>
        </p:spPr>
        <p:txBody>
          <a:bodyPr wrap="square">
            <a:spAutoFit/>
          </a:bodyPr>
          <a:lstStyle/>
          <a:p>
            <a:pPr marL="0" marR="0">
              <a:lnSpc>
                <a:spcPct val="107000"/>
              </a:lnSpc>
              <a:spcAft>
                <a:spcPts val="800"/>
              </a:spcAft>
            </a:pPr>
            <a:r>
              <a:rPr lang="en-GB" sz="1600" i="1" dirty="0">
                <a:effectLst/>
                <a:latin typeface="Times New Roman" panose="02020603050405020304" pitchFamily="18" charset="0"/>
                <a:ea typeface="Aptos" panose="020B0004020202020204" pitchFamily="34" charset="0"/>
                <a:cs typeface="Times New Roman" panose="02020603050405020304" pitchFamily="18" charset="0"/>
              </a:rPr>
              <a:t>Figure </a:t>
            </a:r>
            <a:r>
              <a:rPr lang="en-GB" sz="1600" i="1" dirty="0">
                <a:latin typeface="Times New Roman" panose="02020603050405020304" pitchFamily="18" charset="0"/>
                <a:ea typeface="Aptos" panose="020B0004020202020204" pitchFamily="34" charset="0"/>
                <a:cs typeface="Times New Roman" panose="02020603050405020304" pitchFamily="18" charset="0"/>
              </a:rPr>
              <a:t>6:</a:t>
            </a:r>
            <a:r>
              <a:rPr lang="en-GB" sz="1600" i="1" dirty="0">
                <a:effectLst/>
                <a:latin typeface="Times New Roman" panose="02020603050405020304" pitchFamily="18" charset="0"/>
                <a:ea typeface="Aptos" panose="020B0004020202020204" pitchFamily="34" charset="0"/>
                <a:cs typeface="Times New Roman" panose="02020603050405020304" pitchFamily="18" charset="0"/>
              </a:rPr>
              <a:t> Gross Government Debt in Africa by subregion, 2020–2026 </a:t>
            </a:r>
            <a:endParaRPr lang="en-US" sz="1400"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1629354-45FE-16EE-9637-35D2859A4FCF}"/>
              </a:ext>
            </a:extLst>
          </p:cNvPr>
          <p:cNvSpPr txBox="1"/>
          <p:nvPr/>
        </p:nvSpPr>
        <p:spPr>
          <a:xfrm>
            <a:off x="5743346" y="5538234"/>
            <a:ext cx="5007256" cy="447045"/>
          </a:xfrm>
          <a:prstGeom prst="rect">
            <a:avLst/>
          </a:prstGeom>
          <a:noFill/>
        </p:spPr>
        <p:txBody>
          <a:bodyPr wrap="square">
            <a:spAutoFit/>
          </a:bodyPr>
          <a:lstStyle/>
          <a:p>
            <a:pPr marL="0" marR="0" algn="ctr">
              <a:lnSpc>
                <a:spcPct val="107000"/>
              </a:lnSpc>
            </a:pPr>
            <a:r>
              <a:rPr lang="en-GB" sz="1100" dirty="0">
                <a:effectLst/>
                <a:latin typeface="Times New Roman" panose="02020603050405020304" pitchFamily="18" charset="0"/>
                <a:ea typeface="Aptos" panose="020B0004020202020204" pitchFamily="34" charset="0"/>
                <a:cs typeface="Times New Roman" panose="02020603050405020304" pitchFamily="18" charset="0"/>
              </a:rPr>
              <a:t>Source: ECA calculations based on IMF, 2024</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pPr>
            <a:r>
              <a:rPr lang="en-GB" sz="1100" dirty="0">
                <a:effectLst/>
                <a:latin typeface="Times New Roman" panose="02020603050405020304" pitchFamily="18" charset="0"/>
                <a:ea typeface="Aptos" panose="020B0004020202020204" pitchFamily="34" charset="0"/>
                <a:cs typeface="Times New Roman" panose="02020603050405020304" pitchFamily="18" charset="0"/>
              </a:rPr>
              <a:t>Notes: e= estimates and f = forecasts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4449A25-0E9D-6912-D885-63B41121B5D2}"/>
              </a:ext>
            </a:extLst>
          </p:cNvPr>
          <p:cNvPicPr>
            <a:picLocks noChangeAspect="1"/>
          </p:cNvPicPr>
          <p:nvPr/>
        </p:nvPicPr>
        <p:blipFill>
          <a:blip r:embed="rId5"/>
          <a:stretch>
            <a:fillRect/>
          </a:stretch>
        </p:blipFill>
        <p:spPr>
          <a:xfrm>
            <a:off x="161924" y="2387929"/>
            <a:ext cx="5553207" cy="2744958"/>
          </a:xfrm>
          <a:prstGeom prst="rect">
            <a:avLst/>
          </a:prstGeom>
        </p:spPr>
      </p:pic>
      <p:sp>
        <p:nvSpPr>
          <p:cNvPr id="6" name="TextBox 5">
            <a:extLst>
              <a:ext uri="{FF2B5EF4-FFF2-40B4-BE49-F238E27FC236}">
                <a16:creationId xmlns:a16="http://schemas.microsoft.com/office/drawing/2014/main" id="{149CFD2B-302A-28A9-4752-C8C4C19DE34B}"/>
              </a:ext>
            </a:extLst>
          </p:cNvPr>
          <p:cNvSpPr txBox="1"/>
          <p:nvPr/>
        </p:nvSpPr>
        <p:spPr>
          <a:xfrm>
            <a:off x="0" y="1672059"/>
            <a:ext cx="5743345" cy="369332"/>
          </a:xfrm>
          <a:prstGeom prst="rect">
            <a:avLst/>
          </a:prstGeom>
          <a:noFill/>
        </p:spPr>
        <p:txBody>
          <a:bodyPr wrap="square">
            <a:spAutoFit/>
          </a:bodyPr>
          <a:lstStyle/>
          <a:p>
            <a:r>
              <a:rPr lang="en-US" i="1" dirty="0">
                <a:latin typeface="Times New Roman" panose="02020603050405020304" pitchFamily="18" charset="0"/>
                <a:ea typeface="Tahoma" panose="020B0604030504040204" pitchFamily="34" charset="0"/>
                <a:cs typeface="Times New Roman" panose="02020603050405020304" pitchFamily="18" charset="0"/>
              </a:rPr>
              <a:t>Figure 5: General Government Debt as a share of GDP (%)</a:t>
            </a:r>
          </a:p>
        </p:txBody>
      </p:sp>
      <p:sp>
        <p:nvSpPr>
          <p:cNvPr id="7" name="TextBox 6">
            <a:extLst>
              <a:ext uri="{FF2B5EF4-FFF2-40B4-BE49-F238E27FC236}">
                <a16:creationId xmlns:a16="http://schemas.microsoft.com/office/drawing/2014/main" id="{EDE2B179-1302-ED56-30F1-3820C53A15CA}"/>
              </a:ext>
            </a:extLst>
          </p:cNvPr>
          <p:cNvSpPr txBox="1"/>
          <p:nvPr/>
        </p:nvSpPr>
        <p:spPr>
          <a:xfrm>
            <a:off x="0" y="5395945"/>
            <a:ext cx="521493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Source: ECA calculations based on IMF data, 2024</a:t>
            </a:r>
            <a:endParaRPr lang="en-GB" sz="1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BA2433A-562D-FAAF-047F-6ABF720F6F2E}"/>
              </a:ext>
            </a:extLst>
          </p:cNvPr>
          <p:cNvSpPr txBox="1"/>
          <p:nvPr/>
        </p:nvSpPr>
        <p:spPr>
          <a:xfrm>
            <a:off x="555341" y="738331"/>
            <a:ext cx="10981304" cy="595932"/>
          </a:xfrm>
          <a:prstGeom prst="rect">
            <a:avLst/>
          </a:prstGeom>
          <a:noFill/>
        </p:spPr>
        <p:txBody>
          <a:bodyPr wrap="square">
            <a:spAutoFit/>
          </a:bodyPr>
          <a:lstStyle/>
          <a:p>
            <a:pPr marR="0" algn="ctr">
              <a:lnSpc>
                <a:spcPct val="107000"/>
              </a:lnSpc>
              <a:spcAft>
                <a:spcPts val="800"/>
              </a:spcAft>
            </a:pPr>
            <a:r>
              <a:rPr lang="en-US" sz="3200" b="1" i="1" dirty="0">
                <a:solidFill>
                  <a:srgbClr val="0D0D0D"/>
                </a:solidFill>
                <a:latin typeface="ui-sans-serif"/>
              </a:rPr>
              <a:t>3. </a:t>
            </a:r>
            <a:r>
              <a:rPr lang="en-US" sz="3200" b="1" i="1" dirty="0">
                <a:solidFill>
                  <a:srgbClr val="0D0D0D"/>
                </a:solidFill>
                <a:effectLst/>
                <a:latin typeface="ui-sans-serif"/>
              </a:rPr>
              <a:t> African Debt Trends</a:t>
            </a:r>
            <a:endParaRPr lang="en-US" sz="2400" b="1" i="1" dirty="0">
              <a:solidFill>
                <a:srgbClr val="0D0D0D"/>
              </a:solidFill>
              <a:latin typeface="ui-sans-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390DA-369E-7136-ED9B-8BF31F093C79}"/>
            </a:ext>
          </a:extLst>
        </p:cNvPr>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309E2291-1145-E314-0F09-A56A4E7F7C52}"/>
              </a:ext>
            </a:extLst>
          </p:cNvPr>
          <p:cNvPicPr>
            <a:picLocks noChangeAspect="1"/>
          </p:cNvPicPr>
          <p:nvPr/>
        </p:nvPicPr>
        <p:blipFill>
          <a:blip r:embed="rId3"/>
          <a:srcRect t="94676"/>
          <a:stretch>
            <a:fillRect/>
          </a:stretch>
        </p:blipFill>
        <p:spPr>
          <a:xfrm>
            <a:off x="4" y="6469991"/>
            <a:ext cx="12191996" cy="365129"/>
          </a:xfrm>
          <a:prstGeom prst="rect">
            <a:avLst/>
          </a:prstGeom>
          <a:noFill/>
          <a:ln cap="flat">
            <a:noFill/>
          </a:ln>
        </p:spPr>
      </p:pic>
      <p:sp>
        <p:nvSpPr>
          <p:cNvPr id="8" name="TextBox 4">
            <a:extLst>
              <a:ext uri="{FF2B5EF4-FFF2-40B4-BE49-F238E27FC236}">
                <a16:creationId xmlns:a16="http://schemas.microsoft.com/office/drawing/2014/main" id="{27ED7B52-32AB-BA00-FBA2-447A6B1C648B}"/>
              </a:ext>
            </a:extLst>
          </p:cNvPr>
          <p:cNvSpPr txBox="1">
            <a:spLocks noGrp="1"/>
          </p:cNvSpPr>
          <p:nvPr>
            <p:ph type="title"/>
          </p:nvPr>
        </p:nvSpPr>
        <p:spPr>
          <a:xfrm>
            <a:off x="161925" y="-179388"/>
            <a:ext cx="12325350" cy="959818"/>
          </a:xfrm>
          <a:prstGeom prst="rect">
            <a:avLst/>
          </a:prstGeom>
          <a:noFill/>
          <a:ln cap="flat">
            <a:noFill/>
          </a:ln>
        </p:spPr>
        <p:txBody>
          <a:bodyPr vert="horz" wrap="square" lIns="91440" tIns="45720" rIns="91440" bIns="45720" anchor="ctr" anchorCtr="0" compatLnSpc="1">
            <a:normAutofit fontScale="90000"/>
          </a:bodyPr>
          <a:lstStyle/>
          <a:p>
            <a:pPr marL="1028700" indent="-1028700">
              <a:lnSpc>
                <a:spcPct val="90000"/>
              </a:lnSpc>
              <a:spcAft>
                <a:spcPts val="600"/>
              </a:spcAft>
              <a:buSzPct val="100000"/>
              <a:buFont typeface="+mj-lt"/>
              <a:buAutoNum type="romanUcPeriod"/>
              <a:defRPr sz="1800" b="0" i="0" u="none" strike="noStrike" kern="0" cap="none" spc="0" baseline="0">
                <a:solidFill>
                  <a:srgbClr val="000000"/>
                </a:solidFill>
                <a:uFillTx/>
              </a:defRPr>
            </a:pPr>
            <a:r>
              <a:rPr lang="en-US" sz="5400" b="1" i="0" dirty="0">
                <a:solidFill>
                  <a:schemeClr val="tx2"/>
                </a:solidFill>
                <a:effectLst/>
                <a:latin typeface="ui-sans-serif"/>
              </a:rPr>
              <a:t>Macroeconomic Outlook of Africa cont’d</a:t>
            </a:r>
            <a:endParaRPr lang="en-US" sz="5400" b="0" i="0" dirty="0">
              <a:solidFill>
                <a:schemeClr val="tx2"/>
              </a:solidFill>
              <a:effectLst/>
              <a:latin typeface="ui-sans-serif"/>
            </a:endParaRPr>
          </a:p>
        </p:txBody>
      </p:sp>
      <p:sp>
        <p:nvSpPr>
          <p:cNvPr id="9" name="TextBox 8">
            <a:extLst>
              <a:ext uri="{FF2B5EF4-FFF2-40B4-BE49-F238E27FC236}">
                <a16:creationId xmlns:a16="http://schemas.microsoft.com/office/drawing/2014/main" id="{FEEFA2B8-B730-EE50-888C-9304AA8BD331}"/>
              </a:ext>
            </a:extLst>
          </p:cNvPr>
          <p:cNvSpPr txBox="1"/>
          <p:nvPr/>
        </p:nvSpPr>
        <p:spPr>
          <a:xfrm>
            <a:off x="605348" y="580825"/>
            <a:ext cx="10981304" cy="470000"/>
          </a:xfrm>
          <a:prstGeom prst="rect">
            <a:avLst/>
          </a:prstGeom>
          <a:noFill/>
        </p:spPr>
        <p:txBody>
          <a:bodyPr wrap="square">
            <a:spAutoFit/>
          </a:bodyPr>
          <a:lstStyle/>
          <a:p>
            <a:pPr marR="0" algn="ctr">
              <a:lnSpc>
                <a:spcPct val="107000"/>
              </a:lnSpc>
              <a:spcAft>
                <a:spcPts val="800"/>
              </a:spcAft>
            </a:pPr>
            <a:r>
              <a:rPr lang="en-US" sz="2400" b="1" i="1" dirty="0">
                <a:solidFill>
                  <a:srgbClr val="0D0D0D"/>
                </a:solidFill>
                <a:latin typeface="ui-sans-serif"/>
              </a:rPr>
              <a:t>3. </a:t>
            </a:r>
            <a:r>
              <a:rPr lang="en-US" sz="2400" b="1" i="1" dirty="0">
                <a:solidFill>
                  <a:srgbClr val="0D0D0D"/>
                </a:solidFill>
                <a:effectLst/>
                <a:latin typeface="ui-sans-serif"/>
              </a:rPr>
              <a:t> African Debt Trends cont’d</a:t>
            </a:r>
            <a:endParaRPr lang="en-US" sz="1800" b="1" i="1" dirty="0">
              <a:solidFill>
                <a:srgbClr val="0D0D0D"/>
              </a:solidFill>
              <a:latin typeface="ui-sans-serif"/>
            </a:endParaRPr>
          </a:p>
        </p:txBody>
      </p:sp>
      <p:pic>
        <p:nvPicPr>
          <p:cNvPr id="11" name="Graphic 1">
            <a:extLst>
              <a:ext uri="{FF2B5EF4-FFF2-40B4-BE49-F238E27FC236}">
                <a16:creationId xmlns:a16="http://schemas.microsoft.com/office/drawing/2014/main" id="{46D0B6C9-F2FD-FE3D-685F-8E20151120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5773" y="1820112"/>
            <a:ext cx="5237121" cy="2665379"/>
          </a:xfrm>
          <a:prstGeom prst="rect">
            <a:avLst/>
          </a:prstGeom>
        </p:spPr>
      </p:pic>
      <p:sp>
        <p:nvSpPr>
          <p:cNvPr id="14" name="TextBox 13">
            <a:extLst>
              <a:ext uri="{FF2B5EF4-FFF2-40B4-BE49-F238E27FC236}">
                <a16:creationId xmlns:a16="http://schemas.microsoft.com/office/drawing/2014/main" id="{FCB2AFE7-1E47-3223-088A-2AF73819B12D}"/>
              </a:ext>
            </a:extLst>
          </p:cNvPr>
          <p:cNvSpPr txBox="1"/>
          <p:nvPr/>
        </p:nvSpPr>
        <p:spPr>
          <a:xfrm>
            <a:off x="635794" y="1503261"/>
            <a:ext cx="4747380" cy="307777"/>
          </a:xfrm>
          <a:prstGeom prst="rect">
            <a:avLst/>
          </a:prstGeom>
          <a:noFill/>
        </p:spPr>
        <p:txBody>
          <a:bodyPr wrap="square">
            <a:spAutoFit/>
          </a:bodyPr>
          <a:lstStyle/>
          <a:p>
            <a:pPr algn="ctr">
              <a:spcAft>
                <a:spcPts val="1000"/>
              </a:spcAft>
            </a:pPr>
            <a:r>
              <a:rPr lang="en-GB" sz="1400" i="1" dirty="0">
                <a:solidFill>
                  <a:srgbClr val="0E2841"/>
                </a:solidFill>
                <a:effectLst/>
                <a:latin typeface="Calibri" panose="020F0502020204030204" pitchFamily="34" charset="0"/>
                <a:ea typeface="Aptos" panose="020B0004020202020204" pitchFamily="34" charset="0"/>
                <a:cs typeface="Arial" panose="020B0604020202020204" pitchFamily="34" charset="0"/>
              </a:rPr>
              <a:t>Figure 7: Africa Public and Publicly Guaranteed Debt Levels</a:t>
            </a:r>
            <a:endParaRPr lang="en-GB" sz="1400" i="1" dirty="0">
              <a:solidFill>
                <a:srgbClr val="0E2841"/>
              </a:solidFill>
              <a:effectLst/>
              <a:latin typeface="Aptos" panose="020B0004020202020204" pitchFamily="34" charset="0"/>
              <a:ea typeface="Aptos" panose="020B00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2E47D9F-0242-DFF8-3C4A-6E460BF6BC80}"/>
              </a:ext>
            </a:extLst>
          </p:cNvPr>
          <p:cNvSpPr txBox="1"/>
          <p:nvPr/>
        </p:nvSpPr>
        <p:spPr>
          <a:xfrm>
            <a:off x="6046522" y="2317662"/>
            <a:ext cx="5527750" cy="307777"/>
          </a:xfrm>
          <a:prstGeom prst="rect">
            <a:avLst/>
          </a:prstGeom>
          <a:noFill/>
        </p:spPr>
        <p:txBody>
          <a:bodyPr wrap="square">
            <a:spAutoFit/>
          </a:bodyPr>
          <a:lstStyle/>
          <a:p>
            <a:r>
              <a:rPr lang="en-US" sz="1400" dirty="0"/>
              <a:t>Figure 8: Africa Debt Sustainability Ratings</a:t>
            </a:r>
            <a:endParaRPr lang="en-GB" sz="1400" dirty="0"/>
          </a:p>
        </p:txBody>
      </p:sp>
      <p:sp>
        <p:nvSpPr>
          <p:cNvPr id="5" name="TextBox 4">
            <a:extLst>
              <a:ext uri="{FF2B5EF4-FFF2-40B4-BE49-F238E27FC236}">
                <a16:creationId xmlns:a16="http://schemas.microsoft.com/office/drawing/2014/main" id="{FB09AA5B-1446-0B2B-4ACE-704B95F1DA04}"/>
              </a:ext>
            </a:extLst>
          </p:cNvPr>
          <p:cNvSpPr txBox="1"/>
          <p:nvPr/>
        </p:nvSpPr>
        <p:spPr>
          <a:xfrm>
            <a:off x="6426172" y="5788878"/>
            <a:ext cx="4768451" cy="377860"/>
          </a:xfrm>
          <a:prstGeom prst="rect">
            <a:avLst/>
          </a:prstGeom>
          <a:noFill/>
        </p:spPr>
        <p:txBody>
          <a:bodyPr wrap="square">
            <a:spAutoFit/>
          </a:bodyPr>
          <a:lstStyle/>
          <a:p>
            <a:pPr algn="ctr">
              <a:lnSpc>
                <a:spcPct val="107000"/>
              </a:lnSpc>
              <a:spcAft>
                <a:spcPts val="800"/>
              </a:spcAft>
            </a:pPr>
            <a:r>
              <a:rPr lang="en-GB" sz="1800" i="1" dirty="0">
                <a:effectLst/>
                <a:latin typeface="Calibri" panose="020F0502020204030204" pitchFamily="34" charset="0"/>
                <a:ea typeface="Aptos" panose="020B0004020202020204" pitchFamily="34" charset="0"/>
                <a:cs typeface="Arial" panose="020B0604020202020204" pitchFamily="34" charset="0"/>
              </a:rPr>
              <a:t>Source: World Bank (2024)</a:t>
            </a:r>
            <a:endParaRPr lang="en-GB" sz="2800" dirty="0">
              <a:effectLst/>
              <a:latin typeface="Aptos" panose="020B0004020202020204" pitchFamily="34" charset="0"/>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11E258E-3C5C-2BCF-4F2F-B83B4CD33225}"/>
              </a:ext>
            </a:extLst>
          </p:cNvPr>
          <p:cNvSpPr txBox="1"/>
          <p:nvPr/>
        </p:nvSpPr>
        <p:spPr>
          <a:xfrm>
            <a:off x="475059" y="4680183"/>
            <a:ext cx="6307930" cy="369332"/>
          </a:xfrm>
          <a:prstGeom prst="rect">
            <a:avLst/>
          </a:prstGeom>
          <a:noFill/>
        </p:spPr>
        <p:txBody>
          <a:bodyPr wrap="square">
            <a:spAutoFit/>
          </a:bodyPr>
          <a:lstStyle/>
          <a:p>
            <a:r>
              <a:rPr lang="en-GB" sz="1800" i="1" dirty="0">
                <a:effectLst/>
                <a:latin typeface="Calibri" panose="020F0502020204030204" pitchFamily="34" charset="0"/>
                <a:ea typeface="Aptos" panose="020B0004020202020204" pitchFamily="34" charset="0"/>
              </a:rPr>
              <a:t>Source: IMF (2024)</a:t>
            </a:r>
            <a:endParaRPr lang="en-GB" dirty="0"/>
          </a:p>
        </p:txBody>
      </p:sp>
      <p:grpSp>
        <p:nvGrpSpPr>
          <p:cNvPr id="20" name="Group 19">
            <a:extLst>
              <a:ext uri="{FF2B5EF4-FFF2-40B4-BE49-F238E27FC236}">
                <a16:creationId xmlns:a16="http://schemas.microsoft.com/office/drawing/2014/main" id="{9DE8BE3D-51EF-69CB-F704-BF29E165CC34}"/>
              </a:ext>
            </a:extLst>
          </p:cNvPr>
          <p:cNvGrpSpPr/>
          <p:nvPr/>
        </p:nvGrpSpPr>
        <p:grpSpPr>
          <a:xfrm>
            <a:off x="5797010" y="2778972"/>
            <a:ext cx="5800726" cy="2762250"/>
            <a:chOff x="0" y="0"/>
            <a:chExt cx="8516938" cy="4075112"/>
          </a:xfrm>
        </p:grpSpPr>
        <mc:AlternateContent xmlns:mc="http://schemas.openxmlformats.org/markup-compatibility/2006" xmlns:cx4="http://schemas.microsoft.com/office/drawing/2016/5/10/chartex">
          <mc:Choice Requires="cx4">
            <p:graphicFrame>
              <p:nvGraphicFramePr>
                <p:cNvPr id="21" name="Chart 20">
                  <a:extLst>
                    <a:ext uri="{FF2B5EF4-FFF2-40B4-BE49-F238E27FC236}">
                      <a16:creationId xmlns:a16="http://schemas.microsoft.com/office/drawing/2014/main" id="{299F4761-F1DC-6923-C52C-AC721E8CB505}"/>
                    </a:ext>
                  </a:extLst>
                </p:cNvPr>
                <p:cNvGraphicFramePr/>
                <p:nvPr/>
              </p:nvGraphicFramePr>
              <p:xfrm>
                <a:off x="0" y="0"/>
                <a:ext cx="4197096" cy="4075112"/>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21" name="Chart 20">
                  <a:extLst>
                    <a:ext uri="{FF2B5EF4-FFF2-40B4-BE49-F238E27FC236}">
                      <a16:creationId xmlns:a16="http://schemas.microsoft.com/office/drawing/2014/main" id="{299F4761-F1DC-6923-C52C-AC721E8CB505}"/>
                    </a:ext>
                  </a:extLst>
                </p:cNvPr>
                <p:cNvPicPr>
                  <a:picLocks noGrp="1" noRot="1" noChangeAspect="1" noMove="1" noResize="1" noEditPoints="1" noAdjustHandles="1" noChangeArrowheads="1" noChangeShapeType="1"/>
                </p:cNvPicPr>
                <p:nvPr/>
              </p:nvPicPr>
              <p:blipFill>
                <a:blip r:embed="rId7"/>
                <a:stretch>
                  <a:fillRect/>
                </a:stretch>
              </p:blipFill>
              <p:spPr>
                <a:xfrm>
                  <a:off x="5797010" y="2778972"/>
                  <a:ext cx="2858563" cy="2762250"/>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22" name="Chart 21">
                  <a:extLst>
                    <a:ext uri="{FF2B5EF4-FFF2-40B4-BE49-F238E27FC236}">
                      <a16:creationId xmlns:a16="http://schemas.microsoft.com/office/drawing/2014/main" id="{DEB81FB5-4119-63D9-9E2D-55CA62DEE459}"/>
                    </a:ext>
                  </a:extLst>
                </p:cNvPr>
                <p:cNvGraphicFramePr/>
                <p:nvPr/>
              </p:nvGraphicFramePr>
              <p:xfrm>
                <a:off x="4321175" y="0"/>
                <a:ext cx="4195763" cy="4075112"/>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22" name="Chart 21">
                  <a:extLst>
                    <a:ext uri="{FF2B5EF4-FFF2-40B4-BE49-F238E27FC236}">
                      <a16:creationId xmlns:a16="http://schemas.microsoft.com/office/drawing/2014/main" id="{DEB81FB5-4119-63D9-9E2D-55CA62DEE459}"/>
                    </a:ext>
                  </a:extLst>
                </p:cNvPr>
                <p:cNvPicPr>
                  <a:picLocks noGrp="1" noRot="1" noChangeAspect="1" noMove="1" noResize="1" noEditPoints="1" noAdjustHandles="1" noChangeArrowheads="1" noChangeShapeType="1"/>
                </p:cNvPicPr>
                <p:nvPr/>
              </p:nvPicPr>
              <p:blipFill>
                <a:blip r:embed="rId9"/>
                <a:stretch>
                  <a:fillRect/>
                </a:stretch>
              </p:blipFill>
              <p:spPr>
                <a:xfrm>
                  <a:off x="8740081" y="2778972"/>
                  <a:ext cx="2857655" cy="2762250"/>
                </a:xfrm>
                <a:prstGeom prst="rect">
                  <a:avLst/>
                </a:prstGeom>
              </p:spPr>
            </p:pic>
          </mc:Fallback>
        </mc:AlternateContent>
        <p:sp>
          <p:nvSpPr>
            <p:cNvPr id="24" name="Rectangle 23">
              <a:extLst>
                <a:ext uri="{FF2B5EF4-FFF2-40B4-BE49-F238E27FC236}">
                  <a16:creationId xmlns:a16="http://schemas.microsoft.com/office/drawing/2014/main" id="{5937A0FE-2CA4-DE59-B609-F34E673D283F}"/>
                </a:ext>
              </a:extLst>
            </p:cNvPr>
            <p:cNvSpPr/>
            <p:nvPr/>
          </p:nvSpPr>
          <p:spPr>
            <a:xfrm>
              <a:off x="4412267" y="3694435"/>
              <a:ext cx="4046753" cy="333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25" name="Rectangle 24">
              <a:extLst>
                <a:ext uri="{FF2B5EF4-FFF2-40B4-BE49-F238E27FC236}">
                  <a16:creationId xmlns:a16="http://schemas.microsoft.com/office/drawing/2014/main" id="{ECE8FB1F-2B72-6A24-2598-BF54FBF08841}"/>
                </a:ext>
              </a:extLst>
            </p:cNvPr>
            <p:cNvSpPr/>
            <p:nvPr/>
          </p:nvSpPr>
          <p:spPr>
            <a:xfrm>
              <a:off x="79810" y="3694435"/>
              <a:ext cx="4088332" cy="333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spTree>
    <p:extLst>
      <p:ext uri="{BB962C8B-B14F-4D97-AF65-F5344CB8AC3E}">
        <p14:creationId xmlns:p14="http://schemas.microsoft.com/office/powerpoint/2010/main" val="362354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F2303-3541-486B-31E7-0169FBC1A416}"/>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1537297-6B36-9D64-43FE-928F880F69E7}"/>
              </a:ext>
            </a:extLst>
          </p:cNvPr>
          <p:cNvSpPr txBox="1"/>
          <p:nvPr/>
        </p:nvSpPr>
        <p:spPr>
          <a:xfrm>
            <a:off x="8610603" y="6356351"/>
            <a:ext cx="2814642" cy="365129"/>
          </a:xfrm>
          <a:prstGeom prst="rect">
            <a:avLst/>
          </a:prstGeom>
          <a:noFill/>
          <a:ln cap="flat">
            <a:noFill/>
          </a:ln>
        </p:spPr>
        <p:txBody>
          <a:bodyPr vert="horz" wrap="square" lIns="91440" tIns="45720" rIns="91440" bIns="45720" anchor="ctr" anchorCtr="0" compatLnSpc="1">
            <a:normAutofit/>
          </a:bodyPr>
          <a:lstStyle/>
          <a:p>
            <a:pPr marL="0" marR="0" lvl="0" indent="0" algn="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fld id="{4DA109B1-CDBD-45C4-9691-8546498561F8}" type="slidenum">
              <a:rPr lang="en-US" sz="1800" b="0" i="0" u="none" strike="noStrike" kern="0" cap="none" spc="0" baseline="0">
                <a:solidFill>
                  <a:srgbClr val="000000"/>
                </a:solidFill>
                <a:uFillTx/>
                <a:latin typeface="Aptos"/>
              </a:rPr>
              <a:t>8</a:t>
            </a:fld>
            <a:endParaRPr lang="en-US" sz="1200" b="0" i="0" u="none" strike="noStrike" kern="1200" cap="none" spc="0" baseline="0">
              <a:solidFill>
                <a:srgbClr val="000000"/>
              </a:solidFill>
              <a:uFillTx/>
              <a:latin typeface="Calibri"/>
            </a:endParaRPr>
          </a:p>
        </p:txBody>
      </p:sp>
      <p:pic>
        <p:nvPicPr>
          <p:cNvPr id="3" name="Content Placeholder 4" descr="A colorful rectangular object with a white background&#10;&#10;Description automatically generated with medium confidence">
            <a:extLst>
              <a:ext uri="{FF2B5EF4-FFF2-40B4-BE49-F238E27FC236}">
                <a16:creationId xmlns:a16="http://schemas.microsoft.com/office/drawing/2014/main" id="{FC17E29D-4C99-FC52-CA05-ABC81C4B2BC7}"/>
              </a:ext>
            </a:extLst>
          </p:cNvPr>
          <p:cNvPicPr>
            <a:picLocks noChangeAspect="1"/>
          </p:cNvPicPr>
          <p:nvPr/>
        </p:nvPicPr>
        <p:blipFill>
          <a:blip r:embed="rId3"/>
          <a:srcRect t="94676"/>
          <a:stretch>
            <a:fillRect/>
          </a:stretch>
        </p:blipFill>
        <p:spPr>
          <a:xfrm>
            <a:off x="0" y="6492870"/>
            <a:ext cx="12191996" cy="365129"/>
          </a:xfrm>
          <a:prstGeom prst="rect">
            <a:avLst/>
          </a:prstGeom>
          <a:noFill/>
          <a:ln cap="flat">
            <a:noFill/>
          </a:ln>
        </p:spPr>
      </p:pic>
      <p:sp>
        <p:nvSpPr>
          <p:cNvPr id="7" name="TextBox 6">
            <a:extLst>
              <a:ext uri="{FF2B5EF4-FFF2-40B4-BE49-F238E27FC236}">
                <a16:creationId xmlns:a16="http://schemas.microsoft.com/office/drawing/2014/main" id="{3F7644B3-C111-45CA-3116-F6853EF434C3}"/>
              </a:ext>
            </a:extLst>
          </p:cNvPr>
          <p:cNvSpPr txBox="1"/>
          <p:nvPr/>
        </p:nvSpPr>
        <p:spPr>
          <a:xfrm>
            <a:off x="107946" y="261649"/>
            <a:ext cx="12325354" cy="707886"/>
          </a:xfrm>
          <a:prstGeom prst="rect">
            <a:avLst/>
          </a:prstGeom>
          <a:noFill/>
        </p:spPr>
        <p:txBody>
          <a:bodyPr wrap="square">
            <a:spAutoFit/>
          </a:bodyPr>
          <a:lstStyle/>
          <a:p>
            <a:pPr algn="l"/>
            <a:r>
              <a:rPr lang="en-US" sz="4000" b="1" dirty="0">
                <a:solidFill>
                  <a:schemeClr val="tx2"/>
                </a:solidFill>
                <a:latin typeface="ui-sans-serif"/>
              </a:rPr>
              <a:t>II. </a:t>
            </a:r>
            <a:r>
              <a:rPr lang="en-US" sz="4000" b="1" i="0" dirty="0">
                <a:solidFill>
                  <a:schemeClr val="tx2"/>
                </a:solidFill>
                <a:effectLst/>
                <a:latin typeface="ui-sans-serif"/>
              </a:rPr>
              <a:t>Challenges for Domestic Resource Mobilization </a:t>
            </a:r>
            <a:r>
              <a:rPr lang="en-US" sz="4000" b="1" dirty="0">
                <a:solidFill>
                  <a:schemeClr val="tx2"/>
                </a:solidFill>
                <a:latin typeface="ui-sans-serif"/>
              </a:rPr>
              <a:t>(</a:t>
            </a:r>
            <a:r>
              <a:rPr lang="en-US" sz="4000" b="1" i="0" dirty="0">
                <a:solidFill>
                  <a:schemeClr val="tx2"/>
                </a:solidFill>
                <a:effectLst/>
                <a:latin typeface="ui-sans-serif"/>
              </a:rPr>
              <a:t>DRM)</a:t>
            </a:r>
            <a:endParaRPr lang="en-US" sz="4000" b="0" i="0" dirty="0">
              <a:solidFill>
                <a:schemeClr val="tx2"/>
              </a:solidFill>
              <a:effectLst/>
              <a:latin typeface="ui-sans-serif"/>
            </a:endParaRPr>
          </a:p>
        </p:txBody>
      </p:sp>
      <p:graphicFrame>
        <p:nvGraphicFramePr>
          <p:cNvPr id="22" name="TextBox 1">
            <a:extLst>
              <a:ext uri="{FF2B5EF4-FFF2-40B4-BE49-F238E27FC236}">
                <a16:creationId xmlns:a16="http://schemas.microsoft.com/office/drawing/2014/main" id="{F63843CE-5DCD-8478-8EC5-68377E16B05D}"/>
              </a:ext>
            </a:extLst>
          </p:cNvPr>
          <p:cNvGraphicFramePr/>
          <p:nvPr>
            <p:extLst>
              <p:ext uri="{D42A27DB-BD31-4B8C-83A1-F6EECF244321}">
                <p14:modId xmlns:p14="http://schemas.microsoft.com/office/powerpoint/2010/main" val="4033271200"/>
              </p:ext>
            </p:extLst>
          </p:nvPr>
        </p:nvGraphicFramePr>
        <p:xfrm>
          <a:off x="264319" y="1235869"/>
          <a:ext cx="11553935" cy="5129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67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68E8A-365B-754A-5E4D-9B018F9E5AFF}"/>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93D54D8-8555-B4DF-4AE8-D87699EADA02}"/>
              </a:ext>
            </a:extLst>
          </p:cNvPr>
          <p:cNvSpPr txBox="1"/>
          <p:nvPr/>
        </p:nvSpPr>
        <p:spPr>
          <a:xfrm>
            <a:off x="8610603" y="6356351"/>
            <a:ext cx="2814642" cy="365129"/>
          </a:xfrm>
          <a:prstGeom prst="rect">
            <a:avLst/>
          </a:prstGeom>
          <a:noFill/>
          <a:ln cap="flat">
            <a:noFill/>
          </a:ln>
        </p:spPr>
        <p:txBody>
          <a:bodyPr vert="horz" wrap="square" lIns="91440" tIns="45720" rIns="91440" bIns="45720" anchor="ctr" anchorCtr="0" compatLnSpc="1">
            <a:normAutofit/>
          </a:bodyPr>
          <a:lstStyle/>
          <a:p>
            <a:pPr marL="0" marR="0" lvl="0" indent="0" algn="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fld id="{4DA109B1-CDBD-45C4-9691-8546498561F8}" type="slidenum">
              <a:rPr lang="en-US" sz="1800" b="0" i="0" u="none" strike="noStrike" kern="0" cap="none" spc="0" baseline="0">
                <a:solidFill>
                  <a:srgbClr val="000000"/>
                </a:solidFill>
                <a:uFillTx/>
                <a:latin typeface="Aptos"/>
              </a:rPr>
              <a:t>9</a:t>
            </a:fld>
            <a:endParaRPr lang="en-US" sz="1200" b="0" i="0" u="none" strike="noStrike" kern="1200" cap="none" spc="0" baseline="0">
              <a:solidFill>
                <a:srgbClr val="000000"/>
              </a:solidFill>
              <a:uFillTx/>
              <a:latin typeface="Calibri"/>
            </a:endParaRPr>
          </a:p>
        </p:txBody>
      </p:sp>
      <p:pic>
        <p:nvPicPr>
          <p:cNvPr id="3" name="Content Placeholder 4" descr="A colorful rectangular object with a white background&#10;&#10;Description automatically generated with medium confidence">
            <a:extLst>
              <a:ext uri="{FF2B5EF4-FFF2-40B4-BE49-F238E27FC236}">
                <a16:creationId xmlns:a16="http://schemas.microsoft.com/office/drawing/2014/main" id="{CB5E5935-F373-DCC7-9AC7-F81444F4BB00}"/>
              </a:ext>
            </a:extLst>
          </p:cNvPr>
          <p:cNvPicPr>
            <a:picLocks noChangeAspect="1"/>
          </p:cNvPicPr>
          <p:nvPr/>
        </p:nvPicPr>
        <p:blipFill>
          <a:blip r:embed="rId3"/>
          <a:srcRect t="94676"/>
          <a:stretch>
            <a:fillRect/>
          </a:stretch>
        </p:blipFill>
        <p:spPr>
          <a:xfrm>
            <a:off x="0" y="6492870"/>
            <a:ext cx="12191996" cy="365129"/>
          </a:xfrm>
          <a:prstGeom prst="rect">
            <a:avLst/>
          </a:prstGeom>
          <a:noFill/>
          <a:ln cap="flat">
            <a:noFill/>
          </a:ln>
        </p:spPr>
      </p:pic>
      <p:sp>
        <p:nvSpPr>
          <p:cNvPr id="7" name="TextBox 6">
            <a:extLst>
              <a:ext uri="{FF2B5EF4-FFF2-40B4-BE49-F238E27FC236}">
                <a16:creationId xmlns:a16="http://schemas.microsoft.com/office/drawing/2014/main" id="{7C5DFC94-E349-F959-DA53-87F1D6FC35AA}"/>
              </a:ext>
            </a:extLst>
          </p:cNvPr>
          <p:cNvSpPr txBox="1"/>
          <p:nvPr/>
        </p:nvSpPr>
        <p:spPr>
          <a:xfrm>
            <a:off x="0" y="136520"/>
            <a:ext cx="12191996" cy="707886"/>
          </a:xfrm>
          <a:prstGeom prst="rect">
            <a:avLst/>
          </a:prstGeom>
          <a:noFill/>
        </p:spPr>
        <p:txBody>
          <a:bodyPr wrap="square">
            <a:spAutoFit/>
          </a:bodyPr>
          <a:lstStyle/>
          <a:p>
            <a:pPr algn="l"/>
            <a:r>
              <a:rPr lang="en-US" sz="4000" b="1" dirty="0">
                <a:solidFill>
                  <a:schemeClr val="tx2"/>
                </a:solidFill>
                <a:latin typeface="ui-sans-serif"/>
              </a:rPr>
              <a:t>II. </a:t>
            </a:r>
            <a:r>
              <a:rPr lang="en-US" sz="4000" b="1" i="0" dirty="0">
                <a:solidFill>
                  <a:schemeClr val="tx2"/>
                </a:solidFill>
                <a:effectLst/>
                <a:latin typeface="ui-sans-serif"/>
              </a:rPr>
              <a:t>Challenges for DRM cont’d</a:t>
            </a:r>
            <a:endParaRPr lang="en-US" sz="4000" b="0" i="0" dirty="0">
              <a:solidFill>
                <a:schemeClr val="tx2"/>
              </a:solidFill>
              <a:effectLst/>
              <a:latin typeface="ui-sans-serif"/>
            </a:endParaRPr>
          </a:p>
        </p:txBody>
      </p:sp>
      <p:graphicFrame>
        <p:nvGraphicFramePr>
          <p:cNvPr id="13" name="TextBox 1">
            <a:extLst>
              <a:ext uri="{FF2B5EF4-FFF2-40B4-BE49-F238E27FC236}">
                <a16:creationId xmlns:a16="http://schemas.microsoft.com/office/drawing/2014/main" id="{9BA75F2C-651D-441F-4F5B-0D6DD8C67F56}"/>
              </a:ext>
            </a:extLst>
          </p:cNvPr>
          <p:cNvGraphicFramePr/>
          <p:nvPr>
            <p:extLst>
              <p:ext uri="{D42A27DB-BD31-4B8C-83A1-F6EECF244321}">
                <p14:modId xmlns:p14="http://schemas.microsoft.com/office/powerpoint/2010/main" val="1983736940"/>
              </p:ext>
            </p:extLst>
          </p:nvPr>
        </p:nvGraphicFramePr>
        <p:xfrm>
          <a:off x="197193" y="1122393"/>
          <a:ext cx="11797610" cy="5233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2862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5951</TotalTime>
  <Words>1524</Words>
  <Application>Microsoft Office PowerPoint</Application>
  <PresentationFormat>Widescreen</PresentationFormat>
  <Paragraphs>136</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Aptos Display</vt:lpstr>
      <vt:lpstr>Arial</vt:lpstr>
      <vt:lpstr>Calibri</vt:lpstr>
      <vt:lpstr>Century Gothic</vt:lpstr>
      <vt:lpstr>Lucida Sans</vt:lpstr>
      <vt:lpstr>Symbol</vt:lpstr>
      <vt:lpstr>Times New Roman</vt:lpstr>
      <vt:lpstr>ui-sans-serif</vt:lpstr>
      <vt:lpstr>Office Theme</vt:lpstr>
      <vt:lpstr>       Macroeconomic Outlook of Africa, Challenges and Opportunities for Domestic Resource Mobilization, Action Areas, and Main Expected Outcomes from the Fourth International Conference on Financing for Development Second Session of the Committee on Economic Governance Priorities for Africa towards the Fourth Financing for Development Conference in 2025  Nadia S. Ouedraogo, PhD  Macroeconomic, Finance and Governance Division (MFGD)    Saturday 16 November 2024   </vt:lpstr>
      <vt:lpstr>OUTLINE</vt:lpstr>
      <vt:lpstr>PowerPoint Presentation</vt:lpstr>
      <vt:lpstr>PowerPoint Presentation</vt:lpstr>
      <vt:lpstr>PowerPoint Presentation</vt:lpstr>
      <vt:lpstr>Macroeconomic Outlook of Africa cont’d</vt:lpstr>
      <vt:lpstr>Macroeconomic Outlook of Africa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Sidzanbnoma Nadia Denise Ouedraogo</dc:creator>
  <cp:lastModifiedBy>Sidzanbnoma Nadia Denise Ouedraogo</cp:lastModifiedBy>
  <cp:revision>1</cp:revision>
  <dcterms:created xsi:type="dcterms:W3CDTF">2024-11-12T19:09:19Z</dcterms:created>
  <dcterms:modified xsi:type="dcterms:W3CDTF">2024-11-17T11:42:31Z</dcterms:modified>
</cp:coreProperties>
</file>